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74" r:id="rId4"/>
    <p:sldId id="272" r:id="rId5"/>
    <p:sldId id="273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EFB317-C057-1946-80CB-88C3823DA5E3}">
          <p14:sldIdLst>
            <p14:sldId id="256"/>
            <p14:sldId id="264"/>
            <p14:sldId id="274"/>
            <p14:sldId id="272"/>
            <p14:sldId id="273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4" autoAdjust="0"/>
    <p:restoredTop sz="95900" autoAdjust="0"/>
  </p:normalViewPr>
  <p:slideViewPr>
    <p:cSldViewPr snapToGrid="0" snapToObjects="1">
      <p:cViewPr varScale="1">
        <p:scale>
          <a:sx n="97" d="100"/>
          <a:sy n="97" d="100"/>
        </p:scale>
        <p:origin x="6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D8E93-61AB-AA44-A268-70584C82540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80F06-4CEA-214A-A4A7-9B8FCE703A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21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80F06-4CEA-214A-A4A7-9B8FCE703A9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004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8682B-17B0-CA4E-8B94-5B3699CB8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例会汇报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0C4109-8478-9F4E-B3DF-0CC67AF5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189260" cy="977621"/>
          </a:xfrm>
        </p:spPr>
        <p:txBody>
          <a:bodyPr/>
          <a:lstStyle/>
          <a:p>
            <a:r>
              <a:rPr kumimoji="1" lang="zh-CN" altLang="en-US" dirty="0"/>
              <a:t>孟霖 </a:t>
            </a:r>
            <a:endParaRPr kumimoji="1" lang="en-US" altLang="zh-CN" dirty="0" smtClean="0"/>
          </a:p>
          <a:p>
            <a:r>
              <a:rPr kumimoji="1" lang="en-US" altLang="zh-CN" dirty="0" smtClean="0"/>
              <a:t>2025.2.24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40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1265008"/>
            <a:ext cx="9603275" cy="1049235"/>
          </a:xfrm>
        </p:spPr>
        <p:txBody>
          <a:bodyPr/>
          <a:lstStyle/>
          <a:p>
            <a:r>
              <a:rPr lang="zh-CN" altLang="en-US" dirty="0" smtClean="0"/>
              <a:t>近期工作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824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华为</a:t>
            </a:r>
            <a:r>
              <a:rPr lang="en-US" altLang="zh-CN" dirty="0" err="1" smtClean="0"/>
              <a:t>mindspeed</a:t>
            </a:r>
            <a:r>
              <a:rPr lang="zh-CN" altLang="en-US" dirty="0" smtClean="0"/>
              <a:t>适配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主要就是一些通信操作方面的对齐</a:t>
            </a:r>
            <a:endParaRPr lang="en-US" altLang="zh-CN" dirty="0" smtClean="0"/>
          </a:p>
          <a:p>
            <a:r>
              <a:rPr lang="en-US" altLang="zh-CN" dirty="0" err="1" smtClean="0"/>
              <a:t>Internevo</a:t>
            </a:r>
            <a:r>
              <a:rPr lang="zh-CN" altLang="en-US" dirty="0" smtClean="0"/>
              <a:t>混训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worker</a:t>
            </a:r>
            <a:r>
              <a:rPr lang="zh-CN" altLang="en-US" dirty="0" smtClean="0"/>
              <a:t>引起的</a:t>
            </a:r>
            <a:r>
              <a:rPr lang="en-US" altLang="zh-CN" dirty="0" smtClean="0"/>
              <a:t>gloo</a:t>
            </a:r>
            <a:r>
              <a:rPr lang="zh-CN" altLang="en-US" dirty="0" smtClean="0"/>
              <a:t>通信报错</a:t>
            </a:r>
            <a:endParaRPr lang="en-US" altLang="zh-CN" dirty="0"/>
          </a:p>
          <a:p>
            <a:r>
              <a:rPr lang="zh-CN" altLang="en-US" dirty="0" smtClean="0"/>
              <a:t>论文修改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</a:t>
            </a:r>
            <a:r>
              <a:rPr lang="zh-CN" altLang="en-US" dirty="0" smtClean="0"/>
              <a:t>相关工作，参考文献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</a:t>
            </a:r>
            <a:r>
              <a:rPr lang="zh-CN" altLang="en-US" dirty="0" smtClean="0"/>
              <a:t>等章节删减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增加与其他调度方案的直接对比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格式修改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602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1271587"/>
            <a:ext cx="9603275" cy="1049235"/>
          </a:xfrm>
        </p:spPr>
        <p:txBody>
          <a:bodyPr/>
          <a:lstStyle/>
          <a:p>
            <a:r>
              <a:rPr lang="zh-CN" altLang="en-US" dirty="0"/>
              <a:t>华为</a:t>
            </a:r>
            <a:r>
              <a:rPr lang="en-US" altLang="zh-CN" dirty="0" err="1"/>
              <a:t>mindspeed</a:t>
            </a:r>
            <a:r>
              <a:rPr lang="zh-CN" altLang="en-US" dirty="0"/>
              <a:t>适</a:t>
            </a:r>
            <a:r>
              <a:rPr lang="zh-CN" altLang="en-US" dirty="0" smtClean="0"/>
              <a:t>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824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脚本对齐参数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相关的参数可能导致</a:t>
            </a:r>
            <a:r>
              <a:rPr lang="en-US" altLang="zh-CN" dirty="0" smtClean="0"/>
              <a:t>barrier</a:t>
            </a:r>
            <a:r>
              <a:rPr lang="zh-CN" altLang="en-US" dirty="0" smtClean="0"/>
              <a:t>次数不匹配</a:t>
            </a:r>
            <a:endParaRPr lang="en-US" altLang="zh-CN" dirty="0" smtClean="0"/>
          </a:p>
          <a:p>
            <a:r>
              <a:rPr lang="en-US" altLang="zh-CN" dirty="0" smtClean="0"/>
              <a:t>Parallel state</a:t>
            </a:r>
            <a:r>
              <a:rPr lang="zh-CN" altLang="en-US" dirty="0" smtClean="0"/>
              <a:t>初始化通信组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本质上是因为华为这边代码版本比较旧，基于</a:t>
            </a:r>
            <a:r>
              <a:rPr lang="en-US" altLang="zh-CN" dirty="0" smtClean="0"/>
              <a:t>megatron-lm 0.6</a:t>
            </a:r>
            <a:r>
              <a:rPr lang="zh-CN" altLang="en-US" dirty="0" smtClean="0"/>
              <a:t>，所以和</a:t>
            </a:r>
            <a:r>
              <a:rPr lang="en-US" altLang="zh-CN" dirty="0" err="1" smtClean="0"/>
              <a:t>br</a:t>
            </a:r>
            <a:r>
              <a:rPr lang="zh-CN" altLang="en-US" dirty="0" smtClean="0"/>
              <a:t>代码不一致</a:t>
            </a:r>
            <a:endParaRPr lang="en-US" altLang="zh-CN" dirty="0" smtClean="0"/>
          </a:p>
          <a:p>
            <a:r>
              <a:rPr lang="en-US" altLang="zh-CN" dirty="0"/>
              <a:t>_</a:t>
            </a:r>
            <a:r>
              <a:rPr lang="en-US" altLang="zh-CN" dirty="0" err="1" smtClean="0"/>
              <a:t>compile_dependencies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barrier</a:t>
            </a:r>
          </a:p>
          <a:p>
            <a:pPr lvl="1"/>
            <a:r>
              <a:rPr lang="zh-CN" altLang="en-US" dirty="0" smtClean="0"/>
              <a:t>跟</a:t>
            </a:r>
            <a:r>
              <a:rPr lang="en-US" altLang="zh-CN" dirty="0" err="1" smtClean="0"/>
              <a:t>br</a:t>
            </a:r>
            <a:r>
              <a:rPr lang="zh-CN" altLang="en-US" dirty="0" smtClean="0"/>
              <a:t>类似，一开始没有和</a:t>
            </a:r>
            <a:r>
              <a:rPr lang="en-US" altLang="zh-CN" dirty="0" err="1" smtClean="0"/>
              <a:t>nv</a:t>
            </a:r>
            <a:r>
              <a:rPr lang="zh-CN" altLang="en-US" dirty="0" smtClean="0"/>
              <a:t>对齐</a:t>
            </a:r>
            <a:endParaRPr lang="en-US" altLang="zh-CN" dirty="0" smtClean="0"/>
          </a:p>
          <a:p>
            <a:r>
              <a:rPr lang="en-US" altLang="zh-CN" dirty="0" err="1" smtClean="0"/>
              <a:t>clip_grad_norm</a:t>
            </a:r>
            <a:endParaRPr lang="en-US" altLang="zh-CN" dirty="0"/>
          </a:p>
          <a:p>
            <a:pPr lvl="1"/>
            <a:r>
              <a:rPr lang="zh-CN" altLang="en-US" dirty="0" smtClean="0"/>
              <a:t>这个就比较奇怪，两边代码不知道在什么地方出现不一致导致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 hang</a:t>
            </a:r>
            <a:r>
              <a:rPr lang="zh-CN" altLang="en-US" dirty="0" smtClean="0"/>
              <a:t>在了</a:t>
            </a:r>
            <a:r>
              <a:rPr lang="en-US" altLang="zh-CN" dirty="0" err="1" smtClean="0"/>
              <a:t>allreduce</a:t>
            </a:r>
            <a:r>
              <a:rPr lang="zh-CN" altLang="en-US" dirty="0" smtClean="0"/>
              <a:t>上，暂时将</a:t>
            </a:r>
            <a:r>
              <a:rPr lang="en-US" altLang="zh-CN" dirty="0" err="1" smtClean="0"/>
              <a:t>br</a:t>
            </a:r>
            <a:r>
              <a:rPr lang="zh-CN" altLang="en-US" dirty="0" smtClean="0"/>
              <a:t>的代码改成在</a:t>
            </a:r>
            <a:r>
              <a:rPr lang="en-US" altLang="zh-CN" dirty="0" err="1" smtClean="0"/>
              <a:t>tp</a:t>
            </a:r>
            <a:r>
              <a:rPr lang="zh-CN" altLang="en-US" dirty="0" smtClean="0"/>
              <a:t>组间做通信（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/nan flag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05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8" y="1329136"/>
            <a:ext cx="9603275" cy="1049235"/>
          </a:xfrm>
        </p:spPr>
        <p:txBody>
          <a:bodyPr/>
          <a:lstStyle/>
          <a:p>
            <a:r>
              <a:rPr lang="zh-CN" altLang="en-US" dirty="0" smtClean="0"/>
              <a:t>后续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166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继续构思新论文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论文调研：流量算法、拓扑感知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993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8" y="554540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HPH: Hybrid Parallelism on Heterogeneous Clusters for Accelerating Large-scale DNNs 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这篇文章认为异构训练里的三个问题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DP</a:t>
            </a:r>
            <a:r>
              <a:rPr lang="zh-CN" altLang="en-US" dirty="0" smtClean="0"/>
              <a:t>的放置问题（拓扑）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简单地启发式解决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PP</a:t>
            </a:r>
            <a:r>
              <a:rPr lang="zh-CN" altLang="en-US" dirty="0" smtClean="0"/>
              <a:t>的划分问题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PP</a:t>
            </a:r>
            <a:r>
              <a:rPr lang="zh-CN" altLang="en-US" dirty="0" smtClean="0"/>
              <a:t>的显存优化问题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严格来说这个问题跟异构没有什么关系，作者的解释是异构环境下更可能存在显存较小的</a:t>
            </a:r>
            <a:r>
              <a:rPr lang="en-US" altLang="zh-CN" dirty="0" err="1" smtClean="0"/>
              <a:t>gpu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58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8" y="554540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HPH: Hybrid Parallelism on Heterogeneous Clusters for Accelerating Large-scale DNNs 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PP</a:t>
            </a:r>
            <a:r>
              <a:rPr lang="zh-CN" altLang="en-US" dirty="0" smtClean="0"/>
              <a:t>的划分问题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这个文章主要工作在问题的定义上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根据右图可以找出一个</a:t>
            </a:r>
            <a:r>
              <a:rPr lang="en-US" altLang="zh-CN" dirty="0" smtClean="0"/>
              <a:t>pivot</a:t>
            </a:r>
          </a:p>
          <a:p>
            <a:pPr lvl="1"/>
            <a:r>
              <a:rPr lang="zh-CN" altLang="en-US" dirty="0" smtClean="0"/>
              <a:t>之后算出迭代时间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目标就是时间最短，很好理解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解法上使用整数规划，没有过多介绍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93" y="2015732"/>
            <a:ext cx="6301302" cy="16001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97" y="5363658"/>
            <a:ext cx="5433214" cy="14624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191" y="3770611"/>
            <a:ext cx="5358431" cy="15027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211" y="5363658"/>
            <a:ext cx="5785580" cy="149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0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8" y="554540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HPH: Hybrid Parallelism on Heterogeneous Clusters for Accelerating Large-scale DNNs 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PP</a:t>
            </a:r>
            <a:r>
              <a:rPr lang="zh-CN" altLang="en-US" dirty="0" smtClean="0"/>
              <a:t>的显存优化问题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err="1" smtClean="0"/>
              <a:t>recompute</a:t>
            </a:r>
            <a:r>
              <a:rPr lang="zh-CN" altLang="en-US" dirty="0" smtClean="0"/>
              <a:t>进行重新调度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289" y="2894750"/>
            <a:ext cx="7215389" cy="396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3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8" y="554540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HPH: Hybrid Parallelism on Heterogeneous Clusters for Accelerating Large-scale DNNs 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实验环境：共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，型号主要是</a:t>
            </a:r>
            <a:r>
              <a:rPr lang="en-US" altLang="zh-CN" dirty="0" smtClean="0"/>
              <a:t>1080ti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2080S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2080ti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3090</a:t>
            </a:r>
          </a:p>
          <a:p>
            <a:r>
              <a:rPr lang="zh-CN" altLang="en-US" dirty="0" smtClean="0"/>
              <a:t>对比工作：</a:t>
            </a:r>
            <a:r>
              <a:rPr lang="en-US" altLang="zh-CN" dirty="0" err="1" smtClean="0"/>
              <a:t>HetPipe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megatron</a:t>
            </a:r>
          </a:p>
          <a:p>
            <a:r>
              <a:rPr lang="zh-CN" altLang="en-US" dirty="0" smtClean="0"/>
              <a:t>指标：吞吐量、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利用率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192146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262007</TotalTime>
  <Words>360</Words>
  <Application>Microsoft Office PowerPoint</Application>
  <PresentationFormat>宽屏</PresentationFormat>
  <Paragraphs>47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Gill Sans MT</vt:lpstr>
      <vt:lpstr>画廊</vt:lpstr>
      <vt:lpstr>例会汇报</vt:lpstr>
      <vt:lpstr>近期工作</vt:lpstr>
      <vt:lpstr>华为mindspeed适配</vt:lpstr>
      <vt:lpstr>后续</vt:lpstr>
      <vt:lpstr>HPH: Hybrid Parallelism on Heterogeneous Clusters for Accelerating Large-scale DNNs Training</vt:lpstr>
      <vt:lpstr>HPH: Hybrid Parallelism on Heterogeneous Clusters for Accelerating Large-scale DNNs Training</vt:lpstr>
      <vt:lpstr>HPH: Hybrid Parallelism on Heterogeneous Clusters for Accelerating Large-scale DNNs Training</vt:lpstr>
      <vt:lpstr>HPH: Hybrid Parallelism on Heterogeneous Clusters for Accelerating Large-scale DNNs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例会汇报</dc:title>
  <dc:creator>Microsoft Office User</dc:creator>
  <cp:lastModifiedBy>Lin Meng</cp:lastModifiedBy>
  <cp:revision>1660</cp:revision>
  <dcterms:created xsi:type="dcterms:W3CDTF">2020-06-14T07:26:50Z</dcterms:created>
  <dcterms:modified xsi:type="dcterms:W3CDTF">2025-02-21T03:36:06Z</dcterms:modified>
</cp:coreProperties>
</file>