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64" r:id="rId4"/>
    <p:sldId id="260" r:id="rId5"/>
    <p:sldId id="259" r:id="rId6"/>
    <p:sldId id="261" r:id="rId7"/>
    <p:sldId id="297" r:id="rId8"/>
    <p:sldId id="263" r:id="rId9"/>
    <p:sldId id="262" r:id="rId10"/>
    <p:sldId id="265" r:id="rId11"/>
    <p:sldId id="266" r:id="rId12"/>
    <p:sldId id="267" r:id="rId13"/>
    <p:sldId id="269" r:id="rId14"/>
    <p:sldId id="268" r:id="rId15"/>
    <p:sldId id="270" r:id="rId16"/>
    <p:sldId id="271" r:id="rId17"/>
    <p:sldId id="272" r:id="rId18"/>
    <p:sldId id="273" r:id="rId19"/>
    <p:sldId id="274" r:id="rId20"/>
    <p:sldId id="275" r:id="rId21"/>
    <p:sldId id="277" r:id="rId22"/>
    <p:sldId id="278" r:id="rId23"/>
    <p:sldId id="287" r:id="rId24"/>
    <p:sldId id="288" r:id="rId25"/>
    <p:sldId id="289" r:id="rId26"/>
    <p:sldId id="290" r:id="rId27"/>
    <p:sldId id="294" r:id="rId28"/>
    <p:sldId id="295" r:id="rId29"/>
    <p:sldId id="279" r:id="rId30"/>
    <p:sldId id="291" r:id="rId31"/>
    <p:sldId id="280" r:id="rId32"/>
    <p:sldId id="281" r:id="rId33"/>
    <p:sldId id="296" r:id="rId34"/>
    <p:sldId id="282" r:id="rId35"/>
    <p:sldId id="283" r:id="rId36"/>
    <p:sldId id="284" r:id="rId37"/>
    <p:sldId id="285" r:id="rId38"/>
    <p:sldId id="286" r:id="rId39"/>
    <p:sldId id="292" r:id="rId40"/>
    <p:sldId id="29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900" autoAdjust="0"/>
  </p:normalViewPr>
  <p:slideViewPr>
    <p:cSldViewPr snapToGrid="0">
      <p:cViewPr>
        <p:scale>
          <a:sx n="100" d="100"/>
          <a:sy n="100" d="100"/>
        </p:scale>
        <p:origin x="4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01166\Desktop\&#23454;&#39564;&#25968;&#25454;\nccl%20gloo%20test\&#25968;&#25454;.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01166\Desktop\&#26032;&#35770;&#25991;&#23454;&#39564;&#25968;&#25454;.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englin\Downloads\vg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englin\Downloads\resn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englin\Downloads\gp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01166\Desktop\&#26032;&#35770;&#25991;&#23454;&#39564;&#25968;&#2545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01166\Desktop\&#26032;&#35770;&#25991;&#23454;&#39564;&#25968;&#2545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01166\Desktop\&#26032;&#35770;&#25991;&#23454;&#39564;&#25968;&#2545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01166\Desktop\&#26032;&#35770;&#25991;&#23454;&#39564;&#25968;&#25454;.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01166\Desktop\&#26032;&#35770;&#25991;&#23454;&#39564;&#25968;&#25454;.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596132589145579E-2"/>
          <c:y val="2.3201940425125162E-2"/>
          <c:w val="0.83046602710189821"/>
          <c:h val="0.83102577276474721"/>
        </c:manualLayout>
      </c:layout>
      <c:lineChart>
        <c:grouping val="standard"/>
        <c:varyColors val="0"/>
        <c:ser>
          <c:idx val="0"/>
          <c:order val="0"/>
          <c:tx>
            <c:strRef>
              <c:f>Sheet1!$A$2</c:f>
              <c:strCache>
                <c:ptCount val="1"/>
                <c:pt idx="0">
                  <c:v>NCCL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Sheet1!$B$1:$I$1</c:f>
              <c:numCache>
                <c:formatCode>General</c:formatCode>
                <c:ptCount val="8"/>
                <c:pt idx="0">
                  <c:v>524288</c:v>
                </c:pt>
                <c:pt idx="1">
                  <c:v>1048576</c:v>
                </c:pt>
                <c:pt idx="2">
                  <c:v>2097152</c:v>
                </c:pt>
                <c:pt idx="3">
                  <c:v>4194304</c:v>
                </c:pt>
                <c:pt idx="4">
                  <c:v>8388608</c:v>
                </c:pt>
                <c:pt idx="5">
                  <c:v>16777216</c:v>
                </c:pt>
                <c:pt idx="6">
                  <c:v>33554432</c:v>
                </c:pt>
                <c:pt idx="7">
                  <c:v>67108864</c:v>
                </c:pt>
              </c:numCache>
            </c:numRef>
          </c:cat>
          <c:val>
            <c:numRef>
              <c:f>Sheet1!$B$2:$I$2</c:f>
              <c:numCache>
                <c:formatCode>General</c:formatCode>
                <c:ptCount val="8"/>
                <c:pt idx="0">
                  <c:v>0.30099999999999999</c:v>
                </c:pt>
                <c:pt idx="1">
                  <c:v>0.57699999999999996</c:v>
                </c:pt>
                <c:pt idx="2">
                  <c:v>1.1080000000000001</c:v>
                </c:pt>
                <c:pt idx="3">
                  <c:v>3.0379999999999998</c:v>
                </c:pt>
                <c:pt idx="4">
                  <c:v>9.2680000000000007</c:v>
                </c:pt>
                <c:pt idx="5">
                  <c:v>18.559000000000001</c:v>
                </c:pt>
                <c:pt idx="6">
                  <c:v>37.472999999999999</c:v>
                </c:pt>
                <c:pt idx="7">
                  <c:v>74.512</c:v>
                </c:pt>
              </c:numCache>
            </c:numRef>
          </c:val>
          <c:smooth val="0"/>
          <c:extLst>
            <c:ext xmlns:c16="http://schemas.microsoft.com/office/drawing/2014/chart" uri="{C3380CC4-5D6E-409C-BE32-E72D297353CC}">
              <c16:uniqueId val="{00000000-583F-4595-B792-A59CFDAA3DA4}"/>
            </c:ext>
          </c:extLst>
        </c:ser>
        <c:ser>
          <c:idx val="1"/>
          <c:order val="1"/>
          <c:tx>
            <c:strRef>
              <c:f>Sheet1!$A$3</c:f>
              <c:strCache>
                <c:ptCount val="1"/>
                <c:pt idx="0">
                  <c:v>gloo</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Sheet1!$B$1:$I$1</c:f>
              <c:numCache>
                <c:formatCode>General</c:formatCode>
                <c:ptCount val="8"/>
                <c:pt idx="0">
                  <c:v>524288</c:v>
                </c:pt>
                <c:pt idx="1">
                  <c:v>1048576</c:v>
                </c:pt>
                <c:pt idx="2">
                  <c:v>2097152</c:v>
                </c:pt>
                <c:pt idx="3">
                  <c:v>4194304</c:v>
                </c:pt>
                <c:pt idx="4">
                  <c:v>8388608</c:v>
                </c:pt>
                <c:pt idx="5">
                  <c:v>16777216</c:v>
                </c:pt>
                <c:pt idx="6">
                  <c:v>33554432</c:v>
                </c:pt>
                <c:pt idx="7">
                  <c:v>67108864</c:v>
                </c:pt>
              </c:numCache>
            </c:numRef>
          </c:cat>
          <c:val>
            <c:numRef>
              <c:f>Sheet1!$B$3:$I$3</c:f>
              <c:numCache>
                <c:formatCode>General</c:formatCode>
                <c:ptCount val="8"/>
                <c:pt idx="0">
                  <c:v>0.78400000000000003</c:v>
                </c:pt>
                <c:pt idx="1">
                  <c:v>1.978</c:v>
                </c:pt>
                <c:pt idx="2">
                  <c:v>3.1120000000000001</c:v>
                </c:pt>
                <c:pt idx="3">
                  <c:v>5.0730000000000004</c:v>
                </c:pt>
                <c:pt idx="4">
                  <c:v>14.914</c:v>
                </c:pt>
                <c:pt idx="5">
                  <c:v>31.291</c:v>
                </c:pt>
                <c:pt idx="6">
                  <c:v>59.642000000000003</c:v>
                </c:pt>
                <c:pt idx="7">
                  <c:v>118.044</c:v>
                </c:pt>
              </c:numCache>
            </c:numRef>
          </c:val>
          <c:smooth val="0"/>
          <c:extLst>
            <c:ext xmlns:c16="http://schemas.microsoft.com/office/drawing/2014/chart" uri="{C3380CC4-5D6E-409C-BE32-E72D297353CC}">
              <c16:uniqueId val="{00000001-583F-4595-B792-A59CFDAA3DA4}"/>
            </c:ext>
          </c:extLst>
        </c:ser>
        <c:dLbls>
          <c:showLegendKey val="0"/>
          <c:showVal val="0"/>
          <c:showCatName val="0"/>
          <c:showSerName val="0"/>
          <c:showPercent val="0"/>
          <c:showBubbleSize val="0"/>
        </c:dLbls>
        <c:marker val="1"/>
        <c:smooth val="0"/>
        <c:axId val="1192737744"/>
        <c:axId val="1192742320"/>
      </c:lineChart>
      <c:lineChart>
        <c:grouping val="standard"/>
        <c:varyColors val="0"/>
        <c:ser>
          <c:idx val="2"/>
          <c:order val="2"/>
          <c:tx>
            <c:v>speed ratio</c:v>
          </c:tx>
          <c:spPr>
            <a:ln w="19050" cap="rnd">
              <a:solidFill>
                <a:schemeClr val="accent3"/>
              </a:solidFill>
              <a:prstDash val="dash"/>
              <a:round/>
            </a:ln>
            <a:effectLst/>
          </c:spPr>
          <c:marker>
            <c:symbol val="none"/>
          </c:marker>
          <c:cat>
            <c:numRef>
              <c:f>Sheet1!$B$1:$I$1</c:f>
              <c:numCache>
                <c:formatCode>General</c:formatCode>
                <c:ptCount val="8"/>
                <c:pt idx="0">
                  <c:v>524288</c:v>
                </c:pt>
                <c:pt idx="1">
                  <c:v>1048576</c:v>
                </c:pt>
                <c:pt idx="2">
                  <c:v>2097152</c:v>
                </c:pt>
                <c:pt idx="3">
                  <c:v>4194304</c:v>
                </c:pt>
                <c:pt idx="4">
                  <c:v>8388608</c:v>
                </c:pt>
                <c:pt idx="5">
                  <c:v>16777216</c:v>
                </c:pt>
                <c:pt idx="6">
                  <c:v>33554432</c:v>
                </c:pt>
                <c:pt idx="7">
                  <c:v>67108864</c:v>
                </c:pt>
              </c:numCache>
            </c:numRef>
          </c:cat>
          <c:val>
            <c:numRef>
              <c:f>Sheet1!$B$5:$I$5</c:f>
              <c:numCache>
                <c:formatCode>General</c:formatCode>
                <c:ptCount val="8"/>
                <c:pt idx="0">
                  <c:v>2.6046511627906979</c:v>
                </c:pt>
                <c:pt idx="1">
                  <c:v>3.4280762564991338</c:v>
                </c:pt>
                <c:pt idx="2">
                  <c:v>2.8086642599277978</c:v>
                </c:pt>
                <c:pt idx="3">
                  <c:v>1.6698485845951285</c:v>
                </c:pt>
                <c:pt idx="4">
                  <c:v>1.6091929218817436</c:v>
                </c:pt>
                <c:pt idx="5">
                  <c:v>1.6860283420442912</c:v>
                </c:pt>
                <c:pt idx="6">
                  <c:v>1.5915992848184026</c:v>
                </c:pt>
                <c:pt idx="7">
                  <c:v>1.5842280438050247</c:v>
                </c:pt>
              </c:numCache>
            </c:numRef>
          </c:val>
          <c:smooth val="0"/>
          <c:extLst>
            <c:ext xmlns:c16="http://schemas.microsoft.com/office/drawing/2014/chart" uri="{C3380CC4-5D6E-409C-BE32-E72D297353CC}">
              <c16:uniqueId val="{00000002-583F-4595-B792-A59CFDAA3DA4}"/>
            </c:ext>
          </c:extLst>
        </c:ser>
        <c:dLbls>
          <c:showLegendKey val="0"/>
          <c:showVal val="0"/>
          <c:showCatName val="0"/>
          <c:showSerName val="0"/>
          <c:showPercent val="0"/>
          <c:showBubbleSize val="0"/>
        </c:dLbls>
        <c:marker val="1"/>
        <c:smooth val="0"/>
        <c:axId val="711652704"/>
        <c:axId val="711650624"/>
      </c:lineChart>
      <c:catAx>
        <c:axId val="1192737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zh-CN" sz="1400">
                    <a:solidFill>
                      <a:sysClr val="windowText" lastClr="000000"/>
                    </a:solidFill>
                    <a:latin typeface="Times New Roman" panose="02020603050405020304" pitchFamily="18" charset="0"/>
                    <a:cs typeface="Times New Roman" panose="02020603050405020304" pitchFamily="18" charset="0"/>
                  </a:rPr>
                  <a:t>parameter</a:t>
                </a:r>
                <a:r>
                  <a:rPr lang="en-US" altLang="zh-CN" sz="1400" baseline="0">
                    <a:solidFill>
                      <a:sysClr val="windowText" lastClr="000000"/>
                    </a:solidFill>
                    <a:latin typeface="Times New Roman" panose="02020603050405020304" pitchFamily="18" charset="0"/>
                    <a:cs typeface="Times New Roman" panose="02020603050405020304" pitchFamily="18" charset="0"/>
                  </a:rPr>
                  <a:t> number</a:t>
                </a:r>
                <a:endParaRPr lang="zh-CN" altLang="en-US" sz="1400">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0.4176051802016949"/>
              <c:y val="0.92897805073303619"/>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title>
        <c:numFmt formatCode="0.00E+0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1192742320"/>
        <c:crosses val="autoZero"/>
        <c:auto val="1"/>
        <c:lblAlgn val="ctr"/>
        <c:lblOffset val="100"/>
        <c:noMultiLvlLbl val="1"/>
      </c:catAx>
      <c:valAx>
        <c:axId val="1192742320"/>
        <c:scaling>
          <c:logBase val="2"/>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zh-CN" sz="1400">
                    <a:solidFill>
                      <a:sysClr val="windowText" lastClr="000000"/>
                    </a:solidFill>
                    <a:latin typeface="Times New Roman" panose="02020603050405020304" pitchFamily="18" charset="0"/>
                    <a:cs typeface="Times New Roman" panose="02020603050405020304" pitchFamily="18" charset="0"/>
                  </a:rPr>
                  <a:t>time (ms)</a:t>
                </a:r>
                <a:endParaRPr lang="zh-CN" altLang="en-US" sz="1400">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3.0016785163552995E-3"/>
              <c:y val="0.34326024876632449"/>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1192737744"/>
        <c:crosses val="autoZero"/>
        <c:crossBetween val="between"/>
      </c:valAx>
      <c:valAx>
        <c:axId val="711650624"/>
        <c:scaling>
          <c:orientation val="minMax"/>
          <c:max val="3.5"/>
          <c:min val="1"/>
        </c:scaling>
        <c:delete val="0"/>
        <c:axPos val="r"/>
        <c:title>
          <c:tx>
            <c:rich>
              <a:bodyPr rot="-540000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zh-CN" sz="1400">
                    <a:solidFill>
                      <a:sysClr val="windowText" lastClr="000000"/>
                    </a:solidFill>
                    <a:latin typeface="Times New Roman" panose="02020603050405020304" pitchFamily="18" charset="0"/>
                    <a:cs typeface="Times New Roman" panose="02020603050405020304" pitchFamily="18" charset="0"/>
                  </a:rPr>
                  <a:t>speed</a:t>
                </a:r>
                <a:r>
                  <a:rPr lang="en-US" altLang="zh-CN" sz="1400" baseline="0">
                    <a:solidFill>
                      <a:sysClr val="windowText" lastClr="000000"/>
                    </a:solidFill>
                    <a:latin typeface="Times New Roman" panose="02020603050405020304" pitchFamily="18" charset="0"/>
                    <a:cs typeface="Times New Roman" panose="02020603050405020304" pitchFamily="18" charset="0"/>
                  </a:rPr>
                  <a:t> ratio</a:t>
                </a:r>
                <a:endParaRPr lang="zh-CN" altLang="en-US" sz="14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711652704"/>
        <c:crosses val="max"/>
        <c:crossBetween val="between"/>
      </c:valAx>
      <c:catAx>
        <c:axId val="711652704"/>
        <c:scaling>
          <c:orientation val="minMax"/>
        </c:scaling>
        <c:delete val="1"/>
        <c:axPos val="b"/>
        <c:numFmt formatCode="General" sourceLinked="1"/>
        <c:majorTickMark val="out"/>
        <c:minorTickMark val="none"/>
        <c:tickLblPos val="nextTo"/>
        <c:crossAx val="711650624"/>
        <c:crosses val="autoZero"/>
        <c:auto val="1"/>
        <c:lblAlgn val="ctr"/>
        <c:lblOffset val="100"/>
        <c:noMultiLvlLbl val="0"/>
      </c:catAx>
      <c:spPr>
        <a:noFill/>
        <a:ln>
          <a:noFill/>
        </a:ln>
        <a:effectLst/>
      </c:spPr>
    </c:plotArea>
    <c:legend>
      <c:legendPos val="t"/>
      <c:layout>
        <c:manualLayout>
          <c:xMode val="edge"/>
          <c:yMode val="edge"/>
          <c:x val="0.72359106974713072"/>
          <c:y val="0.28528072837632779"/>
          <c:w val="0.16517883704744879"/>
          <c:h val="0.16494665025748867"/>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033755926613068"/>
          <c:y val="4.097697869101978E-2"/>
          <c:w val="0.81966244073386929"/>
          <c:h val="0.78567541856925416"/>
        </c:manualLayout>
      </c:layout>
      <c:barChart>
        <c:barDir val="col"/>
        <c:grouping val="clustered"/>
        <c:varyColors val="0"/>
        <c:ser>
          <c:idx val="0"/>
          <c:order val="0"/>
          <c:tx>
            <c:strRef>
              <c:f>'gpt-2带宽'!$B$1</c:f>
              <c:strCache>
                <c:ptCount val="1"/>
                <c:pt idx="0">
                  <c:v>PyTorch</c:v>
                </c:pt>
              </c:strCache>
            </c:strRef>
          </c:tx>
          <c:spPr>
            <a:solidFill>
              <a:schemeClr val="accent1"/>
            </a:solidFill>
            <a:ln>
              <a:noFill/>
            </a:ln>
            <a:effectLst/>
          </c:spPr>
          <c:invertIfNegative val="0"/>
          <c:cat>
            <c:numRef>
              <c:f>'gpt-2带宽'!$A$2:$A$5</c:f>
              <c:numCache>
                <c:formatCode>General</c:formatCode>
                <c:ptCount val="4"/>
                <c:pt idx="0">
                  <c:v>5</c:v>
                </c:pt>
                <c:pt idx="1">
                  <c:v>10</c:v>
                </c:pt>
                <c:pt idx="2">
                  <c:v>20</c:v>
                </c:pt>
                <c:pt idx="3">
                  <c:v>40</c:v>
                </c:pt>
              </c:numCache>
            </c:numRef>
          </c:cat>
          <c:val>
            <c:numRef>
              <c:f>'gpt-2带宽'!$B$2:$B$5</c:f>
              <c:numCache>
                <c:formatCode>0.00_ </c:formatCode>
                <c:ptCount val="4"/>
                <c:pt idx="0">
                  <c:v>1456</c:v>
                </c:pt>
                <c:pt idx="1">
                  <c:v>3144</c:v>
                </c:pt>
                <c:pt idx="2">
                  <c:v>6304</c:v>
                </c:pt>
                <c:pt idx="3">
                  <c:v>7328</c:v>
                </c:pt>
              </c:numCache>
            </c:numRef>
          </c:val>
          <c:extLst>
            <c:ext xmlns:c16="http://schemas.microsoft.com/office/drawing/2014/chart" uri="{C3380CC4-5D6E-409C-BE32-E72D297353CC}">
              <c16:uniqueId val="{00000000-0A68-447A-A08C-0FFBB6045F4B}"/>
            </c:ext>
          </c:extLst>
        </c:ser>
        <c:ser>
          <c:idx val="1"/>
          <c:order val="1"/>
          <c:tx>
            <c:strRef>
              <c:f>'gpt-2带宽'!$C$1</c:f>
              <c:strCache>
                <c:ptCount val="1"/>
                <c:pt idx="0">
                  <c:v>Bytescheduler</c:v>
                </c:pt>
              </c:strCache>
            </c:strRef>
          </c:tx>
          <c:spPr>
            <a:solidFill>
              <a:schemeClr val="accent2"/>
            </a:solidFill>
            <a:ln>
              <a:noFill/>
            </a:ln>
            <a:effectLst/>
          </c:spPr>
          <c:invertIfNegative val="0"/>
          <c:cat>
            <c:numRef>
              <c:f>'gpt-2带宽'!$A$2:$A$5</c:f>
              <c:numCache>
                <c:formatCode>General</c:formatCode>
                <c:ptCount val="4"/>
                <c:pt idx="0">
                  <c:v>5</c:v>
                </c:pt>
                <c:pt idx="1">
                  <c:v>10</c:v>
                </c:pt>
                <c:pt idx="2">
                  <c:v>20</c:v>
                </c:pt>
                <c:pt idx="3">
                  <c:v>40</c:v>
                </c:pt>
              </c:numCache>
            </c:numRef>
          </c:cat>
          <c:val>
            <c:numRef>
              <c:f>'gpt-2带宽'!$C$2:$C$5</c:f>
              <c:numCache>
                <c:formatCode>0.00_ </c:formatCode>
                <c:ptCount val="4"/>
                <c:pt idx="0">
                  <c:v>1848</c:v>
                </c:pt>
                <c:pt idx="1">
                  <c:v>3632</c:v>
                </c:pt>
                <c:pt idx="2">
                  <c:v>7000</c:v>
                </c:pt>
                <c:pt idx="3">
                  <c:v>8688</c:v>
                </c:pt>
              </c:numCache>
            </c:numRef>
          </c:val>
          <c:extLst>
            <c:ext xmlns:c16="http://schemas.microsoft.com/office/drawing/2014/chart" uri="{C3380CC4-5D6E-409C-BE32-E72D297353CC}">
              <c16:uniqueId val="{00000001-0A68-447A-A08C-0FFBB6045F4B}"/>
            </c:ext>
          </c:extLst>
        </c:ser>
        <c:ser>
          <c:idx val="2"/>
          <c:order val="2"/>
          <c:tx>
            <c:strRef>
              <c:f>'gpt-2带宽'!$D$1</c:f>
              <c:strCache>
                <c:ptCount val="1"/>
                <c:pt idx="0">
                  <c:v>US-Byte</c:v>
                </c:pt>
              </c:strCache>
            </c:strRef>
          </c:tx>
          <c:spPr>
            <a:solidFill>
              <a:schemeClr val="accent3"/>
            </a:solidFill>
            <a:ln>
              <a:noFill/>
            </a:ln>
            <a:effectLst/>
          </c:spPr>
          <c:invertIfNegative val="0"/>
          <c:cat>
            <c:numRef>
              <c:f>'gpt-2带宽'!$A$2:$A$5</c:f>
              <c:numCache>
                <c:formatCode>General</c:formatCode>
                <c:ptCount val="4"/>
                <c:pt idx="0">
                  <c:v>5</c:v>
                </c:pt>
                <c:pt idx="1">
                  <c:v>10</c:v>
                </c:pt>
                <c:pt idx="2">
                  <c:v>20</c:v>
                </c:pt>
                <c:pt idx="3">
                  <c:v>40</c:v>
                </c:pt>
              </c:numCache>
            </c:numRef>
          </c:cat>
          <c:val>
            <c:numRef>
              <c:f>'gpt-2带宽'!$D$2:$D$5</c:f>
              <c:numCache>
                <c:formatCode>0.00_ </c:formatCode>
                <c:ptCount val="4"/>
                <c:pt idx="0">
                  <c:v>1968</c:v>
                </c:pt>
                <c:pt idx="1">
                  <c:v>3752.0000000000005</c:v>
                </c:pt>
                <c:pt idx="2">
                  <c:v>7384</c:v>
                </c:pt>
                <c:pt idx="3">
                  <c:v>9040</c:v>
                </c:pt>
              </c:numCache>
            </c:numRef>
          </c:val>
          <c:extLst>
            <c:ext xmlns:c16="http://schemas.microsoft.com/office/drawing/2014/chart" uri="{C3380CC4-5D6E-409C-BE32-E72D297353CC}">
              <c16:uniqueId val="{00000002-0A68-447A-A08C-0FFBB6045F4B}"/>
            </c:ext>
          </c:extLst>
        </c:ser>
        <c:ser>
          <c:idx val="3"/>
          <c:order val="3"/>
          <c:tx>
            <c:strRef>
              <c:f>'gpt-2带宽'!$E$1</c:f>
              <c:strCache>
                <c:ptCount val="1"/>
                <c:pt idx="0">
                  <c:v>DeCK</c:v>
                </c:pt>
              </c:strCache>
            </c:strRef>
          </c:tx>
          <c:spPr>
            <a:solidFill>
              <a:schemeClr val="accent4"/>
            </a:solidFill>
            <a:ln>
              <a:noFill/>
            </a:ln>
            <a:effectLst/>
          </c:spPr>
          <c:invertIfNegative val="0"/>
          <c:cat>
            <c:numRef>
              <c:f>'gpt-2带宽'!$A$2:$A$5</c:f>
              <c:numCache>
                <c:formatCode>General</c:formatCode>
                <c:ptCount val="4"/>
                <c:pt idx="0">
                  <c:v>5</c:v>
                </c:pt>
                <c:pt idx="1">
                  <c:v>10</c:v>
                </c:pt>
                <c:pt idx="2">
                  <c:v>20</c:v>
                </c:pt>
                <c:pt idx="3">
                  <c:v>40</c:v>
                </c:pt>
              </c:numCache>
            </c:numRef>
          </c:cat>
          <c:val>
            <c:numRef>
              <c:f>'gpt-2带宽'!$E$2:$E$5</c:f>
              <c:numCache>
                <c:formatCode>0.00_ </c:formatCode>
                <c:ptCount val="4"/>
                <c:pt idx="0">
                  <c:v>3296</c:v>
                </c:pt>
                <c:pt idx="1">
                  <c:v>6528</c:v>
                </c:pt>
                <c:pt idx="2">
                  <c:v>10376</c:v>
                </c:pt>
                <c:pt idx="3">
                  <c:v>11808</c:v>
                </c:pt>
              </c:numCache>
            </c:numRef>
          </c:val>
          <c:extLst>
            <c:ext xmlns:c16="http://schemas.microsoft.com/office/drawing/2014/chart" uri="{C3380CC4-5D6E-409C-BE32-E72D297353CC}">
              <c16:uniqueId val="{00000003-0A68-447A-A08C-0FFBB6045F4B}"/>
            </c:ext>
          </c:extLst>
        </c:ser>
        <c:dLbls>
          <c:showLegendKey val="0"/>
          <c:showVal val="0"/>
          <c:showCatName val="0"/>
          <c:showSerName val="0"/>
          <c:showPercent val="0"/>
          <c:showBubbleSize val="0"/>
        </c:dLbls>
        <c:gapWidth val="128"/>
        <c:axId val="642371888"/>
        <c:axId val="642373536"/>
        <c:extLst/>
      </c:barChart>
      <c:catAx>
        <c:axId val="642371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ltLang="zh-CN" sz="1050" b="0" i="0" kern="1200" baseline="0" dirty="0">
                    <a:solidFill>
                      <a:srgbClr val="000000"/>
                    </a:solidFill>
                    <a:effectLst/>
                    <a:latin typeface="Times New Roman" panose="02020603050405020304" pitchFamily="18" charset="0"/>
                    <a:cs typeface="Times New Roman" panose="02020603050405020304" pitchFamily="18" charset="0"/>
                  </a:rPr>
                  <a:t>Bandwidth</a:t>
                </a:r>
                <a:r>
                  <a:rPr lang="en-US" altLang="zh-CN" sz="1100" b="0" i="0" kern="1200" baseline="0" dirty="0">
                    <a:solidFill>
                      <a:srgbClr val="000000"/>
                    </a:solidFill>
                    <a:effectLst/>
                    <a:latin typeface="Times New Roman" panose="02020603050405020304" pitchFamily="18" charset="0"/>
                    <a:cs typeface="Times New Roman" panose="02020603050405020304" pitchFamily="18" charset="0"/>
                  </a:rPr>
                  <a:t> (Gbps)</a:t>
                </a:r>
                <a:endParaRPr lang="zh-CN" altLang="zh-CN" sz="1100">
                  <a:effectLst/>
                </a:endParaRPr>
              </a:p>
            </c:rich>
          </c:tx>
          <c:layout>
            <c:manualLayout>
              <c:xMode val="edge"/>
              <c:yMode val="edge"/>
              <c:x val="0.42723804943490307"/>
              <c:y val="0.89184290030211466"/>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3536"/>
        <c:crosses val="autoZero"/>
        <c:auto val="1"/>
        <c:lblAlgn val="ctr"/>
        <c:lblOffset val="1"/>
        <c:noMultiLvlLbl val="0"/>
      </c:catAx>
      <c:valAx>
        <c:axId val="642373536"/>
        <c:scaling>
          <c:orientation val="minMax"/>
          <c:max val="12000"/>
          <c:min val="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ltLang="zh-CN" sz="1100" b="0" i="0" kern="1200" baseline="0" dirty="0">
                    <a:solidFill>
                      <a:srgbClr val="000000"/>
                    </a:solidFill>
                    <a:effectLst/>
                    <a:latin typeface="Times New Roman" panose="02020603050405020304" pitchFamily="18" charset="0"/>
                    <a:cs typeface="Times New Roman" panose="02020603050405020304" pitchFamily="18" charset="0"/>
                  </a:rPr>
                  <a:t>Throughput (tokens/sec)</a:t>
                </a:r>
                <a:endParaRPr lang="zh-CN" altLang="zh-CN" sz="1100" dirty="0">
                  <a:effectLst/>
                </a:endParaRPr>
              </a:p>
            </c:rich>
          </c:tx>
          <c:layout>
            <c:manualLayout>
              <c:xMode val="edge"/>
              <c:yMode val="edge"/>
              <c:x val="0"/>
              <c:y val="0.101384132420091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title>
        <c:numFmt formatCode="0_ " sourceLinked="0"/>
        <c:majorTickMark val="none"/>
        <c:minorTickMark val="none"/>
        <c:tickLblPos val="nextTo"/>
        <c:spPr>
          <a:noFill/>
          <a:ln>
            <a:noFill/>
          </a:ln>
          <a:effectLst/>
        </c:spPr>
        <c:txPr>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1888"/>
        <c:crosses val="autoZero"/>
        <c:crossBetween val="between"/>
      </c:valAx>
      <c:spPr>
        <a:solidFill>
          <a:schemeClr val="bg1">
            <a:lumMod val="85000"/>
          </a:schemeClr>
        </a:solidFill>
        <a:ln>
          <a:noFill/>
        </a:ln>
        <a:effectLst/>
      </c:spPr>
    </c:plotArea>
    <c:legend>
      <c:legendPos val="b"/>
      <c:layout>
        <c:manualLayout>
          <c:xMode val="edge"/>
          <c:yMode val="edge"/>
          <c:x val="0.20458734638603773"/>
          <c:y val="7.6433142231843373E-2"/>
          <c:w val="0.24569425284446861"/>
          <c:h val="0.29842560882800606"/>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0"/>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9257884972168"/>
          <c:y val="3.0288445757426556E-2"/>
          <c:w val="0.78587610801896512"/>
          <c:h val="0.80185171508288211"/>
        </c:manualLayout>
      </c:layout>
      <c:scatterChart>
        <c:scatterStyle val="lineMarker"/>
        <c:varyColors val="0"/>
        <c:ser>
          <c:idx val="1"/>
          <c:order val="0"/>
          <c:tx>
            <c:strRef>
              <c:f>'C:\Users\S01166\Desktop\[新论文实验数据.xlsx]vgg19收敛'!$E$1</c:f>
              <c:strCache>
                <c:ptCount val="1"/>
                <c:pt idx="0">
                  <c:v>PyTorch</c:v>
                </c:pt>
              </c:strCache>
            </c:strRef>
          </c:tx>
          <c:spPr>
            <a:ln w="19050" cap="rnd">
              <a:solidFill>
                <a:schemeClr val="accent4"/>
              </a:solidFill>
              <a:round/>
            </a:ln>
            <a:effectLst/>
          </c:spPr>
          <c:marker>
            <c:symbol val="none"/>
          </c:marker>
          <c:xVal>
            <c:numRef>
              <c:f>[1]vgg19收敛!$D$2:$D$91</c:f>
              <c:numCache>
                <c:formatCode>General</c:formatCode>
                <c:ptCount val="90"/>
                <c:pt idx="0">
                  <c:v>1561.9704078577627</c:v>
                </c:pt>
                <c:pt idx="1">
                  <c:v>3115.3414347370503</c:v>
                </c:pt>
                <c:pt idx="2">
                  <c:v>4678.6533672241385</c:v>
                </c:pt>
                <c:pt idx="3">
                  <c:v>6228.120448507847</c:v>
                </c:pt>
                <c:pt idx="4">
                  <c:v>7782.6509722511228</c:v>
                </c:pt>
                <c:pt idx="5">
                  <c:v>9335.275310930876</c:v>
                </c:pt>
                <c:pt idx="6">
                  <c:v>10888.986571834865</c:v>
                </c:pt>
                <c:pt idx="7">
                  <c:v>12447.749305720285</c:v>
                </c:pt>
                <c:pt idx="8">
                  <c:v>14011.716967769358</c:v>
                </c:pt>
                <c:pt idx="9">
                  <c:v>15562.18806885187</c:v>
                </c:pt>
                <c:pt idx="10">
                  <c:v>17119.566407923106</c:v>
                </c:pt>
                <c:pt idx="11">
                  <c:v>18677.339483991473</c:v>
                </c:pt>
                <c:pt idx="12">
                  <c:v>20228.453391636373</c:v>
                </c:pt>
                <c:pt idx="13">
                  <c:v>21790.36701711822</c:v>
                </c:pt>
                <c:pt idx="14">
                  <c:v>23338.61936080438</c:v>
                </c:pt>
                <c:pt idx="15">
                  <c:v>24904.216592738492</c:v>
                </c:pt>
                <c:pt idx="16">
                  <c:v>26441.408391323122</c:v>
                </c:pt>
                <c:pt idx="17">
                  <c:v>27986.341847898679</c:v>
                </c:pt>
                <c:pt idx="18">
                  <c:v>29531.816907263579</c:v>
                </c:pt>
                <c:pt idx="19">
                  <c:v>31086.52354015327</c:v>
                </c:pt>
                <c:pt idx="20">
                  <c:v>32631.703495071735</c:v>
                </c:pt>
                <c:pt idx="21">
                  <c:v>34182.727823031106</c:v>
                </c:pt>
                <c:pt idx="22">
                  <c:v>35724.597925802685</c:v>
                </c:pt>
                <c:pt idx="23">
                  <c:v>37281.36647486149</c:v>
                </c:pt>
                <c:pt idx="24">
                  <c:v>38836.383646890892</c:v>
                </c:pt>
                <c:pt idx="25">
                  <c:v>40390.651698196969</c:v>
                </c:pt>
                <c:pt idx="26">
                  <c:v>41936.502023929679</c:v>
                </c:pt>
                <c:pt idx="27">
                  <c:v>43488.441102592697</c:v>
                </c:pt>
                <c:pt idx="28">
                  <c:v>45039.162051523286</c:v>
                </c:pt>
                <c:pt idx="29">
                  <c:v>46593.552417184546</c:v>
                </c:pt>
                <c:pt idx="30">
                  <c:v>48142.294883941853</c:v>
                </c:pt>
                <c:pt idx="31">
                  <c:v>49708.830751595844</c:v>
                </c:pt>
                <c:pt idx="32">
                  <c:v>51263.638993679393</c:v>
                </c:pt>
                <c:pt idx="33">
                  <c:v>52822.704544572982</c:v>
                </c:pt>
                <c:pt idx="34">
                  <c:v>54383.426070761314</c:v>
                </c:pt>
                <c:pt idx="35">
                  <c:v>55936.319205917833</c:v>
                </c:pt>
                <c:pt idx="36">
                  <c:v>57495.101150302369</c:v>
                </c:pt>
                <c:pt idx="37">
                  <c:v>59055.978636406762</c:v>
                </c:pt>
                <c:pt idx="38">
                  <c:v>60608.648309115226</c:v>
                </c:pt>
                <c:pt idx="39">
                  <c:v>62159.716914051431</c:v>
                </c:pt>
                <c:pt idx="40">
                  <c:v>63704.819680713365</c:v>
                </c:pt>
                <c:pt idx="41">
                  <c:v>65272.462995662521</c:v>
                </c:pt>
                <c:pt idx="42">
                  <c:v>66821.086657650492</c:v>
                </c:pt>
                <c:pt idx="43">
                  <c:v>68365.319614396329</c:v>
                </c:pt>
                <c:pt idx="44">
                  <c:v>69914.743850725106</c:v>
                </c:pt>
                <c:pt idx="45">
                  <c:v>71470.541014604692</c:v>
                </c:pt>
                <c:pt idx="46">
                  <c:v>73016.676365818246</c:v>
                </c:pt>
                <c:pt idx="47">
                  <c:v>74564.66129545997</c:v>
                </c:pt>
                <c:pt idx="48">
                  <c:v>76111.838805590116</c:v>
                </c:pt>
                <c:pt idx="49">
                  <c:v>77659.919170026085</c:v>
                </c:pt>
                <c:pt idx="50">
                  <c:v>79205.860023745583</c:v>
                </c:pt>
                <c:pt idx="51">
                  <c:v>80744.459520999459</c:v>
                </c:pt>
                <c:pt idx="52">
                  <c:v>82292.863580735109</c:v>
                </c:pt>
                <c:pt idx="53">
                  <c:v>83844.318761186369</c:v>
                </c:pt>
                <c:pt idx="54">
                  <c:v>85397.259007784232</c:v>
                </c:pt>
                <c:pt idx="55">
                  <c:v>86941.485360349849</c:v>
                </c:pt>
                <c:pt idx="56">
                  <c:v>88495.106509997509</c:v>
                </c:pt>
                <c:pt idx="57">
                  <c:v>90044.599352890407</c:v>
                </c:pt>
                <c:pt idx="58">
                  <c:v>91607.047963931545</c:v>
                </c:pt>
                <c:pt idx="59">
                  <c:v>93160.246608750094</c:v>
                </c:pt>
                <c:pt idx="60">
                  <c:v>94715.294182105368</c:v>
                </c:pt>
                <c:pt idx="61">
                  <c:v>96269.250952160888</c:v>
                </c:pt>
                <c:pt idx="62">
                  <c:v>97833.605139264415</c:v>
                </c:pt>
                <c:pt idx="63">
                  <c:v>99393.164647325291</c:v>
                </c:pt>
                <c:pt idx="64">
                  <c:v>100954.54742149419</c:v>
                </c:pt>
                <c:pt idx="65">
                  <c:v>102514.11553125773</c:v>
                </c:pt>
                <c:pt idx="66">
                  <c:v>104059.19742484791</c:v>
                </c:pt>
                <c:pt idx="67">
                  <c:v>105618.8643467511</c:v>
                </c:pt>
                <c:pt idx="68">
                  <c:v>107169.14593196714</c:v>
                </c:pt>
                <c:pt idx="69">
                  <c:v>108731.74695592879</c:v>
                </c:pt>
                <c:pt idx="70">
                  <c:v>110280.5939951044</c:v>
                </c:pt>
                <c:pt idx="71">
                  <c:v>111826.25008869322</c:v>
                </c:pt>
                <c:pt idx="72">
                  <c:v>113384.25521325259</c:v>
                </c:pt>
                <c:pt idx="73">
                  <c:v>114924.23436120388</c:v>
                </c:pt>
                <c:pt idx="74">
                  <c:v>116463.52456555251</c:v>
                </c:pt>
                <c:pt idx="75">
                  <c:v>118015.02751342609</c:v>
                </c:pt>
                <c:pt idx="76">
                  <c:v>119568.70434663785</c:v>
                </c:pt>
                <c:pt idx="77">
                  <c:v>121120.37901624097</c:v>
                </c:pt>
                <c:pt idx="78">
                  <c:v>122672.97292053467</c:v>
                </c:pt>
                <c:pt idx="79">
                  <c:v>124223.54341665751</c:v>
                </c:pt>
                <c:pt idx="80">
                  <c:v>125772.45057292437</c:v>
                </c:pt>
                <c:pt idx="81">
                  <c:v>127323.08127400831</c:v>
                </c:pt>
                <c:pt idx="82">
                  <c:v>128869.78834919704</c:v>
                </c:pt>
                <c:pt idx="83">
                  <c:v>130413.6055088237</c:v>
                </c:pt>
                <c:pt idx="84">
                  <c:v>131962.91200961467</c:v>
                </c:pt>
                <c:pt idx="85">
                  <c:v>133521.30727408407</c:v>
                </c:pt>
                <c:pt idx="86">
                  <c:v>135065.99954541479</c:v>
                </c:pt>
                <c:pt idx="87">
                  <c:v>136623.30755531983</c:v>
                </c:pt>
                <c:pt idx="88">
                  <c:v>138164.7921805183</c:v>
                </c:pt>
                <c:pt idx="89">
                  <c:v>139713.76792768863</c:v>
                </c:pt>
              </c:numCache>
            </c:numRef>
          </c:xVal>
          <c:yVal>
            <c:numRef>
              <c:f>[1]vgg19收敛!$E$2:$E$91</c:f>
              <c:numCache>
                <c:formatCode>General</c:formatCode>
                <c:ptCount val="90"/>
                <c:pt idx="0">
                  <c:v>5.5105880000000003</c:v>
                </c:pt>
                <c:pt idx="1">
                  <c:v>18.452567999999999</c:v>
                </c:pt>
                <c:pt idx="2">
                  <c:v>27.003326000000001</c:v>
                </c:pt>
                <c:pt idx="3">
                  <c:v>31.889468000000001</c:v>
                </c:pt>
                <c:pt idx="4">
                  <c:v>39.791528</c:v>
                </c:pt>
                <c:pt idx="5">
                  <c:v>41.684215999999999</c:v>
                </c:pt>
                <c:pt idx="6">
                  <c:v>46.459076000000003</c:v>
                </c:pt>
                <c:pt idx="7">
                  <c:v>48.690618000000001</c:v>
                </c:pt>
                <c:pt idx="8">
                  <c:v>50.854517999999999</c:v>
                </c:pt>
                <c:pt idx="9">
                  <c:v>52.394365999999998</c:v>
                </c:pt>
                <c:pt idx="10">
                  <c:v>53.986581999999999</c:v>
                </c:pt>
                <c:pt idx="11">
                  <c:v>54.472524</c:v>
                </c:pt>
                <c:pt idx="12">
                  <c:v>57.496775999999997</c:v>
                </c:pt>
                <c:pt idx="13">
                  <c:v>57.398836000000003</c:v>
                </c:pt>
                <c:pt idx="14">
                  <c:v>58.150981999999999</c:v>
                </c:pt>
                <c:pt idx="15">
                  <c:v>58.606375999999997</c:v>
                </c:pt>
                <c:pt idx="16">
                  <c:v>59.537446000000003</c:v>
                </c:pt>
                <c:pt idx="17">
                  <c:v>59.966656</c:v>
                </c:pt>
                <c:pt idx="18">
                  <c:v>60.864995999999998</c:v>
                </c:pt>
                <c:pt idx="19">
                  <c:v>61.797353999999999</c:v>
                </c:pt>
                <c:pt idx="20">
                  <c:v>61.734969999999997</c:v>
                </c:pt>
                <c:pt idx="21">
                  <c:v>62.646402000000002</c:v>
                </c:pt>
                <c:pt idx="22">
                  <c:v>62.898870000000002</c:v>
                </c:pt>
                <c:pt idx="23">
                  <c:v>62.566561999999998</c:v>
                </c:pt>
                <c:pt idx="24">
                  <c:v>62.500458000000002</c:v>
                </c:pt>
                <c:pt idx="25">
                  <c:v>63.807476000000001</c:v>
                </c:pt>
                <c:pt idx="26">
                  <c:v>63.366067999999999</c:v>
                </c:pt>
                <c:pt idx="27">
                  <c:v>63.710180000000001</c:v>
                </c:pt>
                <c:pt idx="28">
                  <c:v>63.874473999999999</c:v>
                </c:pt>
                <c:pt idx="29">
                  <c:v>64.641893999999994</c:v>
                </c:pt>
                <c:pt idx="30">
                  <c:v>65.193296000000004</c:v>
                </c:pt>
                <c:pt idx="31">
                  <c:v>65.020274000000001</c:v>
                </c:pt>
                <c:pt idx="32">
                  <c:v>64.908348000000004</c:v>
                </c:pt>
                <c:pt idx="33">
                  <c:v>64.740334000000004</c:v>
                </c:pt>
                <c:pt idx="34">
                  <c:v>65.597859999999997</c:v>
                </c:pt>
                <c:pt idx="35">
                  <c:v>65.016803999999993</c:v>
                </c:pt>
                <c:pt idx="36">
                  <c:v>65.165180000000007</c:v>
                </c:pt>
                <c:pt idx="37">
                  <c:v>65.686678000000001</c:v>
                </c:pt>
                <c:pt idx="38">
                  <c:v>66.128085999999996</c:v>
                </c:pt>
                <c:pt idx="39">
                  <c:v>65.944153999999997</c:v>
                </c:pt>
                <c:pt idx="40">
                  <c:v>66.030789999999996</c:v>
                </c:pt>
                <c:pt idx="41">
                  <c:v>66.910780000000003</c:v>
                </c:pt>
                <c:pt idx="42">
                  <c:v>67.152981999999994</c:v>
                </c:pt>
                <c:pt idx="43">
                  <c:v>67.314449999999994</c:v>
                </c:pt>
                <c:pt idx="44">
                  <c:v>67.467190000000002</c:v>
                </c:pt>
                <c:pt idx="45">
                  <c:v>66.744304</c:v>
                </c:pt>
                <c:pt idx="46">
                  <c:v>67.444726000000003</c:v>
                </c:pt>
                <c:pt idx="47">
                  <c:v>67.798209999999997</c:v>
                </c:pt>
                <c:pt idx="48">
                  <c:v>68.158240000000006</c:v>
                </c:pt>
                <c:pt idx="49">
                  <c:v>68.308797999999996</c:v>
                </c:pt>
                <c:pt idx="50">
                  <c:v>68.585911999999993</c:v>
                </c:pt>
                <c:pt idx="51">
                  <c:v>68.289159999999995</c:v>
                </c:pt>
                <c:pt idx="52">
                  <c:v>68.640461999999999</c:v>
                </c:pt>
                <c:pt idx="53">
                  <c:v>69.028858</c:v>
                </c:pt>
                <c:pt idx="54">
                  <c:v>68.356157999999994</c:v>
                </c:pt>
                <c:pt idx="55">
                  <c:v>68.465258000000006</c:v>
                </c:pt>
                <c:pt idx="56">
                  <c:v>68.698732000000007</c:v>
                </c:pt>
                <c:pt idx="57">
                  <c:v>68.912567999999993</c:v>
                </c:pt>
                <c:pt idx="58">
                  <c:v>69.390426000000005</c:v>
                </c:pt>
                <c:pt idx="59">
                  <c:v>69.172225999999995</c:v>
                </c:pt>
                <c:pt idx="60">
                  <c:v>69.121396000000004</c:v>
                </c:pt>
                <c:pt idx="61">
                  <c:v>69.487971999999999</c:v>
                </c:pt>
                <c:pt idx="62">
                  <c:v>69.686533999999995</c:v>
                </c:pt>
                <c:pt idx="63">
                  <c:v>69.723628000000005</c:v>
                </c:pt>
                <c:pt idx="64">
                  <c:v>69.933099999999996</c:v>
                </c:pt>
                <c:pt idx="65">
                  <c:v>70.341133999999997</c:v>
                </c:pt>
                <c:pt idx="66">
                  <c:v>70.336770000000001</c:v>
                </c:pt>
                <c:pt idx="67">
                  <c:v>69.996377999999993</c:v>
                </c:pt>
                <c:pt idx="68">
                  <c:v>69.935282000000001</c:v>
                </c:pt>
                <c:pt idx="69">
                  <c:v>70.323678000000001</c:v>
                </c:pt>
                <c:pt idx="70">
                  <c:v>70.607337999999999</c:v>
                </c:pt>
                <c:pt idx="71">
                  <c:v>70.463325999999995</c:v>
                </c:pt>
                <c:pt idx="72">
                  <c:v>70.648796000000004</c:v>
                </c:pt>
                <c:pt idx="73">
                  <c:v>70.701164000000006</c:v>
                </c:pt>
                <c:pt idx="74">
                  <c:v>71.224844000000004</c:v>
                </c:pt>
                <c:pt idx="75">
                  <c:v>70.901907999999992</c:v>
                </c:pt>
                <c:pt idx="76">
                  <c:v>71.03064599999999</c:v>
                </c:pt>
                <c:pt idx="77">
                  <c:v>71.299031999999997</c:v>
                </c:pt>
                <c:pt idx="78">
                  <c:v>71.737614000000008</c:v>
                </c:pt>
                <c:pt idx="79">
                  <c:v>71.600148000000004</c:v>
                </c:pt>
                <c:pt idx="80">
                  <c:v>71.597966</c:v>
                </c:pt>
                <c:pt idx="81">
                  <c:v>71.726703999999998</c:v>
                </c:pt>
                <c:pt idx="82">
                  <c:v>71.541234000000003</c:v>
                </c:pt>
                <c:pt idx="83">
                  <c:v>72.462038000000007</c:v>
                </c:pt>
                <c:pt idx="84">
                  <c:v>72.038730000000001</c:v>
                </c:pt>
                <c:pt idx="85">
                  <c:v>71.556507999999994</c:v>
                </c:pt>
                <c:pt idx="86">
                  <c:v>72.126009999999994</c:v>
                </c:pt>
                <c:pt idx="87">
                  <c:v>72.344210000000004</c:v>
                </c:pt>
                <c:pt idx="88">
                  <c:v>72.014727999999991</c:v>
                </c:pt>
                <c:pt idx="89">
                  <c:v>72.696602999999996</c:v>
                </c:pt>
              </c:numCache>
            </c:numRef>
          </c:yVal>
          <c:smooth val="0"/>
          <c:extLst>
            <c:ext xmlns:c16="http://schemas.microsoft.com/office/drawing/2014/chart" uri="{C3380CC4-5D6E-409C-BE32-E72D297353CC}">
              <c16:uniqueId val="{00000000-7829-4850-B902-4E329AB7446E}"/>
            </c:ext>
          </c:extLst>
        </c:ser>
        <c:ser>
          <c:idx val="2"/>
          <c:order val="1"/>
          <c:tx>
            <c:strRef>
              <c:f>'C:\Users\S01166\Desktop\[新论文实验数据.xlsx]vgg19收敛'!$H$1</c:f>
              <c:strCache>
                <c:ptCount val="1"/>
                <c:pt idx="0">
                  <c:v>Bytescheduler</c:v>
                </c:pt>
              </c:strCache>
            </c:strRef>
          </c:tx>
          <c:spPr>
            <a:ln w="19050" cap="rnd">
              <a:solidFill>
                <a:schemeClr val="accent6"/>
              </a:solidFill>
              <a:round/>
            </a:ln>
            <a:effectLst/>
          </c:spPr>
          <c:marker>
            <c:symbol val="none"/>
          </c:marker>
          <c:xVal>
            <c:numRef>
              <c:f>[1]vgg19收敛!$G$2:$G$91</c:f>
              <c:numCache>
                <c:formatCode>General</c:formatCode>
                <c:ptCount val="90"/>
                <c:pt idx="0">
                  <c:v>1459.7854279044509</c:v>
                </c:pt>
                <c:pt idx="1">
                  <c:v>2911.5340511561217</c:v>
                </c:pt>
                <c:pt idx="2">
                  <c:v>4372.5732403963912</c:v>
                </c:pt>
                <c:pt idx="3">
                  <c:v>5820.6733163624731</c:v>
                </c:pt>
                <c:pt idx="4">
                  <c:v>7273.5055815431051</c:v>
                </c:pt>
                <c:pt idx="5">
                  <c:v>8724.5563653559584</c:v>
                </c:pt>
                <c:pt idx="6">
                  <c:v>10176.622964331649</c:v>
                </c:pt>
                <c:pt idx="7">
                  <c:v>11633.410566093724</c:v>
                </c:pt>
                <c:pt idx="8">
                  <c:v>13095.062586700335</c:v>
                </c:pt>
                <c:pt idx="9">
                  <c:v>14544.100998926981</c:v>
                </c:pt>
                <c:pt idx="10">
                  <c:v>15999.594773759911</c:v>
                </c:pt>
                <c:pt idx="11">
                  <c:v>17455.457461674272</c:v>
                </c:pt>
                <c:pt idx="12">
                  <c:v>18905.096627697545</c:v>
                </c:pt>
                <c:pt idx="13">
                  <c:v>20364.828987960951</c:v>
                </c:pt>
                <c:pt idx="14">
                  <c:v>21811.79379514428</c:v>
                </c:pt>
                <c:pt idx="15">
                  <c:v>23274.96877826027</c:v>
                </c:pt>
                <c:pt idx="16">
                  <c:v>24711.596627404786</c:v>
                </c:pt>
                <c:pt idx="17">
                  <c:v>26155.459670933342</c:v>
                </c:pt>
                <c:pt idx="18">
                  <c:v>27599.828885293064</c:v>
                </c:pt>
                <c:pt idx="19">
                  <c:v>29052.825738460997</c:v>
                </c:pt>
                <c:pt idx="20">
                  <c:v>30496.919154272648</c:v>
                </c:pt>
                <c:pt idx="21">
                  <c:v>31946.474600963647</c:v>
                </c:pt>
                <c:pt idx="22">
                  <c:v>33387.47469701185</c:v>
                </c:pt>
                <c:pt idx="23">
                  <c:v>34842.398574636907</c:v>
                </c:pt>
                <c:pt idx="24">
                  <c:v>36295.6856512999</c:v>
                </c:pt>
                <c:pt idx="25">
                  <c:v>37748.27261513735</c:v>
                </c:pt>
                <c:pt idx="26">
                  <c:v>39192.992545728666</c:v>
                </c:pt>
                <c:pt idx="27">
                  <c:v>40643.402899619337</c:v>
                </c:pt>
                <c:pt idx="28">
                  <c:v>42092.674814507744</c:v>
                </c:pt>
                <c:pt idx="29">
                  <c:v>43545.376090826678</c:v>
                </c:pt>
                <c:pt idx="30">
                  <c:v>44992.798956954997</c:v>
                </c:pt>
                <c:pt idx="31">
                  <c:v>46456.851169715737</c:v>
                </c:pt>
                <c:pt idx="32">
                  <c:v>47909.942984747096</c:v>
                </c:pt>
                <c:pt idx="33">
                  <c:v>49367.013593058859</c:v>
                </c:pt>
                <c:pt idx="34">
                  <c:v>50825.631841832997</c:v>
                </c:pt>
                <c:pt idx="35">
                  <c:v>52276.93383730638</c:v>
                </c:pt>
                <c:pt idx="36">
                  <c:v>53733.739392805946</c:v>
                </c:pt>
                <c:pt idx="37">
                  <c:v>55192.503398510991</c:v>
                </c:pt>
                <c:pt idx="38">
                  <c:v>56643.596550574977</c:v>
                </c:pt>
                <c:pt idx="39">
                  <c:v>58093.193377618154</c:v>
                </c:pt>
                <c:pt idx="40">
                  <c:v>59537.214654872303</c:v>
                </c:pt>
                <c:pt idx="41">
                  <c:v>61002.301865105153</c:v>
                </c:pt>
                <c:pt idx="42">
                  <c:v>62449.613698738773</c:v>
                </c:pt>
                <c:pt idx="43">
                  <c:v>63892.822069529277</c:v>
                </c:pt>
                <c:pt idx="44">
                  <c:v>65340.882103481403</c:v>
                </c:pt>
                <c:pt idx="45">
                  <c:v>66794.898144490362</c:v>
                </c:pt>
                <c:pt idx="46">
                  <c:v>68239.884454035739</c:v>
                </c:pt>
                <c:pt idx="47">
                  <c:v>69686.599341551366</c:v>
                </c:pt>
                <c:pt idx="48">
                  <c:v>71132.559631392622</c:v>
                </c:pt>
                <c:pt idx="49">
                  <c:v>72579.363710304751</c:v>
                </c:pt>
                <c:pt idx="50">
                  <c:v>74024.168246491201</c:v>
                </c:pt>
                <c:pt idx="51">
                  <c:v>75462.111701868649</c:v>
                </c:pt>
                <c:pt idx="52">
                  <c:v>76909.218299752436</c:v>
                </c:pt>
                <c:pt idx="53">
                  <c:v>78359.176412323708</c:v>
                </c:pt>
                <c:pt idx="54">
                  <c:v>79810.522437181527</c:v>
                </c:pt>
                <c:pt idx="55">
                  <c:v>81253.724635840976</c:v>
                </c:pt>
                <c:pt idx="56">
                  <c:v>82705.707018689252</c:v>
                </c:pt>
                <c:pt idx="57">
                  <c:v>84153.831170925609</c:v>
                </c:pt>
                <c:pt idx="58">
                  <c:v>85614.063517693023</c:v>
                </c:pt>
                <c:pt idx="59">
                  <c:v>87065.651036215029</c:v>
                </c:pt>
                <c:pt idx="60">
                  <c:v>88518.966525332115</c:v>
                </c:pt>
                <c:pt idx="61">
                  <c:v>89971.262572112973</c:v>
                </c:pt>
                <c:pt idx="62">
                  <c:v>91433.275831088235</c:v>
                </c:pt>
                <c:pt idx="63">
                  <c:v>92890.808081612413</c:v>
                </c:pt>
                <c:pt idx="64">
                  <c:v>94350.044319153443</c:v>
                </c:pt>
                <c:pt idx="65">
                  <c:v>95807.584608652076</c:v>
                </c:pt>
                <c:pt idx="66">
                  <c:v>97251.586378362525</c:v>
                </c:pt>
                <c:pt idx="67">
                  <c:v>98709.219015655224</c:v>
                </c:pt>
                <c:pt idx="68">
                  <c:v>100158.08031024966</c:v>
                </c:pt>
                <c:pt idx="69">
                  <c:v>101618.45509899886</c:v>
                </c:pt>
                <c:pt idx="70">
                  <c:v>103065.97569635925</c:v>
                </c:pt>
                <c:pt idx="71">
                  <c:v>104510.51410158245</c:v>
                </c:pt>
                <c:pt idx="72">
                  <c:v>105966.59365724541</c:v>
                </c:pt>
                <c:pt idx="73">
                  <c:v>107405.82650579802</c:v>
                </c:pt>
                <c:pt idx="74">
                  <c:v>108844.41548182476</c:v>
                </c:pt>
                <c:pt idx="75">
                  <c:v>110294.4182368468</c:v>
                </c:pt>
                <c:pt idx="76">
                  <c:v>111746.4526604092</c:v>
                </c:pt>
                <c:pt idx="77">
                  <c:v>113196.61590302894</c:v>
                </c:pt>
                <c:pt idx="78">
                  <c:v>114647.63824349034</c:v>
                </c:pt>
                <c:pt idx="79">
                  <c:v>116096.76954827804</c:v>
                </c:pt>
                <c:pt idx="80">
                  <c:v>117544.34632983585</c:v>
                </c:pt>
                <c:pt idx="81">
                  <c:v>118993.53390094233</c:v>
                </c:pt>
                <c:pt idx="82">
                  <c:v>120439.05453195985</c:v>
                </c:pt>
                <c:pt idx="83">
                  <c:v>121881.87430731187</c:v>
                </c:pt>
                <c:pt idx="84">
                  <c:v>123329.82430805109</c:v>
                </c:pt>
                <c:pt idx="85">
                  <c:v>124786.2684804524</c:v>
                </c:pt>
                <c:pt idx="86">
                  <c:v>126229.90611721008</c:v>
                </c:pt>
                <c:pt idx="87">
                  <c:v>127685.3341638503</c:v>
                </c:pt>
                <c:pt idx="88">
                  <c:v>129125.97400048439</c:v>
                </c:pt>
                <c:pt idx="89">
                  <c:v>130573.6148856903</c:v>
                </c:pt>
              </c:numCache>
            </c:numRef>
          </c:xVal>
          <c:yVal>
            <c:numRef>
              <c:f>[1]vgg19收敛!$H$2:$H$91</c:f>
              <c:numCache>
                <c:formatCode>General</c:formatCode>
                <c:ptCount val="90"/>
                <c:pt idx="0">
                  <c:v>5.2422019999999998</c:v>
                </c:pt>
                <c:pt idx="1">
                  <c:v>17.619688</c:v>
                </c:pt>
                <c:pt idx="2">
                  <c:v>26.360924000000001</c:v>
                </c:pt>
                <c:pt idx="3">
                  <c:v>32.435361999999998</c:v>
                </c:pt>
                <c:pt idx="4">
                  <c:v>38.684359999999998</c:v>
                </c:pt>
                <c:pt idx="5">
                  <c:v>42.289667999999999</c:v>
                </c:pt>
                <c:pt idx="6">
                  <c:v>45.658031999999999</c:v>
                </c:pt>
                <c:pt idx="7">
                  <c:v>48.313526000000003</c:v>
                </c:pt>
                <c:pt idx="8">
                  <c:v>51.243307999999999</c:v>
                </c:pt>
                <c:pt idx="9">
                  <c:v>52.243558</c:v>
                </c:pt>
                <c:pt idx="10">
                  <c:v>52.808052000000004</c:v>
                </c:pt>
                <c:pt idx="11">
                  <c:v>55.859381999999997</c:v>
                </c:pt>
                <c:pt idx="12">
                  <c:v>56.627445999999999</c:v>
                </c:pt>
                <c:pt idx="13">
                  <c:v>57.525142000000002</c:v>
                </c:pt>
                <c:pt idx="14">
                  <c:v>57.945624000000002</c:v>
                </c:pt>
                <c:pt idx="15">
                  <c:v>58.392290000000003</c:v>
                </c:pt>
                <c:pt idx="16">
                  <c:v>59.249172000000002</c:v>
                </c:pt>
                <c:pt idx="17">
                  <c:v>60.119790000000002</c:v>
                </c:pt>
                <c:pt idx="18">
                  <c:v>60.377516</c:v>
                </c:pt>
                <c:pt idx="19">
                  <c:v>61.114387999999998</c:v>
                </c:pt>
                <c:pt idx="20">
                  <c:v>61.1312</c:v>
                </c:pt>
                <c:pt idx="21">
                  <c:v>61.902983999999996</c:v>
                </c:pt>
                <c:pt idx="22">
                  <c:v>62.681958000000002</c:v>
                </c:pt>
                <c:pt idx="23">
                  <c:v>62.335914000000002</c:v>
                </c:pt>
                <c:pt idx="24">
                  <c:v>62.898870000000002</c:v>
                </c:pt>
                <c:pt idx="25">
                  <c:v>63.077150000000003</c:v>
                </c:pt>
                <c:pt idx="26">
                  <c:v>62.898226000000001</c:v>
                </c:pt>
                <c:pt idx="27">
                  <c:v>63.982036000000001</c:v>
                </c:pt>
                <c:pt idx="28">
                  <c:v>64.472986000000006</c:v>
                </c:pt>
                <c:pt idx="29">
                  <c:v>64.121039999999994</c:v>
                </c:pt>
                <c:pt idx="30">
                  <c:v>64.711718000000005</c:v>
                </c:pt>
                <c:pt idx="31">
                  <c:v>64.519058000000001</c:v>
                </c:pt>
                <c:pt idx="32">
                  <c:v>64.975095999999994</c:v>
                </c:pt>
                <c:pt idx="33">
                  <c:v>65.184567999999999</c:v>
                </c:pt>
                <c:pt idx="34">
                  <c:v>64.806438</c:v>
                </c:pt>
                <c:pt idx="35">
                  <c:v>64.996272000000005</c:v>
                </c:pt>
                <c:pt idx="36">
                  <c:v>65.666145999999998</c:v>
                </c:pt>
                <c:pt idx="37">
                  <c:v>65.128730000000004</c:v>
                </c:pt>
                <c:pt idx="38">
                  <c:v>66.066990000000004</c:v>
                </c:pt>
                <c:pt idx="39">
                  <c:v>66.536119999999997</c:v>
                </c:pt>
                <c:pt idx="40">
                  <c:v>66.913606000000001</c:v>
                </c:pt>
                <c:pt idx="41">
                  <c:v>66.608125999999999</c:v>
                </c:pt>
                <c:pt idx="42">
                  <c:v>67.219086000000004</c:v>
                </c:pt>
                <c:pt idx="43">
                  <c:v>67.448195999999996</c:v>
                </c:pt>
                <c:pt idx="44">
                  <c:v>67.635847999999996</c:v>
                </c:pt>
                <c:pt idx="45">
                  <c:v>67.227170000000001</c:v>
                </c:pt>
                <c:pt idx="46">
                  <c:v>67.379909999999995</c:v>
                </c:pt>
                <c:pt idx="47">
                  <c:v>67.030146000000002</c:v>
                </c:pt>
                <c:pt idx="48">
                  <c:v>67.595284000000007</c:v>
                </c:pt>
                <c:pt idx="49">
                  <c:v>68.115244000000004</c:v>
                </c:pt>
                <c:pt idx="50">
                  <c:v>68.411996000000002</c:v>
                </c:pt>
                <c:pt idx="51">
                  <c:v>68.055685999999994</c:v>
                </c:pt>
                <c:pt idx="52">
                  <c:v>68.404805999999994</c:v>
                </c:pt>
                <c:pt idx="53">
                  <c:v>68.671654000000004</c:v>
                </c:pt>
                <c:pt idx="54">
                  <c:v>68.926304000000002</c:v>
                </c:pt>
                <c:pt idx="55">
                  <c:v>68.612095999999994</c:v>
                </c:pt>
                <c:pt idx="56">
                  <c:v>68.666646</c:v>
                </c:pt>
                <c:pt idx="57">
                  <c:v>68.203417999999999</c:v>
                </c:pt>
                <c:pt idx="58">
                  <c:v>69.002030000000005</c:v>
                </c:pt>
                <c:pt idx="59">
                  <c:v>69.013583999999994</c:v>
                </c:pt>
                <c:pt idx="60">
                  <c:v>69.538802000000004</c:v>
                </c:pt>
                <c:pt idx="61">
                  <c:v>68.986111999999991</c:v>
                </c:pt>
                <c:pt idx="62">
                  <c:v>68.831190000000007</c:v>
                </c:pt>
                <c:pt idx="63">
                  <c:v>69.071209999999994</c:v>
                </c:pt>
                <c:pt idx="64">
                  <c:v>69.226131999999993</c:v>
                </c:pt>
                <c:pt idx="65">
                  <c:v>68.781003999999996</c:v>
                </c:pt>
                <c:pt idx="66">
                  <c:v>69.837091999999998</c:v>
                </c:pt>
                <c:pt idx="67">
                  <c:v>69.411602000000002</c:v>
                </c:pt>
                <c:pt idx="68">
                  <c:v>69.686533999999995</c:v>
                </c:pt>
                <c:pt idx="69">
                  <c:v>69.653803999999994</c:v>
                </c:pt>
                <c:pt idx="70">
                  <c:v>70.321495999999996</c:v>
                </c:pt>
                <c:pt idx="71">
                  <c:v>70.013834000000003</c:v>
                </c:pt>
                <c:pt idx="72">
                  <c:v>70.362954000000002</c:v>
                </c:pt>
                <c:pt idx="73">
                  <c:v>70.430595999999994</c:v>
                </c:pt>
                <c:pt idx="74">
                  <c:v>70.572426000000007</c:v>
                </c:pt>
                <c:pt idx="75">
                  <c:v>70.476417999999995</c:v>
                </c:pt>
                <c:pt idx="76">
                  <c:v>70.753532000000007</c:v>
                </c:pt>
                <c:pt idx="77">
                  <c:v>70.799354000000008</c:v>
                </c:pt>
                <c:pt idx="78">
                  <c:v>70.626975999999999</c:v>
                </c:pt>
                <c:pt idx="79">
                  <c:v>71.063375999999991</c:v>
                </c:pt>
                <c:pt idx="80">
                  <c:v>71.268484000000001</c:v>
                </c:pt>
                <c:pt idx="81">
                  <c:v>71.279393999999996</c:v>
                </c:pt>
                <c:pt idx="82">
                  <c:v>71.03501</c:v>
                </c:pt>
                <c:pt idx="83">
                  <c:v>71.628513999999996</c:v>
                </c:pt>
                <c:pt idx="84">
                  <c:v>71.471410000000006</c:v>
                </c:pt>
                <c:pt idx="85">
                  <c:v>71.597966</c:v>
                </c:pt>
                <c:pt idx="86">
                  <c:v>71.534688000000003</c:v>
                </c:pt>
                <c:pt idx="87">
                  <c:v>71.796528000000009</c:v>
                </c:pt>
                <c:pt idx="88">
                  <c:v>71.76816199999999</c:v>
                </c:pt>
                <c:pt idx="89">
                  <c:v>72.080187999999993</c:v>
                </c:pt>
              </c:numCache>
            </c:numRef>
          </c:yVal>
          <c:smooth val="0"/>
          <c:extLst>
            <c:ext xmlns:c16="http://schemas.microsoft.com/office/drawing/2014/chart" uri="{C3380CC4-5D6E-409C-BE32-E72D297353CC}">
              <c16:uniqueId val="{00000001-7829-4850-B902-4E329AB7446E}"/>
            </c:ext>
          </c:extLst>
        </c:ser>
        <c:ser>
          <c:idx val="3"/>
          <c:order val="2"/>
          <c:tx>
            <c:strRef>
              <c:f>'C:\Users\S01166\Desktop\[新论文实验数据.xlsx]vgg19收敛'!$K$1</c:f>
              <c:strCache>
                <c:ptCount val="1"/>
                <c:pt idx="0">
                  <c:v>US-Byte</c:v>
                </c:pt>
              </c:strCache>
            </c:strRef>
          </c:tx>
          <c:spPr>
            <a:ln w="19050" cap="rnd">
              <a:solidFill>
                <a:schemeClr val="accent2">
                  <a:lumMod val="60000"/>
                </a:schemeClr>
              </a:solidFill>
              <a:round/>
            </a:ln>
            <a:effectLst/>
          </c:spPr>
          <c:marker>
            <c:symbol val="none"/>
          </c:marker>
          <c:xVal>
            <c:numRef>
              <c:f>[1]vgg19收敛!$J$2:$J$91</c:f>
              <c:numCache>
                <c:formatCode>General</c:formatCode>
                <c:ptCount val="90"/>
                <c:pt idx="0">
                  <c:v>1382.2746972192592</c:v>
                </c:pt>
                <c:pt idx="1">
                  <c:v>2756.9393227761511</c:v>
                </c:pt>
                <c:pt idx="2">
                  <c:v>4140.4012099328665</c:v>
                </c:pt>
                <c:pt idx="3">
                  <c:v>5511.6110163786261</c:v>
                </c:pt>
                <c:pt idx="4">
                  <c:v>6887.3017453549764</c:v>
                </c:pt>
                <c:pt idx="5">
                  <c:v>8261.3055848945805</c:v>
                </c:pt>
                <c:pt idx="6">
                  <c:v>9636.2713025087305</c:v>
                </c:pt>
                <c:pt idx="7">
                  <c:v>11015.707350194944</c:v>
                </c:pt>
                <c:pt idx="8">
                  <c:v>12399.749528999433</c:v>
                </c:pt>
                <c:pt idx="9">
                  <c:v>13771.84784854148</c:v>
                </c:pt>
                <c:pt idx="10">
                  <c:v>15150.058768073546</c:v>
                </c:pt>
                <c:pt idx="11">
                  <c:v>16528.619012381834</c:v>
                </c:pt>
                <c:pt idx="12">
                  <c:v>17901.286187288828</c:v>
                </c:pt>
                <c:pt idx="13">
                  <c:v>19283.510634617895</c:v>
                </c:pt>
                <c:pt idx="14">
                  <c:v>20653.645452039276</c:v>
                </c:pt>
                <c:pt idx="15">
                  <c:v>22039.129728087162</c:v>
                </c:pt>
                <c:pt idx="16">
                  <c:v>23399.47645249834</c:v>
                </c:pt>
                <c:pt idx="17">
                  <c:v>24766.674201680249</c:v>
                </c:pt>
                <c:pt idx="18">
                  <c:v>26134.351245366001</c:v>
                </c:pt>
                <c:pt idx="19">
                  <c:v>27510.197823144488</c:v>
                </c:pt>
                <c:pt idx="20">
                  <c:v>28877.613712452865</c:v>
                </c:pt>
                <c:pt idx="21">
                  <c:v>30250.201613301866</c:v>
                </c:pt>
                <c:pt idx="22">
                  <c:v>31614.688429913884</c:v>
                </c:pt>
                <c:pt idx="23">
                  <c:v>32992.359712266807</c:v>
                </c:pt>
                <c:pt idx="24">
                  <c:v>34368.481103443271</c:v>
                </c:pt>
                <c:pt idx="25">
                  <c:v>35743.939555926525</c:v>
                </c:pt>
                <c:pt idx="26">
                  <c:v>37111.948693743085</c:v>
                </c:pt>
                <c:pt idx="27">
                  <c:v>38485.346108489117</c:v>
                </c:pt>
                <c:pt idx="28">
                  <c:v>39857.665532321495</c:v>
                </c:pt>
                <c:pt idx="29">
                  <c:v>41233.232227596949</c:v>
                </c:pt>
                <c:pt idx="30">
                  <c:v>42603.800782249433</c:v>
                </c:pt>
                <c:pt idx="31">
                  <c:v>43990.115709376856</c:v>
                </c:pt>
                <c:pt idx="32">
                  <c:v>45366.052206795925</c:v>
                </c:pt>
                <c:pt idx="33">
                  <c:v>46745.756234135384</c:v>
                </c:pt>
                <c:pt idx="34">
                  <c:v>48126.925726337453</c:v>
                </c:pt>
                <c:pt idx="35">
                  <c:v>49501.167438865341</c:v>
                </c:pt>
                <c:pt idx="36">
                  <c:v>50880.620486993255</c:v>
                </c:pt>
                <c:pt idx="37">
                  <c:v>52261.927996820152</c:v>
                </c:pt>
                <c:pt idx="38">
                  <c:v>53635.971954969231</c:v>
                </c:pt>
                <c:pt idx="39">
                  <c:v>55008.599038983572</c:v>
                </c:pt>
                <c:pt idx="40">
                  <c:v>56375.946620100331</c:v>
                </c:pt>
                <c:pt idx="41">
                  <c:v>57763.241589081881</c:v>
                </c:pt>
                <c:pt idx="42">
                  <c:v>59133.705006770353</c:v>
                </c:pt>
                <c:pt idx="43">
                  <c:v>60500.282844598529</c:v>
                </c:pt>
                <c:pt idx="44">
                  <c:v>61871.45473515497</c:v>
                </c:pt>
                <c:pt idx="45">
                  <c:v>63248.266384605929</c:v>
                </c:pt>
                <c:pt idx="46">
                  <c:v>64616.527757361284</c:v>
                </c:pt>
                <c:pt idx="47">
                  <c:v>65986.425925185817</c:v>
                </c:pt>
                <c:pt idx="48">
                  <c:v>67355.609562469137</c:v>
                </c:pt>
                <c:pt idx="49">
                  <c:v>68725.592185863803</c:v>
                </c:pt>
                <c:pt idx="50">
                  <c:v>70093.681436943007</c:v>
                </c:pt>
                <c:pt idx="51">
                  <c:v>71455.273912388904</c:v>
                </c:pt>
                <c:pt idx="52">
                  <c:v>72825.54299180099</c:v>
                </c:pt>
                <c:pt idx="53">
                  <c:v>74198.512178041041</c:v>
                </c:pt>
                <c:pt idx="54">
                  <c:v>75572.795582109946</c:v>
                </c:pt>
                <c:pt idx="55">
                  <c:v>76939.36757553085</c:v>
                </c:pt>
                <c:pt idx="56">
                  <c:v>78314.253548670371</c:v>
                </c:pt>
                <c:pt idx="57">
                  <c:v>79685.486153000369</c:v>
                </c:pt>
                <c:pt idx="58">
                  <c:v>81068.184038877487</c:v>
                </c:pt>
                <c:pt idx="59">
                  <c:v>82442.696113938146</c:v>
                </c:pt>
                <c:pt idx="60">
                  <c:v>83818.844408942809</c:v>
                </c:pt>
                <c:pt idx="61">
                  <c:v>85194.027391292824</c:v>
                </c:pt>
                <c:pt idx="62">
                  <c:v>86578.411627667636</c:v>
                </c:pt>
                <c:pt idx="63">
                  <c:v>87958.552785243635</c:v>
                </c:pt>
                <c:pt idx="64">
                  <c:v>89340.307452649737</c:v>
                </c:pt>
                <c:pt idx="65">
                  <c:v>90720.45622235199</c:v>
                </c:pt>
                <c:pt idx="66">
                  <c:v>92087.785331723819</c:v>
                </c:pt>
                <c:pt idx="67">
                  <c:v>93468.021545797441</c:v>
                </c:pt>
                <c:pt idx="68">
                  <c:v>94839.952152183323</c:v>
                </c:pt>
                <c:pt idx="69">
                  <c:v>96222.784916751145</c:v>
                </c:pt>
                <c:pt idx="70">
                  <c:v>97593.446013366731</c:v>
                </c:pt>
                <c:pt idx="71">
                  <c:v>98961.283264330297</c:v>
                </c:pt>
                <c:pt idx="72">
                  <c:v>100340.04886128548</c:v>
                </c:pt>
                <c:pt idx="73">
                  <c:v>101702.86226655211</c:v>
                </c:pt>
                <c:pt idx="74">
                  <c:v>103065.06598721462</c:v>
                </c:pt>
                <c:pt idx="75">
                  <c:v>104438.07744550983</c:v>
                </c:pt>
                <c:pt idx="76">
                  <c:v>105813.0126961397</c:v>
                </c:pt>
                <c:pt idx="77">
                  <c:v>107186.17612056724</c:v>
                </c:pt>
                <c:pt idx="78">
                  <c:v>108560.15302702184</c:v>
                </c:pt>
                <c:pt idx="79">
                  <c:v>109932.33930677657</c:v>
                </c:pt>
                <c:pt idx="80">
                  <c:v>111303.05360435786</c:v>
                </c:pt>
                <c:pt idx="81">
                  <c:v>112675.29316283923</c:v>
                </c:pt>
                <c:pt idx="82">
                  <c:v>114044.06048601509</c:v>
                </c:pt>
                <c:pt idx="83">
                  <c:v>115410.2703617909</c:v>
                </c:pt>
                <c:pt idx="84">
                  <c:v>116781.33806160591</c:v>
                </c:pt>
                <c:pt idx="85">
                  <c:v>118160.44891511866</c:v>
                </c:pt>
                <c:pt idx="86">
                  <c:v>119527.4332260308</c:v>
                </c:pt>
                <c:pt idx="87">
                  <c:v>120905.58190736269</c:v>
                </c:pt>
                <c:pt idx="88">
                  <c:v>122269.72759337904</c:v>
                </c:pt>
                <c:pt idx="89">
                  <c:v>123640.50259087491</c:v>
                </c:pt>
              </c:numCache>
            </c:numRef>
          </c:xVal>
          <c:yVal>
            <c:numRef>
              <c:f>[1]vgg19收敛!$K$2:$K$91</c:f>
              <c:numCache>
                <c:formatCode>General</c:formatCode>
                <c:ptCount val="90"/>
                <c:pt idx="0">
                  <c:v>5.7080000000000002</c:v>
                </c:pt>
                <c:pt idx="1">
                  <c:v>17.218</c:v>
                </c:pt>
                <c:pt idx="2">
                  <c:v>26.834</c:v>
                </c:pt>
                <c:pt idx="3">
                  <c:v>33.368000000000002</c:v>
                </c:pt>
                <c:pt idx="4">
                  <c:v>38.619999999999997</c:v>
                </c:pt>
                <c:pt idx="5">
                  <c:v>42.59</c:v>
                </c:pt>
                <c:pt idx="6">
                  <c:v>46.734000000000002</c:v>
                </c:pt>
                <c:pt idx="7">
                  <c:v>49.258000000000003</c:v>
                </c:pt>
                <c:pt idx="8">
                  <c:v>51.518000000000001</c:v>
                </c:pt>
                <c:pt idx="9">
                  <c:v>52.808</c:v>
                </c:pt>
                <c:pt idx="10">
                  <c:v>53.512</c:v>
                </c:pt>
                <c:pt idx="11">
                  <c:v>55.607999999999997</c:v>
                </c:pt>
                <c:pt idx="12">
                  <c:v>56.173999999999999</c:v>
                </c:pt>
                <c:pt idx="13">
                  <c:v>57.171999999999997</c:v>
                </c:pt>
                <c:pt idx="14">
                  <c:v>57.62</c:v>
                </c:pt>
                <c:pt idx="15">
                  <c:v>57.91</c:v>
                </c:pt>
                <c:pt idx="16">
                  <c:v>59.194000000000003</c:v>
                </c:pt>
                <c:pt idx="17">
                  <c:v>60.212000000000003</c:v>
                </c:pt>
                <c:pt idx="18">
                  <c:v>60.344000000000001</c:v>
                </c:pt>
                <c:pt idx="19">
                  <c:v>61.207999999999998</c:v>
                </c:pt>
                <c:pt idx="20">
                  <c:v>61.375999999999998</c:v>
                </c:pt>
                <c:pt idx="21">
                  <c:v>61.57</c:v>
                </c:pt>
                <c:pt idx="22">
                  <c:v>62.56</c:v>
                </c:pt>
                <c:pt idx="23">
                  <c:v>62.652000000000001</c:v>
                </c:pt>
                <c:pt idx="24">
                  <c:v>62.49</c:v>
                </c:pt>
                <c:pt idx="25">
                  <c:v>63.218000000000004</c:v>
                </c:pt>
                <c:pt idx="26">
                  <c:v>63.13</c:v>
                </c:pt>
                <c:pt idx="27">
                  <c:v>63.69</c:v>
                </c:pt>
                <c:pt idx="28">
                  <c:v>64.19</c:v>
                </c:pt>
                <c:pt idx="29">
                  <c:v>64.444000000000003</c:v>
                </c:pt>
                <c:pt idx="30">
                  <c:v>64.201999999999998</c:v>
                </c:pt>
                <c:pt idx="31">
                  <c:v>64.566000000000003</c:v>
                </c:pt>
                <c:pt idx="32">
                  <c:v>64.963999999999999</c:v>
                </c:pt>
                <c:pt idx="33">
                  <c:v>65.156000000000006</c:v>
                </c:pt>
                <c:pt idx="34">
                  <c:v>65.069999999999993</c:v>
                </c:pt>
                <c:pt idx="35">
                  <c:v>65.061999999999998</c:v>
                </c:pt>
                <c:pt idx="36">
                  <c:v>65.683999999999997</c:v>
                </c:pt>
                <c:pt idx="37">
                  <c:v>65.656000000000006</c:v>
                </c:pt>
                <c:pt idx="38">
                  <c:v>65.988</c:v>
                </c:pt>
                <c:pt idx="39">
                  <c:v>66.506</c:v>
                </c:pt>
                <c:pt idx="40">
                  <c:v>66.510000000000005</c:v>
                </c:pt>
                <c:pt idx="41">
                  <c:v>66.781999999999996</c:v>
                </c:pt>
                <c:pt idx="42">
                  <c:v>67.09</c:v>
                </c:pt>
                <c:pt idx="43">
                  <c:v>67.16</c:v>
                </c:pt>
                <c:pt idx="44">
                  <c:v>66.989999999999995</c:v>
                </c:pt>
                <c:pt idx="45">
                  <c:v>66.459999999999994</c:v>
                </c:pt>
                <c:pt idx="46">
                  <c:v>67.555999999999997</c:v>
                </c:pt>
                <c:pt idx="47">
                  <c:v>67.653999999999996</c:v>
                </c:pt>
                <c:pt idx="48">
                  <c:v>67.498000000000005</c:v>
                </c:pt>
                <c:pt idx="49">
                  <c:v>67.867999999999995</c:v>
                </c:pt>
                <c:pt idx="50">
                  <c:v>68.025999999999996</c:v>
                </c:pt>
                <c:pt idx="51">
                  <c:v>68.138000000000005</c:v>
                </c:pt>
                <c:pt idx="52">
                  <c:v>68.164000000000001</c:v>
                </c:pt>
                <c:pt idx="53">
                  <c:v>68.402000000000001</c:v>
                </c:pt>
                <c:pt idx="54">
                  <c:v>68.412000000000006</c:v>
                </c:pt>
                <c:pt idx="55">
                  <c:v>68.018000000000001</c:v>
                </c:pt>
                <c:pt idx="56">
                  <c:v>68.436000000000007</c:v>
                </c:pt>
                <c:pt idx="57">
                  <c:v>68.164000000000001</c:v>
                </c:pt>
                <c:pt idx="58">
                  <c:v>68.88</c:v>
                </c:pt>
                <c:pt idx="59">
                  <c:v>69.665999999999997</c:v>
                </c:pt>
                <c:pt idx="60">
                  <c:v>69.156000000000006</c:v>
                </c:pt>
                <c:pt idx="61">
                  <c:v>69.418000000000006</c:v>
                </c:pt>
                <c:pt idx="62">
                  <c:v>69.165999999999997</c:v>
                </c:pt>
                <c:pt idx="63">
                  <c:v>69.489999999999995</c:v>
                </c:pt>
                <c:pt idx="64">
                  <c:v>69.738</c:v>
                </c:pt>
                <c:pt idx="65">
                  <c:v>69.536000000000001</c:v>
                </c:pt>
                <c:pt idx="66">
                  <c:v>70.238</c:v>
                </c:pt>
                <c:pt idx="67">
                  <c:v>69.721999999999994</c:v>
                </c:pt>
                <c:pt idx="68">
                  <c:v>70.28</c:v>
                </c:pt>
                <c:pt idx="69">
                  <c:v>70.366</c:v>
                </c:pt>
                <c:pt idx="70">
                  <c:v>70.358000000000004</c:v>
                </c:pt>
                <c:pt idx="71">
                  <c:v>70.426000000000002</c:v>
                </c:pt>
                <c:pt idx="72">
                  <c:v>70.602000000000004</c:v>
                </c:pt>
                <c:pt idx="73">
                  <c:v>70.81</c:v>
                </c:pt>
                <c:pt idx="74">
                  <c:v>71.012</c:v>
                </c:pt>
                <c:pt idx="75">
                  <c:v>70.066000000000003</c:v>
                </c:pt>
                <c:pt idx="76">
                  <c:v>70.91</c:v>
                </c:pt>
                <c:pt idx="77">
                  <c:v>71.260000000000005</c:v>
                </c:pt>
                <c:pt idx="78">
                  <c:v>71.085999999999999</c:v>
                </c:pt>
                <c:pt idx="79">
                  <c:v>71.62</c:v>
                </c:pt>
                <c:pt idx="80">
                  <c:v>71.48</c:v>
                </c:pt>
                <c:pt idx="81">
                  <c:v>71.641999999999996</c:v>
                </c:pt>
                <c:pt idx="82">
                  <c:v>71.647999999999996</c:v>
                </c:pt>
                <c:pt idx="83">
                  <c:v>71.843999999999994</c:v>
                </c:pt>
                <c:pt idx="84">
                  <c:v>72.099999999999994</c:v>
                </c:pt>
                <c:pt idx="85">
                  <c:v>72.31</c:v>
                </c:pt>
                <c:pt idx="86">
                  <c:v>72.284000000000006</c:v>
                </c:pt>
                <c:pt idx="87">
                  <c:v>71.831999999999994</c:v>
                </c:pt>
                <c:pt idx="88">
                  <c:v>72.37</c:v>
                </c:pt>
                <c:pt idx="89">
                  <c:v>72.566000000000003</c:v>
                </c:pt>
              </c:numCache>
            </c:numRef>
          </c:yVal>
          <c:smooth val="0"/>
          <c:extLst>
            <c:ext xmlns:c16="http://schemas.microsoft.com/office/drawing/2014/chart" uri="{C3380CC4-5D6E-409C-BE32-E72D297353CC}">
              <c16:uniqueId val="{00000002-7829-4850-B902-4E329AB7446E}"/>
            </c:ext>
          </c:extLst>
        </c:ser>
        <c:ser>
          <c:idx val="0"/>
          <c:order val="3"/>
          <c:tx>
            <c:strRef>
              <c:f>'C:\Users\S01166\Desktop\[新论文实验数据.xlsx]vgg19收敛'!$B$1</c:f>
              <c:strCache>
                <c:ptCount val="1"/>
                <c:pt idx="0">
                  <c:v>DeCK</c:v>
                </c:pt>
              </c:strCache>
            </c:strRef>
          </c:tx>
          <c:spPr>
            <a:ln w="19050" cap="rnd">
              <a:solidFill>
                <a:schemeClr val="accent2"/>
              </a:solidFill>
              <a:round/>
            </a:ln>
            <a:effectLst/>
          </c:spPr>
          <c:marker>
            <c:symbol val="none"/>
          </c:marker>
          <c:xVal>
            <c:numRef>
              <c:f>[1]vgg19收敛!$A$2:$A$91</c:f>
              <c:numCache>
                <c:formatCode>General</c:formatCode>
                <c:ptCount val="90"/>
                <c:pt idx="0">
                  <c:v>727.68246347904153</c:v>
                </c:pt>
                <c:pt idx="1">
                  <c:v>1451.3586930990218</c:v>
                </c:pt>
                <c:pt idx="2">
                  <c:v>2179.6661389350747</c:v>
                </c:pt>
                <c:pt idx="3">
                  <c:v>2901.5236191511049</c:v>
                </c:pt>
                <c:pt idx="4">
                  <c:v>3625.740029001222</c:v>
                </c:pt>
                <c:pt idx="5">
                  <c:v>4349.0683954954002</c:v>
                </c:pt>
                <c:pt idx="6">
                  <c:v>5072.9031315326647</c:v>
                </c:pt>
                <c:pt idx="7">
                  <c:v>5799.0912209272228</c:v>
                </c:pt>
                <c:pt idx="8">
                  <c:v>6527.7041545629436</c:v>
                </c:pt>
                <c:pt idx="9">
                  <c:v>7250.0293821811647</c:v>
                </c:pt>
                <c:pt idx="10">
                  <c:v>7975.5725170850719</c:v>
                </c:pt>
                <c:pt idx="11">
                  <c:v>8701.2995499610861</c:v>
                </c:pt>
                <c:pt idx="12">
                  <c:v>9423.9242448806763</c:v>
                </c:pt>
                <c:pt idx="13">
                  <c:v>10151.580254888526</c:v>
                </c:pt>
                <c:pt idx="14">
                  <c:v>10872.871819615364</c:v>
                </c:pt>
                <c:pt idx="15">
                  <c:v>11602.243928599344</c:v>
                </c:pt>
                <c:pt idx="16">
                  <c:v>12318.382665419576</c:v>
                </c:pt>
                <c:pt idx="17">
                  <c:v>13038.128044676765</c:v>
                </c:pt>
                <c:pt idx="18">
                  <c:v>13758.125742959972</c:v>
                </c:pt>
                <c:pt idx="19">
                  <c:v>14482.424197602268</c:v>
                </c:pt>
                <c:pt idx="20">
                  <c:v>15202.284414196009</c:v>
                </c:pt>
                <c:pt idx="21">
                  <c:v>15924.867376208296</c:v>
                </c:pt>
                <c:pt idx="22">
                  <c:v>16643.185616493214</c:v>
                </c:pt>
                <c:pt idx="23">
                  <c:v>17368.444665670388</c:v>
                </c:pt>
                <c:pt idx="24">
                  <c:v>18092.887792634938</c:v>
                </c:pt>
                <c:pt idx="25">
                  <c:v>18816.98192322244</c:v>
                </c:pt>
                <c:pt idx="26">
                  <c:v>19537.154448604557</c:v>
                </c:pt>
                <c:pt idx="27">
                  <c:v>20260.163569807919</c:v>
                </c:pt>
                <c:pt idx="28">
                  <c:v>20982.605195212338</c:v>
                </c:pt>
                <c:pt idx="29">
                  <c:v>21706.756308960888</c:v>
                </c:pt>
                <c:pt idx="30">
                  <c:v>22428.276209616517</c:v>
                </c:pt>
                <c:pt idx="31">
                  <c:v>23158.08560521586</c:v>
                </c:pt>
                <c:pt idx="32">
                  <c:v>23882.431397008801</c:v>
                </c:pt>
                <c:pt idx="33">
                  <c:v>24608.76056118005</c:v>
                </c:pt>
                <c:pt idx="34">
                  <c:v>25335.861202311349</c:v>
                </c:pt>
                <c:pt idx="35">
                  <c:v>26059.314794278049</c:v>
                </c:pt>
                <c:pt idx="36">
                  <c:v>26785.51183335773</c:v>
                </c:pt>
                <c:pt idx="37">
                  <c:v>27512.685132264971</c:v>
                </c:pt>
                <c:pt idx="38">
                  <c:v>28236.034618735255</c:v>
                </c:pt>
                <c:pt idx="39">
                  <c:v>28958.638208269942</c:v>
                </c:pt>
                <c:pt idx="40">
                  <c:v>29678.462464809392</c:v>
                </c:pt>
                <c:pt idx="41">
                  <c:v>30408.787792062671</c:v>
                </c:pt>
                <c:pt idx="42">
                  <c:v>31130.252344584438</c:v>
                </c:pt>
                <c:pt idx="43">
                  <c:v>31849.671378707815</c:v>
                </c:pt>
                <c:pt idx="44">
                  <c:v>32571.508898544187</c:v>
                </c:pt>
                <c:pt idx="45">
                  <c:v>33296.315403962122</c:v>
                </c:pt>
                <c:pt idx="46">
                  <c:v>34016.62071549883</c:v>
                </c:pt>
                <c:pt idx="47">
                  <c:v>34737.787698793371</c:v>
                </c:pt>
                <c:pt idx="48">
                  <c:v>35458.578525781559</c:v>
                </c:pt>
                <c:pt idx="49">
                  <c:v>36179.7899697303</c:v>
                </c:pt>
                <c:pt idx="50">
                  <c:v>36900.004669809263</c:v>
                </c:pt>
                <c:pt idx="51">
                  <c:v>37616.799217796157</c:v>
                </c:pt>
                <c:pt idx="52">
                  <c:v>38338.161463188961</c:v>
                </c:pt>
                <c:pt idx="53">
                  <c:v>39060.945148467908</c:v>
                </c:pt>
                <c:pt idx="54">
                  <c:v>39784.420688462254</c:v>
                </c:pt>
                <c:pt idx="55">
                  <c:v>40503.836645865289</c:v>
                </c:pt>
                <c:pt idx="56">
                  <c:v>41227.629401349877</c:v>
                </c:pt>
                <c:pt idx="57">
                  <c:v>41949.498883247332</c:v>
                </c:pt>
                <c:pt idx="58">
                  <c:v>42677.404129481271</c:v>
                </c:pt>
                <c:pt idx="59">
                  <c:v>43401.000050663912</c:v>
                </c:pt>
                <c:pt idx="60">
                  <c:v>44125.457340836416</c:v>
                </c:pt>
                <c:pt idx="61">
                  <c:v>44849.406453371019</c:v>
                </c:pt>
                <c:pt idx="62">
                  <c:v>45578.199459242678</c:v>
                </c:pt>
                <c:pt idx="63">
                  <c:v>46304.758745551029</c:v>
                </c:pt>
                <c:pt idx="64">
                  <c:v>47032.167445373489</c:v>
                </c:pt>
                <c:pt idx="65">
                  <c:v>47758.730738997314</c:v>
                </c:pt>
                <c:pt idx="66">
                  <c:v>48478.545271301147</c:v>
                </c:pt>
                <c:pt idx="67">
                  <c:v>49205.154598998881</c:v>
                </c:pt>
                <c:pt idx="68">
                  <c:v>49927.391535973511</c:v>
                </c:pt>
                <c:pt idx="69">
                  <c:v>50655.367787527968</c:v>
                </c:pt>
                <c:pt idx="70">
                  <c:v>51376.93640582548</c:v>
                </c:pt>
                <c:pt idx="71">
                  <c:v>52097.018443369772</c:v>
                </c:pt>
                <c:pt idx="72">
                  <c:v>52822.853581762211</c:v>
                </c:pt>
                <c:pt idx="73">
                  <c:v>53540.290874075879</c:v>
                </c:pt>
                <c:pt idx="74">
                  <c:v>54257.407205009316</c:v>
                </c:pt>
                <c:pt idx="75">
                  <c:v>54980.213143920839</c:v>
                </c:pt>
                <c:pt idx="76">
                  <c:v>55704.031840968019</c:v>
                </c:pt>
                <c:pt idx="77">
                  <c:v>56426.917780685289</c:v>
                </c:pt>
                <c:pt idx="78">
                  <c:v>57150.231968569606</c:v>
                </c:pt>
                <c:pt idx="79">
                  <c:v>57872.603501820413</c:v>
                </c:pt>
                <c:pt idx="80">
                  <c:v>58594.20012714855</c:v>
                </c:pt>
                <c:pt idx="81">
                  <c:v>59316.599708366317</c:v>
                </c:pt>
                <c:pt idx="82">
                  <c:v>60037.17137162685</c:v>
                </c:pt>
                <c:pt idx="83">
                  <c:v>60756.396696400516</c:v>
                </c:pt>
                <c:pt idx="84">
                  <c:v>61478.179366230914</c:v>
                </c:pt>
                <c:pt idx="85">
                  <c:v>62204.196260928984</c:v>
                </c:pt>
                <c:pt idx="86">
                  <c:v>62923.829278087476</c:v>
                </c:pt>
                <c:pt idx="87">
                  <c:v>63649.339648413617</c:v>
                </c:pt>
                <c:pt idx="88">
                  <c:v>64367.478304457625</c:v>
                </c:pt>
                <c:pt idx="89">
                  <c:v>65089.106884550958</c:v>
                </c:pt>
              </c:numCache>
            </c:numRef>
          </c:xVal>
          <c:yVal>
            <c:numRef>
              <c:f>[1]vgg19收敛!$B$2:$B$91</c:f>
              <c:numCache>
                <c:formatCode>General</c:formatCode>
                <c:ptCount val="90"/>
                <c:pt idx="0">
                  <c:v>2.0960080645084198</c:v>
                </c:pt>
                <c:pt idx="1">
                  <c:v>13.7549713840484</c:v>
                </c:pt>
                <c:pt idx="2">
                  <c:v>21.862782518386702</c:v>
                </c:pt>
                <c:pt idx="3">
                  <c:v>28.902953433990401</c:v>
                </c:pt>
                <c:pt idx="4">
                  <c:v>34.378878252029303</c:v>
                </c:pt>
                <c:pt idx="5">
                  <c:v>39.9049906349182</c:v>
                </c:pt>
                <c:pt idx="6">
                  <c:v>43.677668834686202</c:v>
                </c:pt>
                <c:pt idx="7">
                  <c:v>47.724384235381997</c:v>
                </c:pt>
                <c:pt idx="8">
                  <c:v>49.935644901275602</c:v>
                </c:pt>
                <c:pt idx="9">
                  <c:v>51.4312073364257</c:v>
                </c:pt>
                <c:pt idx="10">
                  <c:v>52.318636837005499</c:v>
                </c:pt>
                <c:pt idx="11">
                  <c:v>53.651445369720399</c:v>
                </c:pt>
                <c:pt idx="12">
                  <c:v>54.369324401855401</c:v>
                </c:pt>
                <c:pt idx="13">
                  <c:v>55.703420135498</c:v>
                </c:pt>
                <c:pt idx="14">
                  <c:v>55.9886196670532</c:v>
                </c:pt>
                <c:pt idx="15">
                  <c:v>56.486112903594901</c:v>
                </c:pt>
                <c:pt idx="16">
                  <c:v>57.209894901275597</c:v>
                </c:pt>
                <c:pt idx="17">
                  <c:v>58.233252601623498</c:v>
                </c:pt>
                <c:pt idx="18">
                  <c:v>59.150586368560703</c:v>
                </c:pt>
                <c:pt idx="19">
                  <c:v>60.9223709678649</c:v>
                </c:pt>
                <c:pt idx="20">
                  <c:v>61.015551769256497</c:v>
                </c:pt>
                <c:pt idx="21">
                  <c:v>61.0622671699523</c:v>
                </c:pt>
                <c:pt idx="22">
                  <c:v>61.908884235381997</c:v>
                </c:pt>
                <c:pt idx="23">
                  <c:v>61.848682102203298</c:v>
                </c:pt>
                <c:pt idx="24">
                  <c:v>62.090884235381999</c:v>
                </c:pt>
                <c:pt idx="25">
                  <c:v>62.186250000000001</c:v>
                </c:pt>
                <c:pt idx="26">
                  <c:v>63.061873569488498</c:v>
                </c:pt>
                <c:pt idx="27">
                  <c:v>63.656917533874498</c:v>
                </c:pt>
                <c:pt idx="28">
                  <c:v>64.193690166473303</c:v>
                </c:pt>
                <c:pt idx="29">
                  <c:v>63.902837669372502</c:v>
                </c:pt>
                <c:pt idx="30">
                  <c:v>63.661529136657599</c:v>
                </c:pt>
                <c:pt idx="31">
                  <c:v>63.745986732482898</c:v>
                </c:pt>
                <c:pt idx="32">
                  <c:v>64.394034339904806</c:v>
                </c:pt>
                <c:pt idx="33">
                  <c:v>63.834805931091303</c:v>
                </c:pt>
                <c:pt idx="34">
                  <c:v>63.998449272155803</c:v>
                </c:pt>
                <c:pt idx="35">
                  <c:v>64.197654006958004</c:v>
                </c:pt>
                <c:pt idx="36">
                  <c:v>64.546130073547403</c:v>
                </c:pt>
                <c:pt idx="37">
                  <c:v>64.626226066589297</c:v>
                </c:pt>
                <c:pt idx="38">
                  <c:v>65.746236732482899</c:v>
                </c:pt>
                <c:pt idx="39">
                  <c:v>65.653949531555199</c:v>
                </c:pt>
                <c:pt idx="40">
                  <c:v>66.070707336425698</c:v>
                </c:pt>
                <c:pt idx="41">
                  <c:v>66.142715400695806</c:v>
                </c:pt>
                <c:pt idx="42">
                  <c:v>66.059795005798307</c:v>
                </c:pt>
                <c:pt idx="43">
                  <c:v>66.286079605102401</c:v>
                </c:pt>
                <c:pt idx="44">
                  <c:v>66.3624492721558</c:v>
                </c:pt>
                <c:pt idx="45">
                  <c:v>66.936959938049199</c:v>
                </c:pt>
                <c:pt idx="46">
                  <c:v>67.385811134338297</c:v>
                </c:pt>
                <c:pt idx="47">
                  <c:v>67.283255203246995</c:v>
                </c:pt>
                <c:pt idx="48">
                  <c:v>67.479635536193797</c:v>
                </c:pt>
                <c:pt idx="49">
                  <c:v>67.940677940368602</c:v>
                </c:pt>
                <c:pt idx="50">
                  <c:v>68.091236473083498</c:v>
                </c:pt>
                <c:pt idx="51">
                  <c:v>68.057864204406698</c:v>
                </c:pt>
                <c:pt idx="52">
                  <c:v>68.435350936889606</c:v>
                </c:pt>
                <c:pt idx="53">
                  <c:v>68.4992710723877</c:v>
                </c:pt>
                <c:pt idx="54">
                  <c:v>69.052859001159604</c:v>
                </c:pt>
                <c:pt idx="55">
                  <c:v>69.065952133178698</c:v>
                </c:pt>
                <c:pt idx="56">
                  <c:v>69.033223464965801</c:v>
                </c:pt>
                <c:pt idx="57">
                  <c:v>68.655736732482893</c:v>
                </c:pt>
                <c:pt idx="58">
                  <c:v>68.440606140136666</c:v>
                </c:pt>
                <c:pt idx="59">
                  <c:v>68.956853797912601</c:v>
                </c:pt>
                <c:pt idx="60">
                  <c:v>68.729281997680602</c:v>
                </c:pt>
                <c:pt idx="61">
                  <c:v>69.029747138977058</c:v>
                </c:pt>
                <c:pt idx="62">
                  <c:v>69.304677940368563</c:v>
                </c:pt>
                <c:pt idx="63">
                  <c:v>69.160670135498009</c:v>
                </c:pt>
                <c:pt idx="64">
                  <c:v>69.18467559814448</c:v>
                </c:pt>
                <c:pt idx="65">
                  <c:v>69.114848335266117</c:v>
                </c:pt>
                <c:pt idx="66">
                  <c:v>70.29967273712154</c:v>
                </c:pt>
                <c:pt idx="67">
                  <c:v>69.228308273315363</c:v>
                </c:pt>
                <c:pt idx="68">
                  <c:v>69.463968002319319</c:v>
                </c:pt>
                <c:pt idx="69">
                  <c:v>68.979563735961818</c:v>
                </c:pt>
                <c:pt idx="70">
                  <c:v>70.048747398376364</c:v>
                </c:pt>
                <c:pt idx="71">
                  <c:v>70.142571800231906</c:v>
                </c:pt>
                <c:pt idx="72">
                  <c:v>70.112023933410597</c:v>
                </c:pt>
                <c:pt idx="73">
                  <c:v>70.138201873779266</c:v>
                </c:pt>
                <c:pt idx="74">
                  <c:v>70.192755203247017</c:v>
                </c:pt>
                <c:pt idx="75">
                  <c:v>70.277856399536091</c:v>
                </c:pt>
                <c:pt idx="76">
                  <c:v>70.297491935729923</c:v>
                </c:pt>
                <c:pt idx="77">
                  <c:v>70.360768470764143</c:v>
                </c:pt>
                <c:pt idx="78">
                  <c:v>70.306223464965768</c:v>
                </c:pt>
                <c:pt idx="79">
                  <c:v>71.597965400695799</c:v>
                </c:pt>
                <c:pt idx="80">
                  <c:v>71.573959938049242</c:v>
                </c:pt>
                <c:pt idx="81">
                  <c:v>71.580510665893485</c:v>
                </c:pt>
                <c:pt idx="82">
                  <c:v>71.473593132018976</c:v>
                </c:pt>
                <c:pt idx="83">
                  <c:v>71.556505203247028</c:v>
                </c:pt>
                <c:pt idx="84">
                  <c:v>71.785614204406741</c:v>
                </c:pt>
                <c:pt idx="85">
                  <c:v>71.650329605102442</c:v>
                </c:pt>
                <c:pt idx="86">
                  <c:v>71.637236473083462</c:v>
                </c:pt>
                <c:pt idx="87">
                  <c:v>71.637236473083462</c:v>
                </c:pt>
                <c:pt idx="88">
                  <c:v>71.648148803710939</c:v>
                </c:pt>
                <c:pt idx="89">
                  <c:v>72.276567999999997</c:v>
                </c:pt>
              </c:numCache>
            </c:numRef>
          </c:yVal>
          <c:smooth val="0"/>
          <c:extLst>
            <c:ext xmlns:c16="http://schemas.microsoft.com/office/drawing/2014/chart" uri="{C3380CC4-5D6E-409C-BE32-E72D297353CC}">
              <c16:uniqueId val="{00000003-7829-4850-B902-4E329AB7446E}"/>
            </c:ext>
          </c:extLst>
        </c:ser>
        <c:ser>
          <c:idx val="4"/>
          <c:order val="4"/>
          <c:tx>
            <c:strRef>
              <c:f>Sheet1!$Q$1</c:f>
              <c:strCache>
                <c:ptCount val="1"/>
                <c:pt idx="0">
                  <c:v>DeCK w/o multi-link</c:v>
                </c:pt>
              </c:strCache>
            </c:strRef>
          </c:tx>
          <c:spPr>
            <a:ln w="19050" cap="rnd">
              <a:solidFill>
                <a:srgbClr val="00B0F0"/>
              </a:solidFill>
              <a:round/>
            </a:ln>
            <a:effectLst/>
          </c:spPr>
          <c:marker>
            <c:symbol val="none"/>
          </c:marker>
          <c:xVal>
            <c:numRef>
              <c:f>Sheet1!$A$2:$A$91</c:f>
              <c:numCache>
                <c:formatCode>0.00_ </c:formatCode>
                <c:ptCount val="90"/>
                <c:pt idx="0">
                  <c:v>727.68246347904153</c:v>
                </c:pt>
                <c:pt idx="1">
                  <c:v>1451.3586930990218</c:v>
                </c:pt>
                <c:pt idx="2">
                  <c:v>2179.6661389350747</c:v>
                </c:pt>
                <c:pt idx="3">
                  <c:v>2901.5236191511049</c:v>
                </c:pt>
                <c:pt idx="4">
                  <c:v>3625.740029001222</c:v>
                </c:pt>
                <c:pt idx="5">
                  <c:v>4349.0683954954002</c:v>
                </c:pt>
                <c:pt idx="6">
                  <c:v>5072.9031315326647</c:v>
                </c:pt>
                <c:pt idx="7">
                  <c:v>5799.0912209272228</c:v>
                </c:pt>
                <c:pt idx="8">
                  <c:v>6527.7041545629436</c:v>
                </c:pt>
                <c:pt idx="9">
                  <c:v>7250.0293821811647</c:v>
                </c:pt>
                <c:pt idx="10">
                  <c:v>7975.5725170850719</c:v>
                </c:pt>
                <c:pt idx="11">
                  <c:v>8701.2995499610861</c:v>
                </c:pt>
                <c:pt idx="12">
                  <c:v>9423.9242448806763</c:v>
                </c:pt>
                <c:pt idx="13">
                  <c:v>10151.580254888526</c:v>
                </c:pt>
                <c:pt idx="14">
                  <c:v>10872.871819615364</c:v>
                </c:pt>
                <c:pt idx="15">
                  <c:v>11602.243928599344</c:v>
                </c:pt>
                <c:pt idx="16">
                  <c:v>12318.382665419576</c:v>
                </c:pt>
                <c:pt idx="17">
                  <c:v>13038.128044676765</c:v>
                </c:pt>
                <c:pt idx="18">
                  <c:v>13758.125742959972</c:v>
                </c:pt>
                <c:pt idx="19">
                  <c:v>14482.424197602268</c:v>
                </c:pt>
                <c:pt idx="20">
                  <c:v>15202.284414196009</c:v>
                </c:pt>
                <c:pt idx="21">
                  <c:v>15924.867376208296</c:v>
                </c:pt>
                <c:pt idx="22">
                  <c:v>16643.185616493214</c:v>
                </c:pt>
                <c:pt idx="23">
                  <c:v>17368.444665670388</c:v>
                </c:pt>
                <c:pt idx="24">
                  <c:v>18092.887792634938</c:v>
                </c:pt>
                <c:pt idx="25">
                  <c:v>18816.98192322244</c:v>
                </c:pt>
                <c:pt idx="26">
                  <c:v>19537.154448604557</c:v>
                </c:pt>
                <c:pt idx="27">
                  <c:v>20260.163569807919</c:v>
                </c:pt>
                <c:pt idx="28">
                  <c:v>20982.605195212338</c:v>
                </c:pt>
                <c:pt idx="29">
                  <c:v>21706.756308960888</c:v>
                </c:pt>
                <c:pt idx="30">
                  <c:v>22428.276209616517</c:v>
                </c:pt>
                <c:pt idx="31">
                  <c:v>23158.08560521586</c:v>
                </c:pt>
                <c:pt idx="32">
                  <c:v>23882.431397008801</c:v>
                </c:pt>
                <c:pt idx="33">
                  <c:v>24608.76056118005</c:v>
                </c:pt>
                <c:pt idx="34">
                  <c:v>25335.861202311349</c:v>
                </c:pt>
                <c:pt idx="35">
                  <c:v>26059.314794278049</c:v>
                </c:pt>
                <c:pt idx="36">
                  <c:v>26785.51183335773</c:v>
                </c:pt>
                <c:pt idx="37">
                  <c:v>27512.685132264971</c:v>
                </c:pt>
                <c:pt idx="38">
                  <c:v>28236.034618735255</c:v>
                </c:pt>
                <c:pt idx="39">
                  <c:v>28958.638208269942</c:v>
                </c:pt>
                <c:pt idx="40">
                  <c:v>29678.462464809392</c:v>
                </c:pt>
                <c:pt idx="41">
                  <c:v>30408.787792062671</c:v>
                </c:pt>
                <c:pt idx="42">
                  <c:v>31130.252344584438</c:v>
                </c:pt>
                <c:pt idx="43">
                  <c:v>31849.671378707815</c:v>
                </c:pt>
                <c:pt idx="44">
                  <c:v>32571.508898544187</c:v>
                </c:pt>
                <c:pt idx="45">
                  <c:v>33296.315403962122</c:v>
                </c:pt>
                <c:pt idx="46">
                  <c:v>34016.62071549883</c:v>
                </c:pt>
                <c:pt idx="47">
                  <c:v>34737.787698793371</c:v>
                </c:pt>
                <c:pt idx="48">
                  <c:v>35458.578525781559</c:v>
                </c:pt>
                <c:pt idx="49">
                  <c:v>36179.7899697303</c:v>
                </c:pt>
                <c:pt idx="50">
                  <c:v>36900.004669809263</c:v>
                </c:pt>
                <c:pt idx="51">
                  <c:v>37616.799217796157</c:v>
                </c:pt>
                <c:pt idx="52">
                  <c:v>38338.161463188961</c:v>
                </c:pt>
                <c:pt idx="53">
                  <c:v>39060.945148467908</c:v>
                </c:pt>
                <c:pt idx="54">
                  <c:v>39784.420688462254</c:v>
                </c:pt>
                <c:pt idx="55">
                  <c:v>40503.836645865289</c:v>
                </c:pt>
                <c:pt idx="56">
                  <c:v>41227.629401349877</c:v>
                </c:pt>
                <c:pt idx="57">
                  <c:v>41949.498883247332</c:v>
                </c:pt>
                <c:pt idx="58">
                  <c:v>42677.404129481271</c:v>
                </c:pt>
                <c:pt idx="59">
                  <c:v>43401.000050663912</c:v>
                </c:pt>
                <c:pt idx="60">
                  <c:v>44125.457340836416</c:v>
                </c:pt>
                <c:pt idx="61">
                  <c:v>44849.406453371019</c:v>
                </c:pt>
                <c:pt idx="62">
                  <c:v>45578.199459242678</c:v>
                </c:pt>
                <c:pt idx="63">
                  <c:v>46304.758745551029</c:v>
                </c:pt>
                <c:pt idx="64">
                  <c:v>47032.167445373489</c:v>
                </c:pt>
                <c:pt idx="65">
                  <c:v>47758.730738997314</c:v>
                </c:pt>
                <c:pt idx="66">
                  <c:v>48478.545271301147</c:v>
                </c:pt>
                <c:pt idx="67">
                  <c:v>49205.154598998881</c:v>
                </c:pt>
                <c:pt idx="68">
                  <c:v>49927.391535973511</c:v>
                </c:pt>
                <c:pt idx="69">
                  <c:v>50655.367787527968</c:v>
                </c:pt>
                <c:pt idx="70">
                  <c:v>51376.93640582548</c:v>
                </c:pt>
                <c:pt idx="71">
                  <c:v>52097.018443369772</c:v>
                </c:pt>
                <c:pt idx="72">
                  <c:v>52822.853581762211</c:v>
                </c:pt>
                <c:pt idx="73">
                  <c:v>53540.290874075879</c:v>
                </c:pt>
                <c:pt idx="74">
                  <c:v>54257.407205009316</c:v>
                </c:pt>
                <c:pt idx="75">
                  <c:v>54980.213143920839</c:v>
                </c:pt>
                <c:pt idx="76">
                  <c:v>55704.031840968019</c:v>
                </c:pt>
                <c:pt idx="77">
                  <c:v>56426.917780685289</c:v>
                </c:pt>
                <c:pt idx="78">
                  <c:v>57150.231968569606</c:v>
                </c:pt>
                <c:pt idx="79">
                  <c:v>57872.603501820413</c:v>
                </c:pt>
                <c:pt idx="80">
                  <c:v>58594.20012714855</c:v>
                </c:pt>
                <c:pt idx="81">
                  <c:v>59316.599708366317</c:v>
                </c:pt>
                <c:pt idx="82">
                  <c:v>60037.17137162685</c:v>
                </c:pt>
                <c:pt idx="83">
                  <c:v>60756.396696400516</c:v>
                </c:pt>
                <c:pt idx="84">
                  <c:v>61478.179366230914</c:v>
                </c:pt>
                <c:pt idx="85">
                  <c:v>62204.196260928984</c:v>
                </c:pt>
                <c:pt idx="86">
                  <c:v>62923.829278087476</c:v>
                </c:pt>
                <c:pt idx="87">
                  <c:v>63649.339648413617</c:v>
                </c:pt>
                <c:pt idx="88">
                  <c:v>64367.478304457625</c:v>
                </c:pt>
                <c:pt idx="89">
                  <c:v>65089.106884550958</c:v>
                </c:pt>
              </c:numCache>
            </c:numRef>
          </c:xVal>
          <c:yVal>
            <c:numRef>
              <c:f>Sheet1!$Q$2:$Q$91</c:f>
              <c:numCache>
                <c:formatCode>General</c:formatCode>
                <c:ptCount val="90"/>
                <c:pt idx="0">
                  <c:v>0.46800000000000003</c:v>
                </c:pt>
                <c:pt idx="1">
                  <c:v>2.2480000000000002</c:v>
                </c:pt>
                <c:pt idx="2">
                  <c:v>4.5860000000000003</c:v>
                </c:pt>
                <c:pt idx="3">
                  <c:v>8.1479999999999997</c:v>
                </c:pt>
                <c:pt idx="4">
                  <c:v>10.808</c:v>
                </c:pt>
                <c:pt idx="5">
                  <c:v>14.375999999999999</c:v>
                </c:pt>
                <c:pt idx="6">
                  <c:v>17.835999999999999</c:v>
                </c:pt>
                <c:pt idx="7">
                  <c:v>20.797999999999998</c:v>
                </c:pt>
                <c:pt idx="8">
                  <c:v>23.698</c:v>
                </c:pt>
                <c:pt idx="9">
                  <c:v>26.026</c:v>
                </c:pt>
                <c:pt idx="10">
                  <c:v>28.402000000000001</c:v>
                </c:pt>
                <c:pt idx="11">
                  <c:v>29.763999999999999</c:v>
                </c:pt>
                <c:pt idx="12">
                  <c:v>32.536000000000001</c:v>
                </c:pt>
                <c:pt idx="13">
                  <c:v>35.195999999999998</c:v>
                </c:pt>
                <c:pt idx="14">
                  <c:v>36.802</c:v>
                </c:pt>
                <c:pt idx="15">
                  <c:v>38.136000000000003</c:v>
                </c:pt>
                <c:pt idx="16">
                  <c:v>39.905999999999999</c:v>
                </c:pt>
                <c:pt idx="17">
                  <c:v>41.216000000000001</c:v>
                </c:pt>
                <c:pt idx="18">
                  <c:v>42.956000000000003</c:v>
                </c:pt>
                <c:pt idx="19">
                  <c:v>42.893999999999998</c:v>
                </c:pt>
                <c:pt idx="20">
                  <c:v>44.67</c:v>
                </c:pt>
                <c:pt idx="21">
                  <c:v>46.421999999999997</c:v>
                </c:pt>
                <c:pt idx="22">
                  <c:v>47.57</c:v>
                </c:pt>
                <c:pt idx="23">
                  <c:v>48.182000000000002</c:v>
                </c:pt>
                <c:pt idx="24">
                  <c:v>49.037999999999997</c:v>
                </c:pt>
                <c:pt idx="25">
                  <c:v>50.235999999999997</c:v>
                </c:pt>
                <c:pt idx="26">
                  <c:v>50.747999999999998</c:v>
                </c:pt>
                <c:pt idx="27">
                  <c:v>51.98</c:v>
                </c:pt>
                <c:pt idx="28">
                  <c:v>51.213999999999999</c:v>
                </c:pt>
                <c:pt idx="29">
                  <c:v>52.834000000000003</c:v>
                </c:pt>
                <c:pt idx="30">
                  <c:v>54.256</c:v>
                </c:pt>
                <c:pt idx="31">
                  <c:v>55.014000000000003</c:v>
                </c:pt>
                <c:pt idx="32">
                  <c:v>55.828000000000003</c:v>
                </c:pt>
                <c:pt idx="33">
                  <c:v>55.673999999999999</c:v>
                </c:pt>
                <c:pt idx="34">
                  <c:v>56.46</c:v>
                </c:pt>
                <c:pt idx="35">
                  <c:v>56.844000000000001</c:v>
                </c:pt>
                <c:pt idx="36">
                  <c:v>56.98</c:v>
                </c:pt>
                <c:pt idx="37">
                  <c:v>57.457999999999998</c:v>
                </c:pt>
                <c:pt idx="38">
                  <c:v>56.945999999999998</c:v>
                </c:pt>
                <c:pt idx="39">
                  <c:v>57.694000000000003</c:v>
                </c:pt>
                <c:pt idx="40">
                  <c:v>58.69</c:v>
                </c:pt>
                <c:pt idx="41">
                  <c:v>58.58</c:v>
                </c:pt>
                <c:pt idx="42">
                  <c:v>58.802</c:v>
                </c:pt>
                <c:pt idx="43">
                  <c:v>58.95</c:v>
                </c:pt>
                <c:pt idx="44">
                  <c:v>59.09</c:v>
                </c:pt>
                <c:pt idx="45">
                  <c:v>59.344000000000001</c:v>
                </c:pt>
                <c:pt idx="46">
                  <c:v>59.985999999999997</c:v>
                </c:pt>
                <c:pt idx="47">
                  <c:v>60.31</c:v>
                </c:pt>
                <c:pt idx="48">
                  <c:v>60.64</c:v>
                </c:pt>
                <c:pt idx="49">
                  <c:v>60.777999999999999</c:v>
                </c:pt>
                <c:pt idx="50">
                  <c:v>61.031999999999996</c:v>
                </c:pt>
                <c:pt idx="51">
                  <c:v>60.76</c:v>
                </c:pt>
                <c:pt idx="52">
                  <c:v>61.082000000000001</c:v>
                </c:pt>
                <c:pt idx="53">
                  <c:v>61.438000000000002</c:v>
                </c:pt>
                <c:pt idx="54">
                  <c:v>61.738</c:v>
                </c:pt>
                <c:pt idx="55">
                  <c:v>61.838000000000001</c:v>
                </c:pt>
                <c:pt idx="56">
                  <c:v>62.052</c:v>
                </c:pt>
                <c:pt idx="57">
                  <c:v>62.247999999999998</c:v>
                </c:pt>
                <c:pt idx="58">
                  <c:v>62.686</c:v>
                </c:pt>
                <c:pt idx="59">
                  <c:v>62.485999999999997</c:v>
                </c:pt>
                <c:pt idx="60">
                  <c:v>63.356000000000002</c:v>
                </c:pt>
                <c:pt idx="61">
                  <c:v>63.692</c:v>
                </c:pt>
                <c:pt idx="62">
                  <c:v>63.874000000000002</c:v>
                </c:pt>
                <c:pt idx="63">
                  <c:v>63.908000000000001</c:v>
                </c:pt>
                <c:pt idx="64">
                  <c:v>64.099999999999994</c:v>
                </c:pt>
                <c:pt idx="65">
                  <c:v>64.474000000000004</c:v>
                </c:pt>
                <c:pt idx="66">
                  <c:v>64.47</c:v>
                </c:pt>
                <c:pt idx="67">
                  <c:v>64.158000000000001</c:v>
                </c:pt>
                <c:pt idx="68">
                  <c:v>64.102000000000004</c:v>
                </c:pt>
                <c:pt idx="69">
                  <c:v>64.457999999999998</c:v>
                </c:pt>
                <c:pt idx="70">
                  <c:v>64.718000000000004</c:v>
                </c:pt>
                <c:pt idx="71">
                  <c:v>64.585999999999999</c:v>
                </c:pt>
                <c:pt idx="72">
                  <c:v>64.756</c:v>
                </c:pt>
                <c:pt idx="73">
                  <c:v>64.804000000000002</c:v>
                </c:pt>
                <c:pt idx="74">
                  <c:v>65.284000000000006</c:v>
                </c:pt>
                <c:pt idx="75">
                  <c:v>64.988</c:v>
                </c:pt>
                <c:pt idx="76">
                  <c:v>65.105999999999995</c:v>
                </c:pt>
                <c:pt idx="77">
                  <c:v>65.352000000000004</c:v>
                </c:pt>
                <c:pt idx="78">
                  <c:v>65.754000000000005</c:v>
                </c:pt>
                <c:pt idx="79">
                  <c:v>65.628</c:v>
                </c:pt>
                <c:pt idx="80">
                  <c:v>65.626000000000005</c:v>
                </c:pt>
                <c:pt idx="81">
                  <c:v>65.744</c:v>
                </c:pt>
                <c:pt idx="82">
                  <c:v>65.573999999999998</c:v>
                </c:pt>
                <c:pt idx="83">
                  <c:v>66.418000000000006</c:v>
                </c:pt>
                <c:pt idx="84">
                  <c:v>66.03</c:v>
                </c:pt>
                <c:pt idx="85">
                  <c:v>65.587999999999994</c:v>
                </c:pt>
                <c:pt idx="86">
                  <c:v>66.11</c:v>
                </c:pt>
                <c:pt idx="87">
                  <c:v>66.31</c:v>
                </c:pt>
                <c:pt idx="88">
                  <c:v>66.007999999999996</c:v>
                </c:pt>
                <c:pt idx="89">
                  <c:v>66.248000000000005</c:v>
                </c:pt>
              </c:numCache>
            </c:numRef>
          </c:yVal>
          <c:smooth val="0"/>
          <c:extLst>
            <c:ext xmlns:c16="http://schemas.microsoft.com/office/drawing/2014/chart" uri="{C3380CC4-5D6E-409C-BE32-E72D297353CC}">
              <c16:uniqueId val="{00000004-7829-4850-B902-4E329AB7446E}"/>
            </c:ext>
          </c:extLst>
        </c:ser>
        <c:dLbls>
          <c:showLegendKey val="0"/>
          <c:showVal val="0"/>
          <c:showCatName val="0"/>
          <c:showSerName val="0"/>
          <c:showPercent val="0"/>
          <c:showBubbleSize val="0"/>
        </c:dLbls>
        <c:axId val="379279215"/>
        <c:axId val="379284623"/>
      </c:scatterChart>
      <c:valAx>
        <c:axId val="379279215"/>
        <c:scaling>
          <c:orientation val="minMax"/>
          <c:max val="150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050">
                    <a:solidFill>
                      <a:schemeClr val="tx1"/>
                    </a:solidFill>
                    <a:latin typeface="Times New Roman" panose="02020603050405020304" pitchFamily="18" charset="0"/>
                    <a:cs typeface="Times New Roman" panose="02020603050405020304" pitchFamily="18" charset="0"/>
                  </a:rPr>
                  <a:t>Time/sec</a:t>
                </a:r>
                <a:endParaRPr lang="zh-CN" altLang="en-US" sz="105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_ "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379284623"/>
        <c:crosses val="autoZero"/>
        <c:crossBetween val="midCat"/>
        <c:majorUnit val="30000"/>
      </c:valAx>
      <c:valAx>
        <c:axId val="3792846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100">
                    <a:solidFill>
                      <a:schemeClr val="tx1"/>
                    </a:solidFill>
                    <a:latin typeface="Times New Roman" panose="02020603050405020304" pitchFamily="18" charset="0"/>
                    <a:cs typeface="Times New Roman" panose="02020603050405020304" pitchFamily="18" charset="0"/>
                  </a:rPr>
                  <a:t>Accuracy</a:t>
                </a:r>
                <a:endParaRPr lang="zh-CN" altLang="en-US" sz="11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_);[Red]\(#,##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379279215"/>
        <c:crosses val="autoZero"/>
        <c:crossBetween val="midCat"/>
        <c:majorUnit val="10"/>
      </c:valAx>
      <c:spPr>
        <a:noFill/>
        <a:ln>
          <a:noFill/>
        </a:ln>
        <a:effectLst/>
      </c:spPr>
    </c:plotArea>
    <c:legend>
      <c:legendPos val="b"/>
      <c:layout>
        <c:manualLayout>
          <c:xMode val="edge"/>
          <c:yMode val="edge"/>
          <c:x val="0.57438981653267351"/>
          <c:y val="0.23350648284917119"/>
          <c:w val="0.31678339517625231"/>
          <c:h val="0.23330379123584441"/>
        </c:manualLayout>
      </c:layout>
      <c:overlay val="0"/>
      <c:spPr>
        <a:solidFill>
          <a:schemeClr val="bg1"/>
        </a:solidFill>
        <a:ln>
          <a:solidFill>
            <a:schemeClr val="tx1"/>
          </a:solidFill>
        </a:ln>
        <a:effectLst/>
      </c:spPr>
      <c:txPr>
        <a:bodyPr rot="0" spcFirstLastPara="1" vertOverflow="ellipsis" vert="horz" wrap="square" anchor="ctr" anchorCtr="1"/>
        <a:lstStyle/>
        <a:p>
          <a:pPr>
            <a:defRPr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80875077303649"/>
          <c:y val="2.6666666666666668E-2"/>
          <c:w val="0.81205936920222632"/>
          <c:h val="0.80194922900262466"/>
        </c:manualLayout>
      </c:layout>
      <c:scatterChart>
        <c:scatterStyle val="lineMarker"/>
        <c:varyColors val="0"/>
        <c:ser>
          <c:idx val="1"/>
          <c:order val="0"/>
          <c:tx>
            <c:strRef>
              <c:f>'C:\Users\menglin\Downloads\[新论文实验数据.xlsx]resnet-101收敛'!$E$1</c:f>
              <c:strCache>
                <c:ptCount val="1"/>
                <c:pt idx="0">
                  <c:v>PyTorch</c:v>
                </c:pt>
              </c:strCache>
            </c:strRef>
          </c:tx>
          <c:spPr>
            <a:ln w="19050" cap="rnd">
              <a:solidFill>
                <a:schemeClr val="accent4"/>
              </a:solidFill>
              <a:round/>
            </a:ln>
            <a:effectLst/>
          </c:spPr>
          <c:marker>
            <c:symbol val="none"/>
          </c:marker>
          <c:xVal>
            <c:numRef>
              <c:f>'[1]resnet-101收敛'!$D$2:$D$91</c:f>
              <c:numCache>
                <c:formatCode>General</c:formatCode>
                <c:ptCount val="90"/>
                <c:pt idx="0">
                  <c:v>733.70100522041298</c:v>
                </c:pt>
                <c:pt idx="1">
                  <c:v>1476.2185678482001</c:v>
                </c:pt>
                <c:pt idx="2">
                  <c:v>2217.5934484004902</c:v>
                </c:pt>
                <c:pt idx="3">
                  <c:v>2960.9265596866599</c:v>
                </c:pt>
                <c:pt idx="4">
                  <c:v>3702.3822777271198</c:v>
                </c:pt>
                <c:pt idx="5">
                  <c:v>4443.2538769245102</c:v>
                </c:pt>
                <c:pt idx="6">
                  <c:v>5184.4814527034696</c:v>
                </c:pt>
                <c:pt idx="7">
                  <c:v>5915.2480242252304</c:v>
                </c:pt>
                <c:pt idx="8">
                  <c:v>6641.4247958660098</c:v>
                </c:pt>
                <c:pt idx="9">
                  <c:v>7364.5160768032001</c:v>
                </c:pt>
                <c:pt idx="10">
                  <c:v>8088.9983446597998</c:v>
                </c:pt>
                <c:pt idx="11">
                  <c:v>8818.3872654438001</c:v>
                </c:pt>
                <c:pt idx="12">
                  <c:v>9540.9168982505798</c:v>
                </c:pt>
                <c:pt idx="13">
                  <c:v>10264.157636403999</c:v>
                </c:pt>
                <c:pt idx="14">
                  <c:v>10985.526031494101</c:v>
                </c:pt>
                <c:pt idx="15">
                  <c:v>11713.162664175001</c:v>
                </c:pt>
                <c:pt idx="16">
                  <c:v>12446.959285736</c:v>
                </c:pt>
                <c:pt idx="17">
                  <c:v>13171.6201758384</c:v>
                </c:pt>
                <c:pt idx="18">
                  <c:v>13905.8022966384</c:v>
                </c:pt>
                <c:pt idx="19">
                  <c:v>14636.649903297401</c:v>
                </c:pt>
                <c:pt idx="20">
                  <c:v>15367.557484388301</c:v>
                </c:pt>
                <c:pt idx="21">
                  <c:v>16099.6416039466</c:v>
                </c:pt>
                <c:pt idx="22">
                  <c:v>16828.382647037499</c:v>
                </c:pt>
                <c:pt idx="23">
                  <c:v>17565.4250304698</c:v>
                </c:pt>
                <c:pt idx="24">
                  <c:v>18293.752143621401</c:v>
                </c:pt>
                <c:pt idx="25">
                  <c:v>19026.9498972892</c:v>
                </c:pt>
                <c:pt idx="26">
                  <c:v>19755.834046363801</c:v>
                </c:pt>
                <c:pt idx="27">
                  <c:v>20500.094047784802</c:v>
                </c:pt>
                <c:pt idx="28">
                  <c:v>21228.507252216299</c:v>
                </c:pt>
                <c:pt idx="29">
                  <c:v>21967.683174848498</c:v>
                </c:pt>
                <c:pt idx="30">
                  <c:v>22696.8873889446</c:v>
                </c:pt>
                <c:pt idx="31">
                  <c:v>23436.876677989902</c:v>
                </c:pt>
                <c:pt idx="32">
                  <c:v>24178.080327272401</c:v>
                </c:pt>
                <c:pt idx="33">
                  <c:v>24919.797230243599</c:v>
                </c:pt>
                <c:pt idx="34">
                  <c:v>25653.166070938099</c:v>
                </c:pt>
                <c:pt idx="35">
                  <c:v>26398.191966771999</c:v>
                </c:pt>
                <c:pt idx="36">
                  <c:v>27135.2427930831</c:v>
                </c:pt>
                <c:pt idx="37">
                  <c:v>27865.292989015499</c:v>
                </c:pt>
                <c:pt idx="38">
                  <c:v>28595.882041692701</c:v>
                </c:pt>
                <c:pt idx="39">
                  <c:v>29334.304435968399</c:v>
                </c:pt>
                <c:pt idx="40">
                  <c:v>30067.1753144264</c:v>
                </c:pt>
                <c:pt idx="41">
                  <c:v>30794.782422304099</c:v>
                </c:pt>
                <c:pt idx="42">
                  <c:v>31526.8529253005</c:v>
                </c:pt>
                <c:pt idx="43">
                  <c:v>32260.417944431301</c:v>
                </c:pt>
                <c:pt idx="44">
                  <c:v>32997.564188480297</c:v>
                </c:pt>
                <c:pt idx="45">
                  <c:v>33736.076079845399</c:v>
                </c:pt>
                <c:pt idx="46">
                  <c:v>34484.713550806002</c:v>
                </c:pt>
                <c:pt idx="47">
                  <c:v>35222.585200309702</c:v>
                </c:pt>
                <c:pt idx="48">
                  <c:v>35972.786663055398</c:v>
                </c:pt>
                <c:pt idx="49">
                  <c:v>36710.450859308199</c:v>
                </c:pt>
                <c:pt idx="50">
                  <c:v>37443.535985469804</c:v>
                </c:pt>
                <c:pt idx="51">
                  <c:v>38182.422751188198</c:v>
                </c:pt>
                <c:pt idx="52">
                  <c:v>38919.2245578765</c:v>
                </c:pt>
                <c:pt idx="53">
                  <c:v>39654.048854351</c:v>
                </c:pt>
                <c:pt idx="54">
                  <c:v>40390.315067529598</c:v>
                </c:pt>
                <c:pt idx="55">
                  <c:v>41135.3706562519</c:v>
                </c:pt>
                <c:pt idx="56">
                  <c:v>41868.592339277202</c:v>
                </c:pt>
                <c:pt idx="57">
                  <c:v>42603.154713869</c:v>
                </c:pt>
                <c:pt idx="58">
                  <c:v>43344.967349290797</c:v>
                </c:pt>
                <c:pt idx="59">
                  <c:v>44076.350727319703</c:v>
                </c:pt>
                <c:pt idx="60">
                  <c:v>44820.359354734399</c:v>
                </c:pt>
                <c:pt idx="61">
                  <c:v>45549.879908800103</c:v>
                </c:pt>
                <c:pt idx="62">
                  <c:v>46280.866804122903</c:v>
                </c:pt>
                <c:pt idx="63">
                  <c:v>47018.497159957798</c:v>
                </c:pt>
                <c:pt idx="64">
                  <c:v>47752.244438886599</c:v>
                </c:pt>
                <c:pt idx="65">
                  <c:v>48494.549250364304</c:v>
                </c:pt>
                <c:pt idx="66">
                  <c:v>49231.165872335398</c:v>
                </c:pt>
                <c:pt idx="67">
                  <c:v>49979.717000961296</c:v>
                </c:pt>
                <c:pt idx="68">
                  <c:v>50717.1105678081</c:v>
                </c:pt>
                <c:pt idx="69">
                  <c:v>51454.705139875397</c:v>
                </c:pt>
                <c:pt idx="70">
                  <c:v>52189.052942276001</c:v>
                </c:pt>
                <c:pt idx="71">
                  <c:v>52916.801414251298</c:v>
                </c:pt>
                <c:pt idx="72">
                  <c:v>53650.791881799698</c:v>
                </c:pt>
                <c:pt idx="73">
                  <c:v>54380.152628421703</c:v>
                </c:pt>
                <c:pt idx="74">
                  <c:v>55115.2085731029</c:v>
                </c:pt>
                <c:pt idx="75">
                  <c:v>55858.5481221675</c:v>
                </c:pt>
                <c:pt idx="76">
                  <c:v>56594.000774621898</c:v>
                </c:pt>
                <c:pt idx="77">
                  <c:v>57336.9929285049</c:v>
                </c:pt>
                <c:pt idx="78">
                  <c:v>58065.896202564203</c:v>
                </c:pt>
                <c:pt idx="79">
                  <c:v>58808.069311380299</c:v>
                </c:pt>
                <c:pt idx="80">
                  <c:v>59543.895443439404</c:v>
                </c:pt>
                <c:pt idx="81">
                  <c:v>60279.778212785699</c:v>
                </c:pt>
                <c:pt idx="82">
                  <c:v>61010.166819334001</c:v>
                </c:pt>
                <c:pt idx="83">
                  <c:v>61742.826392650597</c:v>
                </c:pt>
                <c:pt idx="84">
                  <c:v>62480.564181804599</c:v>
                </c:pt>
                <c:pt idx="85">
                  <c:v>63222.064038991899</c:v>
                </c:pt>
                <c:pt idx="86">
                  <c:v>63951.066539525898</c:v>
                </c:pt>
                <c:pt idx="87">
                  <c:v>64689.548425912799</c:v>
                </c:pt>
                <c:pt idx="88">
                  <c:v>65420.964059352802</c:v>
                </c:pt>
                <c:pt idx="89">
                  <c:v>66168.081410646395</c:v>
                </c:pt>
              </c:numCache>
            </c:numRef>
          </c:xVal>
          <c:yVal>
            <c:numRef>
              <c:f>'[1]resnet-101收敛'!$E$2:$E$91</c:f>
              <c:numCache>
                <c:formatCode>General</c:formatCode>
                <c:ptCount val="90"/>
                <c:pt idx="0">
                  <c:v>10.217999458312899</c:v>
                </c:pt>
                <c:pt idx="1">
                  <c:v>21.524000167846602</c:v>
                </c:pt>
                <c:pt idx="2">
                  <c:v>34.381999969482401</c:v>
                </c:pt>
                <c:pt idx="3">
                  <c:v>38.461997985839801</c:v>
                </c:pt>
                <c:pt idx="4">
                  <c:v>36.332000732421797</c:v>
                </c:pt>
                <c:pt idx="5">
                  <c:v>46.75</c:v>
                </c:pt>
                <c:pt idx="6">
                  <c:v>48.509998321533203</c:v>
                </c:pt>
                <c:pt idx="7">
                  <c:v>46.851997375488203</c:v>
                </c:pt>
                <c:pt idx="8">
                  <c:v>51.583999633788999</c:v>
                </c:pt>
                <c:pt idx="9">
                  <c:v>52.4279975891113</c:v>
                </c:pt>
                <c:pt idx="10">
                  <c:v>52.959999084472599</c:v>
                </c:pt>
                <c:pt idx="11">
                  <c:v>51.531997680663999</c:v>
                </c:pt>
                <c:pt idx="12">
                  <c:v>55.139999389648402</c:v>
                </c:pt>
                <c:pt idx="13">
                  <c:v>55.607997894287102</c:v>
                </c:pt>
                <c:pt idx="14">
                  <c:v>57.247997283935497</c:v>
                </c:pt>
                <c:pt idx="15">
                  <c:v>57.167999267578097</c:v>
                </c:pt>
                <c:pt idx="16">
                  <c:v>56.487998962402301</c:v>
                </c:pt>
                <c:pt idx="17">
                  <c:v>57.817996978759702</c:v>
                </c:pt>
                <c:pt idx="18">
                  <c:v>57.761997222900298</c:v>
                </c:pt>
                <c:pt idx="19">
                  <c:v>57.167999267578097</c:v>
                </c:pt>
                <c:pt idx="20">
                  <c:v>57.143997192382798</c:v>
                </c:pt>
                <c:pt idx="21">
                  <c:v>58.402000427246001</c:v>
                </c:pt>
                <c:pt idx="22">
                  <c:v>56.777999877929602</c:v>
                </c:pt>
                <c:pt idx="23">
                  <c:v>57.916000366210902</c:v>
                </c:pt>
                <c:pt idx="24">
                  <c:v>59.333999633788999</c:v>
                </c:pt>
                <c:pt idx="25">
                  <c:v>57.911998748779297</c:v>
                </c:pt>
                <c:pt idx="26">
                  <c:v>59.189998626708899</c:v>
                </c:pt>
                <c:pt idx="27">
                  <c:v>58.955997467041001</c:v>
                </c:pt>
                <c:pt idx="28">
                  <c:v>57.765998840332003</c:v>
                </c:pt>
                <c:pt idx="29">
                  <c:v>56.645999908447202</c:v>
                </c:pt>
                <c:pt idx="30">
                  <c:v>69.417999267578097</c:v>
                </c:pt>
                <c:pt idx="31">
                  <c:v>70.381996154785099</c:v>
                </c:pt>
                <c:pt idx="32">
                  <c:v>71.017997741699205</c:v>
                </c:pt>
                <c:pt idx="33">
                  <c:v>71.388000488281193</c:v>
                </c:pt>
                <c:pt idx="34">
                  <c:v>71.6199951171875</c:v>
                </c:pt>
                <c:pt idx="35">
                  <c:v>71.903999328613196</c:v>
                </c:pt>
                <c:pt idx="36">
                  <c:v>71.827995300292898</c:v>
                </c:pt>
                <c:pt idx="37">
                  <c:v>72.049995422363196</c:v>
                </c:pt>
                <c:pt idx="38">
                  <c:v>72.330001831054602</c:v>
                </c:pt>
                <c:pt idx="39">
                  <c:v>71.935997009277301</c:v>
                </c:pt>
                <c:pt idx="40">
                  <c:v>72.129997253417898</c:v>
                </c:pt>
                <c:pt idx="41">
                  <c:v>72.012001037597599</c:v>
                </c:pt>
                <c:pt idx="42">
                  <c:v>72.699996948242102</c:v>
                </c:pt>
                <c:pt idx="43">
                  <c:v>72.147994995117102</c:v>
                </c:pt>
                <c:pt idx="44">
                  <c:v>72.269996643066406</c:v>
                </c:pt>
                <c:pt idx="45">
                  <c:v>71.933998107910099</c:v>
                </c:pt>
                <c:pt idx="46">
                  <c:v>72.428001403808594</c:v>
                </c:pt>
                <c:pt idx="47">
                  <c:v>72.316001892089801</c:v>
                </c:pt>
                <c:pt idx="48">
                  <c:v>72.037994384765597</c:v>
                </c:pt>
                <c:pt idx="49">
                  <c:v>72.397994995117102</c:v>
                </c:pt>
                <c:pt idx="50">
                  <c:v>72.365997314453097</c:v>
                </c:pt>
                <c:pt idx="51">
                  <c:v>72.344001770019503</c:v>
                </c:pt>
                <c:pt idx="52">
                  <c:v>72.727996826171804</c:v>
                </c:pt>
                <c:pt idx="53">
                  <c:v>72.253997802734304</c:v>
                </c:pt>
                <c:pt idx="54">
                  <c:v>72.472000122070298</c:v>
                </c:pt>
                <c:pt idx="55">
                  <c:v>71.743995666503906</c:v>
                </c:pt>
                <c:pt idx="56">
                  <c:v>71.781997680664006</c:v>
                </c:pt>
                <c:pt idx="57">
                  <c:v>72.316001892089801</c:v>
                </c:pt>
                <c:pt idx="58">
                  <c:v>72.383995056152301</c:v>
                </c:pt>
                <c:pt idx="59">
                  <c:v>72.290000915527301</c:v>
                </c:pt>
                <c:pt idx="60">
                  <c:v>75.124000549316406</c:v>
                </c:pt>
                <c:pt idx="61">
                  <c:v>75.419998168945298</c:v>
                </c:pt>
                <c:pt idx="62">
                  <c:v>75.547996520996094</c:v>
                </c:pt>
                <c:pt idx="63">
                  <c:v>75.605995178222599</c:v>
                </c:pt>
                <c:pt idx="64">
                  <c:v>75.695999145507798</c:v>
                </c:pt>
                <c:pt idx="65">
                  <c:v>75.771995544433594</c:v>
                </c:pt>
                <c:pt idx="66">
                  <c:v>75.977996826171804</c:v>
                </c:pt>
                <c:pt idx="67">
                  <c:v>75.799995422363196</c:v>
                </c:pt>
                <c:pt idx="68">
                  <c:v>75.961997985839801</c:v>
                </c:pt>
                <c:pt idx="69">
                  <c:v>76.047996520996094</c:v>
                </c:pt>
                <c:pt idx="70">
                  <c:v>75.942001342773395</c:v>
                </c:pt>
                <c:pt idx="71">
                  <c:v>76.080001831054602</c:v>
                </c:pt>
                <c:pt idx="72">
                  <c:v>76.037994384765597</c:v>
                </c:pt>
                <c:pt idx="73">
                  <c:v>76.155998229980398</c:v>
                </c:pt>
                <c:pt idx="74">
                  <c:v>76.267997741699205</c:v>
                </c:pt>
                <c:pt idx="75">
                  <c:v>76.147994995117102</c:v>
                </c:pt>
                <c:pt idx="76">
                  <c:v>76.217994689941406</c:v>
                </c:pt>
                <c:pt idx="77">
                  <c:v>76.155998229980398</c:v>
                </c:pt>
                <c:pt idx="78">
                  <c:v>76.222000122070298</c:v>
                </c:pt>
                <c:pt idx="79">
                  <c:v>76.255996704101506</c:v>
                </c:pt>
                <c:pt idx="80">
                  <c:v>76.251998901367102</c:v>
                </c:pt>
                <c:pt idx="81">
                  <c:v>76.388000488281193</c:v>
                </c:pt>
                <c:pt idx="82">
                  <c:v>76.217994689941406</c:v>
                </c:pt>
                <c:pt idx="83">
                  <c:v>76.332000732421804</c:v>
                </c:pt>
                <c:pt idx="84">
                  <c:v>76.248001098632798</c:v>
                </c:pt>
                <c:pt idx="85">
                  <c:v>76.248001098632798</c:v>
                </c:pt>
                <c:pt idx="86">
                  <c:v>76.402000427246094</c:v>
                </c:pt>
                <c:pt idx="87">
                  <c:v>76.337997436523395</c:v>
                </c:pt>
                <c:pt idx="88">
                  <c:v>76.498001098632798</c:v>
                </c:pt>
                <c:pt idx="89">
                  <c:v>76.143997192382798</c:v>
                </c:pt>
              </c:numCache>
            </c:numRef>
          </c:yVal>
          <c:smooth val="0"/>
          <c:extLst>
            <c:ext xmlns:c16="http://schemas.microsoft.com/office/drawing/2014/chart" uri="{C3380CC4-5D6E-409C-BE32-E72D297353CC}">
              <c16:uniqueId val="{00000000-0802-4E0A-9AB0-8C5290176440}"/>
            </c:ext>
          </c:extLst>
        </c:ser>
        <c:ser>
          <c:idx val="2"/>
          <c:order val="1"/>
          <c:tx>
            <c:strRef>
              <c:f>'C:\Users\menglin\Downloads\[新论文实验数据.xlsx]resnet-101收敛'!$H$1</c:f>
              <c:strCache>
                <c:ptCount val="1"/>
                <c:pt idx="0">
                  <c:v>Bytescheduler</c:v>
                </c:pt>
              </c:strCache>
            </c:strRef>
          </c:tx>
          <c:spPr>
            <a:ln w="19050" cap="rnd">
              <a:solidFill>
                <a:schemeClr val="accent6"/>
              </a:solidFill>
              <a:round/>
            </a:ln>
            <a:effectLst/>
          </c:spPr>
          <c:marker>
            <c:symbol val="none"/>
          </c:marker>
          <c:xVal>
            <c:numRef>
              <c:f>'[1]resnet-101收敛'!$G$2:$G$91</c:f>
              <c:numCache>
                <c:formatCode>General</c:formatCode>
                <c:ptCount val="90"/>
                <c:pt idx="0">
                  <c:v>628.88657590321111</c:v>
                </c:pt>
                <c:pt idx="1">
                  <c:v>1265.3302010127429</c:v>
                </c:pt>
                <c:pt idx="2">
                  <c:v>1900.7943843432772</c:v>
                </c:pt>
                <c:pt idx="3">
                  <c:v>2537.9370511599941</c:v>
                </c:pt>
                <c:pt idx="4">
                  <c:v>3173.4705237661028</c:v>
                </c:pt>
                <c:pt idx="5">
                  <c:v>3808.5033230781514</c:v>
                </c:pt>
                <c:pt idx="6">
                  <c:v>4443.8412451744025</c:v>
                </c:pt>
                <c:pt idx="7">
                  <c:v>5070.2125921930547</c:v>
                </c:pt>
                <c:pt idx="8">
                  <c:v>5692.6498250280083</c:v>
                </c:pt>
                <c:pt idx="9">
                  <c:v>6312.4423515456001</c:v>
                </c:pt>
                <c:pt idx="10">
                  <c:v>6933.4271525655431</c:v>
                </c:pt>
                <c:pt idx="11">
                  <c:v>7558.6176560946851</c:v>
                </c:pt>
                <c:pt idx="12">
                  <c:v>8177.928769929068</c:v>
                </c:pt>
                <c:pt idx="13">
                  <c:v>8797.8494026319986</c:v>
                </c:pt>
                <c:pt idx="14">
                  <c:v>9416.1651698520873</c:v>
                </c:pt>
                <c:pt idx="15">
                  <c:v>10039.853712149999</c:v>
                </c:pt>
                <c:pt idx="16">
                  <c:v>10668.822244916573</c:v>
                </c:pt>
                <c:pt idx="17">
                  <c:v>11289.960150718629</c:v>
                </c:pt>
                <c:pt idx="18">
                  <c:v>11919.259111404343</c:v>
                </c:pt>
                <c:pt idx="19">
                  <c:v>12545.699917112057</c:v>
                </c:pt>
                <c:pt idx="20">
                  <c:v>13172.192129475687</c:v>
                </c:pt>
                <c:pt idx="21">
                  <c:v>13799.692803382801</c:v>
                </c:pt>
                <c:pt idx="22">
                  <c:v>14424.327983174999</c:v>
                </c:pt>
                <c:pt idx="23">
                  <c:v>15056.078597545542</c:v>
                </c:pt>
                <c:pt idx="24">
                  <c:v>15680.358980246916</c:v>
                </c:pt>
                <c:pt idx="25">
                  <c:v>16308.814197676456</c:v>
                </c:pt>
                <c:pt idx="26">
                  <c:v>16933.5720397404</c:v>
                </c:pt>
                <c:pt idx="27">
                  <c:v>17571.509183815542</c:v>
                </c:pt>
                <c:pt idx="28">
                  <c:v>18195.863359042542</c:v>
                </c:pt>
                <c:pt idx="29">
                  <c:v>18829.442721298714</c:v>
                </c:pt>
                <c:pt idx="30">
                  <c:v>19454.47490480966</c:v>
                </c:pt>
                <c:pt idx="31">
                  <c:v>20088.751438277057</c:v>
                </c:pt>
                <c:pt idx="32">
                  <c:v>20724.068851947774</c:v>
                </c:pt>
                <c:pt idx="33">
                  <c:v>21359.826197351656</c:v>
                </c:pt>
                <c:pt idx="34">
                  <c:v>21988.428060804086</c:v>
                </c:pt>
                <c:pt idx="35">
                  <c:v>22627.021685804571</c:v>
                </c:pt>
                <c:pt idx="36">
                  <c:v>23258.77953692837</c:v>
                </c:pt>
                <c:pt idx="37">
                  <c:v>23884.536847727573</c:v>
                </c:pt>
                <c:pt idx="38">
                  <c:v>24510.756035736598</c:v>
                </c:pt>
                <c:pt idx="39">
                  <c:v>25143.689516544342</c:v>
                </c:pt>
                <c:pt idx="40">
                  <c:v>25771.86455522263</c:v>
                </c:pt>
                <c:pt idx="41">
                  <c:v>26395.52779054637</c:v>
                </c:pt>
                <c:pt idx="42">
                  <c:v>27023.016793114715</c:v>
                </c:pt>
                <c:pt idx="43">
                  <c:v>27651.786809512541</c:v>
                </c:pt>
                <c:pt idx="44">
                  <c:v>28283.626447268827</c:v>
                </c:pt>
                <c:pt idx="45">
                  <c:v>28916.636639867484</c:v>
                </c:pt>
                <c:pt idx="46">
                  <c:v>29558.325900690859</c:v>
                </c:pt>
                <c:pt idx="47">
                  <c:v>30190.787314551177</c:v>
                </c:pt>
                <c:pt idx="48">
                  <c:v>30833.817139761773</c:v>
                </c:pt>
                <c:pt idx="49">
                  <c:v>31466.100736549884</c:v>
                </c:pt>
                <c:pt idx="50">
                  <c:v>32094.459416116973</c:v>
                </c:pt>
                <c:pt idx="51">
                  <c:v>32727.790929589886</c:v>
                </c:pt>
                <c:pt idx="52">
                  <c:v>33359.335335322714</c:v>
                </c:pt>
                <c:pt idx="53">
                  <c:v>33989.184732300855</c:v>
                </c:pt>
                <c:pt idx="54">
                  <c:v>34620.270057882517</c:v>
                </c:pt>
                <c:pt idx="55">
                  <c:v>35258.889133930199</c:v>
                </c:pt>
                <c:pt idx="56">
                  <c:v>35887.364862237599</c:v>
                </c:pt>
                <c:pt idx="57">
                  <c:v>36516.989754744856</c:v>
                </c:pt>
                <c:pt idx="58">
                  <c:v>37152.829156534972</c:v>
                </c:pt>
                <c:pt idx="59">
                  <c:v>37779.729194845459</c:v>
                </c:pt>
                <c:pt idx="60">
                  <c:v>38417.450875486633</c:v>
                </c:pt>
                <c:pt idx="61">
                  <c:v>39042.754207542945</c:v>
                </c:pt>
                <c:pt idx="62">
                  <c:v>39669.314403533921</c:v>
                </c:pt>
                <c:pt idx="63">
                  <c:v>40301.568994249545</c:v>
                </c:pt>
                <c:pt idx="64">
                  <c:v>40930.495233331378</c:v>
                </c:pt>
                <c:pt idx="65">
                  <c:v>41566.756500312258</c:v>
                </c:pt>
                <c:pt idx="66">
                  <c:v>42198.142176287482</c:v>
                </c:pt>
                <c:pt idx="67">
                  <c:v>42839.757429395395</c:v>
                </c:pt>
                <c:pt idx="68">
                  <c:v>43471.809058121231</c:v>
                </c:pt>
                <c:pt idx="69">
                  <c:v>44104.032977036048</c:v>
                </c:pt>
                <c:pt idx="70">
                  <c:v>44733.47395052229</c:v>
                </c:pt>
                <c:pt idx="71">
                  <c:v>45357.258355072539</c:v>
                </c:pt>
                <c:pt idx="72">
                  <c:v>45986.3930415426</c:v>
                </c:pt>
                <c:pt idx="73">
                  <c:v>46611.559395790035</c:v>
                </c:pt>
                <c:pt idx="74">
                  <c:v>47241.607348373916</c:v>
                </c:pt>
                <c:pt idx="75">
                  <c:v>47878.755533286429</c:v>
                </c:pt>
                <c:pt idx="76">
                  <c:v>48509.143521104481</c:v>
                </c:pt>
                <c:pt idx="77">
                  <c:v>49145.993938718493</c:v>
                </c:pt>
                <c:pt idx="78">
                  <c:v>49770.768173626457</c:v>
                </c:pt>
                <c:pt idx="79">
                  <c:v>50406.916552611685</c:v>
                </c:pt>
                <c:pt idx="80">
                  <c:v>51037.624665805204</c:v>
                </c:pt>
                <c:pt idx="81">
                  <c:v>51668.381325244889</c:v>
                </c:pt>
                <c:pt idx="82">
                  <c:v>52294.428702286285</c:v>
                </c:pt>
                <c:pt idx="83">
                  <c:v>52922.422622271937</c:v>
                </c:pt>
                <c:pt idx="84">
                  <c:v>53554.769298689658</c:v>
                </c:pt>
                <c:pt idx="85">
                  <c:v>54190.3406048502</c:v>
                </c:pt>
                <c:pt idx="86">
                  <c:v>54815.199891022196</c:v>
                </c:pt>
                <c:pt idx="87">
                  <c:v>55448.184365068111</c:v>
                </c:pt>
                <c:pt idx="88">
                  <c:v>56075.112050873824</c:v>
                </c:pt>
                <c:pt idx="89">
                  <c:v>56715.498351982627</c:v>
                </c:pt>
              </c:numCache>
            </c:numRef>
          </c:xVal>
          <c:yVal>
            <c:numRef>
              <c:f>'[1]resnet-101收敛'!$H$2:$H$91</c:f>
              <c:numCache>
                <c:formatCode>General</c:formatCode>
                <c:ptCount val="90"/>
                <c:pt idx="0">
                  <c:v>11.2960994583129</c:v>
                </c:pt>
                <c:pt idx="1">
                  <c:v>23.6040001678466</c:v>
                </c:pt>
                <c:pt idx="2">
                  <c:v>33.476399969482401</c:v>
                </c:pt>
                <c:pt idx="3">
                  <c:v>37.559597985839801</c:v>
                </c:pt>
                <c:pt idx="4">
                  <c:v>39.252200732421798</c:v>
                </c:pt>
                <c:pt idx="5">
                  <c:v>46.7502</c:v>
                </c:pt>
                <c:pt idx="6">
                  <c:v>48.568698321533205</c:v>
                </c:pt>
                <c:pt idx="7">
                  <c:v>46.836597375488203</c:v>
                </c:pt>
                <c:pt idx="8">
                  <c:v>51.526899633789</c:v>
                </c:pt>
                <c:pt idx="9">
                  <c:v>52.406297589111297</c:v>
                </c:pt>
                <c:pt idx="10">
                  <c:v>52.862299084472596</c:v>
                </c:pt>
                <c:pt idx="11">
                  <c:v>51.543797680663999</c:v>
                </c:pt>
                <c:pt idx="12">
                  <c:v>55.167699389648405</c:v>
                </c:pt>
                <c:pt idx="13">
                  <c:v>55.5252978942871</c:v>
                </c:pt>
                <c:pt idx="14">
                  <c:v>57.201697283935495</c:v>
                </c:pt>
                <c:pt idx="15">
                  <c:v>57.1969992675781</c:v>
                </c:pt>
                <c:pt idx="16">
                  <c:v>56.5174989624023</c:v>
                </c:pt>
                <c:pt idx="17">
                  <c:v>57.7363969787597</c:v>
                </c:pt>
                <c:pt idx="18">
                  <c:v>57.818597222900301</c:v>
                </c:pt>
                <c:pt idx="19">
                  <c:v>57.123899267578096</c:v>
                </c:pt>
                <c:pt idx="20">
                  <c:v>57.152297192382797</c:v>
                </c:pt>
                <c:pt idx="21">
                  <c:v>58.374400427246002</c:v>
                </c:pt>
                <c:pt idx="22">
                  <c:v>56.706799877929605</c:v>
                </c:pt>
                <c:pt idx="23">
                  <c:v>57.8359003662109</c:v>
                </c:pt>
                <c:pt idx="24">
                  <c:v>59.258199633788998</c:v>
                </c:pt>
                <c:pt idx="25">
                  <c:v>57.969898748779293</c:v>
                </c:pt>
                <c:pt idx="26">
                  <c:v>59.163398626708897</c:v>
                </c:pt>
                <c:pt idx="27">
                  <c:v>58.953597467041</c:v>
                </c:pt>
                <c:pt idx="28">
                  <c:v>57.798598840332005</c:v>
                </c:pt>
                <c:pt idx="29">
                  <c:v>56.557299908447199</c:v>
                </c:pt>
                <c:pt idx="30">
                  <c:v>69.358899267578096</c:v>
                </c:pt>
                <c:pt idx="31">
                  <c:v>70.374496154785106</c:v>
                </c:pt>
                <c:pt idx="32">
                  <c:v>71.105397741699207</c:v>
                </c:pt>
                <c:pt idx="33">
                  <c:v>71.451000488281196</c:v>
                </c:pt>
                <c:pt idx="34">
                  <c:v>71.611695117187494</c:v>
                </c:pt>
                <c:pt idx="35">
                  <c:v>71.9096993286132</c:v>
                </c:pt>
                <c:pt idx="36">
                  <c:v>71.735495300292897</c:v>
                </c:pt>
                <c:pt idx="37">
                  <c:v>71.9657954223632</c:v>
                </c:pt>
                <c:pt idx="38">
                  <c:v>72.247201831054596</c:v>
                </c:pt>
                <c:pt idx="39">
                  <c:v>71.837097009277301</c:v>
                </c:pt>
                <c:pt idx="40">
                  <c:v>72.197597253417896</c:v>
                </c:pt>
                <c:pt idx="41">
                  <c:v>71.955101037597601</c:v>
                </c:pt>
                <c:pt idx="42">
                  <c:v>72.758896948242096</c:v>
                </c:pt>
                <c:pt idx="43">
                  <c:v>72.190394995117103</c:v>
                </c:pt>
                <c:pt idx="44">
                  <c:v>72.34929664306641</c:v>
                </c:pt>
                <c:pt idx="45">
                  <c:v>71.996798107910095</c:v>
                </c:pt>
                <c:pt idx="46">
                  <c:v>72.457601403808596</c:v>
                </c:pt>
                <c:pt idx="47">
                  <c:v>72.288601892089801</c:v>
                </c:pt>
                <c:pt idx="48">
                  <c:v>72.037494384765594</c:v>
                </c:pt>
                <c:pt idx="49">
                  <c:v>72.322894995117096</c:v>
                </c:pt>
                <c:pt idx="50">
                  <c:v>72.270697314453102</c:v>
                </c:pt>
                <c:pt idx="51">
                  <c:v>72.295701770019505</c:v>
                </c:pt>
                <c:pt idx="52">
                  <c:v>72.709396826171798</c:v>
                </c:pt>
                <c:pt idx="53">
                  <c:v>72.255797802734307</c:v>
                </c:pt>
                <c:pt idx="54">
                  <c:v>72.395200122070293</c:v>
                </c:pt>
                <c:pt idx="55">
                  <c:v>71.686295666503909</c:v>
                </c:pt>
                <c:pt idx="56">
                  <c:v>71.812197680663999</c:v>
                </c:pt>
                <c:pt idx="57">
                  <c:v>72.314201892089798</c:v>
                </c:pt>
                <c:pt idx="58">
                  <c:v>72.359395056152295</c:v>
                </c:pt>
                <c:pt idx="59">
                  <c:v>72.374600915527296</c:v>
                </c:pt>
                <c:pt idx="60">
                  <c:v>75.1221005493164</c:v>
                </c:pt>
                <c:pt idx="61">
                  <c:v>75.336798168945293</c:v>
                </c:pt>
                <c:pt idx="62">
                  <c:v>75.490196520996093</c:v>
                </c:pt>
                <c:pt idx="63">
                  <c:v>75.547695178222597</c:v>
                </c:pt>
                <c:pt idx="64">
                  <c:v>75.664999145507792</c:v>
                </c:pt>
                <c:pt idx="65">
                  <c:v>75.677395544433594</c:v>
                </c:pt>
                <c:pt idx="66">
                  <c:v>76.023196826171798</c:v>
                </c:pt>
                <c:pt idx="67">
                  <c:v>75.825995422363192</c:v>
                </c:pt>
                <c:pt idx="68">
                  <c:v>75.956897985839802</c:v>
                </c:pt>
                <c:pt idx="69">
                  <c:v>75.982496520996094</c:v>
                </c:pt>
                <c:pt idx="70">
                  <c:v>75.936001342773395</c:v>
                </c:pt>
                <c:pt idx="71">
                  <c:v>76.1784018310546</c:v>
                </c:pt>
                <c:pt idx="72">
                  <c:v>75.972094384765597</c:v>
                </c:pt>
                <c:pt idx="73">
                  <c:v>76.156998229980402</c:v>
                </c:pt>
                <c:pt idx="74">
                  <c:v>76.330497741699205</c:v>
                </c:pt>
                <c:pt idx="75">
                  <c:v>76.234894995117102</c:v>
                </c:pt>
                <c:pt idx="76">
                  <c:v>76.296394689941408</c:v>
                </c:pt>
                <c:pt idx="77">
                  <c:v>76.158098229980396</c:v>
                </c:pt>
                <c:pt idx="78">
                  <c:v>76.271300122070301</c:v>
                </c:pt>
                <c:pt idx="79">
                  <c:v>76.171996704101502</c:v>
                </c:pt>
                <c:pt idx="80">
                  <c:v>76.294398901367103</c:v>
                </c:pt>
                <c:pt idx="81">
                  <c:v>76.468900488281193</c:v>
                </c:pt>
                <c:pt idx="82">
                  <c:v>76.224494689941409</c:v>
                </c:pt>
                <c:pt idx="83">
                  <c:v>76.255800732421804</c:v>
                </c:pt>
                <c:pt idx="84">
                  <c:v>76.174901098632802</c:v>
                </c:pt>
                <c:pt idx="85">
                  <c:v>76.315001098632791</c:v>
                </c:pt>
                <c:pt idx="86">
                  <c:v>76.364800427246095</c:v>
                </c:pt>
                <c:pt idx="87">
                  <c:v>76.409597436523399</c:v>
                </c:pt>
                <c:pt idx="88">
                  <c:v>76.559101098632794</c:v>
                </c:pt>
                <c:pt idx="89">
                  <c:v>76.150997192382803</c:v>
                </c:pt>
              </c:numCache>
            </c:numRef>
          </c:yVal>
          <c:smooth val="0"/>
          <c:extLst>
            <c:ext xmlns:c16="http://schemas.microsoft.com/office/drawing/2014/chart" uri="{C3380CC4-5D6E-409C-BE32-E72D297353CC}">
              <c16:uniqueId val="{00000001-0802-4E0A-9AB0-8C5290176440}"/>
            </c:ext>
          </c:extLst>
        </c:ser>
        <c:ser>
          <c:idx val="3"/>
          <c:order val="2"/>
          <c:tx>
            <c:strRef>
              <c:f>'C:\Users\menglin\Downloads\[新论文实验数据.xlsx]resnet-101收敛'!$K$1</c:f>
              <c:strCache>
                <c:ptCount val="1"/>
                <c:pt idx="0">
                  <c:v>US-Byte</c:v>
                </c:pt>
              </c:strCache>
            </c:strRef>
          </c:tx>
          <c:spPr>
            <a:ln w="19050" cap="rnd">
              <a:solidFill>
                <a:schemeClr val="accent2">
                  <a:lumMod val="60000"/>
                </a:schemeClr>
              </a:solidFill>
              <a:round/>
            </a:ln>
            <a:effectLst/>
          </c:spPr>
          <c:marker>
            <c:symbol val="none"/>
          </c:marker>
          <c:xVal>
            <c:numRef>
              <c:f>'[1]resnet-101收敛'!$J$2:$J$91</c:f>
              <c:numCache>
                <c:formatCode>General</c:formatCode>
                <c:ptCount val="90"/>
                <c:pt idx="0">
                  <c:v>564.38538863108693</c:v>
                </c:pt>
                <c:pt idx="1">
                  <c:v>1135.5527444986155</c:v>
                </c:pt>
                <c:pt idx="2">
                  <c:v>1705.8411141542233</c:v>
                </c:pt>
                <c:pt idx="3">
                  <c:v>2277.6358151435848</c:v>
                </c:pt>
                <c:pt idx="4">
                  <c:v>2847.9863674824001</c:v>
                </c:pt>
                <c:pt idx="5">
                  <c:v>3417.8875976342388</c:v>
                </c:pt>
                <c:pt idx="6">
                  <c:v>3988.0626559257457</c:v>
                </c:pt>
                <c:pt idx="7">
                  <c:v>4550.190787865562</c:v>
                </c:pt>
                <c:pt idx="8">
                  <c:v>5108.7883045123153</c:v>
                </c:pt>
                <c:pt idx="9">
                  <c:v>5665.0123667716925</c:v>
                </c:pt>
                <c:pt idx="10">
                  <c:v>6222.3064189690767</c:v>
                </c:pt>
                <c:pt idx="11">
                  <c:v>6783.3748195721546</c:v>
                </c:pt>
                <c:pt idx="12">
                  <c:v>7339.1668448081382</c:v>
                </c:pt>
                <c:pt idx="13">
                  <c:v>7895.5058741569228</c:v>
                </c:pt>
                <c:pt idx="14">
                  <c:v>8450.4046396108461</c:v>
                </c:pt>
                <c:pt idx="15">
                  <c:v>9010.1251262884634</c:v>
                </c:pt>
                <c:pt idx="16">
                  <c:v>9574.5840659507685</c:v>
                </c:pt>
                <c:pt idx="17">
                  <c:v>10132.015519875693</c:v>
                </c:pt>
                <c:pt idx="18">
                  <c:v>10696.770997414153</c:v>
                </c:pt>
                <c:pt idx="19">
                  <c:v>11258.961464074924</c:v>
                </c:pt>
                <c:pt idx="20">
                  <c:v>11821.198064914077</c:v>
                </c:pt>
                <c:pt idx="21">
                  <c:v>12384.33969534354</c:v>
                </c:pt>
                <c:pt idx="22">
                  <c:v>12944.909728490386</c:v>
                </c:pt>
                <c:pt idx="23">
                  <c:v>13511.865408053693</c:v>
                </c:pt>
                <c:pt idx="24">
                  <c:v>14072.117033554923</c:v>
                </c:pt>
                <c:pt idx="25">
                  <c:v>14636.115305607078</c:v>
                </c:pt>
                <c:pt idx="26">
                  <c:v>15196.795420279846</c:v>
                </c:pt>
                <c:pt idx="27">
                  <c:v>15769.303113680617</c:v>
                </c:pt>
                <c:pt idx="28">
                  <c:v>16329.620963243306</c:v>
                </c:pt>
                <c:pt idx="29">
                  <c:v>16898.217826806536</c:v>
                </c:pt>
                <c:pt idx="30">
                  <c:v>17459.144145342001</c:v>
                </c:pt>
                <c:pt idx="31">
                  <c:v>18028.366675376848</c:v>
                </c:pt>
                <c:pt idx="32">
                  <c:v>18598.523328671079</c:v>
                </c:pt>
                <c:pt idx="33">
                  <c:v>19169.074792495077</c:v>
                </c:pt>
                <c:pt idx="34">
                  <c:v>19733.204669952385</c:v>
                </c:pt>
                <c:pt idx="35">
                  <c:v>20306.301512901537</c:v>
                </c:pt>
                <c:pt idx="36">
                  <c:v>20873.263686986997</c:v>
                </c:pt>
                <c:pt idx="37">
                  <c:v>21434.840760781153</c:v>
                </c:pt>
                <c:pt idx="38">
                  <c:v>21996.832339763616</c:v>
                </c:pt>
                <c:pt idx="39">
                  <c:v>22564.849566129538</c:v>
                </c:pt>
                <c:pt idx="40">
                  <c:v>23128.596395712615</c:v>
                </c:pt>
                <c:pt idx="41">
                  <c:v>23688.294171003155</c:v>
                </c:pt>
                <c:pt idx="42">
                  <c:v>24251.425327154229</c:v>
                </c:pt>
                <c:pt idx="43">
                  <c:v>24815.706111101001</c:v>
                </c:pt>
                <c:pt idx="44">
                  <c:v>25382.74168344638</c:v>
                </c:pt>
                <c:pt idx="45">
                  <c:v>25950.82775372723</c:v>
                </c:pt>
                <c:pt idx="46">
                  <c:v>26526.702731389229</c:v>
                </c:pt>
                <c:pt idx="47">
                  <c:v>27094.296307930541</c:v>
                </c:pt>
                <c:pt idx="48">
                  <c:v>27671.374356196458</c:v>
                </c:pt>
                <c:pt idx="49">
                  <c:v>28238.808353313998</c:v>
                </c:pt>
                <c:pt idx="50">
                  <c:v>28802.71998882293</c:v>
                </c:pt>
                <c:pt idx="51">
                  <c:v>29371.094423990922</c:v>
                </c:pt>
                <c:pt idx="52">
                  <c:v>29937.865044520386</c:v>
                </c:pt>
                <c:pt idx="53">
                  <c:v>30503.114503346922</c:v>
                </c:pt>
                <c:pt idx="54">
                  <c:v>31069.473128868922</c:v>
                </c:pt>
                <c:pt idx="55">
                  <c:v>31642.592812501462</c:v>
                </c:pt>
                <c:pt idx="56">
                  <c:v>32206.609491751697</c:v>
                </c:pt>
                <c:pt idx="57">
                  <c:v>32771.657472206927</c:v>
                </c:pt>
                <c:pt idx="58">
                  <c:v>33342.282576377533</c:v>
                </c:pt>
                <c:pt idx="59">
                  <c:v>33904.885174861309</c:v>
                </c:pt>
                <c:pt idx="60">
                  <c:v>34477.199503641845</c:v>
                </c:pt>
                <c:pt idx="61">
                  <c:v>35038.369160615461</c:v>
                </c:pt>
                <c:pt idx="62">
                  <c:v>35600.666772402234</c:v>
                </c:pt>
                <c:pt idx="63">
                  <c:v>36168.074738429073</c:v>
                </c:pt>
                <c:pt idx="64">
                  <c:v>36732.495722220461</c:v>
                </c:pt>
                <c:pt idx="65">
                  <c:v>37303.499423357156</c:v>
                </c:pt>
                <c:pt idx="66">
                  <c:v>37870.127594104153</c:v>
                </c:pt>
                <c:pt idx="67">
                  <c:v>38445.936154585615</c:v>
                </c:pt>
                <c:pt idx="68">
                  <c:v>39013.161975237002</c:v>
                </c:pt>
                <c:pt idx="69">
                  <c:v>39580.542415288772</c:v>
                </c:pt>
                <c:pt idx="70">
                  <c:v>40145.425340212307</c:v>
                </c:pt>
                <c:pt idx="71">
                  <c:v>40705.231857116385</c:v>
                </c:pt>
                <c:pt idx="72">
                  <c:v>41269.839909076691</c:v>
                </c:pt>
                <c:pt idx="73">
                  <c:v>41830.886637247466</c:v>
                </c:pt>
                <c:pt idx="74">
                  <c:v>42396.314287002235</c:v>
                </c:pt>
                <c:pt idx="75">
                  <c:v>42968.113940128838</c:v>
                </c:pt>
                <c:pt idx="76">
                  <c:v>43533.846749709148</c:v>
                </c:pt>
                <c:pt idx="77">
                  <c:v>44105.379175773</c:v>
                </c:pt>
                <c:pt idx="78">
                  <c:v>44666.074001972462</c:v>
                </c:pt>
                <c:pt idx="79">
                  <c:v>45236.976393369456</c:v>
                </c:pt>
                <c:pt idx="80">
                  <c:v>45802.99649495339</c:v>
                </c:pt>
                <c:pt idx="81">
                  <c:v>46369.060163681308</c:v>
                </c:pt>
                <c:pt idx="82">
                  <c:v>46930.897553333853</c:v>
                </c:pt>
                <c:pt idx="83">
                  <c:v>47494.481840500455</c:v>
                </c:pt>
                <c:pt idx="84">
                  <c:v>48061.972447542001</c:v>
                </c:pt>
                <c:pt idx="85">
                  <c:v>48632.356953070695</c:v>
                </c:pt>
                <c:pt idx="86">
                  <c:v>49193.128107327611</c:v>
                </c:pt>
                <c:pt idx="87">
                  <c:v>49761.191096855997</c:v>
                </c:pt>
                <c:pt idx="88">
                  <c:v>50323.818507194468</c:v>
                </c:pt>
                <c:pt idx="89">
                  <c:v>50898.524162035683</c:v>
                </c:pt>
              </c:numCache>
            </c:numRef>
          </c:xVal>
          <c:yVal>
            <c:numRef>
              <c:f>'[1]resnet-101收敛'!$K$2:$K$91</c:f>
              <c:numCache>
                <c:formatCode>General</c:formatCode>
                <c:ptCount val="90"/>
                <c:pt idx="0">
                  <c:v>9.1415994583128999</c:v>
                </c:pt>
                <c:pt idx="1">
                  <c:v>18.534800167846601</c:v>
                </c:pt>
                <c:pt idx="2">
                  <c:v>31.311299969482398</c:v>
                </c:pt>
                <c:pt idx="3">
                  <c:v>36.453797985839799</c:v>
                </c:pt>
                <c:pt idx="4">
                  <c:v>37.400900732421803</c:v>
                </c:pt>
                <c:pt idx="5">
                  <c:v>45.657600000000002</c:v>
                </c:pt>
                <c:pt idx="6">
                  <c:v>49.4259983215332</c:v>
                </c:pt>
                <c:pt idx="7">
                  <c:v>46.856597375488199</c:v>
                </c:pt>
                <c:pt idx="8">
                  <c:v>50.589299633788997</c:v>
                </c:pt>
                <c:pt idx="9">
                  <c:v>52.477297589111302</c:v>
                </c:pt>
                <c:pt idx="10">
                  <c:v>52.961699084472599</c:v>
                </c:pt>
                <c:pt idx="11">
                  <c:v>51.611697680664001</c:v>
                </c:pt>
                <c:pt idx="12">
                  <c:v>55.065399389648405</c:v>
                </c:pt>
                <c:pt idx="13">
                  <c:v>55.633097894287104</c:v>
                </c:pt>
                <c:pt idx="14">
                  <c:v>57.3107972839355</c:v>
                </c:pt>
                <c:pt idx="15">
                  <c:v>57.108099267578098</c:v>
                </c:pt>
                <c:pt idx="16">
                  <c:v>56.499998962402302</c:v>
                </c:pt>
                <c:pt idx="17">
                  <c:v>57.762096978759701</c:v>
                </c:pt>
                <c:pt idx="18">
                  <c:v>57.7076972229003</c:v>
                </c:pt>
                <c:pt idx="19">
                  <c:v>57.172499267578097</c:v>
                </c:pt>
                <c:pt idx="20">
                  <c:v>57.065797192382796</c:v>
                </c:pt>
                <c:pt idx="21">
                  <c:v>58.415800427246005</c:v>
                </c:pt>
                <c:pt idx="22">
                  <c:v>56.787799877929601</c:v>
                </c:pt>
                <c:pt idx="23">
                  <c:v>57.853600366210905</c:v>
                </c:pt>
                <c:pt idx="24">
                  <c:v>59.373399633788999</c:v>
                </c:pt>
                <c:pt idx="25">
                  <c:v>57.982098748779293</c:v>
                </c:pt>
                <c:pt idx="26">
                  <c:v>59.287998626708898</c:v>
                </c:pt>
                <c:pt idx="27">
                  <c:v>59.003397467041005</c:v>
                </c:pt>
                <c:pt idx="28">
                  <c:v>57.744298840332</c:v>
                </c:pt>
                <c:pt idx="29">
                  <c:v>56.600099908447199</c:v>
                </c:pt>
                <c:pt idx="30">
                  <c:v>69.512199267578097</c:v>
                </c:pt>
                <c:pt idx="31">
                  <c:v>70.314696154785096</c:v>
                </c:pt>
                <c:pt idx="32">
                  <c:v>70.997397741699203</c:v>
                </c:pt>
                <c:pt idx="33">
                  <c:v>71.317900488281197</c:v>
                </c:pt>
                <c:pt idx="34">
                  <c:v>71.540395117187501</c:v>
                </c:pt>
                <c:pt idx="35">
                  <c:v>71.874299328613191</c:v>
                </c:pt>
                <c:pt idx="36">
                  <c:v>71.925895300292893</c:v>
                </c:pt>
                <c:pt idx="37">
                  <c:v>72.031995422363195</c:v>
                </c:pt>
                <c:pt idx="38">
                  <c:v>72.407901831054602</c:v>
                </c:pt>
                <c:pt idx="39">
                  <c:v>72.014997009277295</c:v>
                </c:pt>
                <c:pt idx="40">
                  <c:v>72.130197253417904</c:v>
                </c:pt>
                <c:pt idx="41">
                  <c:v>72.029001037597595</c:v>
                </c:pt>
                <c:pt idx="42">
                  <c:v>72.753596948242105</c:v>
                </c:pt>
                <c:pt idx="43">
                  <c:v>72.149794995117105</c:v>
                </c:pt>
                <c:pt idx="44">
                  <c:v>72.347896643066406</c:v>
                </c:pt>
                <c:pt idx="45">
                  <c:v>71.9536981079101</c:v>
                </c:pt>
                <c:pt idx="46">
                  <c:v>72.493901403808593</c:v>
                </c:pt>
                <c:pt idx="47">
                  <c:v>72.2449018920898</c:v>
                </c:pt>
                <c:pt idx="48">
                  <c:v>72.0761943847656</c:v>
                </c:pt>
                <c:pt idx="49">
                  <c:v>72.4171949951171</c:v>
                </c:pt>
                <c:pt idx="50">
                  <c:v>72.404697314453102</c:v>
                </c:pt>
                <c:pt idx="51">
                  <c:v>72.395001770019505</c:v>
                </c:pt>
                <c:pt idx="52">
                  <c:v>72.639596826171811</c:v>
                </c:pt>
                <c:pt idx="53">
                  <c:v>72.15829780273431</c:v>
                </c:pt>
                <c:pt idx="54">
                  <c:v>72.448100122070301</c:v>
                </c:pt>
                <c:pt idx="55">
                  <c:v>71.7968956665039</c:v>
                </c:pt>
                <c:pt idx="56">
                  <c:v>71.830097680664011</c:v>
                </c:pt>
                <c:pt idx="57">
                  <c:v>72.389301892089804</c:v>
                </c:pt>
                <c:pt idx="58">
                  <c:v>72.459595056152295</c:v>
                </c:pt>
                <c:pt idx="59">
                  <c:v>72.205600915527299</c:v>
                </c:pt>
                <c:pt idx="60">
                  <c:v>75.199600549316401</c:v>
                </c:pt>
                <c:pt idx="61">
                  <c:v>75.367098168945304</c:v>
                </c:pt>
                <c:pt idx="62">
                  <c:v>75.581096520996098</c:v>
                </c:pt>
                <c:pt idx="63">
                  <c:v>75.580895178222605</c:v>
                </c:pt>
                <c:pt idx="64">
                  <c:v>75.7666991455078</c:v>
                </c:pt>
                <c:pt idx="65">
                  <c:v>75.856195544433589</c:v>
                </c:pt>
                <c:pt idx="66">
                  <c:v>75.995996826171805</c:v>
                </c:pt>
                <c:pt idx="67">
                  <c:v>75.895895422363196</c:v>
                </c:pt>
                <c:pt idx="68">
                  <c:v>76.036697985839808</c:v>
                </c:pt>
                <c:pt idx="69">
                  <c:v>76.125996520996097</c:v>
                </c:pt>
                <c:pt idx="70">
                  <c:v>75.850501342773399</c:v>
                </c:pt>
                <c:pt idx="71">
                  <c:v>76.049901831054598</c:v>
                </c:pt>
                <c:pt idx="72">
                  <c:v>75.991694384765594</c:v>
                </c:pt>
                <c:pt idx="73">
                  <c:v>76.089098229980394</c:v>
                </c:pt>
                <c:pt idx="74">
                  <c:v>76.193897741699203</c:v>
                </c:pt>
                <c:pt idx="75">
                  <c:v>76.060794995117107</c:v>
                </c:pt>
                <c:pt idx="76">
                  <c:v>76.155094689941407</c:v>
                </c:pt>
                <c:pt idx="77">
                  <c:v>76.1474982299804</c:v>
                </c:pt>
                <c:pt idx="78">
                  <c:v>76.290600122070302</c:v>
                </c:pt>
                <c:pt idx="79">
                  <c:v>76.3298967041015</c:v>
                </c:pt>
                <c:pt idx="80">
                  <c:v>76.218498901367099</c:v>
                </c:pt>
                <c:pt idx="81">
                  <c:v>76.400500488281196</c:v>
                </c:pt>
                <c:pt idx="82">
                  <c:v>76.238394689941401</c:v>
                </c:pt>
                <c:pt idx="83">
                  <c:v>76.23330073242181</c:v>
                </c:pt>
                <c:pt idx="84">
                  <c:v>76.2181010986328</c:v>
                </c:pt>
                <c:pt idx="85">
                  <c:v>76.266401098632798</c:v>
                </c:pt>
                <c:pt idx="86">
                  <c:v>76.340300427246092</c:v>
                </c:pt>
                <c:pt idx="87">
                  <c:v>76.322997436523394</c:v>
                </c:pt>
                <c:pt idx="88">
                  <c:v>76.555701098632795</c:v>
                </c:pt>
                <c:pt idx="89">
                  <c:v>76.170997192382799</c:v>
                </c:pt>
              </c:numCache>
            </c:numRef>
          </c:yVal>
          <c:smooth val="0"/>
          <c:extLst>
            <c:ext xmlns:c16="http://schemas.microsoft.com/office/drawing/2014/chart" uri="{C3380CC4-5D6E-409C-BE32-E72D297353CC}">
              <c16:uniqueId val="{00000002-0802-4E0A-9AB0-8C5290176440}"/>
            </c:ext>
          </c:extLst>
        </c:ser>
        <c:ser>
          <c:idx val="0"/>
          <c:order val="3"/>
          <c:tx>
            <c:strRef>
              <c:f>'C:\Users\menglin\Downloads\[新论文实验数据.xlsx]resnet-101收敛'!$B$1</c:f>
              <c:strCache>
                <c:ptCount val="1"/>
                <c:pt idx="0">
                  <c:v>DeCK</c:v>
                </c:pt>
              </c:strCache>
            </c:strRef>
          </c:tx>
          <c:spPr>
            <a:ln w="19050" cap="rnd">
              <a:solidFill>
                <a:schemeClr val="accent2"/>
              </a:solidFill>
              <a:round/>
            </a:ln>
            <a:effectLst/>
          </c:spPr>
          <c:marker>
            <c:symbol val="none"/>
          </c:marker>
          <c:xVal>
            <c:numRef>
              <c:f>'[1]resnet-101收敛'!$A$2:$A$91</c:f>
              <c:numCache>
                <c:formatCode>General</c:formatCode>
                <c:ptCount val="90"/>
                <c:pt idx="0">
                  <c:v>428.04850792884798</c:v>
                </c:pt>
                <c:pt idx="1">
                  <c:v>853.74040770530701</c:v>
                </c:pt>
                <c:pt idx="2">
                  <c:v>1282.1565523147499</c:v>
                </c:pt>
                <c:pt idx="3">
                  <c:v>1706.77859950065</c:v>
                </c:pt>
                <c:pt idx="4">
                  <c:v>2132.78825235366</c:v>
                </c:pt>
                <c:pt idx="5">
                  <c:v>2558.275526762</c:v>
                </c:pt>
                <c:pt idx="6">
                  <c:v>2984.0606656074501</c:v>
                </c:pt>
                <c:pt idx="7">
                  <c:v>3411.23012995719</c:v>
                </c:pt>
                <c:pt idx="8">
                  <c:v>3839.82597327232</c:v>
                </c:pt>
                <c:pt idx="9">
                  <c:v>4264.7231659889203</c:v>
                </c:pt>
                <c:pt idx="10">
                  <c:v>4691.5132453441602</c:v>
                </c:pt>
                <c:pt idx="11">
                  <c:v>5118.41149997711</c:v>
                </c:pt>
                <c:pt idx="12">
                  <c:v>5543.4848499298096</c:v>
                </c:pt>
                <c:pt idx="13">
                  <c:v>5971.5177969932502</c:v>
                </c:pt>
                <c:pt idx="14">
                  <c:v>6395.80695271492</c:v>
                </c:pt>
                <c:pt idx="15">
                  <c:v>6824.8493697643198</c:v>
                </c:pt>
                <c:pt idx="16">
                  <c:v>7246.10745024681</c:v>
                </c:pt>
                <c:pt idx="17">
                  <c:v>7669.4870851039796</c:v>
                </c:pt>
                <c:pt idx="18">
                  <c:v>8093.0151429176303</c:v>
                </c:pt>
                <c:pt idx="19">
                  <c:v>8519.0730574130994</c:v>
                </c:pt>
                <c:pt idx="20">
                  <c:v>8942.5202436447107</c:v>
                </c:pt>
                <c:pt idx="21">
                  <c:v>9367.5690448284095</c:v>
                </c:pt>
                <c:pt idx="22">
                  <c:v>9790.1091861724799</c:v>
                </c:pt>
                <c:pt idx="23">
                  <c:v>10216.732156276699</c:v>
                </c:pt>
                <c:pt idx="24">
                  <c:v>10642.8751721382</c:v>
                </c:pt>
                <c:pt idx="25">
                  <c:v>11068.8128960132</c:v>
                </c:pt>
                <c:pt idx="26">
                  <c:v>11492.443793296799</c:v>
                </c:pt>
                <c:pt idx="27">
                  <c:v>11917.7432763576</c:v>
                </c:pt>
                <c:pt idx="28">
                  <c:v>12342.7089383602</c:v>
                </c:pt>
                <c:pt idx="29">
                  <c:v>12768.6801817417</c:v>
                </c:pt>
                <c:pt idx="30">
                  <c:v>13193.103652715599</c:v>
                </c:pt>
                <c:pt idx="31">
                  <c:v>13622.4032971858</c:v>
                </c:pt>
                <c:pt idx="32">
                  <c:v>14048.489057064</c:v>
                </c:pt>
                <c:pt idx="33">
                  <c:v>14475.7415065765</c:v>
                </c:pt>
                <c:pt idx="34">
                  <c:v>14903.447766065499</c:v>
                </c:pt>
                <c:pt idx="35">
                  <c:v>15329.008702516499</c:v>
                </c:pt>
                <c:pt idx="36">
                  <c:v>15756.1834313869</c:v>
                </c:pt>
                <c:pt idx="37">
                  <c:v>16183.9324307441</c:v>
                </c:pt>
                <c:pt idx="38">
                  <c:v>16609.432128667799</c:v>
                </c:pt>
                <c:pt idx="39">
                  <c:v>17034.493063688202</c:v>
                </c:pt>
                <c:pt idx="40">
                  <c:v>17457.919096946702</c:v>
                </c:pt>
                <c:pt idx="41">
                  <c:v>17887.522230625102</c:v>
                </c:pt>
                <c:pt idx="42">
                  <c:v>18311.9131438732</c:v>
                </c:pt>
                <c:pt idx="43">
                  <c:v>18735.100811004599</c:v>
                </c:pt>
                <c:pt idx="44">
                  <c:v>19159.711116790699</c:v>
                </c:pt>
                <c:pt idx="45">
                  <c:v>19586.067884683602</c:v>
                </c:pt>
                <c:pt idx="46">
                  <c:v>20009.776891469901</c:v>
                </c:pt>
                <c:pt idx="47">
                  <c:v>20433.992763996099</c:v>
                </c:pt>
                <c:pt idx="48">
                  <c:v>20857.987368106798</c:v>
                </c:pt>
                <c:pt idx="49">
                  <c:v>21282.229393959002</c:v>
                </c:pt>
                <c:pt idx="50">
                  <c:v>21705.885099887801</c:v>
                </c:pt>
                <c:pt idx="51">
                  <c:v>22127.528951644799</c:v>
                </c:pt>
                <c:pt idx="52">
                  <c:v>22551.859684228799</c:v>
                </c:pt>
                <c:pt idx="53">
                  <c:v>22977.026557922301</c:v>
                </c:pt>
                <c:pt idx="54">
                  <c:v>23402.600404977798</c:v>
                </c:pt>
                <c:pt idx="55">
                  <c:v>23825.786262273701</c:v>
                </c:pt>
                <c:pt idx="56">
                  <c:v>24251.546706676399</c:v>
                </c:pt>
                <c:pt idx="57">
                  <c:v>24676.175813674901</c:v>
                </c:pt>
                <c:pt idx="58">
                  <c:v>25104.355370283101</c:v>
                </c:pt>
                <c:pt idx="59">
                  <c:v>25530.000029802301</c:v>
                </c:pt>
                <c:pt idx="60">
                  <c:v>25956.1513769626</c:v>
                </c:pt>
                <c:pt idx="61">
                  <c:v>26382.003796100598</c:v>
                </c:pt>
                <c:pt idx="62">
                  <c:v>26810.705564260399</c:v>
                </c:pt>
                <c:pt idx="63">
                  <c:v>27238.093379735899</c:v>
                </c:pt>
                <c:pt idx="64">
                  <c:v>27665.980850219701</c:v>
                </c:pt>
                <c:pt idx="65">
                  <c:v>28093.371022939598</c:v>
                </c:pt>
                <c:pt idx="66">
                  <c:v>28516.791336059501</c:v>
                </c:pt>
                <c:pt idx="67">
                  <c:v>28944.208587646401</c:v>
                </c:pt>
                <c:pt idx="68">
                  <c:v>29369.053844690301</c:v>
                </c:pt>
                <c:pt idx="69">
                  <c:v>29797.2751691341</c:v>
                </c:pt>
                <c:pt idx="70">
                  <c:v>30221.727297544399</c:v>
                </c:pt>
                <c:pt idx="71">
                  <c:v>30645.304966688102</c:v>
                </c:pt>
                <c:pt idx="72">
                  <c:v>31072.266812801299</c:v>
                </c:pt>
                <c:pt idx="73">
                  <c:v>31494.288749456398</c:v>
                </c:pt>
                <c:pt idx="74">
                  <c:v>31916.121885299599</c:v>
                </c:pt>
                <c:pt idx="75">
                  <c:v>32341.301849365202</c:v>
                </c:pt>
                <c:pt idx="76">
                  <c:v>32767.0775535106</c:v>
                </c:pt>
                <c:pt idx="77">
                  <c:v>33192.304576873699</c:v>
                </c:pt>
                <c:pt idx="78">
                  <c:v>33617.783510923298</c:v>
                </c:pt>
                <c:pt idx="79">
                  <c:v>34042.707942247303</c:v>
                </c:pt>
                <c:pt idx="80">
                  <c:v>34467.176545381502</c:v>
                </c:pt>
                <c:pt idx="81">
                  <c:v>34892.1174755096</c:v>
                </c:pt>
                <c:pt idx="82">
                  <c:v>35315.983159780502</c:v>
                </c:pt>
                <c:pt idx="83">
                  <c:v>35739.056880235599</c:v>
                </c:pt>
                <c:pt idx="84">
                  <c:v>36163.634921312303</c:v>
                </c:pt>
                <c:pt idx="85">
                  <c:v>36590.703682899402</c:v>
                </c:pt>
                <c:pt idx="86">
                  <c:v>37014.0172224044</c:v>
                </c:pt>
                <c:pt idx="87">
                  <c:v>37440.788028478601</c:v>
                </c:pt>
                <c:pt idx="88">
                  <c:v>37863.222532033898</c:v>
                </c:pt>
                <c:pt idx="89">
                  <c:v>38287.709932088801</c:v>
                </c:pt>
              </c:numCache>
            </c:numRef>
          </c:xVal>
          <c:yVal>
            <c:numRef>
              <c:f>'[1]resnet-101收敛'!$B$2:$B$91</c:f>
              <c:numCache>
                <c:formatCode>General</c:formatCode>
                <c:ptCount val="90"/>
                <c:pt idx="0">
                  <c:v>2.0880000591278001</c:v>
                </c:pt>
                <c:pt idx="1">
                  <c:v>9.6919994354247994</c:v>
                </c:pt>
                <c:pt idx="2">
                  <c:v>20.623998641967699</c:v>
                </c:pt>
                <c:pt idx="3">
                  <c:v>29.493999481201101</c:v>
                </c:pt>
                <c:pt idx="4">
                  <c:v>27.679998397827099</c:v>
                </c:pt>
                <c:pt idx="5">
                  <c:v>40.911998748779297</c:v>
                </c:pt>
                <c:pt idx="6">
                  <c:v>41.369998931884702</c:v>
                </c:pt>
                <c:pt idx="7">
                  <c:v>45.245998382568303</c:v>
                </c:pt>
                <c:pt idx="8">
                  <c:v>48.105998992919901</c:v>
                </c:pt>
                <c:pt idx="9">
                  <c:v>48.3099975585937</c:v>
                </c:pt>
                <c:pt idx="10">
                  <c:v>49.03999710083</c:v>
                </c:pt>
                <c:pt idx="11">
                  <c:v>48.9279975891113</c:v>
                </c:pt>
                <c:pt idx="12">
                  <c:v>50.5859985351562</c:v>
                </c:pt>
                <c:pt idx="13">
                  <c:v>50.641998291015597</c:v>
                </c:pt>
                <c:pt idx="14">
                  <c:v>53.819999694824197</c:v>
                </c:pt>
                <c:pt idx="15">
                  <c:v>49.275997161865199</c:v>
                </c:pt>
                <c:pt idx="16">
                  <c:v>47.855998992919901</c:v>
                </c:pt>
                <c:pt idx="17">
                  <c:v>52.793998718261697</c:v>
                </c:pt>
                <c:pt idx="18">
                  <c:v>54.467998504638601</c:v>
                </c:pt>
                <c:pt idx="19">
                  <c:v>51.091999053955</c:v>
                </c:pt>
                <c:pt idx="20">
                  <c:v>49.093997955322202</c:v>
                </c:pt>
                <c:pt idx="21">
                  <c:v>45.969997406005803</c:v>
                </c:pt>
                <c:pt idx="22">
                  <c:v>55.745998382568303</c:v>
                </c:pt>
                <c:pt idx="23">
                  <c:v>57.523998260497997</c:v>
                </c:pt>
                <c:pt idx="24">
                  <c:v>55.745998382568303</c:v>
                </c:pt>
                <c:pt idx="25">
                  <c:v>55.75</c:v>
                </c:pt>
                <c:pt idx="26">
                  <c:v>54.635997772216797</c:v>
                </c:pt>
                <c:pt idx="27">
                  <c:v>54.097999572753899</c:v>
                </c:pt>
                <c:pt idx="28">
                  <c:v>57.590000152587798</c:v>
                </c:pt>
                <c:pt idx="29">
                  <c:v>56.239997863769503</c:v>
                </c:pt>
                <c:pt idx="30">
                  <c:v>68.851997375488196</c:v>
                </c:pt>
                <c:pt idx="31">
                  <c:v>69.846000671386705</c:v>
                </c:pt>
                <c:pt idx="32">
                  <c:v>70.439994812011705</c:v>
                </c:pt>
                <c:pt idx="33">
                  <c:v>70.844001770019503</c:v>
                </c:pt>
                <c:pt idx="34">
                  <c:v>70.993995666503906</c:v>
                </c:pt>
                <c:pt idx="35">
                  <c:v>71.259994506835895</c:v>
                </c:pt>
                <c:pt idx="36">
                  <c:v>71.495994567871094</c:v>
                </c:pt>
                <c:pt idx="37">
                  <c:v>71.486000061035099</c:v>
                </c:pt>
                <c:pt idx="38">
                  <c:v>71.596000671386705</c:v>
                </c:pt>
                <c:pt idx="39">
                  <c:v>71.428001403808594</c:v>
                </c:pt>
                <c:pt idx="40">
                  <c:v>71.809997558593693</c:v>
                </c:pt>
                <c:pt idx="41">
                  <c:v>70.875999450683594</c:v>
                </c:pt>
                <c:pt idx="42">
                  <c:v>71.799995422363196</c:v>
                </c:pt>
                <c:pt idx="43">
                  <c:v>71.923995971679602</c:v>
                </c:pt>
                <c:pt idx="44">
                  <c:v>71.993995666503906</c:v>
                </c:pt>
                <c:pt idx="45">
                  <c:v>71.603996276855398</c:v>
                </c:pt>
                <c:pt idx="46">
                  <c:v>71.931999206542898</c:v>
                </c:pt>
                <c:pt idx="47">
                  <c:v>71.837997436523395</c:v>
                </c:pt>
                <c:pt idx="48">
                  <c:v>71.017997741699205</c:v>
                </c:pt>
                <c:pt idx="49">
                  <c:v>71.523994445800696</c:v>
                </c:pt>
                <c:pt idx="50">
                  <c:v>71.661994934082003</c:v>
                </c:pt>
                <c:pt idx="51">
                  <c:v>71.547996520996094</c:v>
                </c:pt>
                <c:pt idx="52">
                  <c:v>71.893997192382798</c:v>
                </c:pt>
                <c:pt idx="53">
                  <c:v>72.035995483398395</c:v>
                </c:pt>
                <c:pt idx="54">
                  <c:v>71.459999084472599</c:v>
                </c:pt>
                <c:pt idx="55">
                  <c:v>71.472000122070298</c:v>
                </c:pt>
                <c:pt idx="56">
                  <c:v>71.442001342773395</c:v>
                </c:pt>
                <c:pt idx="57">
                  <c:v>72.096000671386705</c:v>
                </c:pt>
                <c:pt idx="58">
                  <c:v>71.731994628906193</c:v>
                </c:pt>
                <c:pt idx="59">
                  <c:v>72.372001647949205</c:v>
                </c:pt>
                <c:pt idx="60">
                  <c:v>74.580001831054602</c:v>
                </c:pt>
                <c:pt idx="61">
                  <c:v>74.771995544433594</c:v>
                </c:pt>
                <c:pt idx="62">
                  <c:v>75.023994445800696</c:v>
                </c:pt>
                <c:pt idx="63">
                  <c:v>75.391998291015597</c:v>
                </c:pt>
                <c:pt idx="64">
                  <c:v>75.414001464843693</c:v>
                </c:pt>
                <c:pt idx="65">
                  <c:v>75.349998474121094</c:v>
                </c:pt>
                <c:pt idx="66">
                  <c:v>75.435997009277301</c:v>
                </c:pt>
                <c:pt idx="67">
                  <c:v>75.453994750976506</c:v>
                </c:pt>
                <c:pt idx="68">
                  <c:v>75.669998168945298</c:v>
                </c:pt>
                <c:pt idx="69">
                  <c:v>75.725997924804602</c:v>
                </c:pt>
                <c:pt idx="70">
                  <c:v>75.706001281738196</c:v>
                </c:pt>
                <c:pt idx="71">
                  <c:v>75.791999816894503</c:v>
                </c:pt>
                <c:pt idx="72">
                  <c:v>75.763999938964801</c:v>
                </c:pt>
                <c:pt idx="73">
                  <c:v>75.787994384765597</c:v>
                </c:pt>
                <c:pt idx="74">
                  <c:v>75.837997436523395</c:v>
                </c:pt>
                <c:pt idx="75">
                  <c:v>75.916000366210895</c:v>
                </c:pt>
                <c:pt idx="76">
                  <c:v>75.933998107910099</c:v>
                </c:pt>
                <c:pt idx="77">
                  <c:v>75.991996765136705</c:v>
                </c:pt>
                <c:pt idx="78">
                  <c:v>75.942001342773395</c:v>
                </c:pt>
                <c:pt idx="79">
                  <c:v>76.125999450683594</c:v>
                </c:pt>
                <c:pt idx="80">
                  <c:v>76.103996276855398</c:v>
                </c:pt>
                <c:pt idx="81">
                  <c:v>76.110000610351506</c:v>
                </c:pt>
                <c:pt idx="82">
                  <c:v>76.012001037597599</c:v>
                </c:pt>
                <c:pt idx="83">
                  <c:v>76.087997436523395</c:v>
                </c:pt>
                <c:pt idx="84">
                  <c:v>76.297996520996094</c:v>
                </c:pt>
                <c:pt idx="85">
                  <c:v>76.173995971679602</c:v>
                </c:pt>
                <c:pt idx="86">
                  <c:v>76.161994934082003</c:v>
                </c:pt>
                <c:pt idx="87">
                  <c:v>76.161994934082003</c:v>
                </c:pt>
                <c:pt idx="88">
                  <c:v>76.1719970703125</c:v>
                </c:pt>
                <c:pt idx="89">
                  <c:v>76.132997192382803</c:v>
                </c:pt>
              </c:numCache>
            </c:numRef>
          </c:yVal>
          <c:smooth val="0"/>
          <c:extLst>
            <c:ext xmlns:c16="http://schemas.microsoft.com/office/drawing/2014/chart" uri="{C3380CC4-5D6E-409C-BE32-E72D297353CC}">
              <c16:uniqueId val="{00000003-0802-4E0A-9AB0-8C5290176440}"/>
            </c:ext>
          </c:extLst>
        </c:ser>
        <c:ser>
          <c:idx val="4"/>
          <c:order val="4"/>
          <c:tx>
            <c:strRef>
              <c:f>Sheet2!$N$1</c:f>
              <c:strCache>
                <c:ptCount val="1"/>
                <c:pt idx="0">
                  <c:v>DeCK w/o multi-link</c:v>
                </c:pt>
              </c:strCache>
            </c:strRef>
          </c:tx>
          <c:spPr>
            <a:ln w="19050" cap="rnd">
              <a:solidFill>
                <a:srgbClr val="00B0F0"/>
              </a:solidFill>
              <a:round/>
            </a:ln>
            <a:effectLst/>
          </c:spPr>
          <c:marker>
            <c:symbol val="none"/>
          </c:marker>
          <c:xVal>
            <c:numRef>
              <c:f>Sheet2!$A$2:$A$91</c:f>
              <c:numCache>
                <c:formatCode>0.00_ </c:formatCode>
                <c:ptCount val="90"/>
                <c:pt idx="0">
                  <c:v>428.04850792884798</c:v>
                </c:pt>
                <c:pt idx="1">
                  <c:v>853.74040770530701</c:v>
                </c:pt>
                <c:pt idx="2">
                  <c:v>1282.1565523147499</c:v>
                </c:pt>
                <c:pt idx="3">
                  <c:v>1706.77859950065</c:v>
                </c:pt>
                <c:pt idx="4">
                  <c:v>2132.78825235366</c:v>
                </c:pt>
                <c:pt idx="5">
                  <c:v>2558.275526762</c:v>
                </c:pt>
                <c:pt idx="6">
                  <c:v>2984.0606656074501</c:v>
                </c:pt>
                <c:pt idx="7">
                  <c:v>3411.23012995719</c:v>
                </c:pt>
                <c:pt idx="8">
                  <c:v>3839.82597327232</c:v>
                </c:pt>
                <c:pt idx="9">
                  <c:v>4264.7231659889203</c:v>
                </c:pt>
                <c:pt idx="10">
                  <c:v>4691.5132453441602</c:v>
                </c:pt>
                <c:pt idx="11">
                  <c:v>5118.41149997711</c:v>
                </c:pt>
                <c:pt idx="12">
                  <c:v>5543.4848499298096</c:v>
                </c:pt>
                <c:pt idx="13">
                  <c:v>5971.5177969932502</c:v>
                </c:pt>
                <c:pt idx="14">
                  <c:v>6395.80695271492</c:v>
                </c:pt>
                <c:pt idx="15">
                  <c:v>6824.8493697643198</c:v>
                </c:pt>
                <c:pt idx="16">
                  <c:v>7246.10745024681</c:v>
                </c:pt>
                <c:pt idx="17">
                  <c:v>7669.4870851039796</c:v>
                </c:pt>
                <c:pt idx="18">
                  <c:v>8093.0151429176303</c:v>
                </c:pt>
                <c:pt idx="19">
                  <c:v>8519.0730574130994</c:v>
                </c:pt>
                <c:pt idx="20">
                  <c:v>8942.5202436447107</c:v>
                </c:pt>
                <c:pt idx="21">
                  <c:v>9367.5690448284095</c:v>
                </c:pt>
                <c:pt idx="22">
                  <c:v>9790.1091861724799</c:v>
                </c:pt>
                <c:pt idx="23">
                  <c:v>10216.732156276699</c:v>
                </c:pt>
                <c:pt idx="24">
                  <c:v>10642.8751721382</c:v>
                </c:pt>
                <c:pt idx="25">
                  <c:v>11068.8128960132</c:v>
                </c:pt>
                <c:pt idx="26">
                  <c:v>11492.443793296799</c:v>
                </c:pt>
                <c:pt idx="27">
                  <c:v>11917.7432763576</c:v>
                </c:pt>
                <c:pt idx="28">
                  <c:v>12342.7089383602</c:v>
                </c:pt>
                <c:pt idx="29">
                  <c:v>12768.6801817417</c:v>
                </c:pt>
                <c:pt idx="30">
                  <c:v>13193.103652715599</c:v>
                </c:pt>
                <c:pt idx="31">
                  <c:v>13622.4032971858</c:v>
                </c:pt>
                <c:pt idx="32">
                  <c:v>14048.489057064</c:v>
                </c:pt>
                <c:pt idx="33">
                  <c:v>14475.7415065765</c:v>
                </c:pt>
                <c:pt idx="34">
                  <c:v>14903.447766065499</c:v>
                </c:pt>
                <c:pt idx="35">
                  <c:v>15329.008702516499</c:v>
                </c:pt>
                <c:pt idx="36">
                  <c:v>15756.1834313869</c:v>
                </c:pt>
                <c:pt idx="37">
                  <c:v>16183.9324307441</c:v>
                </c:pt>
                <c:pt idx="38">
                  <c:v>16609.432128667799</c:v>
                </c:pt>
                <c:pt idx="39">
                  <c:v>17034.493063688202</c:v>
                </c:pt>
                <c:pt idx="40">
                  <c:v>17457.919096946702</c:v>
                </c:pt>
                <c:pt idx="41">
                  <c:v>17887.522230625102</c:v>
                </c:pt>
                <c:pt idx="42">
                  <c:v>18311.9131438732</c:v>
                </c:pt>
                <c:pt idx="43">
                  <c:v>18735.100811004599</c:v>
                </c:pt>
                <c:pt idx="44">
                  <c:v>19159.711116790699</c:v>
                </c:pt>
                <c:pt idx="45">
                  <c:v>19586.067884683602</c:v>
                </c:pt>
                <c:pt idx="46">
                  <c:v>20009.776891469901</c:v>
                </c:pt>
                <c:pt idx="47">
                  <c:v>20433.992763996099</c:v>
                </c:pt>
                <c:pt idx="48">
                  <c:v>20857.987368106798</c:v>
                </c:pt>
                <c:pt idx="49">
                  <c:v>21282.229393959002</c:v>
                </c:pt>
                <c:pt idx="50">
                  <c:v>21705.885099887801</c:v>
                </c:pt>
                <c:pt idx="51">
                  <c:v>22127.528951644799</c:v>
                </c:pt>
                <c:pt idx="52">
                  <c:v>22551.859684228799</c:v>
                </c:pt>
                <c:pt idx="53">
                  <c:v>22977.026557922301</c:v>
                </c:pt>
                <c:pt idx="54">
                  <c:v>23402.600404977798</c:v>
                </c:pt>
                <c:pt idx="55">
                  <c:v>23825.786262273701</c:v>
                </c:pt>
                <c:pt idx="56">
                  <c:v>24251.546706676399</c:v>
                </c:pt>
                <c:pt idx="57">
                  <c:v>24676.175813674901</c:v>
                </c:pt>
                <c:pt idx="58">
                  <c:v>25104.355370283101</c:v>
                </c:pt>
                <c:pt idx="59">
                  <c:v>25530.000029802301</c:v>
                </c:pt>
                <c:pt idx="60">
                  <c:v>25956.1513769626</c:v>
                </c:pt>
                <c:pt idx="61">
                  <c:v>26382.003796100598</c:v>
                </c:pt>
                <c:pt idx="62">
                  <c:v>26810.705564260399</c:v>
                </c:pt>
                <c:pt idx="63">
                  <c:v>27238.093379735899</c:v>
                </c:pt>
                <c:pt idx="64">
                  <c:v>27665.980850219701</c:v>
                </c:pt>
                <c:pt idx="65">
                  <c:v>28093.371022939598</c:v>
                </c:pt>
                <c:pt idx="66">
                  <c:v>28516.791336059501</c:v>
                </c:pt>
                <c:pt idx="67">
                  <c:v>28944.208587646401</c:v>
                </c:pt>
                <c:pt idx="68">
                  <c:v>29369.053844690301</c:v>
                </c:pt>
                <c:pt idx="69">
                  <c:v>29797.2751691341</c:v>
                </c:pt>
                <c:pt idx="70">
                  <c:v>30221.727297544399</c:v>
                </c:pt>
                <c:pt idx="71">
                  <c:v>30645.304966688102</c:v>
                </c:pt>
                <c:pt idx="72">
                  <c:v>31072.266812801299</c:v>
                </c:pt>
                <c:pt idx="73">
                  <c:v>31494.288749456398</c:v>
                </c:pt>
                <c:pt idx="74">
                  <c:v>31916.121885299599</c:v>
                </c:pt>
                <c:pt idx="75">
                  <c:v>32341.301849365202</c:v>
                </c:pt>
                <c:pt idx="76">
                  <c:v>32767.0775535106</c:v>
                </c:pt>
                <c:pt idx="77">
                  <c:v>33192.304576873699</c:v>
                </c:pt>
                <c:pt idx="78">
                  <c:v>33617.783510923298</c:v>
                </c:pt>
                <c:pt idx="79">
                  <c:v>34042.707942247303</c:v>
                </c:pt>
                <c:pt idx="80">
                  <c:v>34467.176545381502</c:v>
                </c:pt>
                <c:pt idx="81">
                  <c:v>34892.1174755096</c:v>
                </c:pt>
                <c:pt idx="82">
                  <c:v>35315.983159780502</c:v>
                </c:pt>
                <c:pt idx="83">
                  <c:v>35739.056880235599</c:v>
                </c:pt>
                <c:pt idx="84">
                  <c:v>36163.634921312303</c:v>
                </c:pt>
                <c:pt idx="85">
                  <c:v>36590.703682899402</c:v>
                </c:pt>
                <c:pt idx="86">
                  <c:v>37014.0172224044</c:v>
                </c:pt>
                <c:pt idx="87">
                  <c:v>37440.788028478601</c:v>
                </c:pt>
                <c:pt idx="88">
                  <c:v>37863.222532033898</c:v>
                </c:pt>
                <c:pt idx="89">
                  <c:v>38287.709932088801</c:v>
                </c:pt>
              </c:numCache>
            </c:numRef>
          </c:xVal>
          <c:yVal>
            <c:numRef>
              <c:f>Sheet2!$N$2:$N$91</c:f>
              <c:numCache>
                <c:formatCode>General</c:formatCode>
                <c:ptCount val="90"/>
                <c:pt idx="0">
                  <c:v>1.32</c:v>
                </c:pt>
                <c:pt idx="1">
                  <c:v>3.2639999999999998</c:v>
                </c:pt>
                <c:pt idx="2">
                  <c:v>5.6859999999999999</c:v>
                </c:pt>
                <c:pt idx="3">
                  <c:v>7.39</c:v>
                </c:pt>
                <c:pt idx="4">
                  <c:v>9.3279999999999994</c:v>
                </c:pt>
                <c:pt idx="5">
                  <c:v>15.374000000000001</c:v>
                </c:pt>
                <c:pt idx="6">
                  <c:v>16.457999999999998</c:v>
                </c:pt>
                <c:pt idx="7">
                  <c:v>18.178000000000001</c:v>
                </c:pt>
                <c:pt idx="8">
                  <c:v>23.09</c:v>
                </c:pt>
                <c:pt idx="9">
                  <c:v>23.82</c:v>
                </c:pt>
                <c:pt idx="10">
                  <c:v>26.846</c:v>
                </c:pt>
                <c:pt idx="11">
                  <c:v>32.548000000000002</c:v>
                </c:pt>
                <c:pt idx="12">
                  <c:v>31.803999999999998</c:v>
                </c:pt>
                <c:pt idx="13">
                  <c:v>35.256</c:v>
                </c:pt>
                <c:pt idx="14">
                  <c:v>39.161999999999999</c:v>
                </c:pt>
                <c:pt idx="15">
                  <c:v>34.787999999999997</c:v>
                </c:pt>
                <c:pt idx="16">
                  <c:v>43.393999999999998</c:v>
                </c:pt>
                <c:pt idx="17">
                  <c:v>40.106000000000002</c:v>
                </c:pt>
                <c:pt idx="18">
                  <c:v>43.112000000000002</c:v>
                </c:pt>
                <c:pt idx="19">
                  <c:v>44.73</c:v>
                </c:pt>
                <c:pt idx="20">
                  <c:v>45.146000000000001</c:v>
                </c:pt>
                <c:pt idx="21">
                  <c:v>48.573999999999998</c:v>
                </c:pt>
                <c:pt idx="22">
                  <c:v>47.874000000000002</c:v>
                </c:pt>
                <c:pt idx="23">
                  <c:v>51.194000000000003</c:v>
                </c:pt>
                <c:pt idx="24">
                  <c:v>46.374000000000002</c:v>
                </c:pt>
                <c:pt idx="25">
                  <c:v>52.207999999999998</c:v>
                </c:pt>
                <c:pt idx="26">
                  <c:v>55.892000000000003</c:v>
                </c:pt>
                <c:pt idx="27">
                  <c:v>55.753999999999998</c:v>
                </c:pt>
                <c:pt idx="28">
                  <c:v>53.408000000000001</c:v>
                </c:pt>
                <c:pt idx="29">
                  <c:v>55.85</c:v>
                </c:pt>
                <c:pt idx="30">
                  <c:v>66.206000000000003</c:v>
                </c:pt>
                <c:pt idx="31">
                  <c:v>66.790000000000006</c:v>
                </c:pt>
                <c:pt idx="32">
                  <c:v>67.215999999999994</c:v>
                </c:pt>
                <c:pt idx="33">
                  <c:v>67.438000000000002</c:v>
                </c:pt>
                <c:pt idx="34">
                  <c:v>67.760000000000005</c:v>
                </c:pt>
                <c:pt idx="35">
                  <c:v>68.073999999999998</c:v>
                </c:pt>
                <c:pt idx="36">
                  <c:v>68.171999999999997</c:v>
                </c:pt>
                <c:pt idx="37">
                  <c:v>68.475999999999999</c:v>
                </c:pt>
                <c:pt idx="38">
                  <c:v>68.677999999999997</c:v>
                </c:pt>
                <c:pt idx="39">
                  <c:v>68.81</c:v>
                </c:pt>
                <c:pt idx="40">
                  <c:v>68.897999999999996</c:v>
                </c:pt>
                <c:pt idx="41">
                  <c:v>69.08</c:v>
                </c:pt>
                <c:pt idx="42">
                  <c:v>69.152000000000001</c:v>
                </c:pt>
                <c:pt idx="43">
                  <c:v>68.775999999999996</c:v>
                </c:pt>
                <c:pt idx="44">
                  <c:v>69.367999999999995</c:v>
                </c:pt>
                <c:pt idx="45">
                  <c:v>69.302000000000007</c:v>
                </c:pt>
                <c:pt idx="46">
                  <c:v>69.453999999999994</c:v>
                </c:pt>
                <c:pt idx="47">
                  <c:v>69.412000000000006</c:v>
                </c:pt>
                <c:pt idx="48">
                  <c:v>69.45</c:v>
                </c:pt>
                <c:pt idx="49">
                  <c:v>69.453999999999994</c:v>
                </c:pt>
                <c:pt idx="50">
                  <c:v>69.802000000000007</c:v>
                </c:pt>
                <c:pt idx="51">
                  <c:v>69.843999999999994</c:v>
                </c:pt>
                <c:pt idx="52">
                  <c:v>69.504000000000005</c:v>
                </c:pt>
                <c:pt idx="53">
                  <c:v>69.566000000000003</c:v>
                </c:pt>
                <c:pt idx="54">
                  <c:v>69.542000000000002</c:v>
                </c:pt>
                <c:pt idx="55">
                  <c:v>69.572000000000003</c:v>
                </c:pt>
                <c:pt idx="56">
                  <c:v>70.132000000000005</c:v>
                </c:pt>
                <c:pt idx="57">
                  <c:v>69.914000000000001</c:v>
                </c:pt>
                <c:pt idx="58">
                  <c:v>70.081999999999994</c:v>
                </c:pt>
                <c:pt idx="59">
                  <c:v>69.680000000000007</c:v>
                </c:pt>
                <c:pt idx="60">
                  <c:v>71.432000000000002</c:v>
                </c:pt>
                <c:pt idx="61">
                  <c:v>71.457999999999998</c:v>
                </c:pt>
                <c:pt idx="62">
                  <c:v>71.534000000000006</c:v>
                </c:pt>
                <c:pt idx="63">
                  <c:v>71.650000000000006</c:v>
                </c:pt>
                <c:pt idx="64">
                  <c:v>71.58</c:v>
                </c:pt>
                <c:pt idx="65">
                  <c:v>71.58</c:v>
                </c:pt>
                <c:pt idx="66">
                  <c:v>71.721999999999994</c:v>
                </c:pt>
                <c:pt idx="67">
                  <c:v>71.650000000000006</c:v>
                </c:pt>
                <c:pt idx="68">
                  <c:v>71.650000000000006</c:v>
                </c:pt>
                <c:pt idx="69">
                  <c:v>71.646000000000001</c:v>
                </c:pt>
                <c:pt idx="70">
                  <c:v>71.665999999999997</c:v>
                </c:pt>
                <c:pt idx="71">
                  <c:v>71.72</c:v>
                </c:pt>
                <c:pt idx="72">
                  <c:v>71.721999999999994</c:v>
                </c:pt>
                <c:pt idx="73">
                  <c:v>71.762</c:v>
                </c:pt>
                <c:pt idx="74">
                  <c:v>71.701999999999998</c:v>
                </c:pt>
                <c:pt idx="75">
                  <c:v>71.646000000000001</c:v>
                </c:pt>
                <c:pt idx="76">
                  <c:v>71.831999999999994</c:v>
                </c:pt>
                <c:pt idx="77">
                  <c:v>71.784000000000006</c:v>
                </c:pt>
                <c:pt idx="78">
                  <c:v>71.837999999999994</c:v>
                </c:pt>
                <c:pt idx="79">
                  <c:v>71.828000000000003</c:v>
                </c:pt>
                <c:pt idx="80">
                  <c:v>71.855999999999995</c:v>
                </c:pt>
                <c:pt idx="81">
                  <c:v>71.947999999999993</c:v>
                </c:pt>
                <c:pt idx="82">
                  <c:v>71.927999999999997</c:v>
                </c:pt>
                <c:pt idx="83">
                  <c:v>71.822000000000003</c:v>
                </c:pt>
                <c:pt idx="84">
                  <c:v>71.837999999999994</c:v>
                </c:pt>
                <c:pt idx="85">
                  <c:v>72.007999999999996</c:v>
                </c:pt>
                <c:pt idx="86">
                  <c:v>72.036000000000001</c:v>
                </c:pt>
                <c:pt idx="87">
                  <c:v>72.028000000000006</c:v>
                </c:pt>
                <c:pt idx="88">
                  <c:v>72.085999999999999</c:v>
                </c:pt>
                <c:pt idx="89">
                  <c:v>71.91</c:v>
                </c:pt>
              </c:numCache>
            </c:numRef>
          </c:yVal>
          <c:smooth val="0"/>
          <c:extLst>
            <c:ext xmlns:c16="http://schemas.microsoft.com/office/drawing/2014/chart" uri="{C3380CC4-5D6E-409C-BE32-E72D297353CC}">
              <c16:uniqueId val="{00000004-0802-4E0A-9AB0-8C5290176440}"/>
            </c:ext>
          </c:extLst>
        </c:ser>
        <c:dLbls>
          <c:showLegendKey val="0"/>
          <c:showVal val="0"/>
          <c:showCatName val="0"/>
          <c:showSerName val="0"/>
          <c:showPercent val="0"/>
          <c:showBubbleSize val="0"/>
        </c:dLbls>
        <c:axId val="431965279"/>
        <c:axId val="431959871"/>
      </c:scatterChart>
      <c:valAx>
        <c:axId val="4319652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050">
                    <a:solidFill>
                      <a:schemeClr val="tx1"/>
                    </a:solidFill>
                  </a:rPr>
                  <a:t>Time/sec</a:t>
                </a:r>
                <a:endParaRPr lang="zh-CN" altLang="en-US" sz="1050">
                  <a:solidFill>
                    <a:schemeClr val="tx1"/>
                  </a:solidFill>
                </a:endParaRP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_ "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431959871"/>
        <c:crosses val="autoZero"/>
        <c:crossBetween val="midCat"/>
      </c:valAx>
      <c:valAx>
        <c:axId val="431959871"/>
        <c:scaling>
          <c:orientation val="minMax"/>
          <c:max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100">
                    <a:solidFill>
                      <a:schemeClr val="tx1"/>
                    </a:solidFill>
                  </a:rPr>
                  <a:t>Accuracy</a:t>
                </a:r>
                <a:endParaRPr lang="zh-CN" altLang="en-US" sz="1100">
                  <a:solidFill>
                    <a:schemeClr val="tx1"/>
                  </a:solidFill>
                </a:endParaRPr>
              </a:p>
            </c:rich>
          </c:tx>
          <c:layout>
            <c:manualLayout>
              <c:xMode val="edge"/>
              <c:yMode val="edge"/>
              <c:x val="0"/>
              <c:y val="0.2980971128608924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Red]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431965279"/>
        <c:crosses val="autoZero"/>
        <c:crossBetween val="midCat"/>
        <c:majorUnit val="10"/>
      </c:valAx>
      <c:spPr>
        <a:noFill/>
        <a:ln>
          <a:noFill/>
        </a:ln>
        <a:effectLst/>
      </c:spPr>
    </c:plotArea>
    <c:legend>
      <c:legendPos val="b"/>
      <c:layout>
        <c:manualLayout>
          <c:xMode val="edge"/>
          <c:yMode val="edge"/>
          <c:x val="0.58641182230467948"/>
          <c:y val="0.23334523223371076"/>
          <c:w val="0.31134096062667493"/>
          <c:h val="0.23354258985721318"/>
        </c:manualLayout>
      </c:layout>
      <c:overlay val="0"/>
      <c:spPr>
        <a:solidFill>
          <a:schemeClr val="bg1"/>
        </a:solidFill>
        <a:ln>
          <a:solidFill>
            <a:schemeClr val="tx1"/>
          </a:solid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95042259327973"/>
          <c:y val="1.5706806282722512E-2"/>
          <c:w val="0.81291769738198294"/>
          <c:h val="0.80185171508288211"/>
        </c:manualLayout>
      </c:layout>
      <c:scatterChart>
        <c:scatterStyle val="lineMarker"/>
        <c:varyColors val="0"/>
        <c:ser>
          <c:idx val="1"/>
          <c:order val="0"/>
          <c:tx>
            <c:strRef>
              <c:f>Sheet1!$E$1</c:f>
              <c:strCache>
                <c:ptCount val="1"/>
                <c:pt idx="0">
                  <c:v>PyTorch</c:v>
                </c:pt>
              </c:strCache>
            </c:strRef>
          </c:tx>
          <c:spPr>
            <a:ln w="19050" cap="rnd">
              <a:solidFill>
                <a:schemeClr val="accent4"/>
              </a:solidFill>
              <a:round/>
            </a:ln>
            <a:effectLst/>
          </c:spPr>
          <c:marker>
            <c:symbol val="none"/>
          </c:marker>
          <c:dLbls>
            <c:dLbl>
              <c:idx val="199"/>
              <c:layout>
                <c:manualLayout>
                  <c:x val="-0.17916151309008457"/>
                  <c:y val="-0.2711184966354833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C000"/>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15E-4B12-AFF6-BDE85355F2F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C000"/>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accent4"/>
                      </a:solidFill>
                      <a:round/>
                    </a:ln>
                    <a:effectLst/>
                  </c:spPr>
                </c15:leaderLines>
              </c:ext>
            </c:extLst>
          </c:dLbls>
          <c:xVal>
            <c:numRef>
              <c:f>Sheet1!$D$2:$D$350</c:f>
              <c:numCache>
                <c:formatCode>0.000_);[Red]\(0.000\)</c:formatCode>
                <c:ptCount val="349"/>
                <c:pt idx="0">
                  <c:v>262.32526716184617</c:v>
                </c:pt>
                <c:pt idx="1">
                  <c:v>426.11811931300161</c:v>
                </c:pt>
                <c:pt idx="2">
                  <c:v>592.43100696372983</c:v>
                </c:pt>
                <c:pt idx="3">
                  <c:v>757.26450693082813</c:v>
                </c:pt>
                <c:pt idx="4">
                  <c:v>921.55121528077132</c:v>
                </c:pt>
                <c:pt idx="5">
                  <c:v>1080.0193133082389</c:v>
                </c:pt>
                <c:pt idx="6">
                  <c:v>1247.4374006903172</c:v>
                </c:pt>
                <c:pt idx="7">
                  <c:v>1404.4248084075452</c:v>
                </c:pt>
                <c:pt idx="8">
                  <c:v>1572.5027170507908</c:v>
                </c:pt>
                <c:pt idx="9">
                  <c:v>1729.1506678862572</c:v>
                </c:pt>
                <c:pt idx="10">
                  <c:v>1897.8686074526311</c:v>
                </c:pt>
                <c:pt idx="11">
                  <c:v>2057.0236478784086</c:v>
                </c:pt>
                <c:pt idx="12">
                  <c:v>2224.9110220041275</c:v>
                </c:pt>
                <c:pt idx="13">
                  <c:v>2393.743157093525</c:v>
                </c:pt>
                <c:pt idx="14">
                  <c:v>2553.8455355408196</c:v>
                </c:pt>
                <c:pt idx="15">
                  <c:v>2715.5522170786858</c:v>
                </c:pt>
                <c:pt idx="16">
                  <c:v>2879.5010418491365</c:v>
                </c:pt>
                <c:pt idx="17">
                  <c:v>3043.6661956815719</c:v>
                </c:pt>
                <c:pt idx="18">
                  <c:v>3207.4592578883171</c:v>
                </c:pt>
                <c:pt idx="19">
                  <c:v>3374.3600502512454</c:v>
                </c:pt>
                <c:pt idx="20">
                  <c:v>3537.8980894646643</c:v>
                </c:pt>
                <c:pt idx="21">
                  <c:v>3713.9102643635274</c:v>
                </c:pt>
                <c:pt idx="22">
                  <c:v>3874.0725791423324</c:v>
                </c:pt>
                <c:pt idx="23">
                  <c:v>4035.0514053740503</c:v>
                </c:pt>
                <c:pt idx="24">
                  <c:v>4195.6007651989466</c:v>
                </c:pt>
                <c:pt idx="25">
                  <c:v>4357.1110785949231</c:v>
                </c:pt>
                <c:pt idx="26">
                  <c:v>4519.7907883758544</c:v>
                </c:pt>
                <c:pt idx="27">
                  <c:v>4695.7838115620616</c:v>
                </c:pt>
                <c:pt idx="28">
                  <c:v>4856.2835165011884</c:v>
                </c:pt>
                <c:pt idx="29">
                  <c:v>5017.547726512671</c:v>
                </c:pt>
                <c:pt idx="30">
                  <c:v>5177.9478834292886</c:v>
                </c:pt>
                <c:pt idx="31">
                  <c:v>5338.4276993465428</c:v>
                </c:pt>
                <c:pt idx="32">
                  <c:v>5498.7159572539331</c:v>
                </c:pt>
                <c:pt idx="33">
                  <c:v>5674.0565252223014</c:v>
                </c:pt>
                <c:pt idx="34">
                  <c:v>5831.3198092367647</c:v>
                </c:pt>
                <c:pt idx="35">
                  <c:v>5999.0592140021326</c:v>
                </c:pt>
                <c:pt idx="36">
                  <c:v>6154.2575176420214</c:v>
                </c:pt>
                <c:pt idx="37">
                  <c:v>6317.735403419495</c:v>
                </c:pt>
                <c:pt idx="38">
                  <c:v>6480.7455672969818</c:v>
                </c:pt>
                <c:pt idx="39">
                  <c:v>6643.8082732672683</c:v>
                </c:pt>
                <c:pt idx="40">
                  <c:v>6801.5510972757338</c:v>
                </c:pt>
                <c:pt idx="41">
                  <c:v>6971.0523862974642</c:v>
                </c:pt>
                <c:pt idx="42">
                  <c:v>7130.1440618333827</c:v>
                </c:pt>
                <c:pt idx="43">
                  <c:v>7288.9393743081091</c:v>
                </c:pt>
                <c:pt idx="44">
                  <c:v>7460.1841035776133</c:v>
                </c:pt>
                <c:pt idx="45">
                  <c:v>7618.642911226988</c:v>
                </c:pt>
                <c:pt idx="46">
                  <c:v>7788.5086509261137</c:v>
                </c:pt>
                <c:pt idx="47">
                  <c:v>7945.5886480457775</c:v>
                </c:pt>
                <c:pt idx="48">
                  <c:v>8103.425341526985</c:v>
                </c:pt>
                <c:pt idx="49">
                  <c:v>8273.1455831909188</c:v>
                </c:pt>
                <c:pt idx="50">
                  <c:v>8429.3974340336317</c:v>
                </c:pt>
                <c:pt idx="51">
                  <c:v>8598.2670464236726</c:v>
                </c:pt>
                <c:pt idx="52">
                  <c:v>8757.0032839357864</c:v>
                </c:pt>
                <c:pt idx="53">
                  <c:v>8917.6901512248514</c:v>
                </c:pt>
                <c:pt idx="54">
                  <c:v>9080.5092053990356</c:v>
                </c:pt>
                <c:pt idx="55">
                  <c:v>9243.0592093777668</c:v>
                </c:pt>
                <c:pt idx="56">
                  <c:v>9406.8334666750434</c:v>
                </c:pt>
                <c:pt idx="57">
                  <c:v>9576.6419105401037</c:v>
                </c:pt>
                <c:pt idx="58">
                  <c:v>9732.5553970720775</c:v>
                </c:pt>
                <c:pt idx="59">
                  <c:v>9900.6186553952703</c:v>
                </c:pt>
                <c:pt idx="60">
                  <c:v>10061.430013750793</c:v>
                </c:pt>
                <c:pt idx="61">
                  <c:v>10230.447106311321</c:v>
                </c:pt>
                <c:pt idx="62">
                  <c:v>10388.889893345118</c:v>
                </c:pt>
                <c:pt idx="63">
                  <c:v>10548.342022863149</c:v>
                </c:pt>
                <c:pt idx="64">
                  <c:v>10717.624374750138</c:v>
                </c:pt>
                <c:pt idx="65">
                  <c:v>10874.235592643023</c:v>
                </c:pt>
                <c:pt idx="66">
                  <c:v>11042.898179037094</c:v>
                </c:pt>
                <c:pt idx="67">
                  <c:v>11199.982521064996</c:v>
                </c:pt>
                <c:pt idx="68">
                  <c:v>11356.639676282644</c:v>
                </c:pt>
                <c:pt idx="69">
                  <c:v>11525.544606207131</c:v>
                </c:pt>
                <c:pt idx="70">
                  <c:v>11681.67606982112</c:v>
                </c:pt>
                <c:pt idx="71">
                  <c:v>11850.684139859677</c:v>
                </c:pt>
                <c:pt idx="72">
                  <c:v>12007.42182390547</c:v>
                </c:pt>
                <c:pt idx="73">
                  <c:v>12175.97782752943</c:v>
                </c:pt>
                <c:pt idx="74">
                  <c:v>12354.446030183315</c:v>
                </c:pt>
                <c:pt idx="75">
                  <c:v>12516.888626677037</c:v>
                </c:pt>
                <c:pt idx="76">
                  <c:v>12681.025974224569</c:v>
                </c:pt>
                <c:pt idx="77">
                  <c:v>12843.863455490113</c:v>
                </c:pt>
                <c:pt idx="78">
                  <c:v>13006.501853398562</c:v>
                </c:pt>
                <c:pt idx="79">
                  <c:v>13169.280223047495</c:v>
                </c:pt>
                <c:pt idx="80">
                  <c:v>13336.870520768882</c:v>
                </c:pt>
                <c:pt idx="81">
                  <c:v>13493.986395101309</c:v>
                </c:pt>
                <c:pt idx="82">
                  <c:v>13661.442495496274</c:v>
                </c:pt>
                <c:pt idx="83">
                  <c:v>13818.395156635523</c:v>
                </c:pt>
                <c:pt idx="84">
                  <c:v>13983.891534243106</c:v>
                </c:pt>
                <c:pt idx="85">
                  <c:v>14139.483937413454</c:v>
                </c:pt>
                <c:pt idx="86">
                  <c:v>14304.736763318539</c:v>
                </c:pt>
                <c:pt idx="87">
                  <c:v>14465.91015882683</c:v>
                </c:pt>
                <c:pt idx="88">
                  <c:v>14623.803919759514</c:v>
                </c:pt>
                <c:pt idx="89">
                  <c:v>14796.686804903984</c:v>
                </c:pt>
                <c:pt idx="90">
                  <c:v>14961.59909263444</c:v>
                </c:pt>
                <c:pt idx="91">
                  <c:v>15125.091707679034</c:v>
                </c:pt>
                <c:pt idx="92">
                  <c:v>15287.832911586287</c:v>
                </c:pt>
                <c:pt idx="93">
                  <c:v>15451.357414197208</c:v>
                </c:pt>
                <c:pt idx="94">
                  <c:v>15613.226525096654</c:v>
                </c:pt>
                <c:pt idx="95">
                  <c:v>15772.856835325958</c:v>
                </c:pt>
                <c:pt idx="96">
                  <c:v>15932.85609057641</c:v>
                </c:pt>
                <c:pt idx="97">
                  <c:v>16094.078117478131</c:v>
                </c:pt>
                <c:pt idx="98">
                  <c:v>16255.274937709095</c:v>
                </c:pt>
                <c:pt idx="99">
                  <c:v>16415.306221502782</c:v>
                </c:pt>
                <c:pt idx="100">
                  <c:v>16589.263483187915</c:v>
                </c:pt>
                <c:pt idx="101">
                  <c:v>16750.003918881655</c:v>
                </c:pt>
                <c:pt idx="102">
                  <c:v>16910.430786692621</c:v>
                </c:pt>
                <c:pt idx="103">
                  <c:v>17070.693008985043</c:v>
                </c:pt>
                <c:pt idx="104">
                  <c:v>17233.284259986878</c:v>
                </c:pt>
                <c:pt idx="105">
                  <c:v>17408.000780993701</c:v>
                </c:pt>
                <c:pt idx="106">
                  <c:v>17567.664821357488</c:v>
                </c:pt>
                <c:pt idx="107">
                  <c:v>17728.078698146583</c:v>
                </c:pt>
                <c:pt idx="108">
                  <c:v>17886.903911823036</c:v>
                </c:pt>
                <c:pt idx="109">
                  <c:v>18054.004754644633</c:v>
                </c:pt>
                <c:pt idx="110">
                  <c:v>18208.405790179255</c:v>
                </c:pt>
                <c:pt idx="111">
                  <c:v>18371.020726711035</c:v>
                </c:pt>
                <c:pt idx="112">
                  <c:v>18534.332335867166</c:v>
                </c:pt>
                <c:pt idx="113">
                  <c:v>18695.578643221379</c:v>
                </c:pt>
                <c:pt idx="114">
                  <c:v>18850.57421079254</c:v>
                </c:pt>
                <c:pt idx="115">
                  <c:v>19020.448638898371</c:v>
                </c:pt>
                <c:pt idx="116">
                  <c:v>19179.496414225818</c:v>
                </c:pt>
                <c:pt idx="117">
                  <c:v>19350.718044429304</c:v>
                </c:pt>
                <c:pt idx="118">
                  <c:v>19509.757497889997</c:v>
                </c:pt>
                <c:pt idx="119">
                  <c:v>19669.458482661725</c:v>
                </c:pt>
                <c:pt idx="120">
                  <c:v>19839.993838697432</c:v>
                </c:pt>
                <c:pt idx="121">
                  <c:v>19999.668221127034</c:v>
                </c:pt>
                <c:pt idx="122">
                  <c:v>20171.157066006661</c:v>
                </c:pt>
                <c:pt idx="123">
                  <c:v>20330.674768112898</c:v>
                </c:pt>
                <c:pt idx="124">
                  <c:v>20489.459751209739</c:v>
                </c:pt>
                <c:pt idx="125">
                  <c:v>20660.308397403718</c:v>
                </c:pt>
                <c:pt idx="126">
                  <c:v>20819.092541687965</c:v>
                </c:pt>
                <c:pt idx="127">
                  <c:v>20995.616214635611</c:v>
                </c:pt>
                <c:pt idx="128">
                  <c:v>21160.263725180626</c:v>
                </c:pt>
                <c:pt idx="129">
                  <c:v>21326.684994466781</c:v>
                </c:pt>
                <c:pt idx="130">
                  <c:v>21492.172242409946</c:v>
                </c:pt>
                <c:pt idx="131">
                  <c:v>21656.483631586791</c:v>
                </c:pt>
                <c:pt idx="132">
                  <c:v>21814.958855996851</c:v>
                </c:pt>
                <c:pt idx="133">
                  <c:v>21984.137747752193</c:v>
                </c:pt>
                <c:pt idx="134">
                  <c:v>22143.961024350647</c:v>
                </c:pt>
                <c:pt idx="135">
                  <c:v>22316.777137193443</c:v>
                </c:pt>
                <c:pt idx="136">
                  <c:v>22473.963597252845</c:v>
                </c:pt>
                <c:pt idx="137">
                  <c:v>22630.496182456969</c:v>
                </c:pt>
                <c:pt idx="138">
                  <c:v>22798.623165161134</c:v>
                </c:pt>
                <c:pt idx="139">
                  <c:v>22955.379713326693</c:v>
                </c:pt>
                <c:pt idx="140">
                  <c:v>23122.449666698456</c:v>
                </c:pt>
                <c:pt idx="141">
                  <c:v>23278.769152621509</c:v>
                </c:pt>
                <c:pt idx="142">
                  <c:v>23448.229390578032</c:v>
                </c:pt>
                <c:pt idx="143">
                  <c:v>23604.928186144352</c:v>
                </c:pt>
                <c:pt idx="144">
                  <c:v>23761.952763832571</c:v>
                </c:pt>
                <c:pt idx="145">
                  <c:v>23932.072140722037</c:v>
                </c:pt>
                <c:pt idx="146">
                  <c:v>24088.281396802427</c:v>
                </c:pt>
                <c:pt idx="147">
                  <c:v>24258.121973533631</c:v>
                </c:pt>
                <c:pt idx="148">
                  <c:v>24417.283724460129</c:v>
                </c:pt>
                <c:pt idx="149">
                  <c:v>24596.587181446554</c:v>
                </c:pt>
                <c:pt idx="150">
                  <c:v>24758.407137928247</c:v>
                </c:pt>
                <c:pt idx="151">
                  <c:v>24919.822941816332</c:v>
                </c:pt>
                <c:pt idx="152">
                  <c:v>25080.581335148338</c:v>
                </c:pt>
                <c:pt idx="153">
                  <c:v>25256.711475292683</c:v>
                </c:pt>
                <c:pt idx="154">
                  <c:v>25412.797860131264</c:v>
                </c:pt>
                <c:pt idx="155">
                  <c:v>25568.986498339178</c:v>
                </c:pt>
                <c:pt idx="156">
                  <c:v>25734.414863048318</c:v>
                </c:pt>
                <c:pt idx="157">
                  <c:v>25889.599154993535</c:v>
                </c:pt>
                <c:pt idx="158">
                  <c:v>26055.733441821816</c:v>
                </c:pt>
                <c:pt idx="159">
                  <c:v>26212.205230735304</c:v>
                </c:pt>
                <c:pt idx="160">
                  <c:v>26378.187082054854</c:v>
                </c:pt>
                <c:pt idx="161">
                  <c:v>26533.155548225644</c:v>
                </c:pt>
                <c:pt idx="162">
                  <c:v>26695.568485997916</c:v>
                </c:pt>
                <c:pt idx="163">
                  <c:v>26868.501375650882</c:v>
                </c:pt>
                <c:pt idx="164">
                  <c:v>27030.451789341689</c:v>
                </c:pt>
                <c:pt idx="165">
                  <c:v>27192.701673224688</c:v>
                </c:pt>
                <c:pt idx="166">
                  <c:v>27355.837494047642</c:v>
                </c:pt>
                <c:pt idx="167">
                  <c:v>27519.278814645055</c:v>
                </c:pt>
                <c:pt idx="168">
                  <c:v>27681.99442701459</c:v>
                </c:pt>
                <c:pt idx="169">
                  <c:v>27845.279003849031</c:v>
                </c:pt>
                <c:pt idx="170">
                  <c:v>28005.732290732143</c:v>
                </c:pt>
                <c:pt idx="171">
                  <c:v>28165.842384845495</c:v>
                </c:pt>
                <c:pt idx="172">
                  <c:v>28340.294018704892</c:v>
                </c:pt>
                <c:pt idx="173">
                  <c:v>28500.323373934505</c:v>
                </c:pt>
                <c:pt idx="174">
                  <c:v>28660.296411709787</c:v>
                </c:pt>
                <c:pt idx="175">
                  <c:v>28822.210969334363</c:v>
                </c:pt>
                <c:pt idx="176">
                  <c:v>28985.664883398771</c:v>
                </c:pt>
                <c:pt idx="177">
                  <c:v>29147.381952115058</c:v>
                </c:pt>
                <c:pt idx="178">
                  <c:v>29324.134429171088</c:v>
                </c:pt>
                <c:pt idx="179">
                  <c:v>29485.860330090523</c:v>
                </c:pt>
                <c:pt idx="180">
                  <c:v>29647.782792290211</c:v>
                </c:pt>
                <c:pt idx="181">
                  <c:v>29809.547717026948</c:v>
                </c:pt>
                <c:pt idx="182">
                  <c:v>29971.037132006408</c:v>
                </c:pt>
                <c:pt idx="183">
                  <c:v>30141.374332313062</c:v>
                </c:pt>
                <c:pt idx="184">
                  <c:v>30299.060293286562</c:v>
                </c:pt>
                <c:pt idx="185">
                  <c:v>30463.094609272241</c:v>
                </c:pt>
                <c:pt idx="186">
                  <c:v>30627.242717586996</c:v>
                </c:pt>
                <c:pt idx="187">
                  <c:v>30783.128681197642</c:v>
                </c:pt>
                <c:pt idx="188">
                  <c:v>30947.714512936593</c:v>
                </c:pt>
                <c:pt idx="189">
                  <c:v>31116.870481847047</c:v>
                </c:pt>
                <c:pt idx="190">
                  <c:v>31276.070634882693</c:v>
                </c:pt>
                <c:pt idx="191">
                  <c:v>31447.724091446402</c:v>
                </c:pt>
                <c:pt idx="192">
                  <c:v>31608.281585638764</c:v>
                </c:pt>
                <c:pt idx="193">
                  <c:v>31768.132669931892</c:v>
                </c:pt>
                <c:pt idx="194">
                  <c:v>31938.838689790249</c:v>
                </c:pt>
                <c:pt idx="195">
                  <c:v>32097.622594413759</c:v>
                </c:pt>
                <c:pt idx="196">
                  <c:v>32268.113434171919</c:v>
                </c:pt>
                <c:pt idx="197">
                  <c:v>32427.505287604094</c:v>
                </c:pt>
                <c:pt idx="198">
                  <c:v>32586.352565576079</c:v>
                </c:pt>
                <c:pt idx="199">
                  <c:v>32756.058615094898</c:v>
                </c:pt>
                <c:pt idx="200">
                  <c:v>32915.340960486174</c:v>
                </c:pt>
                <c:pt idx="201">
                  <c:v>33086.04666455627</c:v>
                </c:pt>
                <c:pt idx="202">
                  <c:v>33248.193308231595</c:v>
                </c:pt>
                <c:pt idx="203">
                  <c:v>33412.755255663156</c:v>
                </c:pt>
                <c:pt idx="204">
                  <c:v>33577.315868043421</c:v>
                </c:pt>
                <c:pt idx="205">
                  <c:v>33741.190389525895</c:v>
                </c:pt>
                <c:pt idx="206">
                  <c:v>33904.638601074461</c:v>
                </c:pt>
                <c:pt idx="207">
                  <c:v>34069.560885477309</c:v>
                </c:pt>
                <c:pt idx="208">
                  <c:v>34239.379832121849</c:v>
                </c:pt>
                <c:pt idx="209">
                  <c:v>34402.91200528622</c:v>
                </c:pt>
                <c:pt idx="210">
                  <c:v>34564.438093997953</c:v>
                </c:pt>
                <c:pt idx="211">
                  <c:v>34735.618134604454</c:v>
                </c:pt>
                <c:pt idx="212">
                  <c:v>34895.440022580384</c:v>
                </c:pt>
                <c:pt idx="213">
                  <c:v>35055.450880230186</c:v>
                </c:pt>
                <c:pt idx="214">
                  <c:v>35225.82677869749</c:v>
                </c:pt>
                <c:pt idx="215">
                  <c:v>35386.593819552902</c:v>
                </c:pt>
                <c:pt idx="216">
                  <c:v>35558.715250365254</c:v>
                </c:pt>
                <c:pt idx="217">
                  <c:v>35718.171476672171</c:v>
                </c:pt>
                <c:pt idx="218">
                  <c:v>35877.512204829458</c:v>
                </c:pt>
                <c:pt idx="219">
                  <c:v>36048.522294956449</c:v>
                </c:pt>
                <c:pt idx="220">
                  <c:v>36208.666962246178</c:v>
                </c:pt>
                <c:pt idx="221">
                  <c:v>36381.559202618126</c:v>
                </c:pt>
                <c:pt idx="222">
                  <c:v>36541.862133401875</c:v>
                </c:pt>
                <c:pt idx="223">
                  <c:v>36734.530133391381</c:v>
                </c:pt>
                <c:pt idx="224">
                  <c:v>36896.247068179611</c:v>
                </c:pt>
                <c:pt idx="225">
                  <c:v>37058.755961882831</c:v>
                </c:pt>
                <c:pt idx="226">
                  <c:v>37219.824796229841</c:v>
                </c:pt>
                <c:pt idx="227">
                  <c:v>37380.720413662435</c:v>
                </c:pt>
                <c:pt idx="228">
                  <c:v>37543.951447468047</c:v>
                </c:pt>
                <c:pt idx="229">
                  <c:v>37699.962007877832</c:v>
                </c:pt>
                <c:pt idx="230">
                  <c:v>37864.758261746407</c:v>
                </c:pt>
                <c:pt idx="231">
                  <c:v>38019.880656371359</c:v>
                </c:pt>
                <c:pt idx="232">
                  <c:v>38186.100617684839</c:v>
                </c:pt>
                <c:pt idx="233">
                  <c:v>38341.886366452221</c:v>
                </c:pt>
                <c:pt idx="234">
                  <c:v>38507.239989435198</c:v>
                </c:pt>
                <c:pt idx="235">
                  <c:v>38662.499567277431</c:v>
                </c:pt>
                <c:pt idx="236">
                  <c:v>38825.178081574202</c:v>
                </c:pt>
                <c:pt idx="237">
                  <c:v>38990.565392398596</c:v>
                </c:pt>
                <c:pt idx="238">
                  <c:v>39149.450202652217</c:v>
                </c:pt>
                <c:pt idx="239">
                  <c:v>39310.723697402718</c:v>
                </c:pt>
                <c:pt idx="240">
                  <c:v>39475.400233682871</c:v>
                </c:pt>
                <c:pt idx="241">
                  <c:v>39639.938299626585</c:v>
                </c:pt>
                <c:pt idx="242">
                  <c:v>39802.43351575041</c:v>
                </c:pt>
                <c:pt idx="243">
                  <c:v>39967.057072909352</c:v>
                </c:pt>
                <c:pt idx="244">
                  <c:v>40128.856864054447</c:v>
                </c:pt>
                <c:pt idx="245">
                  <c:v>40305.146931220297</c:v>
                </c:pt>
                <c:pt idx="246">
                  <c:v>40464.583123299126</c:v>
                </c:pt>
                <c:pt idx="247">
                  <c:v>40625.048663894893</c:v>
                </c:pt>
                <c:pt idx="248">
                  <c:v>40784.640267504932</c:v>
                </c:pt>
                <c:pt idx="249">
                  <c:v>40944.396933925156</c:v>
                </c:pt>
                <c:pt idx="250">
                  <c:v>41104.027652987483</c:v>
                </c:pt>
                <c:pt idx="251">
                  <c:v>41277.957453781128</c:v>
                </c:pt>
                <c:pt idx="252">
                  <c:v>41439.323718384505</c:v>
                </c:pt>
                <c:pt idx="253">
                  <c:v>41599.362827806239</c:v>
                </c:pt>
                <c:pt idx="254">
                  <c:v>41758.670618119242</c:v>
                </c:pt>
                <c:pt idx="255">
                  <c:v>41920.130949563034</c:v>
                </c:pt>
                <c:pt idx="256">
                  <c:v>42079.437163754228</c:v>
                </c:pt>
                <c:pt idx="257">
                  <c:v>42250.534374789473</c:v>
                </c:pt>
                <c:pt idx="258">
                  <c:v>42407.580118750338</c:v>
                </c:pt>
                <c:pt idx="259">
                  <c:v>42575.388048160319</c:v>
                </c:pt>
                <c:pt idx="260">
                  <c:v>42730.894225625758</c:v>
                </c:pt>
                <c:pt idx="261">
                  <c:v>42895.258678509956</c:v>
                </c:pt>
                <c:pt idx="262">
                  <c:v>43059.023618643529</c:v>
                </c:pt>
                <c:pt idx="263">
                  <c:v>43225.206632729532</c:v>
                </c:pt>
                <c:pt idx="264">
                  <c:v>43382.452370758299</c:v>
                </c:pt>
                <c:pt idx="265">
                  <c:v>43550.665949936629</c:v>
                </c:pt>
                <c:pt idx="266">
                  <c:v>43707.951817041641</c:v>
                </c:pt>
                <c:pt idx="267">
                  <c:v>43879.414113150357</c:v>
                </c:pt>
                <c:pt idx="268">
                  <c:v>44038.590497479679</c:v>
                </c:pt>
                <c:pt idx="269">
                  <c:v>44196.295044848441</c:v>
                </c:pt>
                <c:pt idx="270">
                  <c:v>44365.811900540117</c:v>
                </c:pt>
                <c:pt idx="271">
                  <c:v>44522.858493181942</c:v>
                </c:pt>
                <c:pt idx="272">
                  <c:v>44680.954541876796</c:v>
                </c:pt>
                <c:pt idx="273">
                  <c:v>44850.64713937926</c:v>
                </c:pt>
                <c:pt idx="274">
                  <c:v>45007.490798584702</c:v>
                </c:pt>
                <c:pt idx="275">
                  <c:v>45178.782762166506</c:v>
                </c:pt>
                <c:pt idx="276">
                  <c:v>45336.73608020282</c:v>
                </c:pt>
                <c:pt idx="277">
                  <c:v>45498.104515850544</c:v>
                </c:pt>
                <c:pt idx="278">
                  <c:v>45661.32280252433</c:v>
                </c:pt>
                <c:pt idx="279">
                  <c:v>45824.668666249039</c:v>
                </c:pt>
                <c:pt idx="280">
                  <c:v>45987.12822790361</c:v>
                </c:pt>
                <c:pt idx="281">
                  <c:v>46158.897747934338</c:v>
                </c:pt>
                <c:pt idx="282">
                  <c:v>46314.425661219124</c:v>
                </c:pt>
                <c:pt idx="283">
                  <c:v>46481.737340642459</c:v>
                </c:pt>
                <c:pt idx="284">
                  <c:v>46642.300784060237</c:v>
                </c:pt>
                <c:pt idx="285">
                  <c:v>46812.333135905741</c:v>
                </c:pt>
                <c:pt idx="286">
                  <c:v>46969.888969556094</c:v>
                </c:pt>
                <c:pt idx="287">
                  <c:v>47127.375933168412</c:v>
                </c:pt>
                <c:pt idx="288">
                  <c:v>47297.374416722065</c:v>
                </c:pt>
                <c:pt idx="289">
                  <c:v>47456.776956203699</c:v>
                </c:pt>
                <c:pt idx="290">
                  <c:v>47626.525522947552</c:v>
                </c:pt>
                <c:pt idx="291">
                  <c:v>47784.003638849259</c:v>
                </c:pt>
                <c:pt idx="292">
                  <c:v>47952.312567757843</c:v>
                </c:pt>
                <c:pt idx="293">
                  <c:v>48109.899584089995</c:v>
                </c:pt>
                <c:pt idx="294">
                  <c:v>48266.415405730251</c:v>
                </c:pt>
                <c:pt idx="295">
                  <c:v>48435.421311773302</c:v>
                </c:pt>
                <c:pt idx="296">
                  <c:v>48594.500677205804</c:v>
                </c:pt>
                <c:pt idx="297">
                  <c:v>48763.68752851725</c:v>
                </c:pt>
              </c:numCache>
            </c:numRef>
          </c:xVal>
          <c:yVal>
            <c:numRef>
              <c:f>Sheet1!$E$2:$E$350</c:f>
              <c:numCache>
                <c:formatCode>0.000_);[Red]\(0.000\)</c:formatCode>
                <c:ptCount val="349"/>
                <c:pt idx="0">
                  <c:v>8.9249294376373296</c:v>
                </c:pt>
                <c:pt idx="1">
                  <c:v>7.731936235427856</c:v>
                </c:pt>
                <c:pt idx="2">
                  <c:v>6.6128871154785154</c:v>
                </c:pt>
                <c:pt idx="3">
                  <c:v>6.0048832750320438</c:v>
                </c:pt>
                <c:pt idx="4">
                  <c:v>5.6364530038833616</c:v>
                </c:pt>
                <c:pt idx="5">
                  <c:v>5.4781595468521118</c:v>
                </c:pt>
                <c:pt idx="6">
                  <c:v>5.3144308471679684</c:v>
                </c:pt>
                <c:pt idx="7">
                  <c:v>5.1010645961761476</c:v>
                </c:pt>
                <c:pt idx="8">
                  <c:v>4.950717310905457</c:v>
                </c:pt>
                <c:pt idx="9">
                  <c:v>4.8268699336051943</c:v>
                </c:pt>
                <c:pt idx="10">
                  <c:v>4.741360955238342</c:v>
                </c:pt>
                <c:pt idx="11">
                  <c:v>4.602801511287689</c:v>
                </c:pt>
                <c:pt idx="12">
                  <c:v>4.6929431724548341</c:v>
                </c:pt>
                <c:pt idx="13">
                  <c:v>4.6847649359703061</c:v>
                </c:pt>
                <c:pt idx="14">
                  <c:v>3.9858855843544005</c:v>
                </c:pt>
                <c:pt idx="15">
                  <c:v>3.8621417689323425</c:v>
                </c:pt>
                <c:pt idx="16">
                  <c:v>3.8911893200874328</c:v>
                </c:pt>
                <c:pt idx="17">
                  <c:v>3.7626543760299684</c:v>
                </c:pt>
                <c:pt idx="18">
                  <c:v>3.5902688980102537</c:v>
                </c:pt>
                <c:pt idx="19">
                  <c:v>3.4484994506835935</c:v>
                </c:pt>
                <c:pt idx="20">
                  <c:v>3.6086221885681153</c:v>
                </c:pt>
                <c:pt idx="21">
                  <c:v>3.7049061346054075</c:v>
                </c:pt>
                <c:pt idx="22">
                  <c:v>3.4844669198989866</c:v>
                </c:pt>
                <c:pt idx="23">
                  <c:v>3.3610847616195678</c:v>
                </c:pt>
                <c:pt idx="24">
                  <c:v>3.2239461350440979</c:v>
                </c:pt>
                <c:pt idx="25">
                  <c:v>3.1595463466644289</c:v>
                </c:pt>
                <c:pt idx="26">
                  <c:v>3.1385689759254456</c:v>
                </c:pt>
                <c:pt idx="27">
                  <c:v>3.1426622796058656</c:v>
                </c:pt>
                <c:pt idx="28">
                  <c:v>3.025069148540497</c:v>
                </c:pt>
                <c:pt idx="29">
                  <c:v>2.9903323221206666</c:v>
                </c:pt>
                <c:pt idx="30">
                  <c:v>2.9166208541393281</c:v>
                </c:pt>
                <c:pt idx="31">
                  <c:v>2.8964072251319886</c:v>
                </c:pt>
                <c:pt idx="32">
                  <c:v>2.9166955256462099</c:v>
                </c:pt>
                <c:pt idx="33">
                  <c:v>2.9507922673225404</c:v>
                </c:pt>
                <c:pt idx="34">
                  <c:v>3.3929185605049135</c:v>
                </c:pt>
                <c:pt idx="35">
                  <c:v>3.3237757396698</c:v>
                </c:pt>
                <c:pt idx="36">
                  <c:v>3.1753658890724181</c:v>
                </c:pt>
                <c:pt idx="37">
                  <c:v>2.9942563295364382</c:v>
                </c:pt>
                <c:pt idx="38">
                  <c:v>2.8761055827140809</c:v>
                </c:pt>
                <c:pt idx="39">
                  <c:v>2.8675470829010008</c:v>
                </c:pt>
                <c:pt idx="40">
                  <c:v>2.8469003462791442</c:v>
                </c:pt>
                <c:pt idx="41">
                  <c:v>2.7670808684825898</c:v>
                </c:pt>
                <c:pt idx="42">
                  <c:v>2.5938032269477844</c:v>
                </c:pt>
                <c:pt idx="43">
                  <c:v>2.5226075363159182</c:v>
                </c:pt>
                <c:pt idx="44">
                  <c:v>2.4669607377052305</c:v>
                </c:pt>
                <c:pt idx="45">
                  <c:v>2.4716925680637361</c:v>
                </c:pt>
                <c:pt idx="46">
                  <c:v>2.450387830734253</c:v>
                </c:pt>
                <c:pt idx="47">
                  <c:v>2.4126339876651763</c:v>
                </c:pt>
                <c:pt idx="48">
                  <c:v>2.3507169342041014</c:v>
                </c:pt>
                <c:pt idx="49">
                  <c:v>2.3449769711494444</c:v>
                </c:pt>
                <c:pt idx="50">
                  <c:v>2.3011864984035491</c:v>
                </c:pt>
                <c:pt idx="51">
                  <c:v>2.2886831641197203</c:v>
                </c:pt>
                <c:pt idx="52">
                  <c:v>2.3408706593513489</c:v>
                </c:pt>
                <c:pt idx="53">
                  <c:v>2.4336017751693726</c:v>
                </c:pt>
                <c:pt idx="54">
                  <c:v>2.5205089867115023</c:v>
                </c:pt>
                <c:pt idx="55">
                  <c:v>2.4721614825725555</c:v>
                </c:pt>
                <c:pt idx="56">
                  <c:v>2.4238570332527161</c:v>
                </c:pt>
                <c:pt idx="57">
                  <c:v>2.5852235794067382</c:v>
                </c:pt>
                <c:pt idx="58">
                  <c:v>3.0195181846618651</c:v>
                </c:pt>
                <c:pt idx="59">
                  <c:v>2.9489304447174072</c:v>
                </c:pt>
                <c:pt idx="60">
                  <c:v>2.6407220888137819</c:v>
                </c:pt>
                <c:pt idx="61">
                  <c:v>2.7797573184967042</c:v>
                </c:pt>
                <c:pt idx="62">
                  <c:v>2.7434917855262757</c:v>
                </c:pt>
                <c:pt idx="63">
                  <c:v>2.658783938884735</c:v>
                </c:pt>
                <c:pt idx="64">
                  <c:v>2.6164309239387511</c:v>
                </c:pt>
                <c:pt idx="65">
                  <c:v>2.5753678107261657</c:v>
                </c:pt>
                <c:pt idx="66">
                  <c:v>2.5783996987342834</c:v>
                </c:pt>
                <c:pt idx="67">
                  <c:v>2.522812297344208</c:v>
                </c:pt>
                <c:pt idx="68">
                  <c:v>2.5528811895847321</c:v>
                </c:pt>
                <c:pt idx="69">
                  <c:v>2.5085843896865843</c:v>
                </c:pt>
                <c:pt idx="70">
                  <c:v>2.4380759644508361</c:v>
                </c:pt>
                <c:pt idx="71">
                  <c:v>2.4737027382850645</c:v>
                </c:pt>
                <c:pt idx="72">
                  <c:v>2.4219211173057555</c:v>
                </c:pt>
                <c:pt idx="73">
                  <c:v>2.4476765382289885</c:v>
                </c:pt>
                <c:pt idx="74">
                  <c:v>2.7517727446556091</c:v>
                </c:pt>
                <c:pt idx="75">
                  <c:v>3.134844493865967</c:v>
                </c:pt>
                <c:pt idx="76">
                  <c:v>3.0572514343261719</c:v>
                </c:pt>
                <c:pt idx="77">
                  <c:v>2.98182728767395</c:v>
                </c:pt>
                <c:pt idx="78">
                  <c:v>2.9372899413108824</c:v>
                </c:pt>
                <c:pt idx="79">
                  <c:v>2.9270448184013365</c:v>
                </c:pt>
                <c:pt idx="80">
                  <c:v>3.1544147086143495</c:v>
                </c:pt>
                <c:pt idx="81">
                  <c:v>3.110096209049225</c:v>
                </c:pt>
                <c:pt idx="82">
                  <c:v>3.0573894810676574</c:v>
                </c:pt>
                <c:pt idx="83">
                  <c:v>2.996747498512268</c:v>
                </c:pt>
                <c:pt idx="84">
                  <c:v>2.9716200923919676</c:v>
                </c:pt>
                <c:pt idx="85">
                  <c:v>2.9501789808273315</c:v>
                </c:pt>
                <c:pt idx="86">
                  <c:v>2.9406778883934019</c:v>
                </c:pt>
                <c:pt idx="87">
                  <c:v>3.0871130418777466</c:v>
                </c:pt>
                <c:pt idx="88">
                  <c:v>2.9466894948482514</c:v>
                </c:pt>
                <c:pt idx="89">
                  <c:v>2.4773666560649872</c:v>
                </c:pt>
                <c:pt idx="90">
                  <c:v>2.6025535643100737</c:v>
                </c:pt>
                <c:pt idx="91">
                  <c:v>2.6570583748817445</c:v>
                </c:pt>
                <c:pt idx="92">
                  <c:v>2.6117874956130982</c:v>
                </c:pt>
                <c:pt idx="93">
                  <c:v>2.5699447488784788</c:v>
                </c:pt>
                <c:pt idx="94">
                  <c:v>2.5789998686313629</c:v>
                </c:pt>
                <c:pt idx="95">
                  <c:v>2.6829450082778932</c:v>
                </c:pt>
                <c:pt idx="96">
                  <c:v>2.7544005465507508</c:v>
                </c:pt>
                <c:pt idx="97">
                  <c:v>2.68799587726593</c:v>
                </c:pt>
                <c:pt idx="98">
                  <c:v>2.6065430188179017</c:v>
                </c:pt>
                <c:pt idx="99">
                  <c:v>2.5833816671371461</c:v>
                </c:pt>
                <c:pt idx="100">
                  <c:v>2.5896286964416504</c:v>
                </c:pt>
                <c:pt idx="101">
                  <c:v>2.5848172092437744</c:v>
                </c:pt>
                <c:pt idx="102">
                  <c:v>2.5800762701034547</c:v>
                </c:pt>
                <c:pt idx="103">
                  <c:v>2.5493581008911135</c:v>
                </c:pt>
                <c:pt idx="104">
                  <c:v>2.5261769986152647</c:v>
                </c:pt>
                <c:pt idx="105">
                  <c:v>2.4690110766887665</c:v>
                </c:pt>
                <c:pt idx="106">
                  <c:v>2.4630572283267975</c:v>
                </c:pt>
                <c:pt idx="107">
                  <c:v>2.5406577372550965</c:v>
                </c:pt>
                <c:pt idx="108">
                  <c:v>2.7002788138389588</c:v>
                </c:pt>
                <c:pt idx="109">
                  <c:v>2.8487476825714113</c:v>
                </c:pt>
                <c:pt idx="110">
                  <c:v>2.7877787470817568</c:v>
                </c:pt>
                <c:pt idx="111">
                  <c:v>2.5797624564170838</c:v>
                </c:pt>
                <c:pt idx="112">
                  <c:v>2.4983142447471618</c:v>
                </c:pt>
                <c:pt idx="113">
                  <c:v>2.47382603764534</c:v>
                </c:pt>
                <c:pt idx="114">
                  <c:v>2.4556328225135804</c:v>
                </c:pt>
                <c:pt idx="115">
                  <c:v>2.3800527858734131</c:v>
                </c:pt>
                <c:pt idx="116">
                  <c:v>2.3228800964355467</c:v>
                </c:pt>
                <c:pt idx="117">
                  <c:v>2.1745197641849519</c:v>
                </c:pt>
                <c:pt idx="118">
                  <c:v>2.1806908416748048</c:v>
                </c:pt>
                <c:pt idx="119">
                  <c:v>2.2005129408836366</c:v>
                </c:pt>
                <c:pt idx="120">
                  <c:v>2.128180433511734</c:v>
                </c:pt>
                <c:pt idx="121">
                  <c:v>2.1464237868785858</c:v>
                </c:pt>
                <c:pt idx="122">
                  <c:v>2.1287298560142518</c:v>
                </c:pt>
                <c:pt idx="123">
                  <c:v>2.095637605190277</c:v>
                </c:pt>
                <c:pt idx="124">
                  <c:v>2.1026932883262632</c:v>
                </c:pt>
                <c:pt idx="125">
                  <c:v>2.0830998075008393</c:v>
                </c:pt>
                <c:pt idx="126">
                  <c:v>2.0912648129463194</c:v>
                </c:pt>
                <c:pt idx="127">
                  <c:v>2.1134609520435332</c:v>
                </c:pt>
                <c:pt idx="128">
                  <c:v>2.280134106874466</c:v>
                </c:pt>
                <c:pt idx="129">
                  <c:v>2.2479098272323608</c:v>
                </c:pt>
                <c:pt idx="130">
                  <c:v>2.2541746509075167</c:v>
                </c:pt>
                <c:pt idx="131">
                  <c:v>2.2205400586128237</c:v>
                </c:pt>
                <c:pt idx="132">
                  <c:v>2.5505538880825043</c:v>
                </c:pt>
                <c:pt idx="133">
                  <c:v>2.6820762944221497</c:v>
                </c:pt>
                <c:pt idx="134">
                  <c:v>2.5578892171382903</c:v>
                </c:pt>
                <c:pt idx="135">
                  <c:v>2.3808861470222471</c:v>
                </c:pt>
                <c:pt idx="136">
                  <c:v>2.4684031486511229</c:v>
                </c:pt>
                <c:pt idx="137">
                  <c:v>2.4345876348018645</c:v>
                </c:pt>
                <c:pt idx="138">
                  <c:v>2.3864238595962526</c:v>
                </c:pt>
                <c:pt idx="139">
                  <c:v>2.3467988193035128</c:v>
                </c:pt>
                <c:pt idx="140">
                  <c:v>2.320177279114723</c:v>
                </c:pt>
                <c:pt idx="141">
                  <c:v>2.375645900964737</c:v>
                </c:pt>
                <c:pt idx="142">
                  <c:v>2.2823853206634523</c:v>
                </c:pt>
                <c:pt idx="143">
                  <c:v>2.3154323124885559</c:v>
                </c:pt>
                <c:pt idx="144">
                  <c:v>2.2973653984069826</c:v>
                </c:pt>
                <c:pt idx="145">
                  <c:v>2.2868913900852204</c:v>
                </c:pt>
                <c:pt idx="146">
                  <c:v>2.1930448746681215</c:v>
                </c:pt>
                <c:pt idx="147">
                  <c:v>2.2438104486465456</c:v>
                </c:pt>
                <c:pt idx="148">
                  <c:v>2.2759349048137665</c:v>
                </c:pt>
                <c:pt idx="149">
                  <c:v>2.7440996301174163</c:v>
                </c:pt>
                <c:pt idx="150">
                  <c:v>2.8505221462249755</c:v>
                </c:pt>
                <c:pt idx="151">
                  <c:v>2.7980608630180357</c:v>
                </c:pt>
                <c:pt idx="152">
                  <c:v>2.7719011068344117</c:v>
                </c:pt>
                <c:pt idx="153">
                  <c:v>2.7347316336631775</c:v>
                </c:pt>
                <c:pt idx="154">
                  <c:v>2.7512880420684813</c:v>
                </c:pt>
                <c:pt idx="155">
                  <c:v>2.9477250957489014</c:v>
                </c:pt>
                <c:pt idx="156">
                  <c:v>2.8687308883666991</c:v>
                </c:pt>
                <c:pt idx="157">
                  <c:v>2.8424139189720155</c:v>
                </c:pt>
                <c:pt idx="158">
                  <c:v>2.802069640159607</c:v>
                </c:pt>
                <c:pt idx="159">
                  <c:v>2.7723161768913269</c:v>
                </c:pt>
                <c:pt idx="160">
                  <c:v>2.7434992837905883</c:v>
                </c:pt>
                <c:pt idx="161">
                  <c:v>2.7781576752662658</c:v>
                </c:pt>
                <c:pt idx="162">
                  <c:v>3.003848352432251</c:v>
                </c:pt>
                <c:pt idx="163">
                  <c:v>2.5493474197387695</c:v>
                </c:pt>
                <c:pt idx="164">
                  <c:v>2.3136515760421754</c:v>
                </c:pt>
                <c:pt idx="165">
                  <c:v>2.4655339562892915</c:v>
                </c:pt>
                <c:pt idx="166">
                  <c:v>2.4947100460529326</c:v>
                </c:pt>
                <c:pt idx="167">
                  <c:v>2.4328532779216765</c:v>
                </c:pt>
                <c:pt idx="168">
                  <c:v>2.4012827062606812</c:v>
                </c:pt>
                <c:pt idx="169">
                  <c:v>2.4788942337036133</c:v>
                </c:pt>
                <c:pt idx="170">
                  <c:v>2.5318492329120637</c:v>
                </c:pt>
                <c:pt idx="171">
                  <c:v>2.5494420969486238</c:v>
                </c:pt>
                <c:pt idx="172">
                  <c:v>2.5021480500698088</c:v>
                </c:pt>
                <c:pt idx="173">
                  <c:v>2.4684049582481382</c:v>
                </c:pt>
                <c:pt idx="174">
                  <c:v>2.4368993270397188</c:v>
                </c:pt>
                <c:pt idx="175">
                  <c:v>2.4630249202251435</c:v>
                </c:pt>
                <c:pt idx="176">
                  <c:v>2.4623762452602387</c:v>
                </c:pt>
                <c:pt idx="177">
                  <c:v>2.4364279556274413</c:v>
                </c:pt>
                <c:pt idx="178">
                  <c:v>2.4091173923015594</c:v>
                </c:pt>
                <c:pt idx="179">
                  <c:v>2.3981591951847077</c:v>
                </c:pt>
                <c:pt idx="180">
                  <c:v>2.3565140068531036</c:v>
                </c:pt>
                <c:pt idx="181">
                  <c:v>2.4011999344825745</c:v>
                </c:pt>
                <c:pt idx="182">
                  <c:v>2.3830720996856689</c:v>
                </c:pt>
                <c:pt idx="183">
                  <c:v>2.6620774626731873</c:v>
                </c:pt>
                <c:pt idx="184">
                  <c:v>2.7423385381698608</c:v>
                </c:pt>
                <c:pt idx="185">
                  <c:v>2.5689340722560883</c:v>
                </c:pt>
                <c:pt idx="186">
                  <c:v>2.3974387812614442</c:v>
                </c:pt>
                <c:pt idx="187">
                  <c:v>2.3731578159332276</c:v>
                </c:pt>
                <c:pt idx="188">
                  <c:v>2.3451205718517305</c:v>
                </c:pt>
                <c:pt idx="189">
                  <c:v>2.3210293960571291</c:v>
                </c:pt>
                <c:pt idx="190">
                  <c:v>2.189452908039093</c:v>
                </c:pt>
                <c:pt idx="191">
                  <c:v>2.191235316991806</c:v>
                </c:pt>
                <c:pt idx="192">
                  <c:v>2.0425912642478945</c:v>
                </c:pt>
                <c:pt idx="193">
                  <c:v>2.0468253397941591</c:v>
                </c:pt>
                <c:pt idx="194">
                  <c:v>2.0827376937866209</c:v>
                </c:pt>
                <c:pt idx="195">
                  <c:v>2.07758234500885</c:v>
                </c:pt>
                <c:pt idx="196">
                  <c:v>2.0306243169307709</c:v>
                </c:pt>
                <c:pt idx="197">
                  <c:v>2.032159799337387</c:v>
                </c:pt>
                <c:pt idx="198">
                  <c:v>2.02832872569561</c:v>
                </c:pt>
                <c:pt idx="199">
                  <c:v>1.990980572104454</c:v>
                </c:pt>
                <c:pt idx="200">
                  <c:v>1.9988021558523179</c:v>
                </c:pt>
                <c:pt idx="201">
                  <c:v>2.0169072616100312</c:v>
                </c:pt>
                <c:pt idx="202">
                  <c:v>2.0836136412620543</c:v>
                </c:pt>
                <c:pt idx="203">
                  <c:v>2.1797077929973603</c:v>
                </c:pt>
                <c:pt idx="204">
                  <c:v>2.201743906736374</c:v>
                </c:pt>
                <c:pt idx="205">
                  <c:v>2.133608567714691</c:v>
                </c:pt>
                <c:pt idx="206">
                  <c:v>2.2042040479183198</c:v>
                </c:pt>
                <c:pt idx="207">
                  <c:v>2.5726395988464357</c:v>
                </c:pt>
                <c:pt idx="208">
                  <c:v>2.5821727705001831</c:v>
                </c:pt>
                <c:pt idx="209">
                  <c:v>2.3409427082538605</c:v>
                </c:pt>
                <c:pt idx="210">
                  <c:v>2.2796237409114837</c:v>
                </c:pt>
                <c:pt idx="211">
                  <c:v>2.3437175738811491</c:v>
                </c:pt>
                <c:pt idx="212">
                  <c:v>2.3113444840908048</c:v>
                </c:pt>
                <c:pt idx="213">
                  <c:v>2.300698335170746</c:v>
                </c:pt>
                <c:pt idx="214">
                  <c:v>2.2202668750286101</c:v>
                </c:pt>
                <c:pt idx="215">
                  <c:v>2.2473332238197328</c:v>
                </c:pt>
                <c:pt idx="216">
                  <c:v>2.2367040812969208</c:v>
                </c:pt>
                <c:pt idx="217">
                  <c:v>2.2572252857685089</c:v>
                </c:pt>
                <c:pt idx="218">
                  <c:v>2.1942971420288084</c:v>
                </c:pt>
                <c:pt idx="219">
                  <c:v>2.2060121440887452</c:v>
                </c:pt>
                <c:pt idx="220">
                  <c:v>2.1555796134471894</c:v>
                </c:pt>
                <c:pt idx="221">
                  <c:v>2.117835500240326</c:v>
                </c:pt>
                <c:pt idx="222">
                  <c:v>2.196420545578003</c:v>
                </c:pt>
                <c:pt idx="223">
                  <c:v>2.2097484838962553</c:v>
                </c:pt>
                <c:pt idx="224">
                  <c:v>2.8025520277023315</c:v>
                </c:pt>
                <c:pt idx="225">
                  <c:v>2.7394325256347658</c:v>
                </c:pt>
                <c:pt idx="226">
                  <c:v>2.6954033231735228</c:v>
                </c:pt>
                <c:pt idx="227">
                  <c:v>2.6725496101379393</c:v>
                </c:pt>
                <c:pt idx="228">
                  <c:v>2.6456326508522032</c:v>
                </c:pt>
                <c:pt idx="229">
                  <c:v>2.7693050456047059</c:v>
                </c:pt>
                <c:pt idx="230">
                  <c:v>2.8089719486236571</c:v>
                </c:pt>
                <c:pt idx="231">
                  <c:v>2.766560125350952</c:v>
                </c:pt>
                <c:pt idx="232">
                  <c:v>2.7304379403591157</c:v>
                </c:pt>
                <c:pt idx="233">
                  <c:v>2.6940311634540559</c:v>
                </c:pt>
                <c:pt idx="234">
                  <c:v>2.7082838869094847</c:v>
                </c:pt>
                <c:pt idx="235">
                  <c:v>2.6755932855606077</c:v>
                </c:pt>
                <c:pt idx="236">
                  <c:v>2.7620457434654235</c:v>
                </c:pt>
                <c:pt idx="237">
                  <c:v>2.8613976645469665</c:v>
                </c:pt>
                <c:pt idx="238">
                  <c:v>2.2677242338657377</c:v>
                </c:pt>
                <c:pt idx="239">
                  <c:v>2.2848568189144136</c:v>
                </c:pt>
                <c:pt idx="240">
                  <c:v>2.38370063662529</c:v>
                </c:pt>
                <c:pt idx="241">
                  <c:v>2.4212540745735169</c:v>
                </c:pt>
                <c:pt idx="242">
                  <c:v>2.3632517087459566</c:v>
                </c:pt>
                <c:pt idx="243">
                  <c:v>2.340693236589432</c:v>
                </c:pt>
                <c:pt idx="244">
                  <c:v>2.4175160562992097</c:v>
                </c:pt>
                <c:pt idx="245">
                  <c:v>2.5048449325561521</c:v>
                </c:pt>
                <c:pt idx="246">
                  <c:v>2.430547549724579</c:v>
                </c:pt>
                <c:pt idx="247">
                  <c:v>2.4249555742740632</c:v>
                </c:pt>
                <c:pt idx="248">
                  <c:v>2.3958656620979308</c:v>
                </c:pt>
                <c:pt idx="249">
                  <c:v>2.3703371620178224</c:v>
                </c:pt>
                <c:pt idx="250">
                  <c:v>2.391752519607544</c:v>
                </c:pt>
                <c:pt idx="251">
                  <c:v>2.4106148183345795</c:v>
                </c:pt>
                <c:pt idx="252">
                  <c:v>2.3625566411018371</c:v>
                </c:pt>
                <c:pt idx="253">
                  <c:v>2.3665945971012117</c:v>
                </c:pt>
                <c:pt idx="254">
                  <c:v>2.3270391082763671</c:v>
                </c:pt>
                <c:pt idx="255">
                  <c:v>2.2814632594585418</c:v>
                </c:pt>
                <c:pt idx="256">
                  <c:v>2.3605340480804444</c:v>
                </c:pt>
                <c:pt idx="257">
                  <c:v>2.3905895805358885</c:v>
                </c:pt>
                <c:pt idx="258">
                  <c:v>2.6691853523254396</c:v>
                </c:pt>
                <c:pt idx="259">
                  <c:v>2.6185799825191496</c:v>
                </c:pt>
                <c:pt idx="260">
                  <c:v>2.4141848266124724</c:v>
                </c:pt>
                <c:pt idx="261">
                  <c:v>2.3289181530475616</c:v>
                </c:pt>
                <c:pt idx="262">
                  <c:v>2.2731289148330687</c:v>
                </c:pt>
                <c:pt idx="263">
                  <c:v>2.2911145329475402</c:v>
                </c:pt>
                <c:pt idx="264">
                  <c:v>2.1919741356372833</c:v>
                </c:pt>
                <c:pt idx="265">
                  <c:v>2.130044388771057</c:v>
                </c:pt>
                <c:pt idx="266">
                  <c:v>2.0446814405918121</c:v>
                </c:pt>
                <c:pt idx="267">
                  <c:v>2.0373564606904981</c:v>
                </c:pt>
                <c:pt idx="268">
                  <c:v>1.9971292424201965</c:v>
                </c:pt>
                <c:pt idx="269">
                  <c:v>2.0270577132701875</c:v>
                </c:pt>
                <c:pt idx="270">
                  <c:v>2.0095242059230802</c:v>
                </c:pt>
                <c:pt idx="271">
                  <c:v>2.0026462399959564</c:v>
                </c:pt>
                <c:pt idx="272">
                  <c:v>1.9642160117626191</c:v>
                </c:pt>
                <c:pt idx="273">
                  <c:v>1.9579514479637146</c:v>
                </c:pt>
                <c:pt idx="274">
                  <c:v>1.9486560428142548</c:v>
                </c:pt>
                <c:pt idx="275">
                  <c:v>1.9684370112419129</c:v>
                </c:pt>
                <c:pt idx="276">
                  <c:v>2.0080014121532441</c:v>
                </c:pt>
                <c:pt idx="277">
                  <c:v>2.0625834643840788</c:v>
                </c:pt>
                <c:pt idx="278">
                  <c:v>2.1344228255748749</c:v>
                </c:pt>
                <c:pt idx="279">
                  <c:v>2.1437322854995728</c:v>
                </c:pt>
                <c:pt idx="280">
                  <c:v>2.0874561786651613</c:v>
                </c:pt>
                <c:pt idx="281">
                  <c:v>2.2696772670745848</c:v>
                </c:pt>
                <c:pt idx="282">
                  <c:v>2.5613876223564147</c:v>
                </c:pt>
                <c:pt idx="283">
                  <c:v>2.4718334496021273</c:v>
                </c:pt>
                <c:pt idx="284">
                  <c:v>2.2136924326419831</c:v>
                </c:pt>
                <c:pt idx="285">
                  <c:v>2.2605073177814483</c:v>
                </c:pt>
                <c:pt idx="286">
                  <c:v>2.2896639311313631</c:v>
                </c:pt>
                <c:pt idx="287">
                  <c:v>2.2349933338165284</c:v>
                </c:pt>
                <c:pt idx="288">
                  <c:v>2.2087733376026155</c:v>
                </c:pt>
                <c:pt idx="289">
                  <c:v>2.2106178480386736</c:v>
                </c:pt>
                <c:pt idx="290">
                  <c:v>2.168992130756378</c:v>
                </c:pt>
                <c:pt idx="291">
                  <c:v>2.1838609898090362</c:v>
                </c:pt>
                <c:pt idx="292">
                  <c:v>2.1919605469703676</c:v>
                </c:pt>
                <c:pt idx="293">
                  <c:v>2.1495027458667755</c:v>
                </c:pt>
                <c:pt idx="294">
                  <c:v>2.1370379650592803</c:v>
                </c:pt>
                <c:pt idx="295">
                  <c:v>2.1393862295150758</c:v>
                </c:pt>
                <c:pt idx="296">
                  <c:v>2.0567344892024995</c:v>
                </c:pt>
                <c:pt idx="297">
                  <c:v>2.1406699955463409</c:v>
                </c:pt>
              </c:numCache>
            </c:numRef>
          </c:yVal>
          <c:smooth val="0"/>
          <c:extLst>
            <c:ext xmlns:c16="http://schemas.microsoft.com/office/drawing/2014/chart" uri="{C3380CC4-5D6E-409C-BE32-E72D297353CC}">
              <c16:uniqueId val="{00000001-215E-4B12-AFF6-BDE85355F2F0}"/>
            </c:ext>
          </c:extLst>
        </c:ser>
        <c:ser>
          <c:idx val="2"/>
          <c:order val="1"/>
          <c:tx>
            <c:strRef>
              <c:f>Sheet1!$H$1</c:f>
              <c:strCache>
                <c:ptCount val="1"/>
                <c:pt idx="0">
                  <c:v>Bytescheduler</c:v>
                </c:pt>
              </c:strCache>
            </c:strRef>
          </c:tx>
          <c:spPr>
            <a:ln w="19050" cap="rnd">
              <a:solidFill>
                <a:schemeClr val="accent6"/>
              </a:solidFill>
              <a:round/>
            </a:ln>
            <a:effectLst/>
          </c:spPr>
          <c:marker>
            <c:symbol val="none"/>
          </c:marker>
          <c:dLbls>
            <c:dLbl>
              <c:idx val="198"/>
              <c:layout>
                <c:manualLayout>
                  <c:x val="-0.15113094816503561"/>
                  <c:y val="4.41442618360708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15E-4B12-AFF6-BDE85355F2F0}"/>
                </c:ext>
              </c:extLst>
            </c:dLbl>
            <c:numFmt formatCode="0.000_);[Red]\(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Times New Roman" panose="02020603050405020304" pitchFamily="18" charset="0"/>
                    <a:ea typeface="+mn-ea"/>
                    <a:cs typeface="Times New Roman" panose="02020603050405020304" pitchFamily="18" charset="0"/>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rgbClr val="92D050"/>
                      </a:solidFill>
                      <a:round/>
                    </a:ln>
                    <a:effectLst/>
                  </c:spPr>
                </c15:leaderLines>
              </c:ext>
            </c:extLst>
          </c:dLbls>
          <c:xVal>
            <c:numRef>
              <c:f>Sheet1!$G$2:$G$350</c:f>
              <c:numCache>
                <c:formatCode>0.000_);[Red]\(0.000\)</c:formatCode>
                <c:ptCount val="349"/>
                <c:pt idx="0">
                  <c:v>228.10892796682276</c:v>
                </c:pt>
                <c:pt idx="1">
                  <c:v>370.53749505478402</c:v>
                </c:pt>
                <c:pt idx="2">
                  <c:v>515.15739735976513</c:v>
                </c:pt>
                <c:pt idx="3">
                  <c:v>658.49087559202451</c:v>
                </c:pt>
                <c:pt idx="4">
                  <c:v>801.34888285284467</c:v>
                </c:pt>
                <c:pt idx="5">
                  <c:v>939.14722896368608</c:v>
                </c:pt>
                <c:pt idx="6">
                  <c:v>1084.7281745133193</c:v>
                </c:pt>
                <c:pt idx="7">
                  <c:v>1221.2389638326481</c:v>
                </c:pt>
                <c:pt idx="8">
                  <c:v>1367.3936670006879</c:v>
                </c:pt>
                <c:pt idx="9">
                  <c:v>1503.6092764228324</c:v>
                </c:pt>
                <c:pt idx="10">
                  <c:v>1650.3205282196793</c:v>
                </c:pt>
                <c:pt idx="11">
                  <c:v>1788.7162155464423</c:v>
                </c:pt>
                <c:pt idx="12">
                  <c:v>1934.7052365253285</c:v>
                </c:pt>
                <c:pt idx="13">
                  <c:v>2081.5157887769783</c:v>
                </c:pt>
                <c:pt idx="14">
                  <c:v>2220.7352482963652</c:v>
                </c:pt>
                <c:pt idx="15">
                  <c:v>2361.3497539814662</c:v>
                </c:pt>
                <c:pt idx="16">
                  <c:v>2503.913949434032</c:v>
                </c:pt>
                <c:pt idx="17">
                  <c:v>2646.6662571144107</c:v>
                </c:pt>
                <c:pt idx="18">
                  <c:v>2789.0950068594066</c:v>
                </c:pt>
                <c:pt idx="19">
                  <c:v>2934.2261306532573</c:v>
                </c:pt>
                <c:pt idx="20">
                  <c:v>3076.4331212736215</c:v>
                </c:pt>
                <c:pt idx="21">
                  <c:v>3229.4871864030674</c:v>
                </c:pt>
                <c:pt idx="22">
                  <c:v>3368.7587644715936</c:v>
                </c:pt>
                <c:pt idx="23">
                  <c:v>3508.7403524991746</c:v>
                </c:pt>
                <c:pt idx="24">
                  <c:v>3648.3484914773453</c:v>
                </c:pt>
                <c:pt idx="25">
                  <c:v>3788.7922422564552</c:v>
                </c:pt>
                <c:pt idx="26">
                  <c:v>3930.252859457265</c:v>
                </c:pt>
                <c:pt idx="27">
                  <c:v>4083.2902709235323</c:v>
                </c:pt>
                <c:pt idx="28">
                  <c:v>4222.8552317401645</c:v>
                </c:pt>
                <c:pt idx="29">
                  <c:v>4363.084979576236</c:v>
                </c:pt>
                <c:pt idx="30">
                  <c:v>4502.5633768950338</c:v>
                </c:pt>
                <c:pt idx="31">
                  <c:v>4642.1110429100372</c:v>
                </c:pt>
                <c:pt idx="32">
                  <c:v>4781.4921367425504</c:v>
                </c:pt>
                <c:pt idx="33">
                  <c:v>4933.96219584548</c:v>
                </c:pt>
                <c:pt idx="34">
                  <c:v>5070.7128775971869</c:v>
                </c:pt>
                <c:pt idx="35">
                  <c:v>5216.5732295670723</c:v>
                </c:pt>
                <c:pt idx="36">
                  <c:v>5351.5282762104534</c:v>
                </c:pt>
                <c:pt idx="37">
                  <c:v>5493.6829594952133</c:v>
                </c:pt>
                <c:pt idx="38">
                  <c:v>5635.4309280843327</c:v>
                </c:pt>
                <c:pt idx="39">
                  <c:v>5777.2245854497987</c:v>
                </c:pt>
                <c:pt idx="40">
                  <c:v>5914.3922585006385</c:v>
                </c:pt>
                <c:pt idx="41">
                  <c:v>6061.7846837369261</c:v>
                </c:pt>
                <c:pt idx="42">
                  <c:v>6200.1252711594634</c:v>
                </c:pt>
                <c:pt idx="43">
                  <c:v>6338.2081515722693</c:v>
                </c:pt>
                <c:pt idx="44">
                  <c:v>6487.1166118066212</c:v>
                </c:pt>
                <c:pt idx="45">
                  <c:v>6624.9068793278166</c:v>
                </c:pt>
                <c:pt idx="46">
                  <c:v>6772.616218196621</c:v>
                </c:pt>
                <c:pt idx="47">
                  <c:v>6909.2075200398067</c:v>
                </c:pt>
                <c:pt idx="48">
                  <c:v>7046.456818719118</c:v>
                </c:pt>
                <c:pt idx="49">
                  <c:v>7194.0396375573209</c:v>
                </c:pt>
                <c:pt idx="50">
                  <c:v>7329.9108122031585</c:v>
                </c:pt>
                <c:pt idx="51">
                  <c:v>7476.7539534118896</c:v>
                </c:pt>
                <c:pt idx="52">
                  <c:v>7614.7854642919883</c:v>
                </c:pt>
                <c:pt idx="53">
                  <c:v>7754.5131749781322</c:v>
                </c:pt>
                <c:pt idx="54">
                  <c:v>7896.0949612165532</c:v>
                </c:pt>
                <c:pt idx="55">
                  <c:v>8037.4427907632762</c:v>
                </c:pt>
                <c:pt idx="56">
                  <c:v>8179.855188413082</c:v>
                </c:pt>
                <c:pt idx="57">
                  <c:v>8327.5147048174822</c:v>
                </c:pt>
                <c:pt idx="58">
                  <c:v>8463.0916496278933</c:v>
                </c:pt>
                <c:pt idx="59">
                  <c:v>8609.2336133871922</c:v>
                </c:pt>
                <c:pt idx="60">
                  <c:v>8749.0695771746032</c:v>
                </c:pt>
                <c:pt idx="61">
                  <c:v>8896.0409620098453</c:v>
                </c:pt>
                <c:pt idx="62">
                  <c:v>9033.8172985609726</c:v>
                </c:pt>
                <c:pt idx="63">
                  <c:v>9172.4713242288271</c:v>
                </c:pt>
                <c:pt idx="64">
                  <c:v>9319.6733693479473</c:v>
                </c:pt>
                <c:pt idx="65">
                  <c:v>9455.8570370808902</c:v>
                </c:pt>
                <c:pt idx="66">
                  <c:v>9602.5201556844313</c:v>
                </c:pt>
                <c:pt idx="67">
                  <c:v>9739.1152357086921</c:v>
                </c:pt>
                <c:pt idx="68">
                  <c:v>9875.3388489414301</c:v>
                </c:pt>
                <c:pt idx="69">
                  <c:v>10022.212701049681</c:v>
                </c:pt>
                <c:pt idx="70">
                  <c:v>10157.979191148801</c:v>
                </c:pt>
                <c:pt idx="71">
                  <c:v>10304.942730312763</c:v>
                </c:pt>
                <c:pt idx="72">
                  <c:v>10441.236368613452</c:v>
                </c:pt>
                <c:pt idx="73">
                  <c:v>10587.806806547331</c:v>
                </c:pt>
                <c:pt idx="74">
                  <c:v>10742.996547985493</c:v>
                </c:pt>
                <c:pt idx="75">
                  <c:v>10884.250979719163</c:v>
                </c:pt>
                <c:pt idx="76">
                  <c:v>11026.979108021365</c:v>
                </c:pt>
                <c:pt idx="77">
                  <c:v>11168.576917817491</c:v>
                </c:pt>
                <c:pt idx="78">
                  <c:v>11310.001611650925</c:v>
                </c:pt>
                <c:pt idx="79">
                  <c:v>11451.5480200413</c:v>
                </c:pt>
                <c:pt idx="80">
                  <c:v>11597.278713712072</c:v>
                </c:pt>
                <c:pt idx="81">
                  <c:v>11733.901213131574</c:v>
                </c:pt>
                <c:pt idx="82">
                  <c:v>11879.515213475022</c:v>
                </c:pt>
                <c:pt idx="83">
                  <c:v>12015.995788378716</c:v>
                </c:pt>
                <c:pt idx="84">
                  <c:v>12159.905681950528</c:v>
                </c:pt>
                <c:pt idx="85">
                  <c:v>12295.203423837787</c:v>
                </c:pt>
                <c:pt idx="86">
                  <c:v>12438.90153332047</c:v>
                </c:pt>
                <c:pt idx="87">
                  <c:v>12579.05231202333</c:v>
                </c:pt>
                <c:pt idx="88">
                  <c:v>12716.351234573491</c:v>
                </c:pt>
                <c:pt idx="89">
                  <c:v>12866.684178177378</c:v>
                </c:pt>
                <c:pt idx="90">
                  <c:v>13010.086167508211</c:v>
                </c:pt>
                <c:pt idx="91">
                  <c:v>13152.253658851334</c:v>
                </c:pt>
                <c:pt idx="92">
                  <c:v>13293.767749205468</c:v>
                </c:pt>
                <c:pt idx="93">
                  <c:v>13435.962968867138</c:v>
                </c:pt>
                <c:pt idx="94">
                  <c:v>13576.718717475353</c:v>
                </c:pt>
                <c:pt idx="95">
                  <c:v>13715.527682892138</c:v>
                </c:pt>
                <c:pt idx="96">
                  <c:v>13854.657470066444</c:v>
                </c:pt>
                <c:pt idx="97">
                  <c:v>13994.850536937507</c:v>
                </c:pt>
                <c:pt idx="98">
                  <c:v>14135.021684964431</c:v>
                </c:pt>
                <c:pt idx="99">
                  <c:v>14274.179323045899</c:v>
                </c:pt>
                <c:pt idx="100">
                  <c:v>14425.446507119927</c:v>
                </c:pt>
                <c:pt idx="101">
                  <c:v>14565.220799027527</c:v>
                </c:pt>
                <c:pt idx="102">
                  <c:v>14704.722423210977</c:v>
                </c:pt>
                <c:pt idx="103">
                  <c:v>14844.080877378299</c:v>
                </c:pt>
                <c:pt idx="104">
                  <c:v>14985.464573901634</c:v>
                </c:pt>
                <c:pt idx="105">
                  <c:v>15137.391983472786</c:v>
                </c:pt>
                <c:pt idx="106">
                  <c:v>15276.230279441295</c:v>
                </c:pt>
                <c:pt idx="107">
                  <c:v>15415.720607083986</c:v>
                </c:pt>
                <c:pt idx="108">
                  <c:v>15553.829488541771</c:v>
                </c:pt>
                <c:pt idx="109">
                  <c:v>15699.134569256204</c:v>
                </c:pt>
                <c:pt idx="110">
                  <c:v>15833.39633928631</c:v>
                </c:pt>
                <c:pt idx="111">
                  <c:v>15974.800631922641</c:v>
                </c:pt>
                <c:pt idx="112">
                  <c:v>16116.810726841015</c:v>
                </c:pt>
                <c:pt idx="113">
                  <c:v>16257.024907149027</c:v>
                </c:pt>
                <c:pt idx="114">
                  <c:v>16391.80366155873</c:v>
                </c:pt>
                <c:pt idx="115">
                  <c:v>16539.520555563802</c:v>
                </c:pt>
                <c:pt idx="116">
                  <c:v>16677.822968892018</c:v>
                </c:pt>
                <c:pt idx="117">
                  <c:v>16826.711342982006</c:v>
                </c:pt>
                <c:pt idx="118">
                  <c:v>16965.006519904346</c:v>
                </c:pt>
                <c:pt idx="119">
                  <c:v>17103.876941444978</c:v>
                </c:pt>
                <c:pt idx="120">
                  <c:v>17252.168555389071</c:v>
                </c:pt>
                <c:pt idx="121">
                  <c:v>17391.015844458292</c:v>
                </c:pt>
                <c:pt idx="122">
                  <c:v>17540.13657913623</c:v>
                </c:pt>
                <c:pt idx="123">
                  <c:v>17678.847624446</c:v>
                </c:pt>
                <c:pt idx="124">
                  <c:v>17816.921522791079</c:v>
                </c:pt>
                <c:pt idx="125">
                  <c:v>17965.485562959755</c:v>
                </c:pt>
                <c:pt idx="126">
                  <c:v>18103.55873190258</c:v>
                </c:pt>
                <c:pt idx="127">
                  <c:v>18257.057577944011</c:v>
                </c:pt>
                <c:pt idx="128">
                  <c:v>18400.229326244025</c:v>
                </c:pt>
                <c:pt idx="129">
                  <c:v>18544.943473449377</c:v>
                </c:pt>
                <c:pt idx="130">
                  <c:v>18688.845428182562</c:v>
                </c:pt>
                <c:pt idx="131">
                  <c:v>18831.724897031992</c:v>
                </c:pt>
                <c:pt idx="132">
                  <c:v>18969.529439997263</c:v>
                </c:pt>
                <c:pt idx="133">
                  <c:v>19116.641519784516</c:v>
                </c:pt>
                <c:pt idx="134">
                  <c:v>19255.618282044041</c:v>
                </c:pt>
                <c:pt idx="135">
                  <c:v>19405.893162776909</c:v>
                </c:pt>
                <c:pt idx="136">
                  <c:v>19542.577041089433</c:v>
                </c:pt>
                <c:pt idx="137">
                  <c:v>19678.692332571278</c:v>
                </c:pt>
                <c:pt idx="138">
                  <c:v>19824.88970883577</c:v>
                </c:pt>
                <c:pt idx="139">
                  <c:v>19961.199750718864</c:v>
                </c:pt>
                <c:pt idx="140">
                  <c:v>20106.477971042139</c:v>
                </c:pt>
                <c:pt idx="141">
                  <c:v>20242.407958801316</c:v>
                </c:pt>
                <c:pt idx="142">
                  <c:v>20389.764687459159</c:v>
                </c:pt>
                <c:pt idx="143">
                  <c:v>20526.024509690742</c:v>
                </c:pt>
                <c:pt idx="144">
                  <c:v>20662.567620723978</c:v>
                </c:pt>
                <c:pt idx="145">
                  <c:v>20810.497513671336</c:v>
                </c:pt>
                <c:pt idx="146">
                  <c:v>20946.331649393418</c:v>
                </c:pt>
                <c:pt idx="147">
                  <c:v>21094.01910742055</c:v>
                </c:pt>
                <c:pt idx="148">
                  <c:v>21232.420629965331</c:v>
                </c:pt>
                <c:pt idx="149">
                  <c:v>21388.336679518743</c:v>
                </c:pt>
                <c:pt idx="150">
                  <c:v>21529.049685154998</c:v>
                </c:pt>
                <c:pt idx="151">
                  <c:v>21669.411253753333</c:v>
                </c:pt>
                <c:pt idx="152">
                  <c:v>21809.201160998557</c:v>
                </c:pt>
                <c:pt idx="153">
                  <c:v>21962.357804602336</c:v>
                </c:pt>
                <c:pt idx="154">
                  <c:v>22098.085095766317</c:v>
                </c:pt>
                <c:pt idx="155">
                  <c:v>22233.901302903636</c:v>
                </c:pt>
                <c:pt idx="156">
                  <c:v>22377.752054824625</c:v>
                </c:pt>
                <c:pt idx="157">
                  <c:v>22512.694917385685</c:v>
                </c:pt>
                <c:pt idx="158">
                  <c:v>22657.159514627667</c:v>
                </c:pt>
                <c:pt idx="159">
                  <c:v>22793.221939769832</c:v>
                </c:pt>
                <c:pt idx="160">
                  <c:v>22937.553984395527</c:v>
                </c:pt>
                <c:pt idx="161">
                  <c:v>23072.309172370129</c:v>
                </c:pt>
                <c:pt idx="162">
                  <c:v>23213.537813911233</c:v>
                </c:pt>
                <c:pt idx="163">
                  <c:v>23363.91423969642</c:v>
                </c:pt>
                <c:pt idx="164">
                  <c:v>23504.740686384081</c:v>
                </c:pt>
                <c:pt idx="165">
                  <c:v>23645.827541934512</c:v>
                </c:pt>
                <c:pt idx="166">
                  <c:v>23787.684777432736</c:v>
                </c:pt>
                <c:pt idx="167">
                  <c:v>23929.807664908745</c:v>
                </c:pt>
                <c:pt idx="168">
                  <c:v>24071.299501751819</c:v>
                </c:pt>
                <c:pt idx="169">
                  <c:v>24213.286090303507</c:v>
                </c:pt>
                <c:pt idx="170">
                  <c:v>24352.81068759317</c:v>
                </c:pt>
                <c:pt idx="171">
                  <c:v>24492.036856387389</c:v>
                </c:pt>
                <c:pt idx="172">
                  <c:v>24643.733929308604</c:v>
                </c:pt>
                <c:pt idx="173">
                  <c:v>24782.889890377832</c:v>
                </c:pt>
                <c:pt idx="174">
                  <c:v>24921.996879747643</c:v>
                </c:pt>
                <c:pt idx="175">
                  <c:v>25062.792147247274</c:v>
                </c:pt>
                <c:pt idx="176">
                  <c:v>25204.92598556415</c:v>
                </c:pt>
                <c:pt idx="177">
                  <c:v>25345.549523578313</c:v>
                </c:pt>
                <c:pt idx="178">
                  <c:v>25499.247329713991</c:v>
                </c:pt>
                <c:pt idx="179">
                  <c:v>25639.878547904806</c:v>
                </c:pt>
                <c:pt idx="180">
                  <c:v>25780.68068894801</c:v>
                </c:pt>
                <c:pt idx="181">
                  <c:v>25921.345840893002</c:v>
                </c:pt>
                <c:pt idx="182">
                  <c:v>26061.77141913601</c:v>
                </c:pt>
                <c:pt idx="183">
                  <c:v>26209.89072375049</c:v>
                </c:pt>
                <c:pt idx="184">
                  <c:v>26347.008950683969</c:v>
                </c:pt>
                <c:pt idx="185">
                  <c:v>26489.647486323691</c:v>
                </c:pt>
                <c:pt idx="186">
                  <c:v>26632.384971814783</c:v>
                </c:pt>
                <c:pt idx="187">
                  <c:v>26767.937983650125</c:v>
                </c:pt>
                <c:pt idx="188">
                  <c:v>26911.056098205736</c:v>
                </c:pt>
                <c:pt idx="189">
                  <c:v>27058.148245084391</c:v>
                </c:pt>
                <c:pt idx="190">
                  <c:v>27196.583160767561</c:v>
                </c:pt>
                <c:pt idx="191">
                  <c:v>27345.847036040352</c:v>
                </c:pt>
                <c:pt idx="192">
                  <c:v>27485.462248381536</c:v>
                </c:pt>
                <c:pt idx="193">
                  <c:v>27624.463191245126</c:v>
                </c:pt>
                <c:pt idx="194">
                  <c:v>27772.903208513264</c:v>
                </c:pt>
                <c:pt idx="195">
                  <c:v>27910.976169055444</c:v>
                </c:pt>
                <c:pt idx="196">
                  <c:v>28059.229073192975</c:v>
                </c:pt>
                <c:pt idx="197">
                  <c:v>28197.830684873126</c:v>
                </c:pt>
                <c:pt idx="198">
                  <c:v>28335.958752674855</c:v>
                </c:pt>
                <c:pt idx="199">
                  <c:v>28483.529230517306</c:v>
                </c:pt>
                <c:pt idx="200">
                  <c:v>28622.035617814065</c:v>
                </c:pt>
                <c:pt idx="201">
                  <c:v>28770.475360483717</c:v>
                </c:pt>
                <c:pt idx="202">
                  <c:v>28911.472441940521</c:v>
                </c:pt>
                <c:pt idx="203">
                  <c:v>29054.569787533183</c:v>
                </c:pt>
                <c:pt idx="204">
                  <c:v>29197.665972211671</c:v>
                </c:pt>
                <c:pt idx="205">
                  <c:v>29340.165556109478</c:v>
                </c:pt>
                <c:pt idx="206">
                  <c:v>29482.294435716925</c:v>
                </c:pt>
                <c:pt idx="207">
                  <c:v>29625.705117806359</c:v>
                </c:pt>
                <c:pt idx="208">
                  <c:v>29773.37376706248</c:v>
                </c:pt>
                <c:pt idx="209">
                  <c:v>29915.575656770627</c:v>
                </c:pt>
                <c:pt idx="210">
                  <c:v>30056.033125215614</c:v>
                </c:pt>
                <c:pt idx="211">
                  <c:v>30204.885334438659</c:v>
                </c:pt>
                <c:pt idx="212">
                  <c:v>30343.860889200336</c:v>
                </c:pt>
                <c:pt idx="213">
                  <c:v>30483.000765417557</c:v>
                </c:pt>
                <c:pt idx="214">
                  <c:v>30631.153720606515</c:v>
                </c:pt>
                <c:pt idx="215">
                  <c:v>30770.951147437307</c:v>
                </c:pt>
                <c:pt idx="216">
                  <c:v>30920.621956839354</c:v>
                </c:pt>
                <c:pt idx="217">
                  <c:v>31059.279544932324</c:v>
                </c:pt>
                <c:pt idx="218">
                  <c:v>31197.836699851705</c:v>
                </c:pt>
                <c:pt idx="219">
                  <c:v>31346.541126049087</c:v>
                </c:pt>
                <c:pt idx="220">
                  <c:v>31485.797358474938</c:v>
                </c:pt>
                <c:pt idx="221">
                  <c:v>31636.138437059242</c:v>
                </c:pt>
                <c:pt idx="222">
                  <c:v>31775.532289914678</c:v>
                </c:pt>
                <c:pt idx="223">
                  <c:v>31943.069681209898</c:v>
                </c:pt>
                <c:pt idx="224">
                  <c:v>32083.693102764882</c:v>
                </c:pt>
                <c:pt idx="225">
                  <c:v>32225.005184245943</c:v>
                </c:pt>
                <c:pt idx="226">
                  <c:v>32365.065040199865</c:v>
                </c:pt>
                <c:pt idx="227">
                  <c:v>32504.974272749947</c:v>
                </c:pt>
                <c:pt idx="228">
                  <c:v>32646.914302146131</c:v>
                </c:pt>
                <c:pt idx="229">
                  <c:v>32782.575659024202</c:v>
                </c:pt>
                <c:pt idx="230">
                  <c:v>32925.876749344701</c:v>
                </c:pt>
                <c:pt idx="231">
                  <c:v>33060.765788149009</c:v>
                </c:pt>
                <c:pt idx="232">
                  <c:v>33205.30488494334</c:v>
                </c:pt>
                <c:pt idx="233">
                  <c:v>33340.770753436715</c:v>
                </c:pt>
                <c:pt idx="234">
                  <c:v>33484.55651255235</c:v>
                </c:pt>
                <c:pt idx="235">
                  <c:v>33619.564841110812</c:v>
                </c:pt>
                <c:pt idx="236">
                  <c:v>33761.024418760178</c:v>
                </c:pt>
                <c:pt idx="237">
                  <c:v>33904.839471650957</c:v>
                </c:pt>
                <c:pt idx="238">
                  <c:v>34043.000176219321</c:v>
                </c:pt>
                <c:pt idx="239">
                  <c:v>34183.237997741497</c:v>
                </c:pt>
                <c:pt idx="240">
                  <c:v>34326.434985811196</c:v>
                </c:pt>
                <c:pt idx="241">
                  <c:v>34469.511564892688</c:v>
                </c:pt>
                <c:pt idx="242">
                  <c:v>34610.811752826448</c:v>
                </c:pt>
                <c:pt idx="243">
                  <c:v>34753.962672095091</c:v>
                </c:pt>
                <c:pt idx="244">
                  <c:v>34894.658142656044</c:v>
                </c:pt>
                <c:pt idx="245">
                  <c:v>35047.953853235042</c:v>
                </c:pt>
                <c:pt idx="246">
                  <c:v>35186.594020260112</c:v>
                </c:pt>
                <c:pt idx="247">
                  <c:v>35326.129272952086</c:v>
                </c:pt>
                <c:pt idx="248">
                  <c:v>35464.904580439077</c:v>
                </c:pt>
                <c:pt idx="249">
                  <c:v>35603.823420804489</c:v>
                </c:pt>
                <c:pt idx="250">
                  <c:v>35742.632741728252</c:v>
                </c:pt>
                <c:pt idx="251">
                  <c:v>35893.8760467662</c:v>
                </c:pt>
                <c:pt idx="252">
                  <c:v>36034.194537725656</c:v>
                </c:pt>
                <c:pt idx="253">
                  <c:v>36173.358980701079</c:v>
                </c:pt>
                <c:pt idx="254">
                  <c:v>36311.887494016737</c:v>
                </c:pt>
                <c:pt idx="255">
                  <c:v>36452.287782228726</c:v>
                </c:pt>
                <c:pt idx="256">
                  <c:v>36590.81492500368</c:v>
                </c:pt>
                <c:pt idx="257">
                  <c:v>36739.595108512585</c:v>
                </c:pt>
                <c:pt idx="258">
                  <c:v>36876.156625000294</c:v>
                </c:pt>
                <c:pt idx="259">
                  <c:v>37022.076563617673</c:v>
                </c:pt>
                <c:pt idx="260">
                  <c:v>37157.299326631095</c:v>
                </c:pt>
                <c:pt idx="261">
                  <c:v>37300.224937834748</c:v>
                </c:pt>
                <c:pt idx="262">
                  <c:v>37442.629233603075</c:v>
                </c:pt>
                <c:pt idx="263">
                  <c:v>37587.136202373513</c:v>
                </c:pt>
                <c:pt idx="264">
                  <c:v>37723.871626746353</c:v>
                </c:pt>
                <c:pt idx="265">
                  <c:v>37870.14430429272</c:v>
                </c:pt>
                <c:pt idx="266">
                  <c:v>38006.914623514473</c:v>
                </c:pt>
                <c:pt idx="267">
                  <c:v>38156.012272304659</c:v>
                </c:pt>
                <c:pt idx="268">
                  <c:v>38294.426519547553</c:v>
                </c:pt>
                <c:pt idx="269">
                  <c:v>38431.560908563864</c:v>
                </c:pt>
                <c:pt idx="270">
                  <c:v>38578.966870034885</c:v>
                </c:pt>
                <c:pt idx="271">
                  <c:v>38715.529124506036</c:v>
                </c:pt>
                <c:pt idx="272">
                  <c:v>38853.003949458085</c:v>
                </c:pt>
                <c:pt idx="273">
                  <c:v>39000.562729895013</c:v>
                </c:pt>
                <c:pt idx="274">
                  <c:v>39136.948520508442</c:v>
                </c:pt>
                <c:pt idx="275">
                  <c:v>39285.898054057834</c:v>
                </c:pt>
                <c:pt idx="276">
                  <c:v>39423.248765393757</c:v>
                </c:pt>
                <c:pt idx="277">
                  <c:v>39563.569144217865</c:v>
                </c:pt>
                <c:pt idx="278">
                  <c:v>39705.498089151595</c:v>
                </c:pt>
                <c:pt idx="279">
                  <c:v>39847.537970651341</c:v>
                </c:pt>
                <c:pt idx="280">
                  <c:v>39988.807154698792</c:v>
                </c:pt>
                <c:pt idx="281">
                  <c:v>40138.171954725512</c:v>
                </c:pt>
                <c:pt idx="282">
                  <c:v>40273.413618451414</c:v>
                </c:pt>
                <c:pt idx="283">
                  <c:v>40418.902035341271</c:v>
                </c:pt>
                <c:pt idx="284">
                  <c:v>40558.522420921945</c:v>
                </c:pt>
                <c:pt idx="285">
                  <c:v>40706.376639918039</c:v>
                </c:pt>
                <c:pt idx="286">
                  <c:v>40843.38171265748</c:v>
                </c:pt>
                <c:pt idx="287">
                  <c:v>40980.326898407315</c:v>
                </c:pt>
                <c:pt idx="288">
                  <c:v>41128.151666714839</c:v>
                </c:pt>
                <c:pt idx="289">
                  <c:v>41266.762570611914</c:v>
                </c:pt>
                <c:pt idx="290">
                  <c:v>41414.370019954396</c:v>
                </c:pt>
                <c:pt idx="291">
                  <c:v>41551.30751204284</c:v>
                </c:pt>
                <c:pt idx="292">
                  <c:v>41697.663102398124</c:v>
                </c:pt>
                <c:pt idx="293">
                  <c:v>41834.695290513046</c:v>
                </c:pt>
                <c:pt idx="294">
                  <c:v>41970.796004982833</c:v>
                </c:pt>
                <c:pt idx="295">
                  <c:v>42117.757662411568</c:v>
                </c:pt>
                <c:pt idx="296">
                  <c:v>42256.087545396353</c:v>
                </c:pt>
                <c:pt idx="297">
                  <c:v>42403.206546536741</c:v>
                </c:pt>
              </c:numCache>
            </c:numRef>
          </c:xVal>
          <c:yVal>
            <c:numRef>
              <c:f>Sheet1!$H$2:$H$350</c:f>
              <c:numCache>
                <c:formatCode>0.000_);[Red]\(0.000\)</c:formatCode>
                <c:ptCount val="349"/>
                <c:pt idx="0">
                  <c:v>8.9259985542297358</c:v>
                </c:pt>
                <c:pt idx="1">
                  <c:v>7.70451895236969</c:v>
                </c:pt>
                <c:pt idx="2">
                  <c:v>6.6300591707229612</c:v>
                </c:pt>
                <c:pt idx="3">
                  <c:v>6.0070772600173949</c:v>
                </c:pt>
                <c:pt idx="4">
                  <c:v>5.6138609409332272</c:v>
                </c:pt>
                <c:pt idx="5">
                  <c:v>5.4980923175811771</c:v>
                </c:pt>
                <c:pt idx="6">
                  <c:v>5.3067223405838009</c:v>
                </c:pt>
                <c:pt idx="7">
                  <c:v>5.0874968862533567</c:v>
                </c:pt>
                <c:pt idx="8">
                  <c:v>4.9624546241760257</c:v>
                </c:pt>
                <c:pt idx="9">
                  <c:v>4.8349026441574097</c:v>
                </c:pt>
                <c:pt idx="10">
                  <c:v>4.7541969919204714</c:v>
                </c:pt>
                <c:pt idx="11">
                  <c:v>4.5913096809387204</c:v>
                </c:pt>
                <c:pt idx="12">
                  <c:v>4.6494942331314091</c:v>
                </c:pt>
                <c:pt idx="13">
                  <c:v>4.6763261842727664</c:v>
                </c:pt>
                <c:pt idx="14">
                  <c:v>3.9800790524482728</c:v>
                </c:pt>
                <c:pt idx="15">
                  <c:v>3.7925439119338988</c:v>
                </c:pt>
                <c:pt idx="16">
                  <c:v>3.9084407234191896</c:v>
                </c:pt>
                <c:pt idx="17">
                  <c:v>3.7467176866531373</c:v>
                </c:pt>
                <c:pt idx="18">
                  <c:v>3.5728168678283692</c:v>
                </c:pt>
                <c:pt idx="19">
                  <c:v>3.4112236213684084</c:v>
                </c:pt>
                <c:pt idx="20">
                  <c:v>3.6070451164245605</c:v>
                </c:pt>
                <c:pt idx="21">
                  <c:v>3.6712274932861328</c:v>
                </c:pt>
                <c:pt idx="22">
                  <c:v>3.4662639284133911</c:v>
                </c:pt>
                <c:pt idx="23">
                  <c:v>3.3290296220779418</c:v>
                </c:pt>
                <c:pt idx="24">
                  <c:v>3.2104422807693482</c:v>
                </c:pt>
                <c:pt idx="25">
                  <c:v>3.1801606273651122</c:v>
                </c:pt>
                <c:pt idx="26">
                  <c:v>3.1040036487579346</c:v>
                </c:pt>
                <c:pt idx="27">
                  <c:v>3.1140897965431211</c:v>
                </c:pt>
                <c:pt idx="28">
                  <c:v>3.029249782562256</c:v>
                </c:pt>
                <c:pt idx="29">
                  <c:v>2.9893348813056946</c:v>
                </c:pt>
                <c:pt idx="30">
                  <c:v>2.8945178222656249</c:v>
                </c:pt>
                <c:pt idx="31">
                  <c:v>2.8962321782112124</c:v>
                </c:pt>
                <c:pt idx="32">
                  <c:v>2.9136960649490358</c:v>
                </c:pt>
                <c:pt idx="33">
                  <c:v>2.9590145039558409</c:v>
                </c:pt>
                <c:pt idx="34">
                  <c:v>3.3931039857864378</c:v>
                </c:pt>
                <c:pt idx="35">
                  <c:v>3.2954351353645324</c:v>
                </c:pt>
                <c:pt idx="36">
                  <c:v>3.1631505012512209</c:v>
                </c:pt>
                <c:pt idx="37">
                  <c:v>2.9730240368843077</c:v>
                </c:pt>
                <c:pt idx="38">
                  <c:v>2.9152492547035216</c:v>
                </c:pt>
                <c:pt idx="39">
                  <c:v>2.8417208242416381</c:v>
                </c:pt>
                <c:pt idx="40">
                  <c:v>2.8688012981414794</c:v>
                </c:pt>
                <c:pt idx="41">
                  <c:v>2.7448939192295074</c:v>
                </c:pt>
                <c:pt idx="42">
                  <c:v>2.6264082026481628</c:v>
                </c:pt>
                <c:pt idx="43">
                  <c:v>2.4945480239391329</c:v>
                </c:pt>
                <c:pt idx="44">
                  <c:v>2.480897549390793</c:v>
                </c:pt>
                <c:pt idx="45">
                  <c:v>2.4859883391857149</c:v>
                </c:pt>
                <c:pt idx="46">
                  <c:v>2.4315872979164124</c:v>
                </c:pt>
                <c:pt idx="47">
                  <c:v>2.4106881260871886</c:v>
                </c:pt>
                <c:pt idx="48">
                  <c:v>2.3452701902389528</c:v>
                </c:pt>
                <c:pt idx="49">
                  <c:v>2.3397222256660459</c:v>
                </c:pt>
                <c:pt idx="50">
                  <c:v>2.3216969847679136</c:v>
                </c:pt>
                <c:pt idx="51">
                  <c:v>2.3320235872268675</c:v>
                </c:pt>
                <c:pt idx="52">
                  <c:v>2.3534607934951781</c:v>
                </c:pt>
                <c:pt idx="53">
                  <c:v>2.4151757574081421</c:v>
                </c:pt>
                <c:pt idx="54">
                  <c:v>2.4998550486564635</c:v>
                </c:pt>
                <c:pt idx="55">
                  <c:v>2.4711639738082884</c:v>
                </c:pt>
                <c:pt idx="56">
                  <c:v>2.4042276549339294</c:v>
                </c:pt>
                <c:pt idx="57">
                  <c:v>2.610094825029373</c:v>
                </c:pt>
                <c:pt idx="58">
                  <c:v>3.0137354850769045</c:v>
                </c:pt>
                <c:pt idx="59">
                  <c:v>2.9566820049285889</c:v>
                </c:pt>
                <c:pt idx="60">
                  <c:v>2.6604700756072996</c:v>
                </c:pt>
                <c:pt idx="61">
                  <c:v>2.7948746073246</c:v>
                </c:pt>
                <c:pt idx="62">
                  <c:v>2.7307558989524843</c:v>
                </c:pt>
                <c:pt idx="63">
                  <c:v>2.6734696924686432</c:v>
                </c:pt>
                <c:pt idx="64">
                  <c:v>2.6151985287666322</c:v>
                </c:pt>
                <c:pt idx="65">
                  <c:v>2.5812643647193907</c:v>
                </c:pt>
                <c:pt idx="66">
                  <c:v>2.5705955767631532</c:v>
                </c:pt>
                <c:pt idx="67">
                  <c:v>2.5200836336612702</c:v>
                </c:pt>
                <c:pt idx="68">
                  <c:v>2.574583340883255</c:v>
                </c:pt>
                <c:pt idx="69">
                  <c:v>2.5093504869937897</c:v>
                </c:pt>
                <c:pt idx="70">
                  <c:v>2.4648969066143036</c:v>
                </c:pt>
                <c:pt idx="71">
                  <c:v>2.4680446648597716</c:v>
                </c:pt>
                <c:pt idx="72">
                  <c:v>2.4052328336238862</c:v>
                </c:pt>
                <c:pt idx="73">
                  <c:v>2.4534603667259218</c:v>
                </c:pt>
                <c:pt idx="74">
                  <c:v>2.7386333000659944</c:v>
                </c:pt>
                <c:pt idx="75">
                  <c:v>3.1397835493087767</c:v>
                </c:pt>
                <c:pt idx="76">
                  <c:v>3.053456723690033</c:v>
                </c:pt>
                <c:pt idx="77">
                  <c:v>2.9933792376518249</c:v>
                </c:pt>
                <c:pt idx="78">
                  <c:v>2.9493211722373962</c:v>
                </c:pt>
                <c:pt idx="79">
                  <c:v>2.9287303161621092</c:v>
                </c:pt>
                <c:pt idx="80">
                  <c:v>3.1581675076484679</c:v>
                </c:pt>
                <c:pt idx="81">
                  <c:v>3.115483603477478</c:v>
                </c:pt>
                <c:pt idx="82">
                  <c:v>3.0653670167922975</c:v>
                </c:pt>
                <c:pt idx="83">
                  <c:v>3.0099820423126222</c:v>
                </c:pt>
                <c:pt idx="84">
                  <c:v>2.9335091662406922</c:v>
                </c:pt>
                <c:pt idx="85">
                  <c:v>2.9559316587448121</c:v>
                </c:pt>
                <c:pt idx="86">
                  <c:v>2.9525466680526735</c:v>
                </c:pt>
                <c:pt idx="87">
                  <c:v>3.0930966782569884</c:v>
                </c:pt>
                <c:pt idx="88">
                  <c:v>2.9669018554687501</c:v>
                </c:pt>
                <c:pt idx="89">
                  <c:v>2.4372574377059935</c:v>
                </c:pt>
                <c:pt idx="90">
                  <c:v>2.597170765399933</c:v>
                </c:pt>
                <c:pt idx="91">
                  <c:v>2.6754344666004179</c:v>
                </c:pt>
                <c:pt idx="92">
                  <c:v>2.5857866334915163</c:v>
                </c:pt>
                <c:pt idx="93">
                  <c:v>2.5858889102935789</c:v>
                </c:pt>
                <c:pt idx="94">
                  <c:v>2.584446220397949</c:v>
                </c:pt>
                <c:pt idx="95">
                  <c:v>2.6983835744857787</c:v>
                </c:pt>
                <c:pt idx="96">
                  <c:v>2.7562068676948548</c:v>
                </c:pt>
                <c:pt idx="97">
                  <c:v>2.6559501433372499</c:v>
                </c:pt>
                <c:pt idx="98">
                  <c:v>2.6419565629959108</c:v>
                </c:pt>
                <c:pt idx="99">
                  <c:v>2.5751722848415373</c:v>
                </c:pt>
                <c:pt idx="100">
                  <c:v>2.5851610708236694</c:v>
                </c:pt>
                <c:pt idx="101">
                  <c:v>2.6140711307525635</c:v>
                </c:pt>
                <c:pt idx="102">
                  <c:v>2.5772511219978331</c:v>
                </c:pt>
                <c:pt idx="103">
                  <c:v>2.5291502106189729</c:v>
                </c:pt>
                <c:pt idx="104">
                  <c:v>2.5460131752490995</c:v>
                </c:pt>
                <c:pt idx="105">
                  <c:v>2.4747939801216123</c:v>
                </c:pt>
                <c:pt idx="106">
                  <c:v>2.4970177841186523</c:v>
                </c:pt>
                <c:pt idx="107">
                  <c:v>2.4882557392120361</c:v>
                </c:pt>
                <c:pt idx="108">
                  <c:v>2.7002469229698183</c:v>
                </c:pt>
                <c:pt idx="109">
                  <c:v>2.8570028376579284</c:v>
                </c:pt>
                <c:pt idx="110">
                  <c:v>2.8072434782981874</c:v>
                </c:pt>
                <c:pt idx="111">
                  <c:v>2.5790661919116973</c:v>
                </c:pt>
                <c:pt idx="112">
                  <c:v>2.5053429794311524</c:v>
                </c:pt>
                <c:pt idx="113">
                  <c:v>2.4577102541923521</c:v>
                </c:pt>
                <c:pt idx="114">
                  <c:v>2.4511280035972596</c:v>
                </c:pt>
                <c:pt idx="115">
                  <c:v>2.3661601638793943</c:v>
                </c:pt>
                <c:pt idx="116">
                  <c:v>2.3540687620639802</c:v>
                </c:pt>
                <c:pt idx="117">
                  <c:v>2.1916199111938477</c:v>
                </c:pt>
                <c:pt idx="118">
                  <c:v>2.160957718491554</c:v>
                </c:pt>
                <c:pt idx="119">
                  <c:v>2.1991652882099153</c:v>
                </c:pt>
                <c:pt idx="120">
                  <c:v>2.1463172888755797</c:v>
                </c:pt>
                <c:pt idx="121">
                  <c:v>2.1438976192474364</c:v>
                </c:pt>
                <c:pt idx="122">
                  <c:v>2.1440245068073271</c:v>
                </c:pt>
                <c:pt idx="123">
                  <c:v>2.108804785013199</c:v>
                </c:pt>
                <c:pt idx="124">
                  <c:v>2.0902057087421415</c:v>
                </c:pt>
                <c:pt idx="125">
                  <c:v>2.0634824490547179</c:v>
                </c:pt>
                <c:pt idx="126">
                  <c:v>2.0939322614669802</c:v>
                </c:pt>
                <c:pt idx="127">
                  <c:v>2.1266510748863219</c:v>
                </c:pt>
                <c:pt idx="128">
                  <c:v>2.2786226129531859</c:v>
                </c:pt>
                <c:pt idx="129">
                  <c:v>2.2705480659008028</c:v>
                </c:pt>
                <c:pt idx="130">
                  <c:v>2.2416969776153564</c:v>
                </c:pt>
                <c:pt idx="131">
                  <c:v>2.2633374547958374</c:v>
                </c:pt>
                <c:pt idx="132">
                  <c:v>2.5195280575752257</c:v>
                </c:pt>
                <c:pt idx="133">
                  <c:v>2.687879116535187</c:v>
                </c:pt>
                <c:pt idx="134">
                  <c:v>2.5567585706710814</c:v>
                </c:pt>
                <c:pt idx="135">
                  <c:v>2.3675906980037689</c:v>
                </c:pt>
                <c:pt idx="136">
                  <c:v>2.4847837853431702</c:v>
                </c:pt>
                <c:pt idx="137">
                  <c:v>2.4212733316421509</c:v>
                </c:pt>
                <c:pt idx="138">
                  <c:v>2.4121432161331176</c:v>
                </c:pt>
                <c:pt idx="139">
                  <c:v>2.3177988564968111</c:v>
                </c:pt>
                <c:pt idx="140">
                  <c:v>2.3675824832916259</c:v>
                </c:pt>
                <c:pt idx="141">
                  <c:v>2.2911813545227049</c:v>
                </c:pt>
                <c:pt idx="142">
                  <c:v>2.3359009993076323</c:v>
                </c:pt>
                <c:pt idx="143">
                  <c:v>2.3168653202056886</c:v>
                </c:pt>
                <c:pt idx="144">
                  <c:v>2.2825306355953217</c:v>
                </c:pt>
                <c:pt idx="145">
                  <c:v>2.2557813704013823</c:v>
                </c:pt>
                <c:pt idx="146">
                  <c:v>2.2519840908050539</c:v>
                </c:pt>
                <c:pt idx="147">
                  <c:v>2.2299206829071045</c:v>
                </c:pt>
                <c:pt idx="148">
                  <c:v>2.2546262931823731</c:v>
                </c:pt>
                <c:pt idx="149">
                  <c:v>2.7504470741748808</c:v>
                </c:pt>
                <c:pt idx="150">
                  <c:v>2.8279153323173523</c:v>
                </c:pt>
                <c:pt idx="151">
                  <c:v>2.8150531530380247</c:v>
                </c:pt>
                <c:pt idx="152">
                  <c:v>2.7612225747108461</c:v>
                </c:pt>
                <c:pt idx="153">
                  <c:v>2.7372036981582641</c:v>
                </c:pt>
                <c:pt idx="154">
                  <c:v>2.7621819138526917</c:v>
                </c:pt>
                <c:pt idx="155">
                  <c:v>2.95433242559433</c:v>
                </c:pt>
                <c:pt idx="156">
                  <c:v>2.8565494370460511</c:v>
                </c:pt>
                <c:pt idx="157">
                  <c:v>2.869246563911438</c:v>
                </c:pt>
                <c:pt idx="158">
                  <c:v>2.7865651941299436</c:v>
                </c:pt>
                <c:pt idx="159">
                  <c:v>2.7669869685173034</c:v>
                </c:pt>
                <c:pt idx="160">
                  <c:v>2.7541149210929872</c:v>
                </c:pt>
                <c:pt idx="161">
                  <c:v>2.7669293522834777</c:v>
                </c:pt>
                <c:pt idx="162">
                  <c:v>3.0053156375885011</c:v>
                </c:pt>
                <c:pt idx="163">
                  <c:v>2.5446275699138643</c:v>
                </c:pt>
                <c:pt idx="164">
                  <c:v>2.3264921522140503</c:v>
                </c:pt>
                <c:pt idx="165">
                  <c:v>2.460343109369278</c:v>
                </c:pt>
                <c:pt idx="166">
                  <c:v>2.4828580141067507</c:v>
                </c:pt>
                <c:pt idx="167">
                  <c:v>2.4522232699394224</c:v>
                </c:pt>
                <c:pt idx="168">
                  <c:v>2.3957791209220884</c:v>
                </c:pt>
                <c:pt idx="169">
                  <c:v>2.497417085170746</c:v>
                </c:pt>
                <c:pt idx="170">
                  <c:v>2.5454160356521607</c:v>
                </c:pt>
                <c:pt idx="171">
                  <c:v>2.5478693413734437</c:v>
                </c:pt>
                <c:pt idx="172">
                  <c:v>2.5039119696617127</c:v>
                </c:pt>
                <c:pt idx="173">
                  <c:v>2.4596023702621461</c:v>
                </c:pt>
                <c:pt idx="174">
                  <c:v>2.4440694916248322</c:v>
                </c:pt>
                <c:pt idx="175">
                  <c:v>2.4656774330139162</c:v>
                </c:pt>
                <c:pt idx="176">
                  <c:v>2.4651283454895019</c:v>
                </c:pt>
                <c:pt idx="177">
                  <c:v>2.434941141605377</c:v>
                </c:pt>
                <c:pt idx="178">
                  <c:v>2.4259704291820525</c:v>
                </c:pt>
                <c:pt idx="179">
                  <c:v>2.3977857589721681</c:v>
                </c:pt>
                <c:pt idx="180">
                  <c:v>2.3607726776599884</c:v>
                </c:pt>
                <c:pt idx="181">
                  <c:v>2.3923063170909882</c:v>
                </c:pt>
                <c:pt idx="182">
                  <c:v>2.3736155033111572</c:v>
                </c:pt>
                <c:pt idx="183">
                  <c:v>2.6644870758056642</c:v>
                </c:pt>
                <c:pt idx="184">
                  <c:v>2.7427625799179078</c:v>
                </c:pt>
                <c:pt idx="185">
                  <c:v>2.5783652150630951</c:v>
                </c:pt>
                <c:pt idx="186">
                  <c:v>2.3955867052078248</c:v>
                </c:pt>
                <c:pt idx="187">
                  <c:v>2.3738286447525025</c:v>
                </c:pt>
                <c:pt idx="188">
                  <c:v>2.3252916383743285</c:v>
                </c:pt>
                <c:pt idx="189">
                  <c:v>2.3559761953353884</c:v>
                </c:pt>
                <c:pt idx="190">
                  <c:v>2.1883111739158632</c:v>
                </c:pt>
                <c:pt idx="191">
                  <c:v>2.167359105348587</c:v>
                </c:pt>
                <c:pt idx="192">
                  <c:v>2.074969769716263</c:v>
                </c:pt>
                <c:pt idx="193">
                  <c:v>2.0327919685840605</c:v>
                </c:pt>
                <c:pt idx="194">
                  <c:v>2.111195032596588</c:v>
                </c:pt>
                <c:pt idx="195">
                  <c:v>2.0504814088344574</c:v>
                </c:pt>
                <c:pt idx="196">
                  <c:v>2.0410411930084229</c:v>
                </c:pt>
                <c:pt idx="197">
                  <c:v>2.049130679368973</c:v>
                </c:pt>
                <c:pt idx="198">
                  <c:v>1.9834837555885314</c:v>
                </c:pt>
                <c:pt idx="199">
                  <c:v>2.033947333097458</c:v>
                </c:pt>
                <c:pt idx="200">
                  <c:v>1.980206367969513</c:v>
                </c:pt>
                <c:pt idx="201">
                  <c:v>2.0166670298576355</c:v>
                </c:pt>
                <c:pt idx="202">
                  <c:v>2.0986535477638246</c:v>
                </c:pt>
                <c:pt idx="203">
                  <c:v>2.1801825022697447</c:v>
                </c:pt>
                <c:pt idx="204">
                  <c:v>2.1605379760265349</c:v>
                </c:pt>
                <c:pt idx="205">
                  <c:v>2.1656835460662842</c:v>
                </c:pt>
                <c:pt idx="206">
                  <c:v>2.1956752359867098</c:v>
                </c:pt>
                <c:pt idx="207">
                  <c:v>2.564599804878235</c:v>
                </c:pt>
                <c:pt idx="208">
                  <c:v>2.5888257575035096</c:v>
                </c:pt>
                <c:pt idx="209">
                  <c:v>2.3455735504627229</c:v>
                </c:pt>
                <c:pt idx="210">
                  <c:v>2.2994673889875412</c:v>
                </c:pt>
                <c:pt idx="211">
                  <c:v>2.3245259535312655</c:v>
                </c:pt>
                <c:pt idx="212">
                  <c:v>2.3256842780113218</c:v>
                </c:pt>
                <c:pt idx="213">
                  <c:v>2.2852029359340666</c:v>
                </c:pt>
                <c:pt idx="214">
                  <c:v>2.2191314601898195</c:v>
                </c:pt>
                <c:pt idx="215">
                  <c:v>2.2801040947437285</c:v>
                </c:pt>
                <c:pt idx="216">
                  <c:v>2.2225172460079192</c:v>
                </c:pt>
                <c:pt idx="217">
                  <c:v>2.2545883548259735</c:v>
                </c:pt>
                <c:pt idx="218">
                  <c:v>2.1973712134361265</c:v>
                </c:pt>
                <c:pt idx="219">
                  <c:v>2.1881072819232941</c:v>
                </c:pt>
                <c:pt idx="220">
                  <c:v>2.1740221405029296</c:v>
                </c:pt>
                <c:pt idx="221">
                  <c:v>2.1062234473228454</c:v>
                </c:pt>
                <c:pt idx="222">
                  <c:v>2.2108072268962862</c:v>
                </c:pt>
                <c:pt idx="223">
                  <c:v>2.2159244084358214</c:v>
                </c:pt>
                <c:pt idx="224">
                  <c:v>2.793147737979889</c:v>
                </c:pt>
                <c:pt idx="225">
                  <c:v>2.7488400959968566</c:v>
                </c:pt>
                <c:pt idx="226">
                  <c:v>2.687292869091034</c:v>
                </c:pt>
                <c:pt idx="227">
                  <c:v>2.6612867021560671</c:v>
                </c:pt>
                <c:pt idx="228">
                  <c:v>2.6616636490821839</c:v>
                </c:pt>
                <c:pt idx="229">
                  <c:v>2.7549671244621279</c:v>
                </c:pt>
                <c:pt idx="230">
                  <c:v>2.8191385984420778</c:v>
                </c:pt>
                <c:pt idx="231">
                  <c:v>2.7633329701423643</c:v>
                </c:pt>
                <c:pt idx="232">
                  <c:v>2.7233134639263152</c:v>
                </c:pt>
                <c:pt idx="233">
                  <c:v>2.697537212371826</c:v>
                </c:pt>
                <c:pt idx="234">
                  <c:v>2.7073604488372802</c:v>
                </c:pt>
                <c:pt idx="235">
                  <c:v>2.6843895721435547</c:v>
                </c:pt>
                <c:pt idx="236">
                  <c:v>2.7649308133125303</c:v>
                </c:pt>
                <c:pt idx="237">
                  <c:v>2.8671485483646393</c:v>
                </c:pt>
                <c:pt idx="238">
                  <c:v>2.2851773571968077</c:v>
                </c:pt>
                <c:pt idx="239">
                  <c:v>2.269750565290451</c:v>
                </c:pt>
                <c:pt idx="240">
                  <c:v>2.4456964135169983</c:v>
                </c:pt>
                <c:pt idx="241">
                  <c:v>2.3794590055942537</c:v>
                </c:pt>
                <c:pt idx="242">
                  <c:v>2.3571787667274475</c:v>
                </c:pt>
                <c:pt idx="243">
                  <c:v>2.3312026083469393</c:v>
                </c:pt>
                <c:pt idx="244">
                  <c:v>2.4287549865245821</c:v>
                </c:pt>
                <c:pt idx="245">
                  <c:v>2.5074932873249054</c:v>
                </c:pt>
                <c:pt idx="246">
                  <c:v>2.4563945615291596</c:v>
                </c:pt>
                <c:pt idx="247">
                  <c:v>2.4222279787063599</c:v>
                </c:pt>
                <c:pt idx="248">
                  <c:v>2.3877499866485596</c:v>
                </c:pt>
                <c:pt idx="249">
                  <c:v>2.3615900421142579</c:v>
                </c:pt>
                <c:pt idx="250">
                  <c:v>2.411958965063095</c:v>
                </c:pt>
                <c:pt idx="251">
                  <c:v>2.4284945201873778</c:v>
                </c:pt>
                <c:pt idx="252">
                  <c:v>2.3563672506809237</c:v>
                </c:pt>
                <c:pt idx="253">
                  <c:v>2.3222228014469146</c:v>
                </c:pt>
                <c:pt idx="254">
                  <c:v>2.3447018313407897</c:v>
                </c:pt>
                <c:pt idx="255">
                  <c:v>2.3005924367904664</c:v>
                </c:pt>
                <c:pt idx="256">
                  <c:v>2.3528188419342042</c:v>
                </c:pt>
                <c:pt idx="257">
                  <c:v>2.3778642272949218</c:v>
                </c:pt>
                <c:pt idx="258">
                  <c:v>2.6863343620300295</c:v>
                </c:pt>
                <c:pt idx="259">
                  <c:v>2.6136324334144594</c:v>
                </c:pt>
                <c:pt idx="260">
                  <c:v>2.4221278011798857</c:v>
                </c:pt>
                <c:pt idx="261">
                  <c:v>2.3194399356842039</c:v>
                </c:pt>
                <c:pt idx="262">
                  <c:v>2.2866407346725466</c:v>
                </c:pt>
                <c:pt idx="263">
                  <c:v>2.278675067424774</c:v>
                </c:pt>
                <c:pt idx="264">
                  <c:v>2.2034129786491392</c:v>
                </c:pt>
                <c:pt idx="265">
                  <c:v>2.1454748356342317</c:v>
                </c:pt>
                <c:pt idx="266">
                  <c:v>2.0441915678977964</c:v>
                </c:pt>
                <c:pt idx="267">
                  <c:v>2.0114224171638488</c:v>
                </c:pt>
                <c:pt idx="268">
                  <c:v>2.0234059333801269</c:v>
                </c:pt>
                <c:pt idx="269">
                  <c:v>2.0005299150943756</c:v>
                </c:pt>
                <c:pt idx="270">
                  <c:v>2.0157858806848528</c:v>
                </c:pt>
                <c:pt idx="271">
                  <c:v>2.0185849243402481</c:v>
                </c:pt>
                <c:pt idx="272">
                  <c:v>1.9500651991367339</c:v>
                </c:pt>
                <c:pt idx="273">
                  <c:v>1.9739953184127808</c:v>
                </c:pt>
                <c:pt idx="274">
                  <c:v>1.9283453744649888</c:v>
                </c:pt>
                <c:pt idx="275">
                  <c:v>1.969561527967453</c:v>
                </c:pt>
                <c:pt idx="276">
                  <c:v>1.9888366258144379</c:v>
                </c:pt>
                <c:pt idx="277">
                  <c:v>2.1092378270626067</c:v>
                </c:pt>
                <c:pt idx="278">
                  <c:v>2.1224994850158692</c:v>
                </c:pt>
                <c:pt idx="279">
                  <c:v>2.126523607969284</c:v>
                </c:pt>
                <c:pt idx="280">
                  <c:v>2.090311875343323</c:v>
                </c:pt>
                <c:pt idx="281">
                  <c:v>2.2397521185874938</c:v>
                </c:pt>
                <c:pt idx="282">
                  <c:v>2.5852700662612915</c:v>
                </c:pt>
                <c:pt idx="283">
                  <c:v>2.4832729756832124</c:v>
                </c:pt>
                <c:pt idx="284">
                  <c:v>2.2008380818367006</c:v>
                </c:pt>
                <c:pt idx="285">
                  <c:v>2.2825708878040314</c:v>
                </c:pt>
                <c:pt idx="286">
                  <c:v>2.2732821476459502</c:v>
                </c:pt>
                <c:pt idx="287">
                  <c:v>2.2487613821029662</c:v>
                </c:pt>
                <c:pt idx="288">
                  <c:v>2.2074167323112488</c:v>
                </c:pt>
                <c:pt idx="289">
                  <c:v>2.1829573017358781</c:v>
                </c:pt>
                <c:pt idx="290">
                  <c:v>2.1898429000377657</c:v>
                </c:pt>
                <c:pt idx="291">
                  <c:v>2.1882718396186829</c:v>
                </c:pt>
                <c:pt idx="292">
                  <c:v>2.1742430305480958</c:v>
                </c:pt>
                <c:pt idx="293">
                  <c:v>2.148004366159439</c:v>
                </c:pt>
                <c:pt idx="294">
                  <c:v>2.1368148481845854</c:v>
                </c:pt>
                <c:pt idx="295">
                  <c:v>2.1284805274009706</c:v>
                </c:pt>
                <c:pt idx="296">
                  <c:v>2.0847003066539767</c:v>
                </c:pt>
                <c:pt idx="297">
                  <c:v>2.1431493175029757</c:v>
                </c:pt>
              </c:numCache>
            </c:numRef>
          </c:yVal>
          <c:smooth val="0"/>
          <c:extLst>
            <c:ext xmlns:c16="http://schemas.microsoft.com/office/drawing/2014/chart" uri="{C3380CC4-5D6E-409C-BE32-E72D297353CC}">
              <c16:uniqueId val="{00000003-215E-4B12-AFF6-BDE85355F2F0}"/>
            </c:ext>
          </c:extLst>
        </c:ser>
        <c:ser>
          <c:idx val="3"/>
          <c:order val="2"/>
          <c:tx>
            <c:strRef>
              <c:f>Sheet1!$K$1</c:f>
              <c:strCache>
                <c:ptCount val="1"/>
                <c:pt idx="0">
                  <c:v>US-Byte</c:v>
                </c:pt>
              </c:strCache>
            </c:strRef>
          </c:tx>
          <c:spPr>
            <a:ln w="19050" cap="rnd">
              <a:solidFill>
                <a:schemeClr val="accent2">
                  <a:lumMod val="60000"/>
                </a:schemeClr>
              </a:solidFill>
              <a:round/>
            </a:ln>
            <a:effectLst/>
          </c:spPr>
          <c:marker>
            <c:symbol val="none"/>
          </c:marker>
          <c:dLbls>
            <c:dLbl>
              <c:idx val="200"/>
              <c:layout>
                <c:manualLayout>
                  <c:x val="-0.22788747281166025"/>
                  <c:y val="-0.281353637984495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15E-4B12-AFF6-BDE85355F2F0}"/>
                </c:ext>
              </c:extLst>
            </c:dLbl>
            <c:numFmt formatCode="0.000_);[Red]\(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50000"/>
                      </a:schemeClr>
                    </a:solidFill>
                    <a:latin typeface="Times New Roman" panose="02020603050405020304" pitchFamily="18" charset="0"/>
                    <a:ea typeface="+mn-ea"/>
                    <a:cs typeface="Times New Roman" panose="02020603050405020304" pitchFamily="18" charset="0"/>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accent2">
                          <a:lumMod val="75000"/>
                        </a:schemeClr>
                      </a:solidFill>
                      <a:round/>
                    </a:ln>
                    <a:effectLst/>
                  </c:spPr>
                </c15:leaderLines>
              </c:ext>
            </c:extLst>
          </c:dLbls>
          <c:xVal>
            <c:numRef>
              <c:f>Sheet1!$J$2:$J$350</c:f>
              <c:numCache>
                <c:formatCode>0.000_);[Red]\(0.000\)</c:formatCode>
                <c:ptCount val="349"/>
                <c:pt idx="0">
                  <c:v>208.19465647765568</c:v>
                </c:pt>
                <c:pt idx="1">
                  <c:v>338.18898358174732</c:v>
                </c:pt>
                <c:pt idx="2">
                  <c:v>470.18333886010305</c:v>
                </c:pt>
                <c:pt idx="3">
                  <c:v>601.00357692922864</c:v>
                </c:pt>
                <c:pt idx="4">
                  <c:v>731.38985339743749</c:v>
                </c:pt>
                <c:pt idx="5">
                  <c:v>857.15818516526895</c:v>
                </c:pt>
                <c:pt idx="6">
                  <c:v>990.02968308755328</c:v>
                </c:pt>
                <c:pt idx="7">
                  <c:v>1114.6228638155121</c:v>
                </c:pt>
                <c:pt idx="8">
                  <c:v>1248.0180294053896</c:v>
                </c:pt>
                <c:pt idx="9">
                  <c:v>1372.341799909728</c:v>
                </c:pt>
                <c:pt idx="10">
                  <c:v>1506.2449265497071</c:v>
                </c:pt>
                <c:pt idx="11">
                  <c:v>1632.5584506971497</c:v>
                </c:pt>
                <c:pt idx="12">
                  <c:v>1765.8023984159743</c:v>
                </c:pt>
                <c:pt idx="13">
                  <c:v>1899.7961564234326</c:v>
                </c:pt>
                <c:pt idx="14">
                  <c:v>2026.8615361435077</c:v>
                </c:pt>
                <c:pt idx="15">
                  <c:v>2155.2001722846712</c:v>
                </c:pt>
                <c:pt idx="16">
                  <c:v>2285.3182871818544</c:v>
                </c:pt>
                <c:pt idx="17">
                  <c:v>2415.6080918107714</c:v>
                </c:pt>
                <c:pt idx="18">
                  <c:v>2545.6025856256483</c:v>
                </c:pt>
                <c:pt idx="19">
                  <c:v>2678.0635319454327</c:v>
                </c:pt>
                <c:pt idx="20">
                  <c:v>2807.8556265592574</c:v>
                </c:pt>
                <c:pt idx="21">
                  <c:v>2947.5478288599425</c:v>
                </c:pt>
                <c:pt idx="22">
                  <c:v>3074.6607770970891</c:v>
                </c:pt>
                <c:pt idx="23">
                  <c:v>3202.4217502968654</c:v>
                </c:pt>
                <c:pt idx="24">
                  <c:v>3329.8418771420211</c:v>
                </c:pt>
                <c:pt idx="25">
                  <c:v>3458.0246655515261</c:v>
                </c:pt>
                <c:pt idx="26">
                  <c:v>3587.1355463300433</c:v>
                </c:pt>
                <c:pt idx="27">
                  <c:v>3726.8125488587789</c:v>
                </c:pt>
                <c:pt idx="28">
                  <c:v>3854.1932670644351</c:v>
                </c:pt>
                <c:pt idx="29">
                  <c:v>3982.1807353275167</c:v>
                </c:pt>
                <c:pt idx="30">
                  <c:v>4109.4824471661022</c:v>
                </c:pt>
                <c:pt idx="31">
                  <c:v>4236.8473804337636</c:v>
                </c:pt>
                <c:pt idx="32">
                  <c:v>4364.0602835348673</c:v>
                </c:pt>
                <c:pt idx="33">
                  <c:v>4503.2194644621441</c:v>
                </c:pt>
                <c:pt idx="34">
                  <c:v>4628.0315946323526</c:v>
                </c:pt>
                <c:pt idx="35">
                  <c:v>4761.1581063508993</c:v>
                </c:pt>
                <c:pt idx="36">
                  <c:v>4884.3313632079535</c:v>
                </c:pt>
                <c:pt idx="37">
                  <c:v>5014.0757169995995</c:v>
                </c:pt>
                <c:pt idx="38">
                  <c:v>5143.4488629341122</c:v>
                </c:pt>
                <c:pt idx="39">
                  <c:v>5272.8637089422764</c:v>
                </c:pt>
                <c:pt idx="40">
                  <c:v>5398.0564264093127</c:v>
                </c:pt>
                <c:pt idx="41">
                  <c:v>5532.581258966241</c:v>
                </c:pt>
                <c:pt idx="42">
                  <c:v>5658.844493518558</c:v>
                </c:pt>
                <c:pt idx="43">
                  <c:v>5784.8725192921502</c:v>
                </c:pt>
                <c:pt idx="44">
                  <c:v>5920.7810345854077</c:v>
                </c:pt>
                <c:pt idx="45">
                  <c:v>6046.5419930372918</c:v>
                </c:pt>
                <c:pt idx="46">
                  <c:v>6181.3560721635822</c:v>
                </c:pt>
                <c:pt idx="47">
                  <c:v>6306.0227365442679</c:v>
                </c:pt>
                <c:pt idx="48">
                  <c:v>6431.2899535928454</c:v>
                </c:pt>
                <c:pt idx="49">
                  <c:v>6565.9885580880309</c:v>
                </c:pt>
                <c:pt idx="50">
                  <c:v>6689.9979635187556</c:v>
                </c:pt>
                <c:pt idx="51">
                  <c:v>6824.0214654156134</c:v>
                </c:pt>
                <c:pt idx="52">
                  <c:v>6950.0026062982433</c:v>
                </c:pt>
                <c:pt idx="53">
                  <c:v>7077.5318660514695</c:v>
                </c:pt>
                <c:pt idx="54">
                  <c:v>7206.7533376182819</c:v>
                </c:pt>
                <c:pt idx="55">
                  <c:v>7335.761277283942</c:v>
                </c:pt>
                <c:pt idx="56">
                  <c:v>7465.7408465674944</c:v>
                </c:pt>
                <c:pt idx="57">
                  <c:v>7600.509452809606</c:v>
                </c:pt>
                <c:pt idx="58">
                  <c:v>7724.250315136569</c:v>
                </c:pt>
                <c:pt idx="59">
                  <c:v>7857.6338534883098</c:v>
                </c:pt>
                <c:pt idx="60">
                  <c:v>7985.2619156752326</c:v>
                </c:pt>
                <c:pt idx="61">
                  <c:v>8119.402465326446</c:v>
                </c:pt>
                <c:pt idx="62">
                  <c:v>8245.1507090040614</c:v>
                </c:pt>
                <c:pt idx="63">
                  <c:v>8371.7000181453568</c:v>
                </c:pt>
                <c:pt idx="64">
                  <c:v>8506.0510910715384</c:v>
                </c:pt>
                <c:pt idx="65">
                  <c:v>8630.3457084468428</c:v>
                </c:pt>
                <c:pt idx="66">
                  <c:v>8764.2049039976937</c:v>
                </c:pt>
                <c:pt idx="67">
                  <c:v>8888.8750167182516</c:v>
                </c:pt>
                <c:pt idx="68">
                  <c:v>9013.2060922878136</c:v>
                </c:pt>
                <c:pt idx="69">
                  <c:v>9147.2576239739137</c:v>
                </c:pt>
                <c:pt idx="70">
                  <c:v>9271.1714839850156</c:v>
                </c:pt>
                <c:pt idx="71">
                  <c:v>9405.3048729045058</c:v>
                </c:pt>
                <c:pt idx="72">
                  <c:v>9529.6998602424355</c:v>
                </c:pt>
                <c:pt idx="73">
                  <c:v>9663.4744662931989</c:v>
                </c:pt>
                <c:pt idx="74">
                  <c:v>9805.1158969708849</c:v>
                </c:pt>
                <c:pt idx="75">
                  <c:v>9934.0385926008221</c:v>
                </c:pt>
                <c:pt idx="76">
                  <c:v>10064.306328749657</c:v>
                </c:pt>
                <c:pt idx="77">
                  <c:v>10193.542424992153</c:v>
                </c:pt>
                <c:pt idx="78">
                  <c:v>10322.620518570287</c:v>
                </c:pt>
                <c:pt idx="79">
                  <c:v>10451.809700831345</c:v>
                </c:pt>
                <c:pt idx="80">
                  <c:v>10584.817873626096</c:v>
                </c:pt>
                <c:pt idx="81">
                  <c:v>10709.513011985166</c:v>
                </c:pt>
                <c:pt idx="82">
                  <c:v>10842.414678965297</c:v>
                </c:pt>
                <c:pt idx="83">
                  <c:v>10966.980283044066</c:v>
                </c:pt>
                <c:pt idx="84">
                  <c:v>11098.326614478656</c:v>
                </c:pt>
                <c:pt idx="85">
                  <c:v>11221.812648740835</c:v>
                </c:pt>
                <c:pt idx="86">
                  <c:v>11352.965685173443</c:v>
                </c:pt>
                <c:pt idx="87">
                  <c:v>11480.881078433991</c:v>
                </c:pt>
                <c:pt idx="88">
                  <c:v>11606.193587110725</c:v>
                </c:pt>
                <c:pt idx="89">
                  <c:v>11743.402226114273</c:v>
                </c:pt>
                <c:pt idx="90">
                  <c:v>11874.284994154317</c:v>
                </c:pt>
                <c:pt idx="91">
                  <c:v>12004.041037840503</c:v>
                </c:pt>
                <c:pt idx="92">
                  <c:v>12133.200723481181</c:v>
                </c:pt>
                <c:pt idx="93">
                  <c:v>12262.982074759688</c:v>
                </c:pt>
                <c:pt idx="94">
                  <c:v>12391.449623092582</c:v>
                </c:pt>
                <c:pt idx="95">
                  <c:v>12518.140345496791</c:v>
                </c:pt>
                <c:pt idx="96">
                  <c:v>12645.123881409849</c:v>
                </c:pt>
                <c:pt idx="97">
                  <c:v>12773.07787101439</c:v>
                </c:pt>
                <c:pt idx="98">
                  <c:v>12901.011855324679</c:v>
                </c:pt>
                <c:pt idx="99">
                  <c:v>13028.020810716494</c:v>
                </c:pt>
                <c:pt idx="100">
                  <c:v>13166.082129514218</c:v>
                </c:pt>
                <c:pt idx="101">
                  <c:v>13293.65390387433</c:v>
                </c:pt>
                <c:pt idx="102">
                  <c:v>13420.976814835414</c:v>
                </c:pt>
                <c:pt idx="103">
                  <c:v>13548.169054750035</c:v>
                </c:pt>
                <c:pt idx="104">
                  <c:v>13677.209730148315</c:v>
                </c:pt>
                <c:pt idx="105">
                  <c:v>13815.873635709288</c:v>
                </c:pt>
                <c:pt idx="106">
                  <c:v>13942.591128061498</c:v>
                </c:pt>
                <c:pt idx="107">
                  <c:v>14069.903728687765</c:v>
                </c:pt>
                <c:pt idx="108">
                  <c:v>14195.955485573837</c:v>
                </c:pt>
                <c:pt idx="109">
                  <c:v>14328.575202098915</c:v>
                </c:pt>
                <c:pt idx="110">
                  <c:v>14451.115706491471</c:v>
                </c:pt>
                <c:pt idx="111">
                  <c:v>14580.175179929392</c:v>
                </c:pt>
                <c:pt idx="112">
                  <c:v>14709.787568148544</c:v>
                </c:pt>
                <c:pt idx="113">
                  <c:v>14837.760827953476</c:v>
                </c:pt>
                <c:pt idx="114">
                  <c:v>14960.773183168681</c:v>
                </c:pt>
                <c:pt idx="115">
                  <c:v>15095.59415785585</c:v>
                </c:pt>
                <c:pt idx="116">
                  <c:v>15221.822550972871</c:v>
                </c:pt>
                <c:pt idx="117">
                  <c:v>15357.71273367405</c:v>
                </c:pt>
                <c:pt idx="118">
                  <c:v>15483.934522134918</c:v>
                </c:pt>
                <c:pt idx="119">
                  <c:v>15610.681335445814</c:v>
                </c:pt>
                <c:pt idx="120">
                  <c:v>15746.026856109072</c:v>
                </c:pt>
                <c:pt idx="121">
                  <c:v>15872.752556450027</c:v>
                </c:pt>
                <c:pt idx="122">
                  <c:v>16008.854814291</c:v>
                </c:pt>
                <c:pt idx="123">
                  <c:v>16135.456165168967</c:v>
                </c:pt>
                <c:pt idx="124">
                  <c:v>16261.475993023601</c:v>
                </c:pt>
                <c:pt idx="125">
                  <c:v>16397.070156669619</c:v>
                </c:pt>
                <c:pt idx="126">
                  <c:v>16523.089318799972</c:v>
                </c:pt>
                <c:pt idx="127">
                  <c:v>16663.187471933026</c:v>
                </c:pt>
                <c:pt idx="128">
                  <c:v>16793.860099349702</c:v>
                </c:pt>
                <c:pt idx="129">
                  <c:v>16925.940471799033</c:v>
                </c:pt>
                <c:pt idx="130">
                  <c:v>17057.27955746821</c:v>
                </c:pt>
                <c:pt idx="131">
                  <c:v>17187.685421894279</c:v>
                </c:pt>
                <c:pt idx="132">
                  <c:v>17313.459409521311</c:v>
                </c:pt>
                <c:pt idx="133">
                  <c:v>17447.7283712319</c:v>
                </c:pt>
                <c:pt idx="134">
                  <c:v>17574.572241548132</c:v>
                </c:pt>
                <c:pt idx="135">
                  <c:v>17711.727886661462</c:v>
                </c:pt>
                <c:pt idx="136">
                  <c:v>17836.479045438766</c:v>
                </c:pt>
                <c:pt idx="137">
                  <c:v>17960.711255918228</c:v>
                </c:pt>
                <c:pt idx="138">
                  <c:v>18094.145369175505</c:v>
                </c:pt>
                <c:pt idx="139">
                  <c:v>18218.555328037059</c:v>
                </c:pt>
                <c:pt idx="140">
                  <c:v>18351.15052912576</c:v>
                </c:pt>
                <c:pt idx="141">
                  <c:v>18475.213613191674</c:v>
                </c:pt>
                <c:pt idx="142">
                  <c:v>18609.705865538119</c:v>
                </c:pt>
                <c:pt idx="143">
                  <c:v>18734.069989003456</c:v>
                </c:pt>
                <c:pt idx="144">
                  <c:v>18858.692669708391</c:v>
                </c:pt>
                <c:pt idx="145">
                  <c:v>18993.708048192093</c:v>
                </c:pt>
                <c:pt idx="146">
                  <c:v>19117.683648255894</c:v>
                </c:pt>
                <c:pt idx="147">
                  <c:v>19252.477756772721</c:v>
                </c:pt>
                <c:pt idx="148">
                  <c:v>19378.796606714386</c:v>
                </c:pt>
                <c:pt idx="149">
                  <c:v>19521.100937655996</c:v>
                </c:pt>
                <c:pt idx="150">
                  <c:v>19649.529474546227</c:v>
                </c:pt>
                <c:pt idx="151">
                  <c:v>19777.637255409787</c:v>
                </c:pt>
                <c:pt idx="152">
                  <c:v>19905.22328186376</c:v>
                </c:pt>
                <c:pt idx="153">
                  <c:v>20045.009107375146</c:v>
                </c:pt>
                <c:pt idx="154">
                  <c:v>20168.887190580368</c:v>
                </c:pt>
                <c:pt idx="155">
                  <c:v>20292.846427253317</c:v>
                </c:pt>
                <c:pt idx="156">
                  <c:v>20424.138780197078</c:v>
                </c:pt>
                <c:pt idx="157">
                  <c:v>20547.300916661537</c:v>
                </c:pt>
                <c:pt idx="158">
                  <c:v>20679.153525255409</c:v>
                </c:pt>
                <c:pt idx="159">
                  <c:v>20803.337484710559</c:v>
                </c:pt>
                <c:pt idx="160">
                  <c:v>20935.069112741949</c:v>
                </c:pt>
                <c:pt idx="161">
                  <c:v>21058.059958909242</c:v>
                </c:pt>
                <c:pt idx="162">
                  <c:v>21186.959115871363</c:v>
                </c:pt>
                <c:pt idx="163">
                  <c:v>21324.207440992763</c:v>
                </c:pt>
                <c:pt idx="164">
                  <c:v>21452.739515350546</c:v>
                </c:pt>
                <c:pt idx="165">
                  <c:v>21581.509264464039</c:v>
                </c:pt>
                <c:pt idx="166">
                  <c:v>21710.982138133048</c:v>
                </c:pt>
                <c:pt idx="167">
                  <c:v>21840.697471940519</c:v>
                </c:pt>
                <c:pt idx="168">
                  <c:v>21969.836846836977</c:v>
                </c:pt>
                <c:pt idx="169">
                  <c:v>22099.427780832564</c:v>
                </c:pt>
                <c:pt idx="170">
                  <c:v>22226.771659311224</c:v>
                </c:pt>
                <c:pt idx="171">
                  <c:v>22353.843162575791</c:v>
                </c:pt>
                <c:pt idx="172">
                  <c:v>22492.296840241976</c:v>
                </c:pt>
                <c:pt idx="173">
                  <c:v>22619.304265027386</c:v>
                </c:pt>
                <c:pt idx="174">
                  <c:v>22746.266993420464</c:v>
                </c:pt>
                <c:pt idx="175">
                  <c:v>22874.770610582826</c:v>
                </c:pt>
                <c:pt idx="176">
                  <c:v>23004.495939205375</c:v>
                </c:pt>
                <c:pt idx="177">
                  <c:v>23132.842819138936</c:v>
                </c:pt>
                <c:pt idx="178">
                  <c:v>23273.122562834196</c:v>
                </c:pt>
                <c:pt idx="179">
                  <c:v>23401.476452452796</c:v>
                </c:pt>
                <c:pt idx="180">
                  <c:v>23529.986343087468</c:v>
                </c:pt>
                <c:pt idx="181">
                  <c:v>23658.371203989642</c:v>
                </c:pt>
                <c:pt idx="182">
                  <c:v>23786.537406354291</c:v>
                </c:pt>
                <c:pt idx="183">
                  <c:v>23921.72566056592</c:v>
                </c:pt>
                <c:pt idx="184">
                  <c:v>24046.873248640128</c:v>
                </c:pt>
                <c:pt idx="185">
                  <c:v>24177.059213708126</c:v>
                </c:pt>
                <c:pt idx="186">
                  <c:v>24307.335490148409</c:v>
                </c:pt>
                <c:pt idx="187">
                  <c:v>24431.054508887017</c:v>
                </c:pt>
                <c:pt idx="188">
                  <c:v>24561.67818487031</c:v>
                </c:pt>
                <c:pt idx="189">
                  <c:v>24695.928953846862</c:v>
                </c:pt>
                <c:pt idx="190">
                  <c:v>24822.278281652932</c:v>
                </c:pt>
                <c:pt idx="191">
                  <c:v>24958.51118368762</c:v>
                </c:pt>
                <c:pt idx="192">
                  <c:v>25085.937766379971</c:v>
                </c:pt>
                <c:pt idx="193">
                  <c:v>25212.803706295152</c:v>
                </c:pt>
                <c:pt idx="194">
                  <c:v>25348.284674436705</c:v>
                </c:pt>
                <c:pt idx="195">
                  <c:v>25474.303646360127</c:v>
                </c:pt>
                <c:pt idx="196">
                  <c:v>25609.613836644381</c:v>
                </c:pt>
                <c:pt idx="197">
                  <c:v>25736.115307622298</c:v>
                </c:pt>
                <c:pt idx="198">
                  <c:v>25862.184575854029</c:v>
                </c:pt>
                <c:pt idx="199">
                  <c:v>25996.871916741984</c:v>
                </c:pt>
                <c:pt idx="200">
                  <c:v>26123.28647657633</c:v>
                </c:pt>
                <c:pt idx="201">
                  <c:v>26258.767194092277</c:v>
                </c:pt>
                <c:pt idx="202">
                  <c:v>26387.455006533011</c:v>
                </c:pt>
                <c:pt idx="203">
                  <c:v>26518.05972671679</c:v>
                </c:pt>
                <c:pt idx="204">
                  <c:v>26648.663387336048</c:v>
                </c:pt>
                <c:pt idx="205">
                  <c:v>26778.722531369756</c:v>
                </c:pt>
                <c:pt idx="206">
                  <c:v>26908.443334186079</c:v>
                </c:pt>
                <c:pt idx="207">
                  <c:v>27039.334036093103</c:v>
                </c:pt>
                <c:pt idx="208">
                  <c:v>27174.110977874483</c:v>
                </c:pt>
                <c:pt idx="209">
                  <c:v>27303.898416893826</c:v>
                </c:pt>
                <c:pt idx="210">
                  <c:v>27432.0937253952</c:v>
                </c:pt>
                <c:pt idx="211">
                  <c:v>27567.950900479726</c:v>
                </c:pt>
                <c:pt idx="212">
                  <c:v>27694.793668714588</c:v>
                </c:pt>
                <c:pt idx="213">
                  <c:v>27821.786412881102</c:v>
                </c:pt>
                <c:pt idx="214">
                  <c:v>27957.005379918643</c:v>
                </c:pt>
                <c:pt idx="215">
                  <c:v>28084.598269486429</c:v>
                </c:pt>
                <c:pt idx="216">
                  <c:v>28221.202579654964</c:v>
                </c:pt>
                <c:pt idx="217">
                  <c:v>28347.75514021601</c:v>
                </c:pt>
                <c:pt idx="218">
                  <c:v>28474.216035578935</c:v>
                </c:pt>
                <c:pt idx="219">
                  <c:v>28609.938329330515</c:v>
                </c:pt>
                <c:pt idx="220">
                  <c:v>28737.037271623951</c:v>
                </c:pt>
                <c:pt idx="221">
                  <c:v>28874.253335411209</c:v>
                </c:pt>
                <c:pt idx="222">
                  <c:v>29001.477883652282</c:v>
                </c:pt>
                <c:pt idx="223">
                  <c:v>29154.388994755063</c:v>
                </c:pt>
                <c:pt idx="224">
                  <c:v>29282.735768396517</c:v>
                </c:pt>
                <c:pt idx="225">
                  <c:v>29411.71108085939</c:v>
                </c:pt>
                <c:pt idx="226">
                  <c:v>29539.5434890713</c:v>
                </c:pt>
                <c:pt idx="227">
                  <c:v>29667.238423541614</c:v>
                </c:pt>
                <c:pt idx="228">
                  <c:v>29796.786863069879</c:v>
                </c:pt>
                <c:pt idx="229">
                  <c:v>29920.604768157009</c:v>
                </c:pt>
                <c:pt idx="230">
                  <c:v>30051.39544583048</c:v>
                </c:pt>
                <c:pt idx="231">
                  <c:v>30174.508457437587</c:v>
                </c:pt>
                <c:pt idx="232">
                  <c:v>30306.429061654635</c:v>
                </c:pt>
                <c:pt idx="233">
                  <c:v>30430.068544803351</c:v>
                </c:pt>
                <c:pt idx="234">
                  <c:v>30561.301578916824</c:v>
                </c:pt>
                <c:pt idx="235">
                  <c:v>30684.5234660932</c:v>
                </c:pt>
                <c:pt idx="236">
                  <c:v>30813.633398074762</c:v>
                </c:pt>
                <c:pt idx="237">
                  <c:v>30944.893168570314</c:v>
                </c:pt>
                <c:pt idx="238">
                  <c:v>31070.992224327158</c:v>
                </c:pt>
                <c:pt idx="239">
                  <c:v>31198.987061430729</c:v>
                </c:pt>
                <c:pt idx="240">
                  <c:v>31329.682725145136</c:v>
                </c:pt>
                <c:pt idx="241">
                  <c:v>31460.268491767132</c:v>
                </c:pt>
                <c:pt idx="242">
                  <c:v>31589.232949008263</c:v>
                </c:pt>
                <c:pt idx="243">
                  <c:v>31719.886565801073</c:v>
                </c:pt>
                <c:pt idx="244">
                  <c:v>31848.299098455911</c:v>
                </c:pt>
                <c:pt idx="245">
                  <c:v>31988.211850174837</c:v>
                </c:pt>
                <c:pt idx="246">
                  <c:v>32114.748510554862</c:v>
                </c:pt>
                <c:pt idx="247">
                  <c:v>32242.102114202295</c:v>
                </c:pt>
                <c:pt idx="248">
                  <c:v>32368.762117067407</c:v>
                </c:pt>
                <c:pt idx="249">
                  <c:v>32495.553122162823</c:v>
                </c:pt>
                <c:pt idx="250">
                  <c:v>32622.244169037684</c:v>
                </c:pt>
                <c:pt idx="251">
                  <c:v>32760.283693477086</c:v>
                </c:pt>
                <c:pt idx="252">
                  <c:v>32888.352157448018</c:v>
                </c:pt>
                <c:pt idx="253">
                  <c:v>33015.367323655744</c:v>
                </c:pt>
                <c:pt idx="254">
                  <c:v>33141.802077872417</c:v>
                </c:pt>
                <c:pt idx="255">
                  <c:v>33269.9451980659</c:v>
                </c:pt>
                <c:pt idx="256">
                  <c:v>33396.378701392241</c:v>
                </c:pt>
                <c:pt idx="257">
                  <c:v>33532.170138721805</c:v>
                </c:pt>
                <c:pt idx="258">
                  <c:v>33656.80961805582</c:v>
                </c:pt>
                <c:pt idx="259">
                  <c:v>33789.990514412952</c:v>
                </c:pt>
                <c:pt idx="260">
                  <c:v>33913.408115576</c:v>
                </c:pt>
                <c:pt idx="261">
                  <c:v>34043.856094055518</c:v>
                </c:pt>
                <c:pt idx="262">
                  <c:v>34173.828268764708</c:v>
                </c:pt>
                <c:pt idx="263">
                  <c:v>34305.719549785346</c:v>
                </c:pt>
                <c:pt idx="264">
                  <c:v>34430.517754570079</c:v>
                </c:pt>
                <c:pt idx="265">
                  <c:v>34564.020595187802</c:v>
                </c:pt>
                <c:pt idx="266">
                  <c:v>34688.850648445747</c:v>
                </c:pt>
                <c:pt idx="267">
                  <c:v>34824.931835833617</c:v>
                </c:pt>
                <c:pt idx="268">
                  <c:v>34951.262299587048</c:v>
                </c:pt>
                <c:pt idx="269">
                  <c:v>35076.424638768607</c:v>
                </c:pt>
                <c:pt idx="270">
                  <c:v>35210.961825825492</c:v>
                </c:pt>
                <c:pt idx="271">
                  <c:v>35335.601978715829</c:v>
                </c:pt>
                <c:pt idx="272">
                  <c:v>35461.075033235553</c:v>
                </c:pt>
                <c:pt idx="273">
                  <c:v>35595.751697920045</c:v>
                </c:pt>
                <c:pt idx="274">
                  <c:v>35720.230792527538</c:v>
                </c:pt>
                <c:pt idx="275">
                  <c:v>35856.176795370244</c:v>
                </c:pt>
                <c:pt idx="276">
                  <c:v>35981.536571589539</c:v>
                </c:pt>
                <c:pt idx="277">
                  <c:v>36109.606758611546</c:v>
                </c:pt>
                <c:pt idx="278">
                  <c:v>36239.145081368515</c:v>
                </c:pt>
                <c:pt idx="279">
                  <c:v>36368.784655753203</c:v>
                </c:pt>
                <c:pt idx="280">
                  <c:v>36497.720815796514</c:v>
                </c:pt>
                <c:pt idx="281">
                  <c:v>36634.045831693918</c:v>
                </c:pt>
                <c:pt idx="282">
                  <c:v>36757.480683507238</c:v>
                </c:pt>
                <c:pt idx="283">
                  <c:v>36890.267730668616</c:v>
                </c:pt>
                <c:pt idx="284">
                  <c:v>37017.699034968442</c:v>
                </c:pt>
                <c:pt idx="285">
                  <c:v>37152.645345956938</c:v>
                </c:pt>
                <c:pt idx="286">
                  <c:v>37277.689658377851</c:v>
                </c:pt>
                <c:pt idx="287">
                  <c:v>37402.679312038425</c:v>
                </c:pt>
                <c:pt idx="288">
                  <c:v>37537.598743430208</c:v>
                </c:pt>
                <c:pt idx="289">
                  <c:v>37664.108695399758</c:v>
                </c:pt>
                <c:pt idx="290">
                  <c:v>37798.829780117107</c:v>
                </c:pt>
                <c:pt idx="291">
                  <c:v>37923.812411785126</c:v>
                </c:pt>
                <c:pt idx="292">
                  <c:v>38057.390926791937</c:v>
                </c:pt>
                <c:pt idx="293">
                  <c:v>38182.459987373011</c:v>
                </c:pt>
                <c:pt idx="294">
                  <c:v>38306.678893436707</c:v>
                </c:pt>
                <c:pt idx="295">
                  <c:v>38440.810564899446</c:v>
                </c:pt>
                <c:pt idx="296">
                  <c:v>38567.064029528417</c:v>
                </c:pt>
                <c:pt idx="297">
                  <c:v>38701.339308347022</c:v>
                </c:pt>
              </c:numCache>
            </c:numRef>
          </c:xVal>
          <c:yVal>
            <c:numRef>
              <c:f>Sheet1!$K$2:$K$350</c:f>
              <c:numCache>
                <c:formatCode>0.000_);[Red]\(0.000\)</c:formatCode>
                <c:ptCount val="349"/>
                <c:pt idx="0">
                  <c:v>8.8895676517486564</c:v>
                </c:pt>
                <c:pt idx="1">
                  <c:v>7.6678122043609616</c:v>
                </c:pt>
                <c:pt idx="2">
                  <c:v>6.60584180355072</c:v>
                </c:pt>
                <c:pt idx="3">
                  <c:v>6.0028641796112057</c:v>
                </c:pt>
                <c:pt idx="4">
                  <c:v>5.6116931009292603</c:v>
                </c:pt>
                <c:pt idx="5">
                  <c:v>5.4888377428054813</c:v>
                </c:pt>
                <c:pt idx="6">
                  <c:v>5.3021356391906735</c:v>
                </c:pt>
                <c:pt idx="7">
                  <c:v>5.1076397991180418</c:v>
                </c:pt>
                <c:pt idx="8">
                  <c:v>4.9420123767852786</c:v>
                </c:pt>
                <c:pt idx="9">
                  <c:v>4.8264198303222656</c:v>
                </c:pt>
                <c:pt idx="10">
                  <c:v>4.7441071605682374</c:v>
                </c:pt>
                <c:pt idx="11">
                  <c:v>4.6132667016983033</c:v>
                </c:pt>
                <c:pt idx="12">
                  <c:v>4.6501819849014279</c:v>
                </c:pt>
                <c:pt idx="13">
                  <c:v>4.6722121763229367</c:v>
                </c:pt>
                <c:pt idx="14">
                  <c:v>3.9631909608840941</c:v>
                </c:pt>
                <c:pt idx="15">
                  <c:v>3.8636746382713318</c:v>
                </c:pt>
                <c:pt idx="16">
                  <c:v>3.8760464668273924</c:v>
                </c:pt>
                <c:pt idx="17">
                  <c:v>3.7414681196212767</c:v>
                </c:pt>
                <c:pt idx="18">
                  <c:v>3.5346672797203063</c:v>
                </c:pt>
                <c:pt idx="19">
                  <c:v>3.4783105993270875</c:v>
                </c:pt>
                <c:pt idx="20">
                  <c:v>3.5705532455444335</c:v>
                </c:pt>
                <c:pt idx="21">
                  <c:v>3.6594998526573179</c:v>
                </c:pt>
                <c:pt idx="22">
                  <c:v>3.4697213864326475</c:v>
                </c:pt>
                <c:pt idx="23">
                  <c:v>3.3235162830352785</c:v>
                </c:pt>
                <c:pt idx="24">
                  <c:v>3.2212260818481444</c:v>
                </c:pt>
                <c:pt idx="25">
                  <c:v>3.1544998455047608</c:v>
                </c:pt>
                <c:pt idx="26">
                  <c:v>3.1479621505737305</c:v>
                </c:pt>
                <c:pt idx="27">
                  <c:v>3.1121873092651366</c:v>
                </c:pt>
                <c:pt idx="28">
                  <c:v>3.0264742684364321</c:v>
                </c:pt>
                <c:pt idx="29">
                  <c:v>3.0033580207824708</c:v>
                </c:pt>
                <c:pt idx="30">
                  <c:v>2.9283462429046629</c:v>
                </c:pt>
                <c:pt idx="31">
                  <c:v>2.862922191619873</c:v>
                </c:pt>
                <c:pt idx="32">
                  <c:v>2.9324233031272886</c:v>
                </c:pt>
                <c:pt idx="33">
                  <c:v>2.9752986478805541</c:v>
                </c:pt>
                <c:pt idx="34">
                  <c:v>3.379012746810913</c:v>
                </c:pt>
                <c:pt idx="35">
                  <c:v>3.3133404946327207</c:v>
                </c:pt>
                <c:pt idx="36">
                  <c:v>3.1698659563064577</c:v>
                </c:pt>
                <c:pt idx="37">
                  <c:v>2.9855283522605895</c:v>
                </c:pt>
                <c:pt idx="38">
                  <c:v>2.8817270636558532</c:v>
                </c:pt>
                <c:pt idx="39">
                  <c:v>2.8470513343811037</c:v>
                </c:pt>
                <c:pt idx="40">
                  <c:v>2.8898460483551025</c:v>
                </c:pt>
                <c:pt idx="41">
                  <c:v>2.7495177888870241</c:v>
                </c:pt>
                <c:pt idx="42">
                  <c:v>2.6342668652534487</c:v>
                </c:pt>
                <c:pt idx="43">
                  <c:v>2.4965745401382446</c:v>
                </c:pt>
                <c:pt idx="44">
                  <c:v>2.4952708995342254</c:v>
                </c:pt>
                <c:pt idx="45">
                  <c:v>2.4607503759860991</c:v>
                </c:pt>
                <c:pt idx="46">
                  <c:v>2.4432742261886595</c:v>
                </c:pt>
                <c:pt idx="47">
                  <c:v>2.3840799522399903</c:v>
                </c:pt>
                <c:pt idx="48">
                  <c:v>2.3965682625770568</c:v>
                </c:pt>
                <c:pt idx="49">
                  <c:v>2.3318130624294282</c:v>
                </c:pt>
                <c:pt idx="50">
                  <c:v>2.3090217077732085</c:v>
                </c:pt>
                <c:pt idx="51">
                  <c:v>2.3501175665855407</c:v>
                </c:pt>
                <c:pt idx="52">
                  <c:v>2.3016164624691009</c:v>
                </c:pt>
                <c:pt idx="53">
                  <c:v>2.4667036259174346</c:v>
                </c:pt>
                <c:pt idx="54">
                  <c:v>2.5099820590019224</c:v>
                </c:pt>
                <c:pt idx="55">
                  <c:v>2.466478215456009</c:v>
                </c:pt>
                <c:pt idx="56">
                  <c:v>2.4150139021873476</c:v>
                </c:pt>
                <c:pt idx="57">
                  <c:v>2.6193784177303314</c:v>
                </c:pt>
                <c:pt idx="58">
                  <c:v>3.0135463142395018</c:v>
                </c:pt>
                <c:pt idx="59">
                  <c:v>2.9387858247756959</c:v>
                </c:pt>
                <c:pt idx="60">
                  <c:v>2.6368508517742155</c:v>
                </c:pt>
                <c:pt idx="61">
                  <c:v>2.8115170764923096</c:v>
                </c:pt>
                <c:pt idx="62">
                  <c:v>2.7460294497013091</c:v>
                </c:pt>
                <c:pt idx="63">
                  <c:v>2.6907865357398988</c:v>
                </c:pt>
                <c:pt idx="64">
                  <c:v>2.6349567949771879</c:v>
                </c:pt>
                <c:pt idx="65">
                  <c:v>2.5619613659381866</c:v>
                </c:pt>
                <c:pt idx="66">
                  <c:v>2.5434903180599213</c:v>
                </c:pt>
                <c:pt idx="67">
                  <c:v>2.5832763743400573</c:v>
                </c:pt>
                <c:pt idx="68">
                  <c:v>2.5269086372852327</c:v>
                </c:pt>
                <c:pt idx="69">
                  <c:v>2.5322720944881438</c:v>
                </c:pt>
                <c:pt idx="70">
                  <c:v>2.4374176383018495</c:v>
                </c:pt>
                <c:pt idx="71">
                  <c:v>2.4453664588928223</c:v>
                </c:pt>
                <c:pt idx="72">
                  <c:v>2.4176361453533173</c:v>
                </c:pt>
                <c:pt idx="73">
                  <c:v>2.4787453091144562</c:v>
                </c:pt>
                <c:pt idx="74">
                  <c:v>2.7723908805847168</c:v>
                </c:pt>
                <c:pt idx="75">
                  <c:v>3.1292401862144472</c:v>
                </c:pt>
                <c:pt idx="76">
                  <c:v>3.0674920773506162</c:v>
                </c:pt>
                <c:pt idx="77">
                  <c:v>2.9921320033073426</c:v>
                </c:pt>
                <c:pt idx="78">
                  <c:v>2.9447609734535218</c:v>
                </c:pt>
                <c:pt idx="79">
                  <c:v>2.9349488258361816</c:v>
                </c:pt>
                <c:pt idx="80">
                  <c:v>3.1587672734260561</c:v>
                </c:pt>
                <c:pt idx="81">
                  <c:v>3.116494698524475</c:v>
                </c:pt>
                <c:pt idx="82">
                  <c:v>3.0658061075210572</c:v>
                </c:pt>
                <c:pt idx="83">
                  <c:v>3.0340418553352357</c:v>
                </c:pt>
                <c:pt idx="84">
                  <c:v>2.9380820775032044</c:v>
                </c:pt>
                <c:pt idx="85">
                  <c:v>2.9524748587608336</c:v>
                </c:pt>
                <c:pt idx="86">
                  <c:v>2.9512850046157837</c:v>
                </c:pt>
                <c:pt idx="87">
                  <c:v>3.099601526260376</c:v>
                </c:pt>
                <c:pt idx="88">
                  <c:v>2.968016107082367</c:v>
                </c:pt>
                <c:pt idx="89">
                  <c:v>2.4607473993301392</c:v>
                </c:pt>
                <c:pt idx="90">
                  <c:v>2.6164888978004455</c:v>
                </c:pt>
                <c:pt idx="91">
                  <c:v>2.6794109988212584</c:v>
                </c:pt>
                <c:pt idx="92">
                  <c:v>2.6199581527709963</c:v>
                </c:pt>
                <c:pt idx="93">
                  <c:v>2.553712191581726</c:v>
                </c:pt>
                <c:pt idx="94">
                  <c:v>2.5850939929485319</c:v>
                </c:pt>
                <c:pt idx="95">
                  <c:v>2.6989961373806</c:v>
                </c:pt>
                <c:pt idx="96">
                  <c:v>2.7390058159828188</c:v>
                </c:pt>
                <c:pt idx="97">
                  <c:v>2.6739337635040283</c:v>
                </c:pt>
                <c:pt idx="98">
                  <c:v>2.6280086088180541</c:v>
                </c:pt>
                <c:pt idx="99">
                  <c:v>2.5922977840900421</c:v>
                </c:pt>
                <c:pt idx="100">
                  <c:v>2.5936079668998717</c:v>
                </c:pt>
                <c:pt idx="101">
                  <c:v>2.6086901164054872</c:v>
                </c:pt>
                <c:pt idx="102">
                  <c:v>2.5879120588302613</c:v>
                </c:pt>
                <c:pt idx="103">
                  <c:v>2.5428167259693146</c:v>
                </c:pt>
                <c:pt idx="104">
                  <c:v>2.5325643706321714</c:v>
                </c:pt>
                <c:pt idx="105">
                  <c:v>2.4789206814765929</c:v>
                </c:pt>
                <c:pt idx="106">
                  <c:v>2.4916635918617249</c:v>
                </c:pt>
                <c:pt idx="107">
                  <c:v>2.5301904296875</c:v>
                </c:pt>
                <c:pt idx="108">
                  <c:v>2.6653330087661744</c:v>
                </c:pt>
                <c:pt idx="109">
                  <c:v>2.8748192334175111</c:v>
                </c:pt>
                <c:pt idx="110">
                  <c:v>2.8018858027458191</c:v>
                </c:pt>
                <c:pt idx="111">
                  <c:v>2.5630907142162322</c:v>
                </c:pt>
                <c:pt idx="112">
                  <c:v>2.5231684231758118</c:v>
                </c:pt>
                <c:pt idx="113">
                  <c:v>2.4707162868976593</c:v>
                </c:pt>
                <c:pt idx="114">
                  <c:v>2.4676414573192598</c:v>
                </c:pt>
                <c:pt idx="115">
                  <c:v>2.3522668600082399</c:v>
                </c:pt>
                <c:pt idx="116">
                  <c:v>2.3519135046005251</c:v>
                </c:pt>
                <c:pt idx="117">
                  <c:v>2.2005304360389708</c:v>
                </c:pt>
                <c:pt idx="118">
                  <c:v>2.1833383357524871</c:v>
                </c:pt>
                <c:pt idx="119">
                  <c:v>2.205006196498871</c:v>
                </c:pt>
                <c:pt idx="120">
                  <c:v>2.150239554643631</c:v>
                </c:pt>
                <c:pt idx="121">
                  <c:v>2.1363204121589661</c:v>
                </c:pt>
                <c:pt idx="122">
                  <c:v>2.1229535090923308</c:v>
                </c:pt>
                <c:pt idx="123">
                  <c:v>2.0958799159526826</c:v>
                </c:pt>
                <c:pt idx="124">
                  <c:v>2.1159473776817324</c:v>
                </c:pt>
                <c:pt idx="125">
                  <c:v>2.0826213502883912</c:v>
                </c:pt>
                <c:pt idx="126">
                  <c:v>2.0802752077579498</c:v>
                </c:pt>
                <c:pt idx="127">
                  <c:v>2.1167822778224945</c:v>
                </c:pt>
                <c:pt idx="128">
                  <c:v>2.2951846003532408</c:v>
                </c:pt>
                <c:pt idx="129">
                  <c:v>2.2586455845832827</c:v>
                </c:pt>
                <c:pt idx="130">
                  <c:v>2.2714693033695221</c:v>
                </c:pt>
                <c:pt idx="131">
                  <c:v>2.2505548858642577</c:v>
                </c:pt>
                <c:pt idx="132">
                  <c:v>2.5181429147720338</c:v>
                </c:pt>
                <c:pt idx="133">
                  <c:v>2.7157978773117066</c:v>
                </c:pt>
                <c:pt idx="134">
                  <c:v>2.5487288892269135</c:v>
                </c:pt>
                <c:pt idx="135">
                  <c:v>2.3781685769557952</c:v>
                </c:pt>
                <c:pt idx="136">
                  <c:v>2.5080432999134064</c:v>
                </c:pt>
                <c:pt idx="137">
                  <c:v>2.4135274839401246</c:v>
                </c:pt>
                <c:pt idx="138">
                  <c:v>2.4070857906341554</c:v>
                </c:pt>
                <c:pt idx="139">
                  <c:v>2.3164305365085602</c:v>
                </c:pt>
                <c:pt idx="140">
                  <c:v>2.3843946230411528</c:v>
                </c:pt>
                <c:pt idx="141">
                  <c:v>2.3120899963378907</c:v>
                </c:pt>
                <c:pt idx="142">
                  <c:v>2.3122035777568817</c:v>
                </c:pt>
                <c:pt idx="143">
                  <c:v>2.3353367626667021</c:v>
                </c:pt>
                <c:pt idx="144">
                  <c:v>2.2709442472457884</c:v>
                </c:pt>
                <c:pt idx="145">
                  <c:v>2.2822375166416169</c:v>
                </c:pt>
                <c:pt idx="146">
                  <c:v>2.2218921333551407</c:v>
                </c:pt>
                <c:pt idx="147">
                  <c:v>2.256295429468155</c:v>
                </c:pt>
                <c:pt idx="148">
                  <c:v>2.2785290694236755</c:v>
                </c:pt>
                <c:pt idx="149">
                  <c:v>2.7445719754695892</c:v>
                </c:pt>
                <c:pt idx="150">
                  <c:v>2.8508968067169191</c:v>
                </c:pt>
                <c:pt idx="151">
                  <c:v>2.7984888648986814</c:v>
                </c:pt>
                <c:pt idx="152">
                  <c:v>2.7655402541160585</c:v>
                </c:pt>
                <c:pt idx="153">
                  <c:v>2.7434332942962647</c:v>
                </c:pt>
                <c:pt idx="154">
                  <c:v>2.7580517816543577</c:v>
                </c:pt>
                <c:pt idx="155">
                  <c:v>2.9516607356071471</c:v>
                </c:pt>
                <c:pt idx="156">
                  <c:v>2.8827353978157042</c:v>
                </c:pt>
                <c:pt idx="157">
                  <c:v>2.8553723430633546</c:v>
                </c:pt>
                <c:pt idx="158">
                  <c:v>2.793582806587219</c:v>
                </c:pt>
                <c:pt idx="159">
                  <c:v>2.7834317183494566</c:v>
                </c:pt>
                <c:pt idx="160">
                  <c:v>2.7565178847312928</c:v>
                </c:pt>
                <c:pt idx="161">
                  <c:v>2.7803074836730959</c:v>
                </c:pt>
                <c:pt idx="162">
                  <c:v>3.0109993624687195</c:v>
                </c:pt>
                <c:pt idx="163">
                  <c:v>2.5622170329093934</c:v>
                </c:pt>
                <c:pt idx="164">
                  <c:v>2.3181660163402555</c:v>
                </c:pt>
                <c:pt idx="165">
                  <c:v>2.4441587412357331</c:v>
                </c:pt>
                <c:pt idx="166">
                  <c:v>2.5127178752422332</c:v>
                </c:pt>
                <c:pt idx="167">
                  <c:v>2.4329576158523558</c:v>
                </c:pt>
                <c:pt idx="168">
                  <c:v>2.413837307691574</c:v>
                </c:pt>
                <c:pt idx="169">
                  <c:v>2.4723533558845521</c:v>
                </c:pt>
                <c:pt idx="170">
                  <c:v>2.5609717142581938</c:v>
                </c:pt>
                <c:pt idx="171">
                  <c:v>2.5389840161800383</c:v>
                </c:pt>
                <c:pt idx="172">
                  <c:v>2.5185278570652008</c:v>
                </c:pt>
                <c:pt idx="173">
                  <c:v>2.4786260437965395</c:v>
                </c:pt>
                <c:pt idx="174">
                  <c:v>2.4497621631622315</c:v>
                </c:pt>
                <c:pt idx="175">
                  <c:v>2.4570618891716003</c:v>
                </c:pt>
                <c:pt idx="176">
                  <c:v>2.47576704621315</c:v>
                </c:pt>
                <c:pt idx="177">
                  <c:v>2.4400121438503266</c:v>
                </c:pt>
                <c:pt idx="178">
                  <c:v>2.4205395162105559</c:v>
                </c:pt>
                <c:pt idx="179">
                  <c:v>2.406865175962448</c:v>
                </c:pt>
                <c:pt idx="180">
                  <c:v>2.3576602649688723</c:v>
                </c:pt>
                <c:pt idx="181">
                  <c:v>2.4079508137702943</c:v>
                </c:pt>
                <c:pt idx="182">
                  <c:v>2.3835004806518554</c:v>
                </c:pt>
                <c:pt idx="183">
                  <c:v>2.6574155044555665</c:v>
                </c:pt>
                <c:pt idx="184">
                  <c:v>2.7585446715354918</c:v>
                </c:pt>
                <c:pt idx="185">
                  <c:v>2.5920412468910219</c:v>
                </c:pt>
                <c:pt idx="186">
                  <c:v>2.3950998699665069</c:v>
                </c:pt>
                <c:pt idx="187">
                  <c:v>2.3782043838500977</c:v>
                </c:pt>
                <c:pt idx="188">
                  <c:v>2.3450579237937927</c:v>
                </c:pt>
                <c:pt idx="189">
                  <c:v>2.3512081241607667</c:v>
                </c:pt>
                <c:pt idx="190">
                  <c:v>2.1730930280685423</c:v>
                </c:pt>
                <c:pt idx="191">
                  <c:v>2.2102613079547884</c:v>
                </c:pt>
                <c:pt idx="192">
                  <c:v>2.0479683673381803</c:v>
                </c:pt>
                <c:pt idx="193">
                  <c:v>2.0432397878170012</c:v>
                </c:pt>
                <c:pt idx="194">
                  <c:v>2.1260856974124906</c:v>
                </c:pt>
                <c:pt idx="195">
                  <c:v>2.0411023652553557</c:v>
                </c:pt>
                <c:pt idx="196">
                  <c:v>2.0262980765104293</c:v>
                </c:pt>
                <c:pt idx="197">
                  <c:v>2.0652858841419222</c:v>
                </c:pt>
                <c:pt idx="198">
                  <c:v>1.9944458901882172</c:v>
                </c:pt>
                <c:pt idx="199">
                  <c:v>2.0310242331027983</c:v>
                </c:pt>
                <c:pt idx="200">
                  <c:v>1.9674079585075379</c:v>
                </c:pt>
                <c:pt idx="201">
                  <c:v>2.0618870759010317</c:v>
                </c:pt>
                <c:pt idx="202">
                  <c:v>2.0721487426757812</c:v>
                </c:pt>
                <c:pt idx="203">
                  <c:v>2.1796048283576965</c:v>
                </c:pt>
                <c:pt idx="204">
                  <c:v>2.1985084307193756</c:v>
                </c:pt>
                <c:pt idx="205">
                  <c:v>2.1537299716472624</c:v>
                </c:pt>
                <c:pt idx="206">
                  <c:v>2.2353549695014951</c:v>
                </c:pt>
                <c:pt idx="207">
                  <c:v>2.5342300963401794</c:v>
                </c:pt>
                <c:pt idx="208">
                  <c:v>2.6031487512588503</c:v>
                </c:pt>
                <c:pt idx="209">
                  <c:v>2.3610786473751069</c:v>
                </c:pt>
                <c:pt idx="210">
                  <c:v>2.2874935472011568</c:v>
                </c:pt>
                <c:pt idx="211">
                  <c:v>2.3422666478157042</c:v>
                </c:pt>
                <c:pt idx="212">
                  <c:v>2.3184196841716767</c:v>
                </c:pt>
                <c:pt idx="213">
                  <c:v>2.3155749571323394</c:v>
                </c:pt>
                <c:pt idx="214">
                  <c:v>2.2214604151248931</c:v>
                </c:pt>
                <c:pt idx="215">
                  <c:v>2.2441791331768037</c:v>
                </c:pt>
                <c:pt idx="216">
                  <c:v>2.2369764435291288</c:v>
                </c:pt>
                <c:pt idx="217">
                  <c:v>2.2388054275512697</c:v>
                </c:pt>
                <c:pt idx="218">
                  <c:v>2.2239990282058715</c:v>
                </c:pt>
                <c:pt idx="219">
                  <c:v>2.189804232120514</c:v>
                </c:pt>
                <c:pt idx="220">
                  <c:v>2.1910533291101455</c:v>
                </c:pt>
                <c:pt idx="221">
                  <c:v>2.131516751050949</c:v>
                </c:pt>
                <c:pt idx="222">
                  <c:v>2.1625744962692259</c:v>
                </c:pt>
                <c:pt idx="223">
                  <c:v>2.2437599754333495</c:v>
                </c:pt>
                <c:pt idx="224">
                  <c:v>2.8091286754608156</c:v>
                </c:pt>
                <c:pt idx="225">
                  <c:v>2.7329546523094179</c:v>
                </c:pt>
                <c:pt idx="226">
                  <c:v>2.6934399747848512</c:v>
                </c:pt>
                <c:pt idx="227">
                  <c:v>2.6952495837211607</c:v>
                </c:pt>
                <c:pt idx="228">
                  <c:v>2.642878713607788</c:v>
                </c:pt>
                <c:pt idx="229">
                  <c:v>2.7588071656227111</c:v>
                </c:pt>
                <c:pt idx="230">
                  <c:v>2.8252805042266846</c:v>
                </c:pt>
                <c:pt idx="231">
                  <c:v>2.7853405666351319</c:v>
                </c:pt>
                <c:pt idx="232">
                  <c:v>2.7324607717990874</c:v>
                </c:pt>
                <c:pt idx="233">
                  <c:v>2.701059784889221</c:v>
                </c:pt>
                <c:pt idx="234">
                  <c:v>2.7006089425086977</c:v>
                </c:pt>
                <c:pt idx="235">
                  <c:v>2.6909666109085082</c:v>
                </c:pt>
                <c:pt idx="236">
                  <c:v>2.7545250749588011</c:v>
                </c:pt>
                <c:pt idx="237">
                  <c:v>2.8628454649448396</c:v>
                </c:pt>
                <c:pt idx="238">
                  <c:v>2.3151958775520325</c:v>
                </c:pt>
                <c:pt idx="239">
                  <c:v>2.2842894518375396</c:v>
                </c:pt>
                <c:pt idx="240">
                  <c:v>2.4294120836257935</c:v>
                </c:pt>
                <c:pt idx="241">
                  <c:v>2.4087744331359864</c:v>
                </c:pt>
                <c:pt idx="242">
                  <c:v>2.324235258102417</c:v>
                </c:pt>
                <c:pt idx="243">
                  <c:v>2.3744795048236846</c:v>
                </c:pt>
                <c:pt idx="244">
                  <c:v>2.4140919280052184</c:v>
                </c:pt>
                <c:pt idx="245">
                  <c:v>2.5252104949951173</c:v>
                </c:pt>
                <c:pt idx="246">
                  <c:v>2.4259845519065859</c:v>
                </c:pt>
                <c:pt idx="247">
                  <c:v>2.4398061585426332</c:v>
                </c:pt>
                <c:pt idx="248">
                  <c:v>2.3813601529598234</c:v>
                </c:pt>
                <c:pt idx="249">
                  <c:v>2.3929271721839904</c:v>
                </c:pt>
                <c:pt idx="250">
                  <c:v>2.3989690601825715</c:v>
                </c:pt>
                <c:pt idx="251">
                  <c:v>2.4281585359573366</c:v>
                </c:pt>
                <c:pt idx="252">
                  <c:v>2.3631673908233641</c:v>
                </c:pt>
                <c:pt idx="253">
                  <c:v>2.3502686893939972</c:v>
                </c:pt>
                <c:pt idx="254">
                  <c:v>2.3055758452415467</c:v>
                </c:pt>
                <c:pt idx="255">
                  <c:v>2.3295519483089446</c:v>
                </c:pt>
                <c:pt idx="256">
                  <c:v>2.3599656748771669</c:v>
                </c:pt>
                <c:pt idx="257">
                  <c:v>2.3690977776050568</c:v>
                </c:pt>
                <c:pt idx="258">
                  <c:v>2.6618639039993286</c:v>
                </c:pt>
                <c:pt idx="259">
                  <c:v>2.6640027260780332</c:v>
                </c:pt>
                <c:pt idx="260">
                  <c:v>2.4261196160316469</c:v>
                </c:pt>
                <c:pt idx="261">
                  <c:v>2.3282819426059724</c:v>
                </c:pt>
                <c:pt idx="262">
                  <c:v>2.3045249950885771</c:v>
                </c:pt>
                <c:pt idx="263">
                  <c:v>2.2523202395439146</c:v>
                </c:pt>
                <c:pt idx="264">
                  <c:v>2.2039894175529482</c:v>
                </c:pt>
                <c:pt idx="265">
                  <c:v>2.1715473759174349</c:v>
                </c:pt>
                <c:pt idx="266">
                  <c:v>2.0616334033012391</c:v>
                </c:pt>
                <c:pt idx="267">
                  <c:v>2.0065044403076171</c:v>
                </c:pt>
                <c:pt idx="268">
                  <c:v>2.0102878868579865</c:v>
                </c:pt>
                <c:pt idx="269">
                  <c:v>2.0419178247451781</c:v>
                </c:pt>
                <c:pt idx="270">
                  <c:v>2.0181128537654875</c:v>
                </c:pt>
                <c:pt idx="271">
                  <c:v>1.9999406445026398</c:v>
                </c:pt>
                <c:pt idx="272">
                  <c:v>1.9598310613632202</c:v>
                </c:pt>
                <c:pt idx="273">
                  <c:v>1.940628952383995</c:v>
                </c:pt>
                <c:pt idx="274">
                  <c:v>1.9634645366668702</c:v>
                </c:pt>
                <c:pt idx="275">
                  <c:v>1.9768881452083589</c:v>
                </c:pt>
                <c:pt idx="276">
                  <c:v>1.9593391466140746</c:v>
                </c:pt>
                <c:pt idx="277">
                  <c:v>2.1132373714447024</c:v>
                </c:pt>
                <c:pt idx="278">
                  <c:v>2.1599167251586913</c:v>
                </c:pt>
                <c:pt idx="279">
                  <c:v>2.1207275831699373</c:v>
                </c:pt>
                <c:pt idx="280">
                  <c:v>2.0932343864440917</c:v>
                </c:pt>
                <c:pt idx="281">
                  <c:v>2.2733292520046233</c:v>
                </c:pt>
                <c:pt idx="282">
                  <c:v>2.5617042469978331</c:v>
                </c:pt>
                <c:pt idx="283">
                  <c:v>2.4942444121837615</c:v>
                </c:pt>
                <c:pt idx="284">
                  <c:v>2.1874469709396362</c:v>
                </c:pt>
                <c:pt idx="285">
                  <c:v>2.2814833462238311</c:v>
                </c:pt>
                <c:pt idx="286">
                  <c:v>2.2848986601829528</c:v>
                </c:pt>
                <c:pt idx="287">
                  <c:v>2.2582244491577148</c:v>
                </c:pt>
                <c:pt idx="288">
                  <c:v>2.2262906205654143</c:v>
                </c:pt>
                <c:pt idx="289">
                  <c:v>2.1744324898719789</c:v>
                </c:pt>
                <c:pt idx="290">
                  <c:v>2.1936271822452547</c:v>
                </c:pt>
                <c:pt idx="291">
                  <c:v>2.1756390631198883</c:v>
                </c:pt>
                <c:pt idx="292">
                  <c:v>2.200374114513397</c:v>
                </c:pt>
                <c:pt idx="293">
                  <c:v>2.1265048372745512</c:v>
                </c:pt>
                <c:pt idx="294">
                  <c:v>2.1539523601531982</c:v>
                </c:pt>
                <c:pt idx="295">
                  <c:v>2.1411060667037964</c:v>
                </c:pt>
                <c:pt idx="296">
                  <c:v>2.1109602522850035</c:v>
                </c:pt>
                <c:pt idx="297">
                  <c:v>2.138297097682953</c:v>
                </c:pt>
              </c:numCache>
            </c:numRef>
          </c:yVal>
          <c:smooth val="0"/>
          <c:extLst>
            <c:ext xmlns:c16="http://schemas.microsoft.com/office/drawing/2014/chart" uri="{C3380CC4-5D6E-409C-BE32-E72D297353CC}">
              <c16:uniqueId val="{00000005-215E-4B12-AFF6-BDE85355F2F0}"/>
            </c:ext>
          </c:extLst>
        </c:ser>
        <c:ser>
          <c:idx val="0"/>
          <c:order val="3"/>
          <c:tx>
            <c:strRef>
              <c:f>Sheet1!$B$1</c:f>
              <c:strCache>
                <c:ptCount val="1"/>
                <c:pt idx="0">
                  <c:v>DeCK</c:v>
                </c:pt>
              </c:strCache>
            </c:strRef>
          </c:tx>
          <c:spPr>
            <a:ln w="19050" cap="rnd">
              <a:solidFill>
                <a:schemeClr val="accent2"/>
              </a:solidFill>
              <a:round/>
            </a:ln>
            <a:effectLst/>
          </c:spPr>
          <c:marker>
            <c:symbol val="none"/>
          </c:marker>
          <c:dLbls>
            <c:dLbl>
              <c:idx val="200"/>
              <c:layout>
                <c:manualLayout>
                  <c:x val="-0.26373804434441167"/>
                  <c:y val="4.94743752062840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15E-4B12-AFF6-BDE85355F2F0}"/>
                </c:ext>
              </c:extLst>
            </c:dLbl>
            <c:numFmt formatCode="0.000_);[Red]\(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solidFill>
                    <a:latin typeface="Times New Roman" panose="02020603050405020304" pitchFamily="18" charset="0"/>
                    <a:ea typeface="+mn-ea"/>
                    <a:cs typeface="Times New Roman" panose="02020603050405020304" pitchFamily="18" charset="0"/>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accent2"/>
                      </a:solidFill>
                      <a:round/>
                    </a:ln>
                    <a:effectLst/>
                  </c:spPr>
                </c15:leaderLines>
              </c:ext>
            </c:extLst>
          </c:dLbls>
          <c:xVal>
            <c:numRef>
              <c:f>Sheet1!$A$2:$A$349</c:f>
              <c:numCache>
                <c:formatCode>0.000_);[Red]\(0.000\)</c:formatCode>
                <c:ptCount val="348"/>
                <c:pt idx="0">
                  <c:v>161.92917726039886</c:v>
                </c:pt>
                <c:pt idx="1">
                  <c:v>263.03587611913679</c:v>
                </c:pt>
                <c:pt idx="2">
                  <c:v>365.6981524467468</c:v>
                </c:pt>
                <c:pt idx="3">
                  <c:v>467.44722650051114</c:v>
                </c:pt>
                <c:pt idx="4">
                  <c:v>568.85877486467359</c:v>
                </c:pt>
                <c:pt idx="5">
                  <c:v>666.67858846187585</c:v>
                </c:pt>
                <c:pt idx="6">
                  <c:v>770.02308684587479</c:v>
                </c:pt>
                <c:pt idx="7">
                  <c:v>866.92889407873156</c:v>
                </c:pt>
                <c:pt idx="8">
                  <c:v>970.68068953752515</c:v>
                </c:pt>
                <c:pt idx="9">
                  <c:v>1067.3769554853438</c:v>
                </c:pt>
                <c:pt idx="10">
                  <c:v>1171.5238317608832</c:v>
                </c:pt>
                <c:pt idx="11">
                  <c:v>1269.7676838755608</c:v>
                </c:pt>
                <c:pt idx="12">
                  <c:v>1373.4018654346467</c:v>
                </c:pt>
                <c:pt idx="13">
                  <c:v>1477.6192327737808</c:v>
                </c:pt>
                <c:pt idx="14">
                  <c:v>1576.4478614449501</c:v>
                </c:pt>
                <c:pt idx="15">
                  <c:v>1676.2668006658553</c:v>
                </c:pt>
                <c:pt idx="16">
                  <c:v>1777.4697789192198</c:v>
                </c:pt>
                <c:pt idx="17">
                  <c:v>1878.8062936305998</c:v>
                </c:pt>
                <c:pt idx="18">
                  <c:v>1979.9131221532821</c:v>
                </c:pt>
                <c:pt idx="19">
                  <c:v>2082.9383026242253</c:v>
                </c:pt>
                <c:pt idx="20">
                  <c:v>2183.8877095460889</c:v>
                </c:pt>
                <c:pt idx="21">
                  <c:v>2292.5372002243994</c:v>
                </c:pt>
                <c:pt idx="22">
                  <c:v>2391.4028266310693</c:v>
                </c:pt>
                <c:pt idx="23">
                  <c:v>2490.7724724531172</c:v>
                </c:pt>
                <c:pt idx="24">
                  <c:v>2589.877015554905</c:v>
                </c:pt>
                <c:pt idx="25">
                  <c:v>2689.5747398734093</c:v>
                </c:pt>
                <c:pt idx="26">
                  <c:v>2789.9943138122558</c:v>
                </c:pt>
                <c:pt idx="27">
                  <c:v>2898.6319824457169</c:v>
                </c:pt>
                <c:pt idx="28">
                  <c:v>2997.7058743834496</c:v>
                </c:pt>
                <c:pt idx="29">
                  <c:v>3097.2516830325126</c:v>
                </c:pt>
                <c:pt idx="30">
                  <c:v>3196.2641255736348</c:v>
                </c:pt>
                <c:pt idx="31">
                  <c:v>3295.3257403373718</c:v>
                </c:pt>
                <c:pt idx="32">
                  <c:v>3394.2691094160077</c:v>
                </c:pt>
                <c:pt idx="33">
                  <c:v>3502.5040279150007</c:v>
                </c:pt>
                <c:pt idx="34">
                  <c:v>3599.5801291584967</c:v>
                </c:pt>
                <c:pt idx="35">
                  <c:v>3703.1229716062544</c:v>
                </c:pt>
                <c:pt idx="36">
                  <c:v>3798.9243936061857</c:v>
                </c:pt>
                <c:pt idx="37">
                  <c:v>3899.8366687774655</c:v>
                </c:pt>
                <c:pt idx="38">
                  <c:v>4000.4602267265318</c:v>
                </c:pt>
                <c:pt idx="39">
                  <c:v>4101.116218066215</c:v>
                </c:pt>
                <c:pt idx="40">
                  <c:v>4198.4883316516871</c:v>
                </c:pt>
                <c:pt idx="41">
                  <c:v>4303.1187569737431</c:v>
                </c:pt>
                <c:pt idx="42">
                  <c:v>4401.3234949588777</c:v>
                </c:pt>
                <c:pt idx="43">
                  <c:v>4499.345292782783</c:v>
                </c:pt>
                <c:pt idx="44">
                  <c:v>4605.0519157886501</c:v>
                </c:pt>
                <c:pt idx="45">
                  <c:v>4702.8659945845602</c:v>
                </c:pt>
                <c:pt idx="46">
                  <c:v>4807.7213894605638</c:v>
                </c:pt>
                <c:pt idx="47">
                  <c:v>4904.6843506455416</c:v>
                </c:pt>
                <c:pt idx="48">
                  <c:v>5002.1144083499903</c:v>
                </c:pt>
                <c:pt idx="49">
                  <c:v>5106.8799896240234</c:v>
                </c:pt>
                <c:pt idx="50">
                  <c:v>5203.3317494034764</c:v>
                </c:pt>
                <c:pt idx="51">
                  <c:v>5307.5722508788103</c:v>
                </c:pt>
                <c:pt idx="52">
                  <c:v>5405.5575826764107</c:v>
                </c:pt>
                <c:pt idx="53">
                  <c:v>5504.7470069289202</c:v>
                </c:pt>
                <c:pt idx="54">
                  <c:v>5605.2525959253308</c:v>
                </c:pt>
                <c:pt idx="55">
                  <c:v>5705.5921045541763</c:v>
                </c:pt>
                <c:pt idx="56">
                  <c:v>5806.6873251080515</c:v>
                </c:pt>
                <c:pt idx="57">
                  <c:v>5911.5073521852491</c:v>
                </c:pt>
                <c:pt idx="58">
                  <c:v>6007.7502451062201</c:v>
                </c:pt>
                <c:pt idx="59">
                  <c:v>6111.4929971575739</c:v>
                </c:pt>
                <c:pt idx="60">
                  <c:v>6210.7592677474022</c:v>
                </c:pt>
                <c:pt idx="61">
                  <c:v>6315.0908063650131</c:v>
                </c:pt>
                <c:pt idx="62">
                  <c:v>6412.8949958920475</c:v>
                </c:pt>
                <c:pt idx="63">
                  <c:v>6511.322236335277</c:v>
                </c:pt>
                <c:pt idx="64">
                  <c:v>6615.8175152778622</c:v>
                </c:pt>
                <c:pt idx="65">
                  <c:v>6712.491106569767</c:v>
                </c:pt>
                <c:pt idx="66">
                  <c:v>6816.6038142204279</c:v>
                </c:pt>
                <c:pt idx="67">
                  <c:v>6913.5694574475283</c:v>
                </c:pt>
                <c:pt idx="68">
                  <c:v>7010.2714051127432</c:v>
                </c:pt>
                <c:pt idx="69">
                  <c:v>7114.5337075352663</c:v>
                </c:pt>
                <c:pt idx="70">
                  <c:v>7210.9111542105675</c:v>
                </c:pt>
                <c:pt idx="71">
                  <c:v>7315.2371233701706</c:v>
                </c:pt>
                <c:pt idx="72">
                  <c:v>7411.9887801885607</c:v>
                </c:pt>
                <c:pt idx="73">
                  <c:v>7516.0356960058207</c:v>
                </c:pt>
                <c:pt idx="74">
                  <c:v>7626.201253199577</c:v>
                </c:pt>
                <c:pt idx="75">
                  <c:v>7726.4744609117506</c:v>
                </c:pt>
                <c:pt idx="76">
                  <c:v>7827.7938112497332</c:v>
                </c:pt>
                <c:pt idx="77">
                  <c:v>7928.3107749938963</c:v>
                </c:pt>
                <c:pt idx="78">
                  <c:v>8028.7048477768894</c:v>
                </c:pt>
                <c:pt idx="79">
                  <c:v>8129.1853228688242</c:v>
                </c:pt>
                <c:pt idx="80">
                  <c:v>8232.6361239314083</c:v>
                </c:pt>
                <c:pt idx="81">
                  <c:v>8329.6212315440171</c:v>
                </c:pt>
                <c:pt idx="82">
                  <c:v>8432.9891947507858</c:v>
                </c:pt>
                <c:pt idx="83">
                  <c:v>8529.8735534787174</c:v>
                </c:pt>
                <c:pt idx="84">
                  <c:v>8632.0318112611767</c:v>
                </c:pt>
                <c:pt idx="85">
                  <c:v>8728.0765045762055</c:v>
                </c:pt>
                <c:pt idx="86">
                  <c:v>8830.0844218015664</c:v>
                </c:pt>
                <c:pt idx="87">
                  <c:v>8929.5741721153263</c:v>
                </c:pt>
                <c:pt idx="88">
                  <c:v>9027.0394566416744</c:v>
                </c:pt>
                <c:pt idx="89">
                  <c:v>9133.7572869777669</c:v>
                </c:pt>
                <c:pt idx="90">
                  <c:v>9235.5549954533581</c:v>
                </c:pt>
                <c:pt idx="91">
                  <c:v>9336.4763627648354</c:v>
                </c:pt>
                <c:pt idx="92">
                  <c:v>9436.9338960409168</c:v>
                </c:pt>
                <c:pt idx="93">
                  <c:v>9537.8749470353123</c:v>
                </c:pt>
                <c:pt idx="94">
                  <c:v>9637.7941512942307</c:v>
                </c:pt>
                <c:pt idx="95">
                  <c:v>9736.3313798308372</c:v>
                </c:pt>
                <c:pt idx="96">
                  <c:v>9835.0963522076599</c:v>
                </c:pt>
                <c:pt idx="97">
                  <c:v>9934.6161219000805</c:v>
                </c:pt>
                <c:pt idx="98">
                  <c:v>10034.120331919194</c:v>
                </c:pt>
                <c:pt idx="99">
                  <c:v>10132.905075001716</c:v>
                </c:pt>
                <c:pt idx="100">
                  <c:v>10240.286100733279</c:v>
                </c:pt>
                <c:pt idx="101">
                  <c:v>10339.508591902255</c:v>
                </c:pt>
                <c:pt idx="102">
                  <c:v>10438.537522649765</c:v>
                </c:pt>
                <c:pt idx="103">
                  <c:v>10537.464820361138</c:v>
                </c:pt>
                <c:pt idx="104">
                  <c:v>10637.829790115356</c:v>
                </c:pt>
                <c:pt idx="105">
                  <c:v>10745.679494440556</c:v>
                </c:pt>
                <c:pt idx="106">
                  <c:v>10844.237544047832</c:v>
                </c:pt>
                <c:pt idx="107">
                  <c:v>10943.258455646037</c:v>
                </c:pt>
                <c:pt idx="108">
                  <c:v>11041.298711001873</c:v>
                </c:pt>
                <c:pt idx="109">
                  <c:v>11144.447379410267</c:v>
                </c:pt>
                <c:pt idx="110">
                  <c:v>11239.756660604477</c:v>
                </c:pt>
                <c:pt idx="111">
                  <c:v>11340.136251056194</c:v>
                </c:pt>
                <c:pt idx="112">
                  <c:v>11440.945886337757</c:v>
                </c:pt>
                <c:pt idx="113">
                  <c:v>11540.480643963814</c:v>
                </c:pt>
                <c:pt idx="114">
                  <c:v>11636.156920242309</c:v>
                </c:pt>
                <c:pt idx="115">
                  <c:v>11741.017678332328</c:v>
                </c:pt>
                <c:pt idx="116">
                  <c:v>11839.195317423344</c:v>
                </c:pt>
                <c:pt idx="117">
                  <c:v>11944.887681746482</c:v>
                </c:pt>
                <c:pt idx="118">
                  <c:v>12043.060183882713</c:v>
                </c:pt>
                <c:pt idx="119">
                  <c:v>12141.641038680076</c:v>
                </c:pt>
                <c:pt idx="120">
                  <c:v>12246.909776973724</c:v>
                </c:pt>
                <c:pt idx="121">
                  <c:v>12345.474210572242</c:v>
                </c:pt>
                <c:pt idx="122">
                  <c:v>12451.331522226334</c:v>
                </c:pt>
                <c:pt idx="123">
                  <c:v>12549.799239575863</c:v>
                </c:pt>
                <c:pt idx="124">
                  <c:v>12647.814661240578</c:v>
                </c:pt>
                <c:pt idx="125">
                  <c:v>12753.276788520812</c:v>
                </c:pt>
                <c:pt idx="126">
                  <c:v>12851.291692399978</c:v>
                </c:pt>
                <c:pt idx="127">
                  <c:v>12960.256922614573</c:v>
                </c:pt>
                <c:pt idx="128">
                  <c:v>13061.891188383102</c:v>
                </c:pt>
                <c:pt idx="129">
                  <c:v>13164.620366954803</c:v>
                </c:pt>
                <c:pt idx="130">
                  <c:v>13266.77298914194</c:v>
                </c:pt>
                <c:pt idx="131">
                  <c:v>13368.199772584438</c:v>
                </c:pt>
                <c:pt idx="132">
                  <c:v>13466.023985183239</c:v>
                </c:pt>
                <c:pt idx="133">
                  <c:v>13570.455399847031</c:v>
                </c:pt>
                <c:pt idx="134">
                  <c:v>13669.111743426323</c:v>
                </c:pt>
                <c:pt idx="135">
                  <c:v>13775.788356292247</c:v>
                </c:pt>
                <c:pt idx="136">
                  <c:v>13872.817035341262</c:v>
                </c:pt>
                <c:pt idx="137">
                  <c:v>13969.442087936401</c:v>
                </c:pt>
                <c:pt idx="138">
                  <c:v>14073.224176025391</c:v>
                </c:pt>
                <c:pt idx="139">
                  <c:v>14169.987477362156</c:v>
                </c:pt>
                <c:pt idx="140">
                  <c:v>14273.117078208923</c:v>
                </c:pt>
                <c:pt idx="141">
                  <c:v>14369.610588037967</c:v>
                </c:pt>
                <c:pt idx="142">
                  <c:v>14474.215673196315</c:v>
                </c:pt>
                <c:pt idx="143">
                  <c:v>14570.943324780465</c:v>
                </c:pt>
                <c:pt idx="144">
                  <c:v>14667.872076439857</c:v>
                </c:pt>
                <c:pt idx="145">
                  <c:v>14772.884037482738</c:v>
                </c:pt>
                <c:pt idx="146">
                  <c:v>14869.309504199027</c:v>
                </c:pt>
                <c:pt idx="147">
                  <c:v>14974.149366378784</c:v>
                </c:pt>
                <c:pt idx="148">
                  <c:v>15072.397360777855</c:v>
                </c:pt>
                <c:pt idx="149">
                  <c:v>15183.078507065773</c:v>
                </c:pt>
                <c:pt idx="150">
                  <c:v>15282.96736909151</c:v>
                </c:pt>
                <c:pt idx="151">
                  <c:v>15382.606754207611</c:v>
                </c:pt>
                <c:pt idx="152">
                  <c:v>15481.840330338478</c:v>
                </c:pt>
                <c:pt idx="153">
                  <c:v>15590.562639069556</c:v>
                </c:pt>
                <c:pt idx="154">
                  <c:v>15686.912259340286</c:v>
                </c:pt>
                <c:pt idx="155">
                  <c:v>15783.3249989748</c:v>
                </c:pt>
                <c:pt idx="156">
                  <c:v>15885.441273486615</c:v>
                </c:pt>
                <c:pt idx="157">
                  <c:v>15981.234046292304</c:v>
                </c:pt>
                <c:pt idx="158">
                  <c:v>16083.78607519865</c:v>
                </c:pt>
                <c:pt idx="159">
                  <c:v>16180.373599219321</c:v>
                </c:pt>
                <c:pt idx="160">
                  <c:v>16282.831532132624</c:v>
                </c:pt>
                <c:pt idx="161">
                  <c:v>16378.49107915163</c:v>
                </c:pt>
                <c:pt idx="162">
                  <c:v>16478.745979011059</c:v>
                </c:pt>
                <c:pt idx="163">
                  <c:v>16585.494676327704</c:v>
                </c:pt>
                <c:pt idx="164">
                  <c:v>16685.464067494868</c:v>
                </c:pt>
                <c:pt idx="165">
                  <c:v>16785.618316805361</c:v>
                </c:pt>
                <c:pt idx="166">
                  <c:v>16886.319440770149</c:v>
                </c:pt>
                <c:pt idx="167">
                  <c:v>16987.209144842625</c:v>
                </c:pt>
                <c:pt idx="168">
                  <c:v>17087.650880873203</c:v>
                </c:pt>
                <c:pt idx="169">
                  <c:v>17188.443829536438</c:v>
                </c:pt>
                <c:pt idx="170">
                  <c:v>17287.489068353174</c:v>
                </c:pt>
                <c:pt idx="171">
                  <c:v>17386.322459781168</c:v>
                </c:pt>
                <c:pt idx="172">
                  <c:v>17494.008653521538</c:v>
                </c:pt>
                <c:pt idx="173">
                  <c:v>17592.79220613241</c:v>
                </c:pt>
                <c:pt idx="174">
                  <c:v>17691.540994882584</c:v>
                </c:pt>
                <c:pt idx="175">
                  <c:v>17791.488252675532</c:v>
                </c:pt>
                <c:pt idx="176">
                  <c:v>17892.385730493068</c:v>
                </c:pt>
                <c:pt idx="177">
                  <c:v>17992.211081552505</c:v>
                </c:pt>
                <c:pt idx="178">
                  <c:v>18101.31754887104</c:v>
                </c:pt>
                <c:pt idx="179">
                  <c:v>18201.14835190773</c:v>
                </c:pt>
                <c:pt idx="180">
                  <c:v>18301.100489068031</c:v>
                </c:pt>
                <c:pt idx="181">
                  <c:v>18400.95538088083</c:v>
                </c:pt>
                <c:pt idx="182">
                  <c:v>18500.640204942225</c:v>
                </c:pt>
                <c:pt idx="183">
                  <c:v>18605.786624884604</c:v>
                </c:pt>
                <c:pt idx="184">
                  <c:v>18703.12363783121</c:v>
                </c:pt>
                <c:pt idx="185">
                  <c:v>18804.379388439655</c:v>
                </c:pt>
                <c:pt idx="186">
                  <c:v>18905.70538122654</c:v>
                </c:pt>
                <c:pt idx="187">
                  <c:v>19001.931284689901</c:v>
                </c:pt>
                <c:pt idx="188">
                  <c:v>19103.527477121352</c:v>
                </c:pt>
                <c:pt idx="189">
                  <c:v>19207.944741880892</c:v>
                </c:pt>
                <c:pt idx="190">
                  <c:v>19306.216441285611</c:v>
                </c:pt>
                <c:pt idx="191">
                  <c:v>19412.17536509037</c:v>
                </c:pt>
                <c:pt idx="192">
                  <c:v>19511.284929406644</c:v>
                </c:pt>
                <c:pt idx="193">
                  <c:v>19609.958438229562</c:v>
                </c:pt>
                <c:pt idx="194">
                  <c:v>19715.33252456188</c:v>
                </c:pt>
                <c:pt idx="195">
                  <c:v>19813.347280502319</c:v>
                </c:pt>
                <c:pt idx="196">
                  <c:v>19918.588539612294</c:v>
                </c:pt>
                <c:pt idx="197">
                  <c:v>20016.978572595119</c:v>
                </c:pt>
                <c:pt idx="198">
                  <c:v>20115.032447886468</c:v>
                </c:pt>
                <c:pt idx="199">
                  <c:v>20219.789268577097</c:v>
                </c:pt>
                <c:pt idx="200">
                  <c:v>20318.111704003812</c:v>
                </c:pt>
                <c:pt idx="201">
                  <c:v>20423.485595405102</c:v>
                </c:pt>
                <c:pt idx="202">
                  <c:v>20523.57611619234</c:v>
                </c:pt>
                <c:pt idx="203">
                  <c:v>20625.15756522417</c:v>
                </c:pt>
                <c:pt idx="204">
                  <c:v>20726.738190150259</c:v>
                </c:pt>
                <c:pt idx="205">
                  <c:v>20827.895302176476</c:v>
                </c:pt>
                <c:pt idx="206">
                  <c:v>20928.789259922505</c:v>
                </c:pt>
                <c:pt idx="207">
                  <c:v>21030.593139183522</c:v>
                </c:pt>
                <c:pt idx="208">
                  <c:v>21135.41964945793</c:v>
                </c:pt>
                <c:pt idx="209">
                  <c:v>21236.365435361862</c:v>
                </c:pt>
                <c:pt idx="210">
                  <c:v>21336.072897529601</c:v>
                </c:pt>
                <c:pt idx="211">
                  <c:v>21441.739589262008</c:v>
                </c:pt>
                <c:pt idx="212">
                  <c:v>21540.395075666904</c:v>
                </c:pt>
                <c:pt idx="213">
                  <c:v>21639.167210018633</c:v>
                </c:pt>
                <c:pt idx="214">
                  <c:v>21744.337517714499</c:v>
                </c:pt>
                <c:pt idx="215">
                  <c:v>21843.576431822778</c:v>
                </c:pt>
                <c:pt idx="216">
                  <c:v>21949.824228620528</c:v>
                </c:pt>
                <c:pt idx="217">
                  <c:v>22048.253997945783</c:v>
                </c:pt>
                <c:pt idx="218">
                  <c:v>22146.612472116947</c:v>
                </c:pt>
                <c:pt idx="219">
                  <c:v>22252.174256145954</c:v>
                </c:pt>
                <c:pt idx="220">
                  <c:v>22351.028989040849</c:v>
                </c:pt>
                <c:pt idx="221">
                  <c:v>22457.752594208716</c:v>
                </c:pt>
                <c:pt idx="222">
                  <c:v>22556.705020618439</c:v>
                </c:pt>
                <c:pt idx="223">
                  <c:v>22675.635884809493</c:v>
                </c:pt>
                <c:pt idx="224">
                  <c:v>22775.461153197288</c:v>
                </c:pt>
                <c:pt idx="225">
                  <c:v>22875.775285112857</c:v>
                </c:pt>
                <c:pt idx="226">
                  <c:v>22975.200491499902</c:v>
                </c:pt>
                <c:pt idx="227">
                  <c:v>23074.5187738657</c:v>
                </c:pt>
                <c:pt idx="228">
                  <c:v>23175.27867127657</c:v>
                </c:pt>
                <c:pt idx="229">
                  <c:v>23271.581486344337</c:v>
                </c:pt>
                <c:pt idx="230">
                  <c:v>23373.307568979264</c:v>
                </c:pt>
                <c:pt idx="231">
                  <c:v>23469.062133562566</c:v>
                </c:pt>
                <c:pt idx="232">
                  <c:v>23571.667047953604</c:v>
                </c:pt>
                <c:pt idx="233">
                  <c:v>23667.831090402604</c:v>
                </c:pt>
                <c:pt idx="234">
                  <c:v>23769.901228046416</c:v>
                </c:pt>
                <c:pt idx="235">
                  <c:v>23865.740473628044</c:v>
                </c:pt>
                <c:pt idx="236">
                  <c:v>23966.159309613704</c:v>
                </c:pt>
                <c:pt idx="237">
                  <c:v>24068.250242221355</c:v>
                </c:pt>
                <c:pt idx="238">
                  <c:v>24166.327285587788</c:v>
                </c:pt>
                <c:pt idx="239">
                  <c:v>24265.878825557233</c:v>
                </c:pt>
                <c:pt idx="240">
                  <c:v>24367.531008446214</c:v>
                </c:pt>
                <c:pt idx="241">
                  <c:v>24469.09771581888</c:v>
                </c:pt>
                <c:pt idx="242">
                  <c:v>24569.403404784203</c:v>
                </c:pt>
                <c:pt idx="243">
                  <c:v>24671.022884511945</c:v>
                </c:pt>
                <c:pt idx="244">
                  <c:v>24770.899298799039</c:v>
                </c:pt>
                <c:pt idx="245">
                  <c:v>24879.720327913761</c:v>
                </c:pt>
                <c:pt idx="246">
                  <c:v>24978.137730431557</c:v>
                </c:pt>
                <c:pt idx="247">
                  <c:v>25077.190533268451</c:v>
                </c:pt>
                <c:pt idx="248">
                  <c:v>25175.703868830202</c:v>
                </c:pt>
                <c:pt idx="249">
                  <c:v>25274.319095015526</c:v>
                </c:pt>
                <c:pt idx="250">
                  <c:v>25372.856575918198</c:v>
                </c:pt>
                <c:pt idx="251">
                  <c:v>25480.220650482177</c:v>
                </c:pt>
                <c:pt idx="252">
                  <c:v>25579.829455792904</c:v>
                </c:pt>
                <c:pt idx="253">
                  <c:v>25678.61902951002</c:v>
                </c:pt>
                <c:pt idx="254">
                  <c:v>25776.957171678543</c:v>
                </c:pt>
                <c:pt idx="255">
                  <c:v>25876.62404294014</c:v>
                </c:pt>
                <c:pt idx="256">
                  <c:v>25974.961212193964</c:v>
                </c:pt>
                <c:pt idx="257">
                  <c:v>26080.576774561403</c:v>
                </c:pt>
                <c:pt idx="258">
                  <c:v>26177.518591821194</c:v>
                </c:pt>
                <c:pt idx="259">
                  <c:v>26281.103733432294</c:v>
                </c:pt>
                <c:pt idx="260">
                  <c:v>26377.095201003551</c:v>
                </c:pt>
                <c:pt idx="261">
                  <c:v>26478.554739820956</c:v>
                </c:pt>
                <c:pt idx="262">
                  <c:v>26579.644209039212</c:v>
                </c:pt>
                <c:pt idx="263">
                  <c:v>26682.226316499709</c:v>
                </c:pt>
                <c:pt idx="264">
                  <c:v>26779.291586887837</c:v>
                </c:pt>
                <c:pt idx="265">
                  <c:v>26883.12712959051</c:v>
                </c:pt>
                <c:pt idx="266">
                  <c:v>26980.217171013355</c:v>
                </c:pt>
                <c:pt idx="267">
                  <c:v>27086.058094537257</c:v>
                </c:pt>
                <c:pt idx="268">
                  <c:v>27184.315121901036</c:v>
                </c:pt>
                <c:pt idx="269">
                  <c:v>27281.663607931136</c:v>
                </c:pt>
                <c:pt idx="270">
                  <c:v>27386.303642308711</c:v>
                </c:pt>
                <c:pt idx="271">
                  <c:v>27483.245983445642</c:v>
                </c:pt>
                <c:pt idx="272">
                  <c:v>27580.836136960981</c:v>
                </c:pt>
                <c:pt idx="273">
                  <c:v>27685.584653937814</c:v>
                </c:pt>
                <c:pt idx="274">
                  <c:v>27782.401727521417</c:v>
                </c:pt>
                <c:pt idx="275">
                  <c:v>27888.137507510186</c:v>
                </c:pt>
                <c:pt idx="276">
                  <c:v>27985.639555680751</c:v>
                </c:pt>
                <c:pt idx="277">
                  <c:v>28085.249701142311</c:v>
                </c:pt>
                <c:pt idx="278">
                  <c:v>28186.001729953288</c:v>
                </c:pt>
                <c:pt idx="279">
                  <c:v>28286.832510030268</c:v>
                </c:pt>
                <c:pt idx="280">
                  <c:v>28387.116190063953</c:v>
                </c:pt>
                <c:pt idx="281">
                  <c:v>28493.146757984159</c:v>
                </c:pt>
                <c:pt idx="282">
                  <c:v>28589.151642727851</c:v>
                </c:pt>
                <c:pt idx="283">
                  <c:v>28692.4304571867</c:v>
                </c:pt>
                <c:pt idx="284">
                  <c:v>28791.543693864343</c:v>
                </c:pt>
                <c:pt idx="285">
                  <c:v>28896.501935744283</c:v>
                </c:pt>
                <c:pt idx="286">
                  <c:v>28993.758623182774</c:v>
                </c:pt>
                <c:pt idx="287">
                  <c:v>29090.972798252104</c:v>
                </c:pt>
                <c:pt idx="288">
                  <c:v>29195.910133779049</c:v>
                </c:pt>
                <c:pt idx="289">
                  <c:v>29294.306763088702</c:v>
                </c:pt>
                <c:pt idx="290">
                  <c:v>29399.08982897997</c:v>
                </c:pt>
                <c:pt idx="291">
                  <c:v>29496.298542499542</c:v>
                </c:pt>
                <c:pt idx="292">
                  <c:v>29600.192943060396</c:v>
                </c:pt>
                <c:pt idx="293">
                  <c:v>29697.468879067896</c:v>
                </c:pt>
                <c:pt idx="294">
                  <c:v>29794.083583784104</c:v>
                </c:pt>
                <c:pt idx="295">
                  <c:v>29898.408217144013</c:v>
                </c:pt>
                <c:pt idx="296">
                  <c:v>29996.605356299875</c:v>
                </c:pt>
                <c:pt idx="297">
                  <c:v>30101.041684269905</c:v>
                </c:pt>
              </c:numCache>
            </c:numRef>
          </c:xVal>
          <c:yVal>
            <c:numRef>
              <c:f>Sheet1!$B$2:$B$349</c:f>
              <c:numCache>
                <c:formatCode>0.000_);[Red]\(0.000\)</c:formatCode>
                <c:ptCount val="348"/>
                <c:pt idx="0">
                  <c:v>9.0850881004333495</c:v>
                </c:pt>
                <c:pt idx="1">
                  <c:v>8.1684207916259766</c:v>
                </c:pt>
                <c:pt idx="2">
                  <c:v>7.392484445571899</c:v>
                </c:pt>
                <c:pt idx="3">
                  <c:v>6.8378043603897094</c:v>
                </c:pt>
                <c:pt idx="4">
                  <c:v>6.6445916318893437</c:v>
                </c:pt>
                <c:pt idx="5">
                  <c:v>6.6114079904556275</c:v>
                </c:pt>
                <c:pt idx="6">
                  <c:v>6.4938922882080075</c:v>
                </c:pt>
                <c:pt idx="7">
                  <c:v>6.20798885345459</c:v>
                </c:pt>
                <c:pt idx="8">
                  <c:v>5.8131415224075313</c:v>
                </c:pt>
                <c:pt idx="9">
                  <c:v>5.4627552890777586</c:v>
                </c:pt>
                <c:pt idx="10">
                  <c:v>5.2587577342987064</c:v>
                </c:pt>
                <c:pt idx="11">
                  <c:v>5.0385803318023683</c:v>
                </c:pt>
                <c:pt idx="12">
                  <c:v>5.0788403129577633</c:v>
                </c:pt>
                <c:pt idx="13">
                  <c:v>5.1008674001693723</c:v>
                </c:pt>
                <c:pt idx="14">
                  <c:v>4.537644686698914</c:v>
                </c:pt>
                <c:pt idx="15">
                  <c:v>4.4061568903923032</c:v>
                </c:pt>
                <c:pt idx="16">
                  <c:v>4.3905286312103273</c:v>
                </c:pt>
                <c:pt idx="17">
                  <c:v>4.2794468045234684</c:v>
                </c:pt>
                <c:pt idx="18">
                  <c:v>4.1259809064865109</c:v>
                </c:pt>
                <c:pt idx="19">
                  <c:v>4.0270495748519899</c:v>
                </c:pt>
                <c:pt idx="20">
                  <c:v>4.1972438168525699</c:v>
                </c:pt>
                <c:pt idx="21">
                  <c:v>4.34303676366806</c:v>
                </c:pt>
                <c:pt idx="22">
                  <c:v>4.1603127670288087</c:v>
                </c:pt>
                <c:pt idx="23">
                  <c:v>3.9509538435935974</c:v>
                </c:pt>
                <c:pt idx="24">
                  <c:v>3.8011284327507018</c:v>
                </c:pt>
                <c:pt idx="25">
                  <c:v>3.6791092801094054</c:v>
                </c:pt>
                <c:pt idx="26">
                  <c:v>3.6176954221725466</c:v>
                </c:pt>
                <c:pt idx="27">
                  <c:v>3.5597267293930055</c:v>
                </c:pt>
                <c:pt idx="28">
                  <c:v>3.4446753692626952</c:v>
                </c:pt>
                <c:pt idx="29">
                  <c:v>3.3653673410415648</c:v>
                </c:pt>
                <c:pt idx="30">
                  <c:v>3.3168285775184629</c:v>
                </c:pt>
                <c:pt idx="31">
                  <c:v>3.2222309374809264</c:v>
                </c:pt>
                <c:pt idx="32">
                  <c:v>3.2503670978546144</c:v>
                </c:pt>
                <c:pt idx="33">
                  <c:v>3.3036026096343996</c:v>
                </c:pt>
                <c:pt idx="34">
                  <c:v>3.8040747880935668</c:v>
                </c:pt>
                <c:pt idx="35">
                  <c:v>3.7422729253768923</c:v>
                </c:pt>
                <c:pt idx="36">
                  <c:v>3.6191130328178405</c:v>
                </c:pt>
                <c:pt idx="37">
                  <c:v>3.3360594010353086</c:v>
                </c:pt>
                <c:pt idx="38">
                  <c:v>3.2178766489028932</c:v>
                </c:pt>
                <c:pt idx="39">
                  <c:v>3.1047868156433105</c:v>
                </c:pt>
                <c:pt idx="40">
                  <c:v>3.1921287083625796</c:v>
                </c:pt>
                <c:pt idx="41">
                  <c:v>3.0378571796417235</c:v>
                </c:pt>
                <c:pt idx="42">
                  <c:v>2.8770587825775147</c:v>
                </c:pt>
                <c:pt idx="43">
                  <c:v>2.7268889117240906</c:v>
                </c:pt>
                <c:pt idx="44">
                  <c:v>2.6865832817554476</c:v>
                </c:pt>
                <c:pt idx="45">
                  <c:v>2.6585687160491944</c:v>
                </c:pt>
                <c:pt idx="46">
                  <c:v>2.6238996684551239</c:v>
                </c:pt>
                <c:pt idx="47">
                  <c:v>2.5565238904953005</c:v>
                </c:pt>
                <c:pt idx="48">
                  <c:v>2.5164651954174042</c:v>
                </c:pt>
                <c:pt idx="49">
                  <c:v>2.4818325650691988</c:v>
                </c:pt>
                <c:pt idx="50">
                  <c:v>2.4434271407127381</c:v>
                </c:pt>
                <c:pt idx="51">
                  <c:v>2.4553269827365876</c:v>
                </c:pt>
                <c:pt idx="52">
                  <c:v>2.4542423403263092</c:v>
                </c:pt>
                <c:pt idx="53">
                  <c:v>2.6005224776268006</c:v>
                </c:pt>
                <c:pt idx="54">
                  <c:v>2.6237197089195252</c:v>
                </c:pt>
                <c:pt idx="55">
                  <c:v>2.5999463725090028</c:v>
                </c:pt>
                <c:pt idx="56">
                  <c:v>2.5359033501148223</c:v>
                </c:pt>
                <c:pt idx="57">
                  <c:v>2.7070756220817564</c:v>
                </c:pt>
                <c:pt idx="58">
                  <c:v>3.2307166767120363</c:v>
                </c:pt>
                <c:pt idx="59">
                  <c:v>3.1558339691162107</c:v>
                </c:pt>
                <c:pt idx="60">
                  <c:v>2.8888552808761596</c:v>
                </c:pt>
                <c:pt idx="61">
                  <c:v>2.940789432525635</c:v>
                </c:pt>
                <c:pt idx="62">
                  <c:v>2.8958050072193147</c:v>
                </c:pt>
                <c:pt idx="63">
                  <c:v>2.8132634150981901</c:v>
                </c:pt>
                <c:pt idx="64">
                  <c:v>2.7654032993316648</c:v>
                </c:pt>
                <c:pt idx="65">
                  <c:v>2.6603593492507933</c:v>
                </c:pt>
                <c:pt idx="66">
                  <c:v>2.6997055101394651</c:v>
                </c:pt>
                <c:pt idx="67">
                  <c:v>2.6540302336215973</c:v>
                </c:pt>
                <c:pt idx="68">
                  <c:v>2.6336904335021973</c:v>
                </c:pt>
                <c:pt idx="69">
                  <c:v>2.6071873307228088</c:v>
                </c:pt>
                <c:pt idx="70">
                  <c:v>2.5363702678680422</c:v>
                </c:pt>
                <c:pt idx="71">
                  <c:v>2.5863665986061095</c:v>
                </c:pt>
                <c:pt idx="72">
                  <c:v>2.5096518659591673</c:v>
                </c:pt>
                <c:pt idx="73">
                  <c:v>2.5259439051151276</c:v>
                </c:pt>
                <c:pt idx="74">
                  <c:v>2.8866442155838015</c:v>
                </c:pt>
                <c:pt idx="75">
                  <c:v>3.3186966753005982</c:v>
                </c:pt>
                <c:pt idx="76">
                  <c:v>3.1857164311408996</c:v>
                </c:pt>
                <c:pt idx="77">
                  <c:v>3.1369409608840941</c:v>
                </c:pt>
                <c:pt idx="78">
                  <c:v>3.077654330730438</c:v>
                </c:pt>
                <c:pt idx="79">
                  <c:v>3.0181359100341796</c:v>
                </c:pt>
                <c:pt idx="80">
                  <c:v>3.2896595597267151</c:v>
                </c:pt>
                <c:pt idx="81">
                  <c:v>3.2306047987937929</c:v>
                </c:pt>
                <c:pt idx="82">
                  <c:v>3.1980696201324461</c:v>
                </c:pt>
                <c:pt idx="83">
                  <c:v>3.1038344168663023</c:v>
                </c:pt>
                <c:pt idx="84">
                  <c:v>3.0768205499649048</c:v>
                </c:pt>
                <c:pt idx="85">
                  <c:v>3.0383991050720214</c:v>
                </c:pt>
                <c:pt idx="86">
                  <c:v>3.0370478105545042</c:v>
                </c:pt>
                <c:pt idx="87">
                  <c:v>3.2365199017524717</c:v>
                </c:pt>
                <c:pt idx="88">
                  <c:v>3.1608121705055239</c:v>
                </c:pt>
                <c:pt idx="89">
                  <c:v>2.6158317756652831</c:v>
                </c:pt>
                <c:pt idx="90">
                  <c:v>2.7278123247623443</c:v>
                </c:pt>
                <c:pt idx="91">
                  <c:v>2.7947795081138609</c:v>
                </c:pt>
                <c:pt idx="92">
                  <c:v>2.7073629999160769</c:v>
                </c:pt>
                <c:pt idx="93">
                  <c:v>2.6520688903331755</c:v>
                </c:pt>
                <c:pt idx="94">
                  <c:v>2.704387129545212</c:v>
                </c:pt>
                <c:pt idx="95">
                  <c:v>2.7709898614883421</c:v>
                </c:pt>
                <c:pt idx="96">
                  <c:v>2.8962977313995362</c:v>
                </c:pt>
                <c:pt idx="97">
                  <c:v>2.7700650227069854</c:v>
                </c:pt>
                <c:pt idx="98">
                  <c:v>2.7038690471649169</c:v>
                </c:pt>
                <c:pt idx="99">
                  <c:v>2.6680095064640046</c:v>
                </c:pt>
                <c:pt idx="100">
                  <c:v>2.6672868299484254</c:v>
                </c:pt>
                <c:pt idx="101">
                  <c:v>2.6793518376350405</c:v>
                </c:pt>
                <c:pt idx="102">
                  <c:v>2.6542064547538757</c:v>
                </c:pt>
                <c:pt idx="103">
                  <c:v>2.5994689369201662</c:v>
                </c:pt>
                <c:pt idx="104">
                  <c:v>2.5777632653713227</c:v>
                </c:pt>
                <c:pt idx="105">
                  <c:v>2.5402863359451295</c:v>
                </c:pt>
                <c:pt idx="106">
                  <c:v>2.5429686236381532</c:v>
                </c:pt>
                <c:pt idx="107">
                  <c:v>2.5666677713394166</c:v>
                </c:pt>
                <c:pt idx="108">
                  <c:v>2.7563414442539216</c:v>
                </c:pt>
                <c:pt idx="109">
                  <c:v>2.9820484852790834</c:v>
                </c:pt>
                <c:pt idx="110">
                  <c:v>2.9142373490333555</c:v>
                </c:pt>
                <c:pt idx="111">
                  <c:v>2.707107936143875</c:v>
                </c:pt>
                <c:pt idx="112">
                  <c:v>2.6027772545814516</c:v>
                </c:pt>
                <c:pt idx="113">
                  <c:v>2.5304772841930387</c:v>
                </c:pt>
                <c:pt idx="114">
                  <c:v>2.537306077480316</c:v>
                </c:pt>
                <c:pt idx="115">
                  <c:v>2.4695322525501253</c:v>
                </c:pt>
                <c:pt idx="116">
                  <c:v>2.3987353682518004</c:v>
                </c:pt>
                <c:pt idx="117">
                  <c:v>2.2831753408908844</c:v>
                </c:pt>
                <c:pt idx="118">
                  <c:v>2.211664865016937</c:v>
                </c:pt>
                <c:pt idx="119">
                  <c:v>2.26948650598526</c:v>
                </c:pt>
                <c:pt idx="120">
                  <c:v>2.2084266281127931</c:v>
                </c:pt>
                <c:pt idx="121">
                  <c:v>2.2168366253376006</c:v>
                </c:pt>
                <c:pt idx="122">
                  <c:v>2.1753969407081604</c:v>
                </c:pt>
                <c:pt idx="123">
                  <c:v>2.1531589329242706</c:v>
                </c:pt>
                <c:pt idx="124">
                  <c:v>2.144433071613312</c:v>
                </c:pt>
                <c:pt idx="125">
                  <c:v>2.1023309171199798</c:v>
                </c:pt>
                <c:pt idx="126">
                  <c:v>2.1597068178653718</c:v>
                </c:pt>
                <c:pt idx="127">
                  <c:v>2.1288254570961</c:v>
                </c:pt>
                <c:pt idx="128">
                  <c:v>2.3115517950057982</c:v>
                </c:pt>
                <c:pt idx="129">
                  <c:v>2.3392067468166351</c:v>
                </c:pt>
                <c:pt idx="130">
                  <c:v>2.2853302049636839</c:v>
                </c:pt>
                <c:pt idx="131">
                  <c:v>2.2897145998477937</c:v>
                </c:pt>
                <c:pt idx="132">
                  <c:v>2.6030713319778442</c:v>
                </c:pt>
                <c:pt idx="133">
                  <c:v>2.7795767164230347</c:v>
                </c:pt>
                <c:pt idx="134">
                  <c:v>2.6661414039134979</c:v>
                </c:pt>
                <c:pt idx="135">
                  <c:v>2.4662596619129182</c:v>
                </c:pt>
                <c:pt idx="136">
                  <c:v>2.5448700428009032</c:v>
                </c:pt>
                <c:pt idx="137">
                  <c:v>2.489225550889969</c:v>
                </c:pt>
                <c:pt idx="138">
                  <c:v>2.461448609828949</c:v>
                </c:pt>
                <c:pt idx="139">
                  <c:v>2.3811586618423464</c:v>
                </c:pt>
                <c:pt idx="140">
                  <c:v>2.3836131906509399</c:v>
                </c:pt>
                <c:pt idx="141">
                  <c:v>2.3704371178150176</c:v>
                </c:pt>
                <c:pt idx="142">
                  <c:v>2.3528636860847474</c:v>
                </c:pt>
                <c:pt idx="143">
                  <c:v>2.355725749731064</c:v>
                </c:pt>
                <c:pt idx="144">
                  <c:v>2.3519612669944765</c:v>
                </c:pt>
                <c:pt idx="145">
                  <c:v>2.2833301150798797</c:v>
                </c:pt>
                <c:pt idx="146">
                  <c:v>2.2775022995471956</c:v>
                </c:pt>
                <c:pt idx="147">
                  <c:v>2.2779033517837526</c:v>
                </c:pt>
                <c:pt idx="148">
                  <c:v>2.3527122390270234</c:v>
                </c:pt>
                <c:pt idx="149">
                  <c:v>2.7662908458709716</c:v>
                </c:pt>
                <c:pt idx="150">
                  <c:v>2.947921164035797</c:v>
                </c:pt>
                <c:pt idx="151">
                  <c:v>2.8877456593513489</c:v>
                </c:pt>
                <c:pt idx="152">
                  <c:v>2.8368387269973754</c:v>
                </c:pt>
                <c:pt idx="153">
                  <c:v>2.7886041641235351</c:v>
                </c:pt>
                <c:pt idx="154">
                  <c:v>2.7987462544441222</c:v>
                </c:pt>
                <c:pt idx="155">
                  <c:v>3.0414795970916746</c:v>
                </c:pt>
                <c:pt idx="156">
                  <c:v>2.9309824705123901</c:v>
                </c:pt>
                <c:pt idx="157">
                  <c:v>2.9188926792144776</c:v>
                </c:pt>
                <c:pt idx="158">
                  <c:v>2.8583989405632018</c:v>
                </c:pt>
                <c:pt idx="159">
                  <c:v>2.839967451095581</c:v>
                </c:pt>
                <c:pt idx="160">
                  <c:v>2.7973117184638978</c:v>
                </c:pt>
                <c:pt idx="161">
                  <c:v>2.8129255080223086</c:v>
                </c:pt>
                <c:pt idx="162">
                  <c:v>3.0970857381820678</c:v>
                </c:pt>
                <c:pt idx="163">
                  <c:v>2.6605121278762818</c:v>
                </c:pt>
                <c:pt idx="164">
                  <c:v>2.4429667651653291</c:v>
                </c:pt>
                <c:pt idx="165">
                  <c:v>2.5261974000930785</c:v>
                </c:pt>
                <c:pt idx="166">
                  <c:v>2.5552720856666564</c:v>
                </c:pt>
                <c:pt idx="167">
                  <c:v>2.5209875190258026</c:v>
                </c:pt>
                <c:pt idx="168">
                  <c:v>2.4625027453899384</c:v>
                </c:pt>
                <c:pt idx="169">
                  <c:v>2.5359299278259275</c:v>
                </c:pt>
                <c:pt idx="170">
                  <c:v>2.6068798935413362</c:v>
                </c:pt>
                <c:pt idx="171">
                  <c:v>2.6024417591094973</c:v>
                </c:pt>
                <c:pt idx="172">
                  <c:v>2.5659073257446288</c:v>
                </c:pt>
                <c:pt idx="173">
                  <c:v>2.5072752380371095</c:v>
                </c:pt>
                <c:pt idx="174">
                  <c:v>2.5009797513484955</c:v>
                </c:pt>
                <c:pt idx="175">
                  <c:v>2.4769414389133453</c:v>
                </c:pt>
                <c:pt idx="176">
                  <c:v>2.5039503836631773</c:v>
                </c:pt>
                <c:pt idx="177">
                  <c:v>2.4859071934223174</c:v>
                </c:pt>
                <c:pt idx="178">
                  <c:v>2.4500065386295318</c:v>
                </c:pt>
                <c:pt idx="179">
                  <c:v>2.4218306148052218</c:v>
                </c:pt>
                <c:pt idx="180">
                  <c:v>2.3975488328933716</c:v>
                </c:pt>
                <c:pt idx="181">
                  <c:v>2.4321785390377046</c:v>
                </c:pt>
                <c:pt idx="182">
                  <c:v>2.3996863031387328</c:v>
                </c:pt>
                <c:pt idx="183">
                  <c:v>2.7293784737586977</c:v>
                </c:pt>
                <c:pt idx="184">
                  <c:v>2.8156676578521727</c:v>
                </c:pt>
                <c:pt idx="185">
                  <c:v>2.6681274580955505</c:v>
                </c:pt>
                <c:pt idx="186">
                  <c:v>2.4805064284801484</c:v>
                </c:pt>
                <c:pt idx="187">
                  <c:v>2.429270089864731</c:v>
                </c:pt>
                <c:pt idx="188">
                  <c:v>2.3683377599716184</c:v>
                </c:pt>
                <c:pt idx="189">
                  <c:v>2.3910446774959566</c:v>
                </c:pt>
                <c:pt idx="190">
                  <c:v>2.2682993018627169</c:v>
                </c:pt>
                <c:pt idx="191">
                  <c:v>2.2160129630565644</c:v>
                </c:pt>
                <c:pt idx="192">
                  <c:v>2.0931157052516935</c:v>
                </c:pt>
                <c:pt idx="193">
                  <c:v>2.0853402066230773</c:v>
                </c:pt>
                <c:pt idx="194">
                  <c:v>2.1292073059082033</c:v>
                </c:pt>
                <c:pt idx="195">
                  <c:v>2.0720642471313475</c:v>
                </c:pt>
                <c:pt idx="196">
                  <c:v>2.0977535152435305</c:v>
                </c:pt>
                <c:pt idx="197">
                  <c:v>2.0692252016067503</c:v>
                </c:pt>
                <c:pt idx="198">
                  <c:v>2.0372031426429746</c:v>
                </c:pt>
                <c:pt idx="199">
                  <c:v>2.039015598297119</c:v>
                </c:pt>
                <c:pt idx="200">
                  <c:v>1.99483247756958</c:v>
                </c:pt>
                <c:pt idx="201">
                  <c:v>2.0675451052188873</c:v>
                </c:pt>
                <c:pt idx="202">
                  <c:v>2.1018698620796203</c:v>
                </c:pt>
                <c:pt idx="203">
                  <c:v>2.2294425225257872</c:v>
                </c:pt>
                <c:pt idx="204">
                  <c:v>2.1855062401294707</c:v>
                </c:pt>
                <c:pt idx="205">
                  <c:v>2.2133020257949827</c:v>
                </c:pt>
                <c:pt idx="206">
                  <c:v>2.2584028208255766</c:v>
                </c:pt>
                <c:pt idx="207">
                  <c:v>2.5937264764308932</c:v>
                </c:pt>
                <c:pt idx="208">
                  <c:v>2.6297252321243287</c:v>
                </c:pt>
                <c:pt idx="209">
                  <c:v>2.4232435619831083</c:v>
                </c:pt>
                <c:pt idx="210">
                  <c:v>2.3577638649940491</c:v>
                </c:pt>
                <c:pt idx="211">
                  <c:v>2.3852188098430633</c:v>
                </c:pt>
                <c:pt idx="212">
                  <c:v>2.3584875440597535</c:v>
                </c:pt>
                <c:pt idx="213">
                  <c:v>2.3358458018302919</c:v>
                </c:pt>
                <c:pt idx="214">
                  <c:v>2.2463054525852204</c:v>
                </c:pt>
                <c:pt idx="215">
                  <c:v>2.291487548351288</c:v>
                </c:pt>
                <c:pt idx="216">
                  <c:v>2.258384779691696</c:v>
                </c:pt>
                <c:pt idx="217">
                  <c:v>2.2745757567882539</c:v>
                </c:pt>
                <c:pt idx="218">
                  <c:v>2.2325969374179842</c:v>
                </c:pt>
                <c:pt idx="219">
                  <c:v>2.2266311752796173</c:v>
                </c:pt>
                <c:pt idx="220">
                  <c:v>2.203996497988701</c:v>
                </c:pt>
                <c:pt idx="221">
                  <c:v>2.1470274615287779</c:v>
                </c:pt>
                <c:pt idx="222">
                  <c:v>2.1913595485687254</c:v>
                </c:pt>
                <c:pt idx="223">
                  <c:v>2.2561397218704222</c:v>
                </c:pt>
                <c:pt idx="224">
                  <c:v>2.8730853319168093</c:v>
                </c:pt>
                <c:pt idx="225">
                  <c:v>2.805846357345581</c:v>
                </c:pt>
                <c:pt idx="226">
                  <c:v>2.7478084468841555</c:v>
                </c:pt>
                <c:pt idx="227">
                  <c:v>2.715850830078125</c:v>
                </c:pt>
                <c:pt idx="228">
                  <c:v>2.6869541263580321</c:v>
                </c:pt>
                <c:pt idx="229">
                  <c:v>2.8057767295837404</c:v>
                </c:pt>
                <c:pt idx="230">
                  <c:v>2.8686940455436707</c:v>
                </c:pt>
                <c:pt idx="231">
                  <c:v>2.8242064142227172</c:v>
                </c:pt>
                <c:pt idx="232">
                  <c:v>2.7810265374183656</c:v>
                </c:pt>
                <c:pt idx="233">
                  <c:v>2.7452184748649597</c:v>
                </c:pt>
                <c:pt idx="234">
                  <c:v>2.7199464464187622</c:v>
                </c:pt>
                <c:pt idx="235">
                  <c:v>2.7343421888351442</c:v>
                </c:pt>
                <c:pt idx="236">
                  <c:v>2.7952137064933775</c:v>
                </c:pt>
                <c:pt idx="237">
                  <c:v>2.9537558817863463</c:v>
                </c:pt>
                <c:pt idx="238">
                  <c:v>2.3962381267547608</c:v>
                </c:pt>
                <c:pt idx="239">
                  <c:v>2.3226479995250702</c:v>
                </c:pt>
                <c:pt idx="240">
                  <c:v>2.4746837115287779</c:v>
                </c:pt>
                <c:pt idx="241">
                  <c:v>2.4760521709918977</c:v>
                </c:pt>
                <c:pt idx="242">
                  <c:v>2.397783554792404</c:v>
                </c:pt>
                <c:pt idx="243">
                  <c:v>2.3726427841186521</c:v>
                </c:pt>
                <c:pt idx="244">
                  <c:v>2.4641649091243742</c:v>
                </c:pt>
                <c:pt idx="245">
                  <c:v>2.5577180814743041</c:v>
                </c:pt>
                <c:pt idx="246">
                  <c:v>2.4773853385448454</c:v>
                </c:pt>
                <c:pt idx="247">
                  <c:v>2.4480270874500274</c:v>
                </c:pt>
                <c:pt idx="248">
                  <c:v>2.4196441137790679</c:v>
                </c:pt>
                <c:pt idx="249">
                  <c:v>2.4217295193672181</c:v>
                </c:pt>
                <c:pt idx="250">
                  <c:v>2.4173678493499757</c:v>
                </c:pt>
                <c:pt idx="251">
                  <c:v>2.4466534733772276</c:v>
                </c:pt>
                <c:pt idx="252">
                  <c:v>2.3730957329273226</c:v>
                </c:pt>
                <c:pt idx="253">
                  <c:v>2.3766033530235289</c:v>
                </c:pt>
                <c:pt idx="254">
                  <c:v>2.3360445463657378</c:v>
                </c:pt>
                <c:pt idx="255">
                  <c:v>2.3525761449337006</c:v>
                </c:pt>
                <c:pt idx="256">
                  <c:v>2.3702864372730255</c:v>
                </c:pt>
                <c:pt idx="257">
                  <c:v>2.3984101474285127</c:v>
                </c:pt>
                <c:pt idx="258">
                  <c:v>2.7253671288490295</c:v>
                </c:pt>
                <c:pt idx="259">
                  <c:v>2.7035149931907654</c:v>
                </c:pt>
                <c:pt idx="260">
                  <c:v>2.4791205394268037</c:v>
                </c:pt>
                <c:pt idx="261">
                  <c:v>2.3749207592010499</c:v>
                </c:pt>
                <c:pt idx="262">
                  <c:v>2.3479608201980593</c:v>
                </c:pt>
                <c:pt idx="263">
                  <c:v>2.2871062397956847</c:v>
                </c:pt>
                <c:pt idx="264">
                  <c:v>2.2425674045085908</c:v>
                </c:pt>
                <c:pt idx="265">
                  <c:v>2.1649479603767396</c:v>
                </c:pt>
                <c:pt idx="266">
                  <c:v>2.1423993253707887</c:v>
                </c:pt>
                <c:pt idx="267">
                  <c:v>1.9931632363796234</c:v>
                </c:pt>
                <c:pt idx="268">
                  <c:v>2.0360947310924531</c:v>
                </c:pt>
                <c:pt idx="269">
                  <c:v>2.045578768849373</c:v>
                </c:pt>
                <c:pt idx="270">
                  <c:v>2.0200793755054476</c:v>
                </c:pt>
                <c:pt idx="271">
                  <c:v>2.032507232427597</c:v>
                </c:pt>
                <c:pt idx="272">
                  <c:v>2.0029295891523362</c:v>
                </c:pt>
                <c:pt idx="273">
                  <c:v>1.9650589716434479</c:v>
                </c:pt>
                <c:pt idx="274">
                  <c:v>1.973982908129692</c:v>
                </c:pt>
                <c:pt idx="275">
                  <c:v>1.9745139610767364</c:v>
                </c:pt>
                <c:pt idx="276">
                  <c:v>2.0174206435680389</c:v>
                </c:pt>
                <c:pt idx="277">
                  <c:v>2.1188635385036467</c:v>
                </c:pt>
                <c:pt idx="278">
                  <c:v>2.156254974603653</c:v>
                </c:pt>
                <c:pt idx="279">
                  <c:v>2.1747423660755159</c:v>
                </c:pt>
                <c:pt idx="280">
                  <c:v>2.0869754350185392</c:v>
                </c:pt>
                <c:pt idx="281">
                  <c:v>2.2869911074638365</c:v>
                </c:pt>
                <c:pt idx="282">
                  <c:v>2.6313572311401368</c:v>
                </c:pt>
                <c:pt idx="283">
                  <c:v>2.520798487663269</c:v>
                </c:pt>
                <c:pt idx="284">
                  <c:v>2.2714515709877015</c:v>
                </c:pt>
                <c:pt idx="285">
                  <c:v>2.3064565634727479</c:v>
                </c:pt>
                <c:pt idx="286">
                  <c:v>2.2951524782180788</c:v>
                </c:pt>
                <c:pt idx="287">
                  <c:v>2.2941893613338471</c:v>
                </c:pt>
                <c:pt idx="288">
                  <c:v>2.2337994349002837</c:v>
                </c:pt>
                <c:pt idx="289">
                  <c:v>2.1926775312423707</c:v>
                </c:pt>
                <c:pt idx="290">
                  <c:v>2.2080353772640229</c:v>
                </c:pt>
                <c:pt idx="291">
                  <c:v>2.1867918837070466</c:v>
                </c:pt>
                <c:pt idx="292">
                  <c:v>2.2196202063560486</c:v>
                </c:pt>
                <c:pt idx="293">
                  <c:v>2.1556523066759108</c:v>
                </c:pt>
                <c:pt idx="294">
                  <c:v>2.1786175334453581</c:v>
                </c:pt>
                <c:pt idx="295">
                  <c:v>2.1285769331455229</c:v>
                </c:pt>
                <c:pt idx="296">
                  <c:v>2.1316873562335967</c:v>
                </c:pt>
                <c:pt idx="297">
                  <c:v>2.1578190612792967</c:v>
                </c:pt>
              </c:numCache>
            </c:numRef>
          </c:yVal>
          <c:smooth val="0"/>
          <c:extLst>
            <c:ext xmlns:c16="http://schemas.microsoft.com/office/drawing/2014/chart" uri="{C3380CC4-5D6E-409C-BE32-E72D297353CC}">
              <c16:uniqueId val="{00000007-215E-4B12-AFF6-BDE85355F2F0}"/>
            </c:ext>
          </c:extLst>
        </c:ser>
        <c:ser>
          <c:idx val="4"/>
          <c:order val="4"/>
          <c:tx>
            <c:strRef>
              <c:f>Sheet1!$M$1</c:f>
              <c:strCache>
                <c:ptCount val="1"/>
                <c:pt idx="0">
                  <c:v>DeCK w/o multi-link</c:v>
                </c:pt>
              </c:strCache>
            </c:strRef>
          </c:tx>
          <c:spPr>
            <a:ln w="19050" cap="rnd">
              <a:solidFill>
                <a:srgbClr val="00B0F0"/>
              </a:solidFill>
              <a:prstDash val="solid"/>
              <a:round/>
            </a:ln>
            <a:effectLst/>
          </c:spPr>
          <c:marker>
            <c:symbol val="none"/>
          </c:marker>
          <c:dLbls>
            <c:dLbl>
              <c:idx val="199"/>
              <c:layout>
                <c:manualLayout>
                  <c:x val="-0.18268696012047464"/>
                  <c:y val="-0.17917163147609741"/>
                </c:manualLayout>
              </c:layout>
              <c:numFmt formatCode="0.000_ "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F0"/>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15E-4B12-AFF6-BDE85355F2F0}"/>
                </c:ext>
              </c:extLst>
            </c:dLbl>
            <c:numFmt formatCode="0.00_ "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F0"/>
                    </a:solidFill>
                    <a:latin typeface="Times New Roman" panose="02020603050405020304" pitchFamily="18" charset="0"/>
                    <a:ea typeface="+mn-ea"/>
                    <a:cs typeface="Times New Roman" panose="02020603050405020304" pitchFamily="18" charset="0"/>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rgbClr val="00B0F0"/>
                      </a:solidFill>
                      <a:round/>
                    </a:ln>
                    <a:effectLst/>
                  </c:spPr>
                </c15:leaderLines>
              </c:ext>
            </c:extLst>
          </c:dLbls>
          <c:xVal>
            <c:numRef>
              <c:f>Sheet1!$A$2:$A$299</c:f>
              <c:numCache>
                <c:formatCode>0.000_);[Red]\(0.000\)</c:formatCode>
                <c:ptCount val="298"/>
                <c:pt idx="0">
                  <c:v>161.92917726039886</c:v>
                </c:pt>
                <c:pt idx="1">
                  <c:v>263.03587611913679</c:v>
                </c:pt>
                <c:pt idx="2">
                  <c:v>365.6981524467468</c:v>
                </c:pt>
                <c:pt idx="3">
                  <c:v>467.44722650051114</c:v>
                </c:pt>
                <c:pt idx="4">
                  <c:v>568.85877486467359</c:v>
                </c:pt>
                <c:pt idx="5">
                  <c:v>666.67858846187585</c:v>
                </c:pt>
                <c:pt idx="6">
                  <c:v>770.02308684587479</c:v>
                </c:pt>
                <c:pt idx="7">
                  <c:v>866.92889407873156</c:v>
                </c:pt>
                <c:pt idx="8">
                  <c:v>970.68068953752515</c:v>
                </c:pt>
                <c:pt idx="9">
                  <c:v>1067.3769554853438</c:v>
                </c:pt>
                <c:pt idx="10">
                  <c:v>1171.5238317608832</c:v>
                </c:pt>
                <c:pt idx="11">
                  <c:v>1269.7676838755608</c:v>
                </c:pt>
                <c:pt idx="12">
                  <c:v>1373.4018654346467</c:v>
                </c:pt>
                <c:pt idx="13">
                  <c:v>1477.6192327737808</c:v>
                </c:pt>
                <c:pt idx="14">
                  <c:v>1576.4478614449501</c:v>
                </c:pt>
                <c:pt idx="15">
                  <c:v>1676.2668006658553</c:v>
                </c:pt>
                <c:pt idx="16">
                  <c:v>1777.4697789192198</c:v>
                </c:pt>
                <c:pt idx="17">
                  <c:v>1878.8062936305998</c:v>
                </c:pt>
                <c:pt idx="18">
                  <c:v>1979.9131221532821</c:v>
                </c:pt>
                <c:pt idx="19">
                  <c:v>2082.9383026242253</c:v>
                </c:pt>
                <c:pt idx="20">
                  <c:v>2183.8877095460889</c:v>
                </c:pt>
                <c:pt idx="21">
                  <c:v>2292.5372002243994</c:v>
                </c:pt>
                <c:pt idx="22">
                  <c:v>2391.4028266310693</c:v>
                </c:pt>
                <c:pt idx="23">
                  <c:v>2490.7724724531172</c:v>
                </c:pt>
                <c:pt idx="24">
                  <c:v>2589.877015554905</c:v>
                </c:pt>
                <c:pt idx="25">
                  <c:v>2689.5747398734093</c:v>
                </c:pt>
                <c:pt idx="26">
                  <c:v>2789.9943138122558</c:v>
                </c:pt>
                <c:pt idx="27">
                  <c:v>2898.6319824457169</c:v>
                </c:pt>
                <c:pt idx="28">
                  <c:v>2997.7058743834496</c:v>
                </c:pt>
                <c:pt idx="29">
                  <c:v>3097.2516830325126</c:v>
                </c:pt>
                <c:pt idx="30">
                  <c:v>3196.2641255736348</c:v>
                </c:pt>
                <c:pt idx="31">
                  <c:v>3295.3257403373718</c:v>
                </c:pt>
                <c:pt idx="32">
                  <c:v>3394.2691094160077</c:v>
                </c:pt>
                <c:pt idx="33">
                  <c:v>3502.5040279150007</c:v>
                </c:pt>
                <c:pt idx="34">
                  <c:v>3599.5801291584967</c:v>
                </c:pt>
                <c:pt idx="35">
                  <c:v>3703.1229716062544</c:v>
                </c:pt>
                <c:pt idx="36">
                  <c:v>3798.9243936061857</c:v>
                </c:pt>
                <c:pt idx="37">
                  <c:v>3899.8366687774655</c:v>
                </c:pt>
                <c:pt idx="38">
                  <c:v>4000.4602267265318</c:v>
                </c:pt>
                <c:pt idx="39">
                  <c:v>4101.116218066215</c:v>
                </c:pt>
                <c:pt idx="40">
                  <c:v>4198.4883316516871</c:v>
                </c:pt>
                <c:pt idx="41">
                  <c:v>4303.1187569737431</c:v>
                </c:pt>
                <c:pt idx="42">
                  <c:v>4401.3234949588777</c:v>
                </c:pt>
                <c:pt idx="43">
                  <c:v>4499.345292782783</c:v>
                </c:pt>
                <c:pt idx="44">
                  <c:v>4605.0519157886501</c:v>
                </c:pt>
                <c:pt idx="45">
                  <c:v>4702.8659945845602</c:v>
                </c:pt>
                <c:pt idx="46">
                  <c:v>4807.7213894605638</c:v>
                </c:pt>
                <c:pt idx="47">
                  <c:v>4904.6843506455416</c:v>
                </c:pt>
                <c:pt idx="48">
                  <c:v>5002.1144083499903</c:v>
                </c:pt>
                <c:pt idx="49">
                  <c:v>5106.8799896240234</c:v>
                </c:pt>
                <c:pt idx="50">
                  <c:v>5203.3317494034764</c:v>
                </c:pt>
                <c:pt idx="51">
                  <c:v>5307.5722508788103</c:v>
                </c:pt>
                <c:pt idx="52">
                  <c:v>5405.5575826764107</c:v>
                </c:pt>
                <c:pt idx="53">
                  <c:v>5504.7470069289202</c:v>
                </c:pt>
                <c:pt idx="54">
                  <c:v>5605.2525959253308</c:v>
                </c:pt>
                <c:pt idx="55">
                  <c:v>5705.5921045541763</c:v>
                </c:pt>
                <c:pt idx="56">
                  <c:v>5806.6873251080515</c:v>
                </c:pt>
                <c:pt idx="57">
                  <c:v>5911.5073521852491</c:v>
                </c:pt>
                <c:pt idx="58">
                  <c:v>6007.7502451062201</c:v>
                </c:pt>
                <c:pt idx="59">
                  <c:v>6111.4929971575739</c:v>
                </c:pt>
                <c:pt idx="60">
                  <c:v>6210.7592677474022</c:v>
                </c:pt>
                <c:pt idx="61">
                  <c:v>6315.0908063650131</c:v>
                </c:pt>
                <c:pt idx="62">
                  <c:v>6412.8949958920475</c:v>
                </c:pt>
                <c:pt idx="63">
                  <c:v>6511.322236335277</c:v>
                </c:pt>
                <c:pt idx="64">
                  <c:v>6615.8175152778622</c:v>
                </c:pt>
                <c:pt idx="65">
                  <c:v>6712.491106569767</c:v>
                </c:pt>
                <c:pt idx="66">
                  <c:v>6816.6038142204279</c:v>
                </c:pt>
                <c:pt idx="67">
                  <c:v>6913.5694574475283</c:v>
                </c:pt>
                <c:pt idx="68">
                  <c:v>7010.2714051127432</c:v>
                </c:pt>
                <c:pt idx="69">
                  <c:v>7114.5337075352663</c:v>
                </c:pt>
                <c:pt idx="70">
                  <c:v>7210.9111542105675</c:v>
                </c:pt>
                <c:pt idx="71">
                  <c:v>7315.2371233701706</c:v>
                </c:pt>
                <c:pt idx="72">
                  <c:v>7411.9887801885607</c:v>
                </c:pt>
                <c:pt idx="73">
                  <c:v>7516.0356960058207</c:v>
                </c:pt>
                <c:pt idx="74">
                  <c:v>7626.201253199577</c:v>
                </c:pt>
                <c:pt idx="75">
                  <c:v>7726.4744609117506</c:v>
                </c:pt>
                <c:pt idx="76">
                  <c:v>7827.7938112497332</c:v>
                </c:pt>
                <c:pt idx="77">
                  <c:v>7928.3107749938963</c:v>
                </c:pt>
                <c:pt idx="78">
                  <c:v>8028.7048477768894</c:v>
                </c:pt>
                <c:pt idx="79">
                  <c:v>8129.1853228688242</c:v>
                </c:pt>
                <c:pt idx="80">
                  <c:v>8232.6361239314083</c:v>
                </c:pt>
                <c:pt idx="81">
                  <c:v>8329.6212315440171</c:v>
                </c:pt>
                <c:pt idx="82">
                  <c:v>8432.9891947507858</c:v>
                </c:pt>
                <c:pt idx="83">
                  <c:v>8529.8735534787174</c:v>
                </c:pt>
                <c:pt idx="84">
                  <c:v>8632.0318112611767</c:v>
                </c:pt>
                <c:pt idx="85">
                  <c:v>8728.0765045762055</c:v>
                </c:pt>
                <c:pt idx="86">
                  <c:v>8830.0844218015664</c:v>
                </c:pt>
                <c:pt idx="87">
                  <c:v>8929.5741721153263</c:v>
                </c:pt>
                <c:pt idx="88">
                  <c:v>9027.0394566416744</c:v>
                </c:pt>
                <c:pt idx="89">
                  <c:v>9133.7572869777669</c:v>
                </c:pt>
                <c:pt idx="90">
                  <c:v>9235.5549954533581</c:v>
                </c:pt>
                <c:pt idx="91">
                  <c:v>9336.4763627648354</c:v>
                </c:pt>
                <c:pt idx="92">
                  <c:v>9436.9338960409168</c:v>
                </c:pt>
                <c:pt idx="93">
                  <c:v>9537.8749470353123</c:v>
                </c:pt>
                <c:pt idx="94">
                  <c:v>9637.7941512942307</c:v>
                </c:pt>
                <c:pt idx="95">
                  <c:v>9736.3313798308372</c:v>
                </c:pt>
                <c:pt idx="96">
                  <c:v>9835.0963522076599</c:v>
                </c:pt>
                <c:pt idx="97">
                  <c:v>9934.6161219000805</c:v>
                </c:pt>
                <c:pt idx="98">
                  <c:v>10034.120331919194</c:v>
                </c:pt>
                <c:pt idx="99">
                  <c:v>10132.905075001716</c:v>
                </c:pt>
                <c:pt idx="100">
                  <c:v>10240.286100733279</c:v>
                </c:pt>
                <c:pt idx="101">
                  <c:v>10339.508591902255</c:v>
                </c:pt>
                <c:pt idx="102">
                  <c:v>10438.537522649765</c:v>
                </c:pt>
                <c:pt idx="103">
                  <c:v>10537.464820361138</c:v>
                </c:pt>
                <c:pt idx="104">
                  <c:v>10637.829790115356</c:v>
                </c:pt>
                <c:pt idx="105">
                  <c:v>10745.679494440556</c:v>
                </c:pt>
                <c:pt idx="106">
                  <c:v>10844.237544047832</c:v>
                </c:pt>
                <c:pt idx="107">
                  <c:v>10943.258455646037</c:v>
                </c:pt>
                <c:pt idx="108">
                  <c:v>11041.298711001873</c:v>
                </c:pt>
                <c:pt idx="109">
                  <c:v>11144.447379410267</c:v>
                </c:pt>
                <c:pt idx="110">
                  <c:v>11239.756660604477</c:v>
                </c:pt>
                <c:pt idx="111">
                  <c:v>11340.136251056194</c:v>
                </c:pt>
                <c:pt idx="112">
                  <c:v>11440.945886337757</c:v>
                </c:pt>
                <c:pt idx="113">
                  <c:v>11540.480643963814</c:v>
                </c:pt>
                <c:pt idx="114">
                  <c:v>11636.156920242309</c:v>
                </c:pt>
                <c:pt idx="115">
                  <c:v>11741.017678332328</c:v>
                </c:pt>
                <c:pt idx="116">
                  <c:v>11839.195317423344</c:v>
                </c:pt>
                <c:pt idx="117">
                  <c:v>11944.887681746482</c:v>
                </c:pt>
                <c:pt idx="118">
                  <c:v>12043.060183882713</c:v>
                </c:pt>
                <c:pt idx="119">
                  <c:v>12141.641038680076</c:v>
                </c:pt>
                <c:pt idx="120">
                  <c:v>12246.909776973724</c:v>
                </c:pt>
                <c:pt idx="121">
                  <c:v>12345.474210572242</c:v>
                </c:pt>
                <c:pt idx="122">
                  <c:v>12451.331522226334</c:v>
                </c:pt>
                <c:pt idx="123">
                  <c:v>12549.799239575863</c:v>
                </c:pt>
                <c:pt idx="124">
                  <c:v>12647.814661240578</c:v>
                </c:pt>
                <c:pt idx="125">
                  <c:v>12753.276788520812</c:v>
                </c:pt>
                <c:pt idx="126">
                  <c:v>12851.291692399978</c:v>
                </c:pt>
                <c:pt idx="127">
                  <c:v>12960.256922614573</c:v>
                </c:pt>
                <c:pt idx="128">
                  <c:v>13061.891188383102</c:v>
                </c:pt>
                <c:pt idx="129">
                  <c:v>13164.620366954803</c:v>
                </c:pt>
                <c:pt idx="130">
                  <c:v>13266.77298914194</c:v>
                </c:pt>
                <c:pt idx="131">
                  <c:v>13368.199772584438</c:v>
                </c:pt>
                <c:pt idx="132">
                  <c:v>13466.023985183239</c:v>
                </c:pt>
                <c:pt idx="133">
                  <c:v>13570.455399847031</c:v>
                </c:pt>
                <c:pt idx="134">
                  <c:v>13669.111743426323</c:v>
                </c:pt>
                <c:pt idx="135">
                  <c:v>13775.788356292247</c:v>
                </c:pt>
                <c:pt idx="136">
                  <c:v>13872.817035341262</c:v>
                </c:pt>
                <c:pt idx="137">
                  <c:v>13969.442087936401</c:v>
                </c:pt>
                <c:pt idx="138">
                  <c:v>14073.224176025391</c:v>
                </c:pt>
                <c:pt idx="139">
                  <c:v>14169.987477362156</c:v>
                </c:pt>
                <c:pt idx="140">
                  <c:v>14273.117078208923</c:v>
                </c:pt>
                <c:pt idx="141">
                  <c:v>14369.610588037967</c:v>
                </c:pt>
                <c:pt idx="142">
                  <c:v>14474.215673196315</c:v>
                </c:pt>
                <c:pt idx="143">
                  <c:v>14570.943324780465</c:v>
                </c:pt>
                <c:pt idx="144">
                  <c:v>14667.872076439857</c:v>
                </c:pt>
                <c:pt idx="145">
                  <c:v>14772.884037482738</c:v>
                </c:pt>
                <c:pt idx="146">
                  <c:v>14869.309504199027</c:v>
                </c:pt>
                <c:pt idx="147">
                  <c:v>14974.149366378784</c:v>
                </c:pt>
                <c:pt idx="148">
                  <c:v>15072.397360777855</c:v>
                </c:pt>
                <c:pt idx="149">
                  <c:v>15183.078507065773</c:v>
                </c:pt>
                <c:pt idx="150">
                  <c:v>15282.96736909151</c:v>
                </c:pt>
                <c:pt idx="151">
                  <c:v>15382.606754207611</c:v>
                </c:pt>
                <c:pt idx="152">
                  <c:v>15481.840330338478</c:v>
                </c:pt>
                <c:pt idx="153">
                  <c:v>15590.562639069556</c:v>
                </c:pt>
                <c:pt idx="154">
                  <c:v>15686.912259340286</c:v>
                </c:pt>
                <c:pt idx="155">
                  <c:v>15783.3249989748</c:v>
                </c:pt>
                <c:pt idx="156">
                  <c:v>15885.441273486615</c:v>
                </c:pt>
                <c:pt idx="157">
                  <c:v>15981.234046292304</c:v>
                </c:pt>
                <c:pt idx="158">
                  <c:v>16083.78607519865</c:v>
                </c:pt>
                <c:pt idx="159">
                  <c:v>16180.373599219321</c:v>
                </c:pt>
                <c:pt idx="160">
                  <c:v>16282.831532132624</c:v>
                </c:pt>
                <c:pt idx="161">
                  <c:v>16378.49107915163</c:v>
                </c:pt>
                <c:pt idx="162">
                  <c:v>16478.745979011059</c:v>
                </c:pt>
                <c:pt idx="163">
                  <c:v>16585.494676327704</c:v>
                </c:pt>
                <c:pt idx="164">
                  <c:v>16685.464067494868</c:v>
                </c:pt>
                <c:pt idx="165">
                  <c:v>16785.618316805361</c:v>
                </c:pt>
                <c:pt idx="166">
                  <c:v>16886.319440770149</c:v>
                </c:pt>
                <c:pt idx="167">
                  <c:v>16987.209144842625</c:v>
                </c:pt>
                <c:pt idx="168">
                  <c:v>17087.650880873203</c:v>
                </c:pt>
                <c:pt idx="169">
                  <c:v>17188.443829536438</c:v>
                </c:pt>
                <c:pt idx="170">
                  <c:v>17287.489068353174</c:v>
                </c:pt>
                <c:pt idx="171">
                  <c:v>17386.322459781168</c:v>
                </c:pt>
                <c:pt idx="172">
                  <c:v>17494.008653521538</c:v>
                </c:pt>
                <c:pt idx="173">
                  <c:v>17592.79220613241</c:v>
                </c:pt>
                <c:pt idx="174">
                  <c:v>17691.540994882584</c:v>
                </c:pt>
                <c:pt idx="175">
                  <c:v>17791.488252675532</c:v>
                </c:pt>
                <c:pt idx="176">
                  <c:v>17892.385730493068</c:v>
                </c:pt>
                <c:pt idx="177">
                  <c:v>17992.211081552505</c:v>
                </c:pt>
                <c:pt idx="178">
                  <c:v>18101.31754887104</c:v>
                </c:pt>
                <c:pt idx="179">
                  <c:v>18201.14835190773</c:v>
                </c:pt>
                <c:pt idx="180">
                  <c:v>18301.100489068031</c:v>
                </c:pt>
                <c:pt idx="181">
                  <c:v>18400.95538088083</c:v>
                </c:pt>
                <c:pt idx="182">
                  <c:v>18500.640204942225</c:v>
                </c:pt>
                <c:pt idx="183">
                  <c:v>18605.786624884604</c:v>
                </c:pt>
                <c:pt idx="184">
                  <c:v>18703.12363783121</c:v>
                </c:pt>
                <c:pt idx="185">
                  <c:v>18804.379388439655</c:v>
                </c:pt>
                <c:pt idx="186">
                  <c:v>18905.70538122654</c:v>
                </c:pt>
                <c:pt idx="187">
                  <c:v>19001.931284689901</c:v>
                </c:pt>
                <c:pt idx="188">
                  <c:v>19103.527477121352</c:v>
                </c:pt>
                <c:pt idx="189">
                  <c:v>19207.944741880892</c:v>
                </c:pt>
                <c:pt idx="190">
                  <c:v>19306.216441285611</c:v>
                </c:pt>
                <c:pt idx="191">
                  <c:v>19412.17536509037</c:v>
                </c:pt>
                <c:pt idx="192">
                  <c:v>19511.284929406644</c:v>
                </c:pt>
                <c:pt idx="193">
                  <c:v>19609.958438229562</c:v>
                </c:pt>
                <c:pt idx="194">
                  <c:v>19715.33252456188</c:v>
                </c:pt>
                <c:pt idx="195">
                  <c:v>19813.347280502319</c:v>
                </c:pt>
                <c:pt idx="196">
                  <c:v>19918.588539612294</c:v>
                </c:pt>
                <c:pt idx="197">
                  <c:v>20016.978572595119</c:v>
                </c:pt>
                <c:pt idx="198">
                  <c:v>20115.032447886468</c:v>
                </c:pt>
                <c:pt idx="199">
                  <c:v>20219.789268577097</c:v>
                </c:pt>
                <c:pt idx="200">
                  <c:v>20318.111704003812</c:v>
                </c:pt>
                <c:pt idx="201">
                  <c:v>20423.485595405102</c:v>
                </c:pt>
                <c:pt idx="202">
                  <c:v>20523.57611619234</c:v>
                </c:pt>
                <c:pt idx="203">
                  <c:v>20625.15756522417</c:v>
                </c:pt>
                <c:pt idx="204">
                  <c:v>20726.738190150259</c:v>
                </c:pt>
                <c:pt idx="205">
                  <c:v>20827.895302176476</c:v>
                </c:pt>
                <c:pt idx="206">
                  <c:v>20928.789259922505</c:v>
                </c:pt>
                <c:pt idx="207">
                  <c:v>21030.593139183522</c:v>
                </c:pt>
                <c:pt idx="208">
                  <c:v>21135.41964945793</c:v>
                </c:pt>
                <c:pt idx="209">
                  <c:v>21236.365435361862</c:v>
                </c:pt>
                <c:pt idx="210">
                  <c:v>21336.072897529601</c:v>
                </c:pt>
                <c:pt idx="211">
                  <c:v>21441.739589262008</c:v>
                </c:pt>
                <c:pt idx="212">
                  <c:v>21540.395075666904</c:v>
                </c:pt>
                <c:pt idx="213">
                  <c:v>21639.167210018633</c:v>
                </c:pt>
                <c:pt idx="214">
                  <c:v>21744.337517714499</c:v>
                </c:pt>
                <c:pt idx="215">
                  <c:v>21843.576431822778</c:v>
                </c:pt>
                <c:pt idx="216">
                  <c:v>21949.824228620528</c:v>
                </c:pt>
                <c:pt idx="217">
                  <c:v>22048.253997945783</c:v>
                </c:pt>
                <c:pt idx="218">
                  <c:v>22146.612472116947</c:v>
                </c:pt>
                <c:pt idx="219">
                  <c:v>22252.174256145954</c:v>
                </c:pt>
                <c:pt idx="220">
                  <c:v>22351.028989040849</c:v>
                </c:pt>
                <c:pt idx="221">
                  <c:v>22457.752594208716</c:v>
                </c:pt>
                <c:pt idx="222">
                  <c:v>22556.705020618439</c:v>
                </c:pt>
                <c:pt idx="223">
                  <c:v>22675.635884809493</c:v>
                </c:pt>
                <c:pt idx="224">
                  <c:v>22775.461153197288</c:v>
                </c:pt>
                <c:pt idx="225">
                  <c:v>22875.775285112857</c:v>
                </c:pt>
                <c:pt idx="226">
                  <c:v>22975.200491499902</c:v>
                </c:pt>
                <c:pt idx="227">
                  <c:v>23074.5187738657</c:v>
                </c:pt>
                <c:pt idx="228">
                  <c:v>23175.27867127657</c:v>
                </c:pt>
                <c:pt idx="229">
                  <c:v>23271.581486344337</c:v>
                </c:pt>
                <c:pt idx="230">
                  <c:v>23373.307568979264</c:v>
                </c:pt>
                <c:pt idx="231">
                  <c:v>23469.062133562566</c:v>
                </c:pt>
                <c:pt idx="232">
                  <c:v>23571.667047953604</c:v>
                </c:pt>
                <c:pt idx="233">
                  <c:v>23667.831090402604</c:v>
                </c:pt>
                <c:pt idx="234">
                  <c:v>23769.901228046416</c:v>
                </c:pt>
                <c:pt idx="235">
                  <c:v>23865.740473628044</c:v>
                </c:pt>
                <c:pt idx="236">
                  <c:v>23966.159309613704</c:v>
                </c:pt>
                <c:pt idx="237">
                  <c:v>24068.250242221355</c:v>
                </c:pt>
                <c:pt idx="238">
                  <c:v>24166.327285587788</c:v>
                </c:pt>
                <c:pt idx="239">
                  <c:v>24265.878825557233</c:v>
                </c:pt>
                <c:pt idx="240">
                  <c:v>24367.531008446214</c:v>
                </c:pt>
                <c:pt idx="241">
                  <c:v>24469.09771581888</c:v>
                </c:pt>
                <c:pt idx="242">
                  <c:v>24569.403404784203</c:v>
                </c:pt>
                <c:pt idx="243">
                  <c:v>24671.022884511945</c:v>
                </c:pt>
                <c:pt idx="244">
                  <c:v>24770.899298799039</c:v>
                </c:pt>
                <c:pt idx="245">
                  <c:v>24879.720327913761</c:v>
                </c:pt>
                <c:pt idx="246">
                  <c:v>24978.137730431557</c:v>
                </c:pt>
                <c:pt idx="247">
                  <c:v>25077.190533268451</c:v>
                </c:pt>
                <c:pt idx="248">
                  <c:v>25175.703868830202</c:v>
                </c:pt>
                <c:pt idx="249">
                  <c:v>25274.319095015526</c:v>
                </c:pt>
                <c:pt idx="250">
                  <c:v>25372.856575918198</c:v>
                </c:pt>
                <c:pt idx="251">
                  <c:v>25480.220650482177</c:v>
                </c:pt>
                <c:pt idx="252">
                  <c:v>25579.829455792904</c:v>
                </c:pt>
                <c:pt idx="253">
                  <c:v>25678.61902951002</c:v>
                </c:pt>
                <c:pt idx="254">
                  <c:v>25776.957171678543</c:v>
                </c:pt>
                <c:pt idx="255">
                  <c:v>25876.62404294014</c:v>
                </c:pt>
                <c:pt idx="256">
                  <c:v>25974.961212193964</c:v>
                </c:pt>
                <c:pt idx="257">
                  <c:v>26080.576774561403</c:v>
                </c:pt>
                <c:pt idx="258">
                  <c:v>26177.518591821194</c:v>
                </c:pt>
                <c:pt idx="259">
                  <c:v>26281.103733432294</c:v>
                </c:pt>
                <c:pt idx="260">
                  <c:v>26377.095201003551</c:v>
                </c:pt>
                <c:pt idx="261">
                  <c:v>26478.554739820956</c:v>
                </c:pt>
                <c:pt idx="262">
                  <c:v>26579.644209039212</c:v>
                </c:pt>
                <c:pt idx="263">
                  <c:v>26682.226316499709</c:v>
                </c:pt>
                <c:pt idx="264">
                  <c:v>26779.291586887837</c:v>
                </c:pt>
                <c:pt idx="265">
                  <c:v>26883.12712959051</c:v>
                </c:pt>
                <c:pt idx="266">
                  <c:v>26980.217171013355</c:v>
                </c:pt>
                <c:pt idx="267">
                  <c:v>27086.058094537257</c:v>
                </c:pt>
                <c:pt idx="268">
                  <c:v>27184.315121901036</c:v>
                </c:pt>
                <c:pt idx="269">
                  <c:v>27281.663607931136</c:v>
                </c:pt>
                <c:pt idx="270">
                  <c:v>27386.303642308711</c:v>
                </c:pt>
                <c:pt idx="271">
                  <c:v>27483.245983445642</c:v>
                </c:pt>
                <c:pt idx="272">
                  <c:v>27580.836136960981</c:v>
                </c:pt>
                <c:pt idx="273">
                  <c:v>27685.584653937814</c:v>
                </c:pt>
                <c:pt idx="274">
                  <c:v>27782.401727521417</c:v>
                </c:pt>
                <c:pt idx="275">
                  <c:v>27888.137507510186</c:v>
                </c:pt>
                <c:pt idx="276">
                  <c:v>27985.639555680751</c:v>
                </c:pt>
                <c:pt idx="277">
                  <c:v>28085.249701142311</c:v>
                </c:pt>
                <c:pt idx="278">
                  <c:v>28186.001729953288</c:v>
                </c:pt>
                <c:pt idx="279">
                  <c:v>28286.832510030268</c:v>
                </c:pt>
                <c:pt idx="280">
                  <c:v>28387.116190063953</c:v>
                </c:pt>
                <c:pt idx="281">
                  <c:v>28493.146757984159</c:v>
                </c:pt>
                <c:pt idx="282">
                  <c:v>28589.151642727851</c:v>
                </c:pt>
                <c:pt idx="283">
                  <c:v>28692.4304571867</c:v>
                </c:pt>
                <c:pt idx="284">
                  <c:v>28791.543693864343</c:v>
                </c:pt>
                <c:pt idx="285">
                  <c:v>28896.501935744283</c:v>
                </c:pt>
                <c:pt idx="286">
                  <c:v>28993.758623182774</c:v>
                </c:pt>
                <c:pt idx="287">
                  <c:v>29090.972798252104</c:v>
                </c:pt>
                <c:pt idx="288">
                  <c:v>29195.910133779049</c:v>
                </c:pt>
                <c:pt idx="289">
                  <c:v>29294.306763088702</c:v>
                </c:pt>
                <c:pt idx="290">
                  <c:v>29399.08982897997</c:v>
                </c:pt>
                <c:pt idx="291">
                  <c:v>29496.298542499542</c:v>
                </c:pt>
                <c:pt idx="292">
                  <c:v>29600.192943060396</c:v>
                </c:pt>
                <c:pt idx="293">
                  <c:v>29697.468879067896</c:v>
                </c:pt>
                <c:pt idx="294">
                  <c:v>29794.083583784104</c:v>
                </c:pt>
                <c:pt idx="295">
                  <c:v>29898.408217144013</c:v>
                </c:pt>
                <c:pt idx="296">
                  <c:v>29996.605356299875</c:v>
                </c:pt>
                <c:pt idx="297">
                  <c:v>30101.041684269905</c:v>
                </c:pt>
              </c:numCache>
            </c:numRef>
          </c:xVal>
          <c:yVal>
            <c:numRef>
              <c:f>Sheet1!$M$2:$M$299</c:f>
              <c:numCache>
                <c:formatCode>General</c:formatCode>
                <c:ptCount val="298"/>
                <c:pt idx="0">
                  <c:v>9.015961208343505</c:v>
                </c:pt>
                <c:pt idx="1">
                  <c:v>8.196705770492553</c:v>
                </c:pt>
                <c:pt idx="2">
                  <c:v>7.5613961219787598</c:v>
                </c:pt>
                <c:pt idx="3">
                  <c:v>7.034914999008179</c:v>
                </c:pt>
                <c:pt idx="4">
                  <c:v>6.7234582567214964</c:v>
                </c:pt>
                <c:pt idx="5">
                  <c:v>6.4956232547760013</c:v>
                </c:pt>
                <c:pt idx="6">
                  <c:v>6.2035922050476078</c:v>
                </c:pt>
                <c:pt idx="7">
                  <c:v>5.8161471748352049</c:v>
                </c:pt>
                <c:pt idx="8">
                  <c:v>5.5610409307479856</c:v>
                </c:pt>
                <c:pt idx="9">
                  <c:v>5.364545969963074</c:v>
                </c:pt>
                <c:pt idx="10">
                  <c:v>5.2475464916229244</c:v>
                </c:pt>
                <c:pt idx="11">
                  <c:v>5.1185225534439089</c:v>
                </c:pt>
                <c:pt idx="12">
                  <c:v>5.1800997257232666</c:v>
                </c:pt>
                <c:pt idx="13">
                  <c:v>5.2182555866241458</c:v>
                </c:pt>
                <c:pt idx="14">
                  <c:v>4.5921706962585453</c:v>
                </c:pt>
                <c:pt idx="15">
                  <c:v>4.5129125571250919</c:v>
                </c:pt>
                <c:pt idx="16">
                  <c:v>4.5024902725219729</c:v>
                </c:pt>
                <c:pt idx="17">
                  <c:v>4.386379351615906</c:v>
                </c:pt>
                <c:pt idx="18">
                  <c:v>4.2385009598731997</c:v>
                </c:pt>
                <c:pt idx="19">
                  <c:v>4.2046197557449343</c:v>
                </c:pt>
                <c:pt idx="20">
                  <c:v>4.3306905364990236</c:v>
                </c:pt>
                <c:pt idx="21">
                  <c:v>4.4760338950157168</c:v>
                </c:pt>
                <c:pt idx="22">
                  <c:v>4.3160566043853761</c:v>
                </c:pt>
                <c:pt idx="23">
                  <c:v>4.2065859723091128</c:v>
                </c:pt>
                <c:pt idx="24">
                  <c:v>4.0888381266593932</c:v>
                </c:pt>
                <c:pt idx="25">
                  <c:v>4.0186828327178956</c:v>
                </c:pt>
                <c:pt idx="26">
                  <c:v>3.9851603341102599</c:v>
                </c:pt>
                <c:pt idx="27">
                  <c:v>3.9107159209251403</c:v>
                </c:pt>
                <c:pt idx="28">
                  <c:v>3.811394488811493</c:v>
                </c:pt>
                <c:pt idx="29">
                  <c:v>3.6959783911705015</c:v>
                </c:pt>
                <c:pt idx="30">
                  <c:v>3.6388905477523803</c:v>
                </c:pt>
                <c:pt idx="31">
                  <c:v>3.5813318753242491</c:v>
                </c:pt>
                <c:pt idx="32">
                  <c:v>3.5365168452262878</c:v>
                </c:pt>
                <c:pt idx="33">
                  <c:v>3.5259126448631286</c:v>
                </c:pt>
                <c:pt idx="34">
                  <c:v>4.2534951853752139</c:v>
                </c:pt>
                <c:pt idx="35">
                  <c:v>4.1115483188629147</c:v>
                </c:pt>
                <c:pt idx="36">
                  <c:v>3.9293789649009705</c:v>
                </c:pt>
                <c:pt idx="37">
                  <c:v>3.5724757170677184</c:v>
                </c:pt>
                <c:pt idx="38">
                  <c:v>3.4274477124214173</c:v>
                </c:pt>
                <c:pt idx="39">
                  <c:v>3.3195883560180666</c:v>
                </c:pt>
                <c:pt idx="40">
                  <c:v>3.3916279268264771</c:v>
                </c:pt>
                <c:pt idx="41">
                  <c:v>3.2031734418869018</c:v>
                </c:pt>
                <c:pt idx="42">
                  <c:v>3.0385859346389772</c:v>
                </c:pt>
                <c:pt idx="43">
                  <c:v>2.8602363622188567</c:v>
                </c:pt>
                <c:pt idx="44">
                  <c:v>2.842135076522827</c:v>
                </c:pt>
                <c:pt idx="45">
                  <c:v>2.810875173807144</c:v>
                </c:pt>
                <c:pt idx="46">
                  <c:v>2.7539303290843962</c:v>
                </c:pt>
                <c:pt idx="47">
                  <c:v>2.7307504844665527</c:v>
                </c:pt>
                <c:pt idx="48">
                  <c:v>2.6079047632217409</c:v>
                </c:pt>
                <c:pt idx="49">
                  <c:v>2.6061946308612822</c:v>
                </c:pt>
                <c:pt idx="50">
                  <c:v>2.6186340963840484</c:v>
                </c:pt>
                <c:pt idx="51">
                  <c:v>2.5709464621543883</c:v>
                </c:pt>
                <c:pt idx="52">
                  <c:v>2.6004888606071472</c:v>
                </c:pt>
                <c:pt idx="53">
                  <c:v>2.7253304183483125</c:v>
                </c:pt>
                <c:pt idx="54">
                  <c:v>2.7424241781234739</c:v>
                </c:pt>
                <c:pt idx="55">
                  <c:v>2.6990651321411132</c:v>
                </c:pt>
                <c:pt idx="56">
                  <c:v>2.6354025316238405</c:v>
                </c:pt>
                <c:pt idx="57">
                  <c:v>2.8706603932380674</c:v>
                </c:pt>
                <c:pt idx="58">
                  <c:v>3.4322300815582274</c:v>
                </c:pt>
                <c:pt idx="59">
                  <c:v>3.4100577855110168</c:v>
                </c:pt>
                <c:pt idx="60">
                  <c:v>3.156058658361435</c:v>
                </c:pt>
                <c:pt idx="61">
                  <c:v>3.2361353492736815</c:v>
                </c:pt>
                <c:pt idx="62">
                  <c:v>3.0513301825523378</c:v>
                </c:pt>
                <c:pt idx="63">
                  <c:v>2.991046516895294</c:v>
                </c:pt>
                <c:pt idx="64">
                  <c:v>2.8985977709293365</c:v>
                </c:pt>
                <c:pt idx="65">
                  <c:v>2.840140550136566</c:v>
                </c:pt>
                <c:pt idx="66">
                  <c:v>2.8193666648864748</c:v>
                </c:pt>
                <c:pt idx="67">
                  <c:v>2.7893075513839722</c:v>
                </c:pt>
                <c:pt idx="68">
                  <c:v>2.7867223143577577</c:v>
                </c:pt>
                <c:pt idx="69">
                  <c:v>2.7172502195835113</c:v>
                </c:pt>
                <c:pt idx="70">
                  <c:v>2.7169682240486144</c:v>
                </c:pt>
                <c:pt idx="71">
                  <c:v>2.6844557929039001</c:v>
                </c:pt>
                <c:pt idx="72">
                  <c:v>2.6278205621242523</c:v>
                </c:pt>
                <c:pt idx="73">
                  <c:v>2.6744691705703736</c:v>
                </c:pt>
                <c:pt idx="74">
                  <c:v>3.0100168335437774</c:v>
                </c:pt>
                <c:pt idx="75">
                  <c:v>3.5553063631057737</c:v>
                </c:pt>
                <c:pt idx="76">
                  <c:v>3.4428481578826906</c:v>
                </c:pt>
                <c:pt idx="77">
                  <c:v>3.3479915261268616</c:v>
                </c:pt>
                <c:pt idx="78">
                  <c:v>3.2689242053031919</c:v>
                </c:pt>
                <c:pt idx="79">
                  <c:v>3.1907509517669679</c:v>
                </c:pt>
                <c:pt idx="80">
                  <c:v>3.4079771852493286</c:v>
                </c:pt>
                <c:pt idx="81">
                  <c:v>3.3655700469017029</c:v>
                </c:pt>
                <c:pt idx="82">
                  <c:v>3.324094078540802</c:v>
                </c:pt>
                <c:pt idx="83">
                  <c:v>3.2226563286781311</c:v>
                </c:pt>
                <c:pt idx="84">
                  <c:v>3.1666443634033201</c:v>
                </c:pt>
                <c:pt idx="85">
                  <c:v>3.1629959750175476</c:v>
                </c:pt>
                <c:pt idx="86">
                  <c:v>3.1579772853851318</c:v>
                </c:pt>
                <c:pt idx="87">
                  <c:v>3.3361356234550477</c:v>
                </c:pt>
                <c:pt idx="88">
                  <c:v>3.245889229774475</c:v>
                </c:pt>
                <c:pt idx="89">
                  <c:v>2.6873310697078705</c:v>
                </c:pt>
                <c:pt idx="90">
                  <c:v>2.8338104271888733</c:v>
                </c:pt>
                <c:pt idx="91">
                  <c:v>2.8765987277030947</c:v>
                </c:pt>
                <c:pt idx="92">
                  <c:v>2.8230526494979857</c:v>
                </c:pt>
                <c:pt idx="93">
                  <c:v>2.7560962772369386</c:v>
                </c:pt>
                <c:pt idx="94">
                  <c:v>2.7650619435310362</c:v>
                </c:pt>
                <c:pt idx="95">
                  <c:v>2.9222225952148437</c:v>
                </c:pt>
                <c:pt idx="96">
                  <c:v>2.983464730978012</c:v>
                </c:pt>
                <c:pt idx="97">
                  <c:v>2.8616068005561828</c:v>
                </c:pt>
                <c:pt idx="98">
                  <c:v>2.8416596317291258</c:v>
                </c:pt>
                <c:pt idx="99">
                  <c:v>2.7704160594940186</c:v>
                </c:pt>
                <c:pt idx="100">
                  <c:v>2.7510797643661498</c:v>
                </c:pt>
                <c:pt idx="101">
                  <c:v>2.7739379572868348</c:v>
                </c:pt>
                <c:pt idx="102">
                  <c:v>2.7417267966270447</c:v>
                </c:pt>
                <c:pt idx="103">
                  <c:v>2.7099309492111208</c:v>
                </c:pt>
                <c:pt idx="104">
                  <c:v>2.6717984652519227</c:v>
                </c:pt>
                <c:pt idx="105">
                  <c:v>2.6458902072906496</c:v>
                </c:pt>
                <c:pt idx="106">
                  <c:v>2.6331200790405274</c:v>
                </c:pt>
                <c:pt idx="107">
                  <c:v>2.6550145184993745</c:v>
                </c:pt>
                <c:pt idx="108">
                  <c:v>2.8172348093986512</c:v>
                </c:pt>
                <c:pt idx="109">
                  <c:v>3.1339207768440245</c:v>
                </c:pt>
                <c:pt idx="110">
                  <c:v>3.0113144946098327</c:v>
                </c:pt>
                <c:pt idx="111">
                  <c:v>2.8155361795425415</c:v>
                </c:pt>
                <c:pt idx="112">
                  <c:v>2.6744302177429198</c:v>
                </c:pt>
                <c:pt idx="113">
                  <c:v>2.6278770923614503</c:v>
                </c:pt>
                <c:pt idx="114">
                  <c:v>2.6326334071159363</c:v>
                </c:pt>
                <c:pt idx="115">
                  <c:v>2.5556748843193056</c:v>
                </c:pt>
                <c:pt idx="116">
                  <c:v>2.4794184756278992</c:v>
                </c:pt>
                <c:pt idx="117">
                  <c:v>2.3365604758262633</c:v>
                </c:pt>
                <c:pt idx="118">
                  <c:v>2.3182501924037933</c:v>
                </c:pt>
                <c:pt idx="119">
                  <c:v>2.3274292707443238</c:v>
                </c:pt>
                <c:pt idx="120">
                  <c:v>2.2773804843425749</c:v>
                </c:pt>
                <c:pt idx="121">
                  <c:v>2.2752883088588716</c:v>
                </c:pt>
                <c:pt idx="122">
                  <c:v>2.2822305893898012</c:v>
                </c:pt>
                <c:pt idx="123">
                  <c:v>2.2085071313381195</c:v>
                </c:pt>
                <c:pt idx="124">
                  <c:v>2.2079278302192686</c:v>
                </c:pt>
                <c:pt idx="125">
                  <c:v>2.2012642347812652</c:v>
                </c:pt>
                <c:pt idx="126">
                  <c:v>2.2229253828525541</c:v>
                </c:pt>
                <c:pt idx="127">
                  <c:v>2.218775155544281</c:v>
                </c:pt>
                <c:pt idx="128">
                  <c:v>2.3854720187187195</c:v>
                </c:pt>
                <c:pt idx="129">
                  <c:v>2.3807625377178194</c:v>
                </c:pt>
                <c:pt idx="130">
                  <c:v>2.3605432009696958</c:v>
                </c:pt>
                <c:pt idx="131">
                  <c:v>2.3633929145336152</c:v>
                </c:pt>
                <c:pt idx="132">
                  <c:v>2.6676974761486054</c:v>
                </c:pt>
                <c:pt idx="133">
                  <c:v>2.9071904659271239</c:v>
                </c:pt>
                <c:pt idx="134">
                  <c:v>2.7537409770488739</c:v>
                </c:pt>
                <c:pt idx="135">
                  <c:v>2.5782008647918699</c:v>
                </c:pt>
                <c:pt idx="136">
                  <c:v>2.6658463144302367</c:v>
                </c:pt>
                <c:pt idx="137">
                  <c:v>2.5748248326778413</c:v>
                </c:pt>
                <c:pt idx="138">
                  <c:v>2.5125026798248289</c:v>
                </c:pt>
                <c:pt idx="139">
                  <c:v>2.4776283383369444</c:v>
                </c:pt>
                <c:pt idx="140">
                  <c:v>2.489353896379471</c:v>
                </c:pt>
                <c:pt idx="141">
                  <c:v>2.4737478625774383</c:v>
                </c:pt>
                <c:pt idx="142">
                  <c:v>2.4302281522750855</c:v>
                </c:pt>
                <c:pt idx="143">
                  <c:v>2.4716026294231415</c:v>
                </c:pt>
                <c:pt idx="144">
                  <c:v>2.3962139332294465</c:v>
                </c:pt>
                <c:pt idx="145">
                  <c:v>2.3807945954799652</c:v>
                </c:pt>
                <c:pt idx="146">
                  <c:v>2.3876005458831786</c:v>
                </c:pt>
                <c:pt idx="147">
                  <c:v>2.3424204790592196</c:v>
                </c:pt>
                <c:pt idx="148">
                  <c:v>2.4106889533996583</c:v>
                </c:pt>
                <c:pt idx="149">
                  <c:v>2.8989258491992951</c:v>
                </c:pt>
                <c:pt idx="150">
                  <c:v>3.0533902788162233</c:v>
                </c:pt>
                <c:pt idx="151">
                  <c:v>2.9663979268074034</c:v>
                </c:pt>
                <c:pt idx="152">
                  <c:v>2.9226178407669066</c:v>
                </c:pt>
                <c:pt idx="153">
                  <c:v>2.8865502047538758</c:v>
                </c:pt>
                <c:pt idx="154">
                  <c:v>2.885606303215027</c:v>
                </c:pt>
                <c:pt idx="155">
                  <c:v>3.124165322780609</c:v>
                </c:pt>
                <c:pt idx="156">
                  <c:v>3.0057046532630922</c:v>
                </c:pt>
                <c:pt idx="157">
                  <c:v>2.9982238817214966</c:v>
                </c:pt>
                <c:pt idx="158">
                  <c:v>2.9225469470024108</c:v>
                </c:pt>
                <c:pt idx="159">
                  <c:v>2.925413284301758</c:v>
                </c:pt>
                <c:pt idx="160">
                  <c:v>2.8706790685653685</c:v>
                </c:pt>
                <c:pt idx="161">
                  <c:v>2.9071447324752806</c:v>
                </c:pt>
                <c:pt idx="162">
                  <c:v>3.1879755687713622</c:v>
                </c:pt>
                <c:pt idx="163">
                  <c:v>2.7368048381805421</c:v>
                </c:pt>
                <c:pt idx="164">
                  <c:v>2.4827686607837678</c:v>
                </c:pt>
                <c:pt idx="165">
                  <c:v>2.5991984188556669</c:v>
                </c:pt>
                <c:pt idx="166">
                  <c:v>2.632115967273712</c:v>
                </c:pt>
                <c:pt idx="167">
                  <c:v>2.561939010620117</c:v>
                </c:pt>
                <c:pt idx="168">
                  <c:v>2.5259723484516146</c:v>
                </c:pt>
                <c:pt idx="169">
                  <c:v>2.6512590670585632</c:v>
                </c:pt>
                <c:pt idx="170">
                  <c:v>2.6739834368228914</c:v>
                </c:pt>
                <c:pt idx="171">
                  <c:v>2.6505885350704195</c:v>
                </c:pt>
                <c:pt idx="172">
                  <c:v>2.6326692533493041</c:v>
                </c:pt>
                <c:pt idx="173">
                  <c:v>2.5673007488250734</c:v>
                </c:pt>
                <c:pt idx="174">
                  <c:v>2.5588454055786132</c:v>
                </c:pt>
                <c:pt idx="175">
                  <c:v>2.5541981959342959</c:v>
                </c:pt>
                <c:pt idx="176">
                  <c:v>2.5932289266586306</c:v>
                </c:pt>
                <c:pt idx="177">
                  <c:v>2.5317540121078492</c:v>
                </c:pt>
                <c:pt idx="178">
                  <c:v>2.5169001412391663</c:v>
                </c:pt>
                <c:pt idx="179">
                  <c:v>2.4964234936237335</c:v>
                </c:pt>
                <c:pt idx="180">
                  <c:v>2.454839222431183</c:v>
                </c:pt>
                <c:pt idx="181">
                  <c:v>2.4867672872543336</c:v>
                </c:pt>
                <c:pt idx="182">
                  <c:v>2.4882343649864196</c:v>
                </c:pt>
                <c:pt idx="183">
                  <c:v>2.7859751689434051</c:v>
                </c:pt>
                <c:pt idx="184">
                  <c:v>2.9143763780593872</c:v>
                </c:pt>
                <c:pt idx="185">
                  <c:v>2.7144018602371216</c:v>
                </c:pt>
                <c:pt idx="186">
                  <c:v>2.5418114447593689</c:v>
                </c:pt>
                <c:pt idx="187">
                  <c:v>2.4751447594165801</c:v>
                </c:pt>
                <c:pt idx="188">
                  <c:v>2.4364649128913878</c:v>
                </c:pt>
                <c:pt idx="189">
                  <c:v>2.4448708629608156</c:v>
                </c:pt>
                <c:pt idx="190">
                  <c:v>2.3084335649013519</c:v>
                </c:pt>
                <c:pt idx="191">
                  <c:v>2.2984781444072722</c:v>
                </c:pt>
                <c:pt idx="192">
                  <c:v>2.140023636817932</c:v>
                </c:pt>
                <c:pt idx="193">
                  <c:v>2.1459153282642363</c:v>
                </c:pt>
                <c:pt idx="194">
                  <c:v>2.1667148911952974</c:v>
                </c:pt>
                <c:pt idx="195">
                  <c:v>2.1353478550910951</c:v>
                </c:pt>
                <c:pt idx="196">
                  <c:v>2.1465982043743135</c:v>
                </c:pt>
                <c:pt idx="197">
                  <c:v>2.1123039019107819</c:v>
                </c:pt>
                <c:pt idx="198">
                  <c:v>2.0783596199750902</c:v>
                </c:pt>
                <c:pt idx="199">
                  <c:v>2.0706556916236876</c:v>
                </c:pt>
                <c:pt idx="200">
                  <c:v>2.0828882896900178</c:v>
                </c:pt>
                <c:pt idx="201">
                  <c:v>2.1268318986892698</c:v>
                </c:pt>
                <c:pt idx="202">
                  <c:v>2.1443797266483307</c:v>
                </c:pt>
                <c:pt idx="203">
                  <c:v>2.2595254492759707</c:v>
                </c:pt>
                <c:pt idx="204">
                  <c:v>2.2754353106021883</c:v>
                </c:pt>
                <c:pt idx="205">
                  <c:v>2.2200971162319183</c:v>
                </c:pt>
                <c:pt idx="206">
                  <c:v>2.291920666694641</c:v>
                </c:pt>
                <c:pt idx="207">
                  <c:v>2.6522433328628541</c:v>
                </c:pt>
                <c:pt idx="208">
                  <c:v>2.7262314057350157</c:v>
                </c:pt>
                <c:pt idx="209">
                  <c:v>2.4911821985244753</c:v>
                </c:pt>
                <c:pt idx="210">
                  <c:v>2.4119571924209593</c:v>
                </c:pt>
                <c:pt idx="211">
                  <c:v>2.4331648707389832</c:v>
                </c:pt>
                <c:pt idx="212">
                  <c:v>2.414077820777893</c:v>
                </c:pt>
                <c:pt idx="213">
                  <c:v>2.3827494955062867</c:v>
                </c:pt>
                <c:pt idx="214">
                  <c:v>2.3190445327758789</c:v>
                </c:pt>
                <c:pt idx="215">
                  <c:v>2.3288357400894166</c:v>
                </c:pt>
                <c:pt idx="216">
                  <c:v>2.3240920853614808</c:v>
                </c:pt>
                <c:pt idx="217">
                  <c:v>2.3390623402595518</c:v>
                </c:pt>
                <c:pt idx="218">
                  <c:v>2.2795996153354645</c:v>
                </c:pt>
                <c:pt idx="219">
                  <c:v>2.2902859008312224</c:v>
                </c:pt>
                <c:pt idx="220">
                  <c:v>2.2588925945758818</c:v>
                </c:pt>
                <c:pt idx="221">
                  <c:v>2.2288281011581419</c:v>
                </c:pt>
                <c:pt idx="222">
                  <c:v>2.2911073207855224</c:v>
                </c:pt>
                <c:pt idx="223">
                  <c:v>2.2959791648387911</c:v>
                </c:pt>
                <c:pt idx="224">
                  <c:v>2.9483705925941468</c:v>
                </c:pt>
                <c:pt idx="225">
                  <c:v>2.8496505999565125</c:v>
                </c:pt>
                <c:pt idx="226">
                  <c:v>2.8209658312797545</c:v>
                </c:pt>
                <c:pt idx="227">
                  <c:v>2.7745658469200136</c:v>
                </c:pt>
                <c:pt idx="228">
                  <c:v>2.7483673501014709</c:v>
                </c:pt>
                <c:pt idx="229">
                  <c:v>2.8827112889289856</c:v>
                </c:pt>
                <c:pt idx="230">
                  <c:v>2.9381838583946229</c:v>
                </c:pt>
                <c:pt idx="231">
                  <c:v>2.860353662967682</c:v>
                </c:pt>
                <c:pt idx="232">
                  <c:v>2.8360416769981383</c:v>
                </c:pt>
                <c:pt idx="233">
                  <c:v>2.7975526237487793</c:v>
                </c:pt>
                <c:pt idx="234">
                  <c:v>2.8039104795455931</c:v>
                </c:pt>
                <c:pt idx="235">
                  <c:v>2.7782626461982729</c:v>
                </c:pt>
                <c:pt idx="236">
                  <c:v>2.8678690052032469</c:v>
                </c:pt>
                <c:pt idx="237">
                  <c:v>3.000599355697632</c:v>
                </c:pt>
                <c:pt idx="238">
                  <c:v>2.4337502193450926</c:v>
                </c:pt>
                <c:pt idx="239">
                  <c:v>2.3719157338142396</c:v>
                </c:pt>
                <c:pt idx="240">
                  <c:v>2.5297183096408844</c:v>
                </c:pt>
                <c:pt idx="241">
                  <c:v>2.4841938638687133</c:v>
                </c:pt>
                <c:pt idx="242">
                  <c:v>2.474569481611252</c:v>
                </c:pt>
                <c:pt idx="243">
                  <c:v>2.4570671415328977</c:v>
                </c:pt>
                <c:pt idx="244">
                  <c:v>2.5076747822761534</c:v>
                </c:pt>
                <c:pt idx="245">
                  <c:v>2.5929255294799805</c:v>
                </c:pt>
                <c:pt idx="246">
                  <c:v>2.5334302055835725</c:v>
                </c:pt>
                <c:pt idx="247">
                  <c:v>2.529661501646042</c:v>
                </c:pt>
                <c:pt idx="248">
                  <c:v>2.435568996667862</c:v>
                </c:pt>
                <c:pt idx="249">
                  <c:v>2.471437487602234</c:v>
                </c:pt>
                <c:pt idx="250">
                  <c:v>2.4658526265621186</c:v>
                </c:pt>
                <c:pt idx="251">
                  <c:v>2.4946196556091307</c:v>
                </c:pt>
                <c:pt idx="252">
                  <c:v>2.4461654865741731</c:v>
                </c:pt>
                <c:pt idx="253">
                  <c:v>2.4069369971752166</c:v>
                </c:pt>
                <c:pt idx="254">
                  <c:v>2.387648994922638</c:v>
                </c:pt>
                <c:pt idx="255">
                  <c:v>2.3845793807506563</c:v>
                </c:pt>
                <c:pt idx="256">
                  <c:v>2.4208729314804076</c:v>
                </c:pt>
                <c:pt idx="257">
                  <c:v>2.4524555146694182</c:v>
                </c:pt>
                <c:pt idx="258">
                  <c:v>2.7943313837051393</c:v>
                </c:pt>
                <c:pt idx="259">
                  <c:v>2.7378137421607973</c:v>
                </c:pt>
                <c:pt idx="260">
                  <c:v>2.523682894706726</c:v>
                </c:pt>
                <c:pt idx="261">
                  <c:v>2.4026352965831759</c:v>
                </c:pt>
                <c:pt idx="262">
                  <c:v>2.3795299112796782</c:v>
                </c:pt>
                <c:pt idx="263">
                  <c:v>2.3649364662170411</c:v>
                </c:pt>
                <c:pt idx="264">
                  <c:v>2.2688222265243532</c:v>
                </c:pt>
                <c:pt idx="265">
                  <c:v>2.2509269630908966</c:v>
                </c:pt>
                <c:pt idx="266">
                  <c:v>2.1077166926860809</c:v>
                </c:pt>
                <c:pt idx="267">
                  <c:v>2.0835476648807525</c:v>
                </c:pt>
                <c:pt idx="268">
                  <c:v>2.091612721681595</c:v>
                </c:pt>
                <c:pt idx="269">
                  <c:v>2.0776489424705504</c:v>
                </c:pt>
                <c:pt idx="270">
                  <c:v>2.0602116662263872</c:v>
                </c:pt>
                <c:pt idx="271">
                  <c:v>2.0694838333129884</c:v>
                </c:pt>
                <c:pt idx="272">
                  <c:v>2.0245258080959321</c:v>
                </c:pt>
                <c:pt idx="273">
                  <c:v>2.0298359358310698</c:v>
                </c:pt>
                <c:pt idx="274">
                  <c:v>1.9934531295299529</c:v>
                </c:pt>
                <c:pt idx="275">
                  <c:v>2.0132597923278808</c:v>
                </c:pt>
                <c:pt idx="276">
                  <c:v>2.0421842157840731</c:v>
                </c:pt>
                <c:pt idx="277">
                  <c:v>2.1801645731925965</c:v>
                </c:pt>
                <c:pt idx="278">
                  <c:v>2.2018098616600037</c:v>
                </c:pt>
                <c:pt idx="279">
                  <c:v>2.1906149530410768</c:v>
                </c:pt>
                <c:pt idx="280">
                  <c:v>2.1394706690311431</c:v>
                </c:pt>
                <c:pt idx="281">
                  <c:v>2.3203495049476626</c:v>
                </c:pt>
                <c:pt idx="282">
                  <c:v>2.6787265729904175</c:v>
                </c:pt>
                <c:pt idx="283">
                  <c:v>2.5780226552486418</c:v>
                </c:pt>
                <c:pt idx="284">
                  <c:v>2.2875038719177248</c:v>
                </c:pt>
                <c:pt idx="285">
                  <c:v>2.3694916844367979</c:v>
                </c:pt>
                <c:pt idx="286">
                  <c:v>2.3665221738815307</c:v>
                </c:pt>
                <c:pt idx="287">
                  <c:v>2.3152132928371429</c:v>
                </c:pt>
                <c:pt idx="288">
                  <c:v>2.2567693579196928</c:v>
                </c:pt>
                <c:pt idx="289">
                  <c:v>2.2753905904293061</c:v>
                </c:pt>
                <c:pt idx="290">
                  <c:v>2.2580007004737852</c:v>
                </c:pt>
                <c:pt idx="291">
                  <c:v>2.2620532846450807</c:v>
                </c:pt>
                <c:pt idx="292">
                  <c:v>2.2510212421417237</c:v>
                </c:pt>
                <c:pt idx="293">
                  <c:v>2.2060502755641935</c:v>
                </c:pt>
                <c:pt idx="294">
                  <c:v>2.2232897150516511</c:v>
                </c:pt>
                <c:pt idx="295">
                  <c:v>2.200688954591751</c:v>
                </c:pt>
                <c:pt idx="296">
                  <c:v>2.1457553601264951</c:v>
                </c:pt>
                <c:pt idx="297">
                  <c:v>2.1969380927085878</c:v>
                </c:pt>
              </c:numCache>
            </c:numRef>
          </c:yVal>
          <c:smooth val="0"/>
          <c:extLst>
            <c:ext xmlns:c16="http://schemas.microsoft.com/office/drawing/2014/chart" uri="{C3380CC4-5D6E-409C-BE32-E72D297353CC}">
              <c16:uniqueId val="{00000009-215E-4B12-AFF6-BDE85355F2F0}"/>
            </c:ext>
          </c:extLst>
        </c:ser>
        <c:dLbls>
          <c:showLegendKey val="0"/>
          <c:showVal val="0"/>
          <c:showCatName val="0"/>
          <c:showSerName val="0"/>
          <c:showPercent val="0"/>
          <c:showBubbleSize val="0"/>
        </c:dLbls>
        <c:axId val="178372767"/>
        <c:axId val="178381087"/>
      </c:scatterChart>
      <c:valAx>
        <c:axId val="178372767"/>
        <c:scaling>
          <c:orientation val="minMax"/>
          <c:max val="5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050">
                    <a:solidFill>
                      <a:schemeClr val="tx1"/>
                    </a:solidFill>
                    <a:latin typeface="Times New Roman" panose="02020603050405020304" pitchFamily="18" charset="0"/>
                    <a:cs typeface="Times New Roman" panose="02020603050405020304" pitchFamily="18" charset="0"/>
                  </a:rPr>
                  <a:t>Time/sec</a:t>
                </a:r>
                <a:endParaRPr lang="zh-CN" altLang="en-US" sz="105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_);[Red]\(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78381087"/>
        <c:crosses val="autoZero"/>
        <c:crossBetween val="midCat"/>
        <c:majorUnit val="10000"/>
      </c:valAx>
      <c:valAx>
        <c:axId val="178381087"/>
        <c:scaling>
          <c:orientation val="minMax"/>
          <c:max val="9"/>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100">
                    <a:solidFill>
                      <a:schemeClr val="tx1"/>
                    </a:solidFill>
                    <a:latin typeface="Times New Roman" panose="02020603050405020304" pitchFamily="18" charset="0"/>
                    <a:cs typeface="Times New Roman" panose="02020603050405020304" pitchFamily="18" charset="0"/>
                  </a:rPr>
                  <a:t>Loss</a:t>
                </a:r>
                <a:endParaRPr lang="zh-CN" altLang="en-US" sz="11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_);[Red]\(#,##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78372767"/>
        <c:crosses val="autoZero"/>
        <c:crossBetween val="midCat"/>
      </c:valAx>
      <c:spPr>
        <a:noFill/>
        <a:ln>
          <a:noFill/>
        </a:ln>
        <a:effectLst/>
      </c:spPr>
    </c:plotArea>
    <c:legend>
      <c:legendPos val="b"/>
      <c:layout>
        <c:manualLayout>
          <c:xMode val="edge"/>
          <c:yMode val="edge"/>
          <c:x val="0.58431766646052363"/>
          <c:y val="0.12865050057442967"/>
          <c:w val="0.31509585652442795"/>
          <c:h val="0.23008780567864767"/>
        </c:manualLayout>
      </c:layout>
      <c:overlay val="0"/>
      <c:spPr>
        <a:solidFill>
          <a:schemeClr val="bg1"/>
        </a:solidFill>
        <a:ln>
          <a:solidFill>
            <a:schemeClr val="tx1"/>
          </a:solidFill>
        </a:ln>
        <a:effectLst/>
      </c:spPr>
      <c:txPr>
        <a:bodyPr rot="0" spcFirstLastPara="1" vertOverflow="ellipsis" vert="horz" wrap="square" anchor="ctr" anchorCtr="1"/>
        <a:lstStyle/>
        <a:p>
          <a:pPr>
            <a:defRPr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300664488017429"/>
          <c:y val="2.449650740111901E-2"/>
          <c:w val="0.8699335511982571"/>
          <c:h val="0.78794234989028522"/>
        </c:manualLayout>
      </c:layout>
      <c:barChart>
        <c:barDir val="col"/>
        <c:grouping val="clustered"/>
        <c:varyColors val="0"/>
        <c:ser>
          <c:idx val="0"/>
          <c:order val="0"/>
          <c:tx>
            <c:strRef>
              <c:f>'gpt-2扩展性'!$B$1</c:f>
              <c:strCache>
                <c:ptCount val="1"/>
                <c:pt idx="0">
                  <c:v>PyTorch</c:v>
                </c:pt>
              </c:strCache>
            </c:strRef>
          </c:tx>
          <c:spPr>
            <a:solidFill>
              <a:schemeClr val="accent1">
                <a:tint val="54000"/>
              </a:schemeClr>
            </a:solidFill>
            <a:ln>
              <a:noFill/>
            </a:ln>
            <a:effectLst/>
          </c:spPr>
          <c:invertIfNegative val="0"/>
          <c:cat>
            <c:numRef>
              <c:f>'gpt-2扩展性'!$A$2:$A$5</c:f>
              <c:numCache>
                <c:formatCode>General</c:formatCode>
                <c:ptCount val="4"/>
                <c:pt idx="0">
                  <c:v>2</c:v>
                </c:pt>
                <c:pt idx="1">
                  <c:v>4</c:v>
                </c:pt>
                <c:pt idx="2">
                  <c:v>8</c:v>
                </c:pt>
                <c:pt idx="3">
                  <c:v>16</c:v>
                </c:pt>
              </c:numCache>
            </c:numRef>
          </c:cat>
          <c:val>
            <c:numRef>
              <c:f>'gpt-2扩展性'!$B$2:$B$5</c:f>
              <c:numCache>
                <c:formatCode>0.00_ </c:formatCode>
                <c:ptCount val="4"/>
                <c:pt idx="0">
                  <c:v>1.1299999999999999</c:v>
                </c:pt>
                <c:pt idx="1">
                  <c:v>2.23</c:v>
                </c:pt>
                <c:pt idx="2">
                  <c:v>4.5599999999999996</c:v>
                </c:pt>
                <c:pt idx="3">
                  <c:v>9.16</c:v>
                </c:pt>
              </c:numCache>
            </c:numRef>
          </c:val>
          <c:extLst>
            <c:ext xmlns:c16="http://schemas.microsoft.com/office/drawing/2014/chart" uri="{C3380CC4-5D6E-409C-BE32-E72D297353CC}">
              <c16:uniqueId val="{00000000-6613-4A86-AC8F-AC9C5DEAE2B9}"/>
            </c:ext>
          </c:extLst>
        </c:ser>
        <c:ser>
          <c:idx val="1"/>
          <c:order val="1"/>
          <c:tx>
            <c:strRef>
              <c:f>'gpt-2扩展性'!$C$1</c:f>
              <c:strCache>
                <c:ptCount val="1"/>
                <c:pt idx="0">
                  <c:v>Bytescheduler</c:v>
                </c:pt>
              </c:strCache>
            </c:strRef>
          </c:tx>
          <c:spPr>
            <a:solidFill>
              <a:schemeClr val="accent1">
                <a:tint val="77000"/>
              </a:schemeClr>
            </a:solidFill>
            <a:ln>
              <a:noFill/>
            </a:ln>
            <a:effectLst/>
          </c:spPr>
          <c:invertIfNegative val="0"/>
          <c:cat>
            <c:numRef>
              <c:f>'gpt-2扩展性'!$A$2:$A$5</c:f>
              <c:numCache>
                <c:formatCode>General</c:formatCode>
                <c:ptCount val="4"/>
                <c:pt idx="0">
                  <c:v>2</c:v>
                </c:pt>
                <c:pt idx="1">
                  <c:v>4</c:v>
                </c:pt>
                <c:pt idx="2">
                  <c:v>8</c:v>
                </c:pt>
                <c:pt idx="3">
                  <c:v>16</c:v>
                </c:pt>
              </c:numCache>
            </c:numRef>
          </c:cat>
          <c:val>
            <c:numRef>
              <c:f>'gpt-2扩展性'!$C$2:$C$5</c:f>
              <c:numCache>
                <c:formatCode>0.00_ </c:formatCode>
                <c:ptCount val="4"/>
                <c:pt idx="0">
                  <c:v>1.34</c:v>
                </c:pt>
                <c:pt idx="1">
                  <c:v>2.71</c:v>
                </c:pt>
                <c:pt idx="2">
                  <c:v>5.6</c:v>
                </c:pt>
                <c:pt idx="3">
                  <c:v>10.86</c:v>
                </c:pt>
              </c:numCache>
            </c:numRef>
          </c:val>
          <c:extLst>
            <c:ext xmlns:c16="http://schemas.microsoft.com/office/drawing/2014/chart" uri="{C3380CC4-5D6E-409C-BE32-E72D297353CC}">
              <c16:uniqueId val="{00000001-6613-4A86-AC8F-AC9C5DEAE2B9}"/>
            </c:ext>
          </c:extLst>
        </c:ser>
        <c:ser>
          <c:idx val="2"/>
          <c:order val="2"/>
          <c:tx>
            <c:strRef>
              <c:f>'gpt-2扩展性'!$D$1</c:f>
              <c:strCache>
                <c:ptCount val="1"/>
                <c:pt idx="0">
                  <c:v>US-Byte</c:v>
                </c:pt>
              </c:strCache>
            </c:strRef>
          </c:tx>
          <c:spPr>
            <a:solidFill>
              <a:schemeClr val="accent1"/>
            </a:solidFill>
            <a:ln>
              <a:noFill/>
            </a:ln>
            <a:effectLst/>
          </c:spPr>
          <c:invertIfNegative val="0"/>
          <c:cat>
            <c:numRef>
              <c:f>'gpt-2扩展性'!$A$2:$A$5</c:f>
              <c:numCache>
                <c:formatCode>General</c:formatCode>
                <c:ptCount val="4"/>
                <c:pt idx="0">
                  <c:v>2</c:v>
                </c:pt>
                <c:pt idx="1">
                  <c:v>4</c:v>
                </c:pt>
                <c:pt idx="2">
                  <c:v>8</c:v>
                </c:pt>
                <c:pt idx="3">
                  <c:v>16</c:v>
                </c:pt>
              </c:numCache>
            </c:numRef>
          </c:cat>
          <c:val>
            <c:numRef>
              <c:f>'gpt-2扩展性'!$D$2:$D$5</c:f>
              <c:numCache>
                <c:formatCode>0.00_ </c:formatCode>
                <c:ptCount val="4"/>
                <c:pt idx="0">
                  <c:v>1.41</c:v>
                </c:pt>
                <c:pt idx="1">
                  <c:v>2.84</c:v>
                </c:pt>
                <c:pt idx="2">
                  <c:v>5.82</c:v>
                </c:pt>
                <c:pt idx="3">
                  <c:v>11.3</c:v>
                </c:pt>
              </c:numCache>
            </c:numRef>
          </c:val>
          <c:extLst>
            <c:ext xmlns:c16="http://schemas.microsoft.com/office/drawing/2014/chart" uri="{C3380CC4-5D6E-409C-BE32-E72D297353CC}">
              <c16:uniqueId val="{00000002-6613-4A86-AC8F-AC9C5DEAE2B9}"/>
            </c:ext>
          </c:extLst>
        </c:ser>
        <c:ser>
          <c:idx val="3"/>
          <c:order val="3"/>
          <c:tx>
            <c:strRef>
              <c:f>'gpt-2扩展性'!$E$1</c:f>
              <c:strCache>
                <c:ptCount val="1"/>
                <c:pt idx="0">
                  <c:v>DeCK</c:v>
                </c:pt>
              </c:strCache>
            </c:strRef>
          </c:tx>
          <c:spPr>
            <a:solidFill>
              <a:schemeClr val="accent1">
                <a:shade val="76000"/>
              </a:schemeClr>
            </a:solidFill>
            <a:ln>
              <a:noFill/>
            </a:ln>
            <a:effectLst/>
          </c:spPr>
          <c:invertIfNegative val="0"/>
          <c:cat>
            <c:numRef>
              <c:f>'gpt-2扩展性'!$A$2:$A$5</c:f>
              <c:numCache>
                <c:formatCode>General</c:formatCode>
                <c:ptCount val="4"/>
                <c:pt idx="0">
                  <c:v>2</c:v>
                </c:pt>
                <c:pt idx="1">
                  <c:v>4</c:v>
                </c:pt>
                <c:pt idx="2">
                  <c:v>8</c:v>
                </c:pt>
                <c:pt idx="3">
                  <c:v>16</c:v>
                </c:pt>
              </c:numCache>
            </c:numRef>
          </c:cat>
          <c:val>
            <c:numRef>
              <c:f>'gpt-2扩展性'!$E$2:$E$5</c:f>
              <c:numCache>
                <c:formatCode>0.00_ </c:formatCode>
                <c:ptCount val="4"/>
                <c:pt idx="0">
                  <c:v>1.83</c:v>
                </c:pt>
                <c:pt idx="1">
                  <c:v>3.66</c:v>
                </c:pt>
                <c:pt idx="2">
                  <c:v>7.39</c:v>
                </c:pt>
                <c:pt idx="3">
                  <c:v>14.76</c:v>
                </c:pt>
              </c:numCache>
            </c:numRef>
          </c:val>
          <c:extLst>
            <c:ext xmlns:c16="http://schemas.microsoft.com/office/drawing/2014/chart" uri="{C3380CC4-5D6E-409C-BE32-E72D297353CC}">
              <c16:uniqueId val="{00000003-6613-4A86-AC8F-AC9C5DEAE2B9}"/>
            </c:ext>
          </c:extLst>
        </c:ser>
        <c:ser>
          <c:idx val="4"/>
          <c:order val="4"/>
          <c:tx>
            <c:strRef>
              <c:f>'gpt-2扩展性'!$F$1</c:f>
              <c:strCache>
                <c:ptCount val="1"/>
                <c:pt idx="0">
                  <c:v>Linear</c:v>
                </c:pt>
              </c:strCache>
            </c:strRef>
          </c:tx>
          <c:spPr>
            <a:solidFill>
              <a:schemeClr val="accent1">
                <a:shade val="53000"/>
              </a:schemeClr>
            </a:solidFill>
            <a:ln>
              <a:noFill/>
            </a:ln>
            <a:effectLst/>
          </c:spPr>
          <c:invertIfNegative val="0"/>
          <c:cat>
            <c:numRef>
              <c:f>'gpt-2扩展性'!$A$2:$A$5</c:f>
              <c:numCache>
                <c:formatCode>General</c:formatCode>
                <c:ptCount val="4"/>
                <c:pt idx="0">
                  <c:v>2</c:v>
                </c:pt>
                <c:pt idx="1">
                  <c:v>4</c:v>
                </c:pt>
                <c:pt idx="2">
                  <c:v>8</c:v>
                </c:pt>
                <c:pt idx="3">
                  <c:v>16</c:v>
                </c:pt>
              </c:numCache>
            </c:numRef>
          </c:cat>
          <c:val>
            <c:numRef>
              <c:f>'gpt-2扩展性'!$F$2:$F$5</c:f>
              <c:numCache>
                <c:formatCode>General</c:formatCode>
                <c:ptCount val="4"/>
                <c:pt idx="0">
                  <c:v>2</c:v>
                </c:pt>
                <c:pt idx="1">
                  <c:v>4</c:v>
                </c:pt>
                <c:pt idx="2">
                  <c:v>8</c:v>
                </c:pt>
                <c:pt idx="3">
                  <c:v>16</c:v>
                </c:pt>
              </c:numCache>
            </c:numRef>
          </c:val>
          <c:extLst>
            <c:ext xmlns:c16="http://schemas.microsoft.com/office/drawing/2014/chart" uri="{C3380CC4-5D6E-409C-BE32-E72D297353CC}">
              <c16:uniqueId val="{00000004-6613-4A86-AC8F-AC9C5DEAE2B9}"/>
            </c:ext>
          </c:extLst>
        </c:ser>
        <c:dLbls>
          <c:showLegendKey val="0"/>
          <c:showVal val="0"/>
          <c:showCatName val="0"/>
          <c:showSerName val="0"/>
          <c:showPercent val="0"/>
          <c:showBubbleSize val="0"/>
        </c:dLbls>
        <c:gapWidth val="128"/>
        <c:axId val="642371888"/>
        <c:axId val="642373536"/>
      </c:barChart>
      <c:catAx>
        <c:axId val="642371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050" dirty="0">
                    <a:solidFill>
                      <a:schemeClr val="tx1"/>
                    </a:solidFill>
                    <a:latin typeface="Times New Roman" panose="02020603050405020304" pitchFamily="18" charset="0"/>
                    <a:cs typeface="Times New Roman" panose="02020603050405020304" pitchFamily="18" charset="0"/>
                  </a:rPr>
                  <a:t>Worker number</a:t>
                </a:r>
                <a:endParaRPr lang="zh-CN" altLang="en-US" sz="105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3536"/>
        <c:crosses val="autoZero"/>
        <c:auto val="1"/>
        <c:lblAlgn val="ctr"/>
        <c:lblOffset val="1"/>
        <c:noMultiLvlLbl val="0"/>
      </c:catAx>
      <c:valAx>
        <c:axId val="642373536"/>
        <c:scaling>
          <c:orientation val="minMax"/>
          <c:max val="17"/>
          <c:min val="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050" dirty="0">
                    <a:solidFill>
                      <a:schemeClr val="tx1"/>
                    </a:solidFill>
                    <a:latin typeface="Times New Roman" panose="02020603050405020304" pitchFamily="18" charset="0"/>
                    <a:cs typeface="Times New Roman" panose="02020603050405020304" pitchFamily="18" charset="0"/>
                  </a:rPr>
                  <a:t>Speedup</a:t>
                </a:r>
                <a:endParaRPr lang="zh-CN" altLang="en-US" sz="105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
              <c:y val="0.33703271494115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0"/>
        <c:majorTickMark val="none"/>
        <c:minorTickMark val="none"/>
        <c:tickLblPos val="nextTo"/>
        <c:spPr>
          <a:noFill/>
          <a:ln>
            <a:noFill/>
          </a:ln>
          <a:effectLst/>
        </c:spPr>
        <c:txPr>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1888"/>
        <c:crosses val="autoZero"/>
        <c:crossBetween val="between"/>
      </c:valAx>
      <c:spPr>
        <a:solidFill>
          <a:schemeClr val="bg1">
            <a:lumMod val="85000"/>
          </a:schemeClr>
        </a:solidFill>
        <a:ln>
          <a:noFill/>
        </a:ln>
        <a:effectLst/>
      </c:spPr>
    </c:plotArea>
    <c:legend>
      <c:legendPos val="b"/>
      <c:layout>
        <c:manualLayout>
          <c:xMode val="edge"/>
          <c:yMode val="edge"/>
          <c:x val="0.15654847494553376"/>
          <c:y val="7.5132156393377225E-2"/>
          <c:w val="0.26545778867102399"/>
          <c:h val="0.42228057051665663"/>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0"/>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3352505446623095"/>
          <c:y val="2.8401180504940678E-2"/>
          <c:w val="0.86647494553376903"/>
          <c:h val="0.78794234989028522"/>
        </c:manualLayout>
      </c:layout>
      <c:barChart>
        <c:barDir val="col"/>
        <c:grouping val="clustered"/>
        <c:varyColors val="0"/>
        <c:ser>
          <c:idx val="0"/>
          <c:order val="0"/>
          <c:tx>
            <c:strRef>
              <c:f>'vgg-19扩展性'!$B$1</c:f>
              <c:strCache>
                <c:ptCount val="1"/>
                <c:pt idx="0">
                  <c:v>PyTorch</c:v>
                </c:pt>
              </c:strCache>
            </c:strRef>
          </c:tx>
          <c:spPr>
            <a:solidFill>
              <a:schemeClr val="accent1">
                <a:tint val="54000"/>
              </a:schemeClr>
            </a:solidFill>
            <a:ln>
              <a:noFill/>
            </a:ln>
            <a:effectLst/>
          </c:spPr>
          <c:invertIfNegative val="0"/>
          <c:cat>
            <c:numRef>
              <c:f>'vgg-19扩展性'!$A$2:$A$5</c:f>
              <c:numCache>
                <c:formatCode>General</c:formatCode>
                <c:ptCount val="4"/>
                <c:pt idx="0">
                  <c:v>2</c:v>
                </c:pt>
                <c:pt idx="1">
                  <c:v>4</c:v>
                </c:pt>
                <c:pt idx="2">
                  <c:v>8</c:v>
                </c:pt>
                <c:pt idx="3">
                  <c:v>16</c:v>
                </c:pt>
              </c:numCache>
            </c:numRef>
          </c:cat>
          <c:val>
            <c:numRef>
              <c:f>'vgg-19扩展性'!$B$2:$B$5</c:f>
              <c:numCache>
                <c:formatCode>0.00_ </c:formatCode>
                <c:ptCount val="4"/>
                <c:pt idx="0">
                  <c:v>0.76</c:v>
                </c:pt>
                <c:pt idx="1">
                  <c:v>1.68</c:v>
                </c:pt>
                <c:pt idx="2">
                  <c:v>3.3</c:v>
                </c:pt>
                <c:pt idx="3">
                  <c:v>6.67</c:v>
                </c:pt>
              </c:numCache>
            </c:numRef>
          </c:val>
          <c:extLst>
            <c:ext xmlns:c16="http://schemas.microsoft.com/office/drawing/2014/chart" uri="{C3380CC4-5D6E-409C-BE32-E72D297353CC}">
              <c16:uniqueId val="{00000000-7FD4-4C92-8F6F-C2644978FA93}"/>
            </c:ext>
          </c:extLst>
        </c:ser>
        <c:ser>
          <c:idx val="1"/>
          <c:order val="1"/>
          <c:tx>
            <c:strRef>
              <c:f>'vgg-19扩展性'!$C$1</c:f>
              <c:strCache>
                <c:ptCount val="1"/>
                <c:pt idx="0">
                  <c:v>Bytescheduler</c:v>
                </c:pt>
              </c:strCache>
            </c:strRef>
          </c:tx>
          <c:spPr>
            <a:solidFill>
              <a:schemeClr val="accent1">
                <a:tint val="77000"/>
              </a:schemeClr>
            </a:solidFill>
            <a:ln>
              <a:noFill/>
            </a:ln>
            <a:effectLst/>
          </c:spPr>
          <c:invertIfNegative val="0"/>
          <c:cat>
            <c:numRef>
              <c:f>'vgg-19扩展性'!$A$2:$A$5</c:f>
              <c:numCache>
                <c:formatCode>General</c:formatCode>
                <c:ptCount val="4"/>
                <c:pt idx="0">
                  <c:v>2</c:v>
                </c:pt>
                <c:pt idx="1">
                  <c:v>4</c:v>
                </c:pt>
                <c:pt idx="2">
                  <c:v>8</c:v>
                </c:pt>
                <c:pt idx="3">
                  <c:v>16</c:v>
                </c:pt>
              </c:numCache>
            </c:numRef>
          </c:cat>
          <c:val>
            <c:numRef>
              <c:f>'vgg-19扩展性'!$C$2:$C$5</c:f>
              <c:numCache>
                <c:formatCode>0.00_ </c:formatCode>
                <c:ptCount val="4"/>
                <c:pt idx="0">
                  <c:v>0.88</c:v>
                </c:pt>
                <c:pt idx="1">
                  <c:v>1.79</c:v>
                </c:pt>
                <c:pt idx="2">
                  <c:v>3.6</c:v>
                </c:pt>
                <c:pt idx="3">
                  <c:v>7.11</c:v>
                </c:pt>
              </c:numCache>
            </c:numRef>
          </c:val>
          <c:extLst>
            <c:ext xmlns:c16="http://schemas.microsoft.com/office/drawing/2014/chart" uri="{C3380CC4-5D6E-409C-BE32-E72D297353CC}">
              <c16:uniqueId val="{00000001-7FD4-4C92-8F6F-C2644978FA93}"/>
            </c:ext>
          </c:extLst>
        </c:ser>
        <c:ser>
          <c:idx val="2"/>
          <c:order val="2"/>
          <c:tx>
            <c:strRef>
              <c:f>'vgg-19扩展性'!$D$1</c:f>
              <c:strCache>
                <c:ptCount val="1"/>
                <c:pt idx="0">
                  <c:v>US-Byte</c:v>
                </c:pt>
              </c:strCache>
            </c:strRef>
          </c:tx>
          <c:spPr>
            <a:solidFill>
              <a:schemeClr val="accent1"/>
            </a:solidFill>
            <a:ln>
              <a:noFill/>
            </a:ln>
            <a:effectLst/>
          </c:spPr>
          <c:invertIfNegative val="0"/>
          <c:cat>
            <c:numRef>
              <c:f>'vgg-19扩展性'!$A$2:$A$5</c:f>
              <c:numCache>
                <c:formatCode>General</c:formatCode>
                <c:ptCount val="4"/>
                <c:pt idx="0">
                  <c:v>2</c:v>
                </c:pt>
                <c:pt idx="1">
                  <c:v>4</c:v>
                </c:pt>
                <c:pt idx="2">
                  <c:v>8</c:v>
                </c:pt>
                <c:pt idx="3">
                  <c:v>16</c:v>
                </c:pt>
              </c:numCache>
            </c:numRef>
          </c:cat>
          <c:val>
            <c:numRef>
              <c:f>'vgg-19扩展性'!$D$2:$D$5</c:f>
              <c:numCache>
                <c:formatCode>0.00_ </c:formatCode>
                <c:ptCount val="4"/>
                <c:pt idx="0">
                  <c:v>0.94</c:v>
                </c:pt>
                <c:pt idx="1">
                  <c:v>1.87</c:v>
                </c:pt>
                <c:pt idx="2">
                  <c:v>3.71</c:v>
                </c:pt>
                <c:pt idx="3">
                  <c:v>7.27</c:v>
                </c:pt>
              </c:numCache>
            </c:numRef>
          </c:val>
          <c:extLst>
            <c:ext xmlns:c16="http://schemas.microsoft.com/office/drawing/2014/chart" uri="{C3380CC4-5D6E-409C-BE32-E72D297353CC}">
              <c16:uniqueId val="{00000002-7FD4-4C92-8F6F-C2644978FA93}"/>
            </c:ext>
          </c:extLst>
        </c:ser>
        <c:ser>
          <c:idx val="3"/>
          <c:order val="3"/>
          <c:tx>
            <c:strRef>
              <c:f>'vgg-19扩展性'!$E$1</c:f>
              <c:strCache>
                <c:ptCount val="1"/>
                <c:pt idx="0">
                  <c:v>DeCK</c:v>
                </c:pt>
              </c:strCache>
            </c:strRef>
          </c:tx>
          <c:spPr>
            <a:solidFill>
              <a:schemeClr val="accent1">
                <a:shade val="76000"/>
              </a:schemeClr>
            </a:solidFill>
            <a:ln>
              <a:noFill/>
            </a:ln>
            <a:effectLst/>
          </c:spPr>
          <c:invertIfNegative val="0"/>
          <c:cat>
            <c:numRef>
              <c:f>'vgg-19扩展性'!$A$2:$A$5</c:f>
              <c:numCache>
                <c:formatCode>General</c:formatCode>
                <c:ptCount val="4"/>
                <c:pt idx="0">
                  <c:v>2</c:v>
                </c:pt>
                <c:pt idx="1">
                  <c:v>4</c:v>
                </c:pt>
                <c:pt idx="2">
                  <c:v>8</c:v>
                </c:pt>
                <c:pt idx="3">
                  <c:v>16</c:v>
                </c:pt>
              </c:numCache>
            </c:numRef>
          </c:cat>
          <c:val>
            <c:numRef>
              <c:f>'vgg-19扩展性'!$E$2:$E$5</c:f>
              <c:numCache>
                <c:formatCode>0.00_ </c:formatCode>
                <c:ptCount val="4"/>
                <c:pt idx="0">
                  <c:v>1.7</c:v>
                </c:pt>
                <c:pt idx="1">
                  <c:v>3.55</c:v>
                </c:pt>
                <c:pt idx="2">
                  <c:v>7.13</c:v>
                </c:pt>
                <c:pt idx="3">
                  <c:v>13.89</c:v>
                </c:pt>
              </c:numCache>
            </c:numRef>
          </c:val>
          <c:extLst>
            <c:ext xmlns:c16="http://schemas.microsoft.com/office/drawing/2014/chart" uri="{C3380CC4-5D6E-409C-BE32-E72D297353CC}">
              <c16:uniqueId val="{00000003-7FD4-4C92-8F6F-C2644978FA93}"/>
            </c:ext>
          </c:extLst>
        </c:ser>
        <c:ser>
          <c:idx val="4"/>
          <c:order val="4"/>
          <c:tx>
            <c:strRef>
              <c:f>'vgg-19扩展性'!$F$1</c:f>
              <c:strCache>
                <c:ptCount val="1"/>
                <c:pt idx="0">
                  <c:v>Linear</c:v>
                </c:pt>
              </c:strCache>
            </c:strRef>
          </c:tx>
          <c:spPr>
            <a:solidFill>
              <a:schemeClr val="accent1">
                <a:shade val="53000"/>
              </a:schemeClr>
            </a:solidFill>
            <a:ln>
              <a:noFill/>
            </a:ln>
            <a:effectLst/>
          </c:spPr>
          <c:invertIfNegative val="0"/>
          <c:cat>
            <c:numRef>
              <c:f>'vgg-19扩展性'!$A$2:$A$5</c:f>
              <c:numCache>
                <c:formatCode>General</c:formatCode>
                <c:ptCount val="4"/>
                <c:pt idx="0">
                  <c:v>2</c:v>
                </c:pt>
                <c:pt idx="1">
                  <c:v>4</c:v>
                </c:pt>
                <c:pt idx="2">
                  <c:v>8</c:v>
                </c:pt>
                <c:pt idx="3">
                  <c:v>16</c:v>
                </c:pt>
              </c:numCache>
            </c:numRef>
          </c:cat>
          <c:val>
            <c:numRef>
              <c:f>'vgg-19扩展性'!$F$2:$F$5</c:f>
              <c:numCache>
                <c:formatCode>General</c:formatCode>
                <c:ptCount val="4"/>
                <c:pt idx="0">
                  <c:v>2</c:v>
                </c:pt>
                <c:pt idx="1">
                  <c:v>4</c:v>
                </c:pt>
                <c:pt idx="2">
                  <c:v>8</c:v>
                </c:pt>
                <c:pt idx="3">
                  <c:v>16</c:v>
                </c:pt>
              </c:numCache>
            </c:numRef>
          </c:val>
          <c:extLst>
            <c:ext xmlns:c16="http://schemas.microsoft.com/office/drawing/2014/chart" uri="{C3380CC4-5D6E-409C-BE32-E72D297353CC}">
              <c16:uniqueId val="{00000004-7FD4-4C92-8F6F-C2644978FA93}"/>
            </c:ext>
          </c:extLst>
        </c:ser>
        <c:dLbls>
          <c:showLegendKey val="0"/>
          <c:showVal val="0"/>
          <c:showCatName val="0"/>
          <c:showSerName val="0"/>
          <c:showPercent val="0"/>
          <c:showBubbleSize val="0"/>
        </c:dLbls>
        <c:gapWidth val="128"/>
        <c:axId val="642371888"/>
        <c:axId val="642373536"/>
      </c:barChart>
      <c:catAx>
        <c:axId val="642371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050" dirty="0">
                    <a:solidFill>
                      <a:schemeClr val="tx1"/>
                    </a:solidFill>
                    <a:latin typeface="Times New Roman" panose="02020603050405020304" pitchFamily="18" charset="0"/>
                    <a:cs typeface="Times New Roman" panose="02020603050405020304" pitchFamily="18" charset="0"/>
                  </a:rPr>
                  <a:t>Worker number</a:t>
                </a:r>
                <a:endParaRPr lang="zh-CN" altLang="en-US" sz="105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3536"/>
        <c:crosses val="autoZero"/>
        <c:auto val="1"/>
        <c:lblAlgn val="ctr"/>
        <c:lblOffset val="1"/>
        <c:noMultiLvlLbl val="0"/>
      </c:catAx>
      <c:valAx>
        <c:axId val="642373536"/>
        <c:scaling>
          <c:orientation val="minMax"/>
          <c:max val="17"/>
          <c:min val="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100" dirty="0">
                    <a:solidFill>
                      <a:schemeClr val="tx1"/>
                    </a:solidFill>
                    <a:latin typeface="Times New Roman" panose="02020603050405020304" pitchFamily="18" charset="0"/>
                    <a:cs typeface="Times New Roman" panose="02020603050405020304" pitchFamily="18" charset="0"/>
                  </a:rPr>
                  <a:t>Speedup</a:t>
                </a:r>
                <a:endParaRPr lang="zh-CN" altLang="en-US" sz="11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
              <c:y val="0.32941651705565528"/>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_ " sourceLinked="0"/>
        <c:majorTickMark val="none"/>
        <c:minorTickMark val="none"/>
        <c:tickLblPos val="nextTo"/>
        <c:spPr>
          <a:noFill/>
          <a:ln>
            <a:noFill/>
          </a:ln>
          <a:effectLst/>
        </c:spPr>
        <c:txPr>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1888"/>
        <c:crosses val="autoZero"/>
        <c:crossBetween val="between"/>
      </c:valAx>
      <c:spPr>
        <a:solidFill>
          <a:schemeClr val="bg1">
            <a:lumMod val="85000"/>
          </a:schemeClr>
        </a:solidFill>
        <a:ln>
          <a:noFill/>
        </a:ln>
        <a:effectLst/>
      </c:spPr>
    </c:plotArea>
    <c:legend>
      <c:legendPos val="b"/>
      <c:layout>
        <c:manualLayout>
          <c:xMode val="edge"/>
          <c:yMode val="edge"/>
          <c:x val="0.16000708061002178"/>
          <c:y val="7.5132156393377225E-2"/>
          <c:w val="0.26199918300653596"/>
          <c:h val="0.42861410333133848"/>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0"/>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299512301446748"/>
          <c:y val="3.258083046118497E-2"/>
          <c:w val="0.87004876985532509"/>
          <c:h val="0.78984650652845612"/>
        </c:manualLayout>
      </c:layout>
      <c:barChart>
        <c:barDir val="col"/>
        <c:grouping val="clustered"/>
        <c:varyColors val="0"/>
        <c:ser>
          <c:idx val="0"/>
          <c:order val="0"/>
          <c:tx>
            <c:strRef>
              <c:f>'resnet-101扩展性'!$B$1</c:f>
              <c:strCache>
                <c:ptCount val="1"/>
                <c:pt idx="0">
                  <c:v>PyTorch</c:v>
                </c:pt>
              </c:strCache>
            </c:strRef>
          </c:tx>
          <c:spPr>
            <a:solidFill>
              <a:schemeClr val="accent1">
                <a:tint val="54000"/>
              </a:schemeClr>
            </a:solidFill>
            <a:ln>
              <a:noFill/>
            </a:ln>
            <a:effectLst/>
          </c:spPr>
          <c:invertIfNegative val="0"/>
          <c:cat>
            <c:numRef>
              <c:f>'resnet-101扩展性'!$A$2:$A$5</c:f>
              <c:numCache>
                <c:formatCode>General</c:formatCode>
                <c:ptCount val="4"/>
                <c:pt idx="0">
                  <c:v>2</c:v>
                </c:pt>
                <c:pt idx="1">
                  <c:v>4</c:v>
                </c:pt>
                <c:pt idx="2">
                  <c:v>8</c:v>
                </c:pt>
                <c:pt idx="3">
                  <c:v>16</c:v>
                </c:pt>
              </c:numCache>
            </c:numRef>
          </c:cat>
          <c:val>
            <c:numRef>
              <c:f>'resnet-101扩展性'!$B$2:$B$5</c:f>
              <c:numCache>
                <c:formatCode>0.00_ </c:formatCode>
                <c:ptCount val="4"/>
                <c:pt idx="0">
                  <c:v>1.22</c:v>
                </c:pt>
                <c:pt idx="1">
                  <c:v>2.31</c:v>
                </c:pt>
                <c:pt idx="2">
                  <c:v>4.67</c:v>
                </c:pt>
                <c:pt idx="3">
                  <c:v>8.57</c:v>
                </c:pt>
              </c:numCache>
            </c:numRef>
          </c:val>
          <c:extLst>
            <c:ext xmlns:c16="http://schemas.microsoft.com/office/drawing/2014/chart" uri="{C3380CC4-5D6E-409C-BE32-E72D297353CC}">
              <c16:uniqueId val="{00000000-99E4-4F87-9591-84659F969E11}"/>
            </c:ext>
          </c:extLst>
        </c:ser>
        <c:ser>
          <c:idx val="1"/>
          <c:order val="1"/>
          <c:tx>
            <c:strRef>
              <c:f>'resnet-101扩展性'!$C$1</c:f>
              <c:strCache>
                <c:ptCount val="1"/>
                <c:pt idx="0">
                  <c:v>Bytescheduler</c:v>
                </c:pt>
              </c:strCache>
            </c:strRef>
          </c:tx>
          <c:spPr>
            <a:solidFill>
              <a:schemeClr val="accent1">
                <a:tint val="77000"/>
              </a:schemeClr>
            </a:solidFill>
            <a:ln>
              <a:noFill/>
            </a:ln>
            <a:effectLst/>
          </c:spPr>
          <c:invertIfNegative val="0"/>
          <c:cat>
            <c:numRef>
              <c:f>'resnet-101扩展性'!$A$2:$A$5</c:f>
              <c:numCache>
                <c:formatCode>General</c:formatCode>
                <c:ptCount val="4"/>
                <c:pt idx="0">
                  <c:v>2</c:v>
                </c:pt>
                <c:pt idx="1">
                  <c:v>4</c:v>
                </c:pt>
                <c:pt idx="2">
                  <c:v>8</c:v>
                </c:pt>
                <c:pt idx="3">
                  <c:v>16</c:v>
                </c:pt>
              </c:numCache>
            </c:numRef>
          </c:cat>
          <c:val>
            <c:numRef>
              <c:f>'resnet-101扩展性'!$C$2:$C$5</c:f>
              <c:numCache>
                <c:formatCode>0.00_ </c:formatCode>
                <c:ptCount val="4"/>
                <c:pt idx="0">
                  <c:v>1.4</c:v>
                </c:pt>
                <c:pt idx="1">
                  <c:v>2.54</c:v>
                </c:pt>
                <c:pt idx="2">
                  <c:v>5.57</c:v>
                </c:pt>
                <c:pt idx="3">
                  <c:v>10.56</c:v>
                </c:pt>
              </c:numCache>
            </c:numRef>
          </c:val>
          <c:extLst>
            <c:ext xmlns:c16="http://schemas.microsoft.com/office/drawing/2014/chart" uri="{C3380CC4-5D6E-409C-BE32-E72D297353CC}">
              <c16:uniqueId val="{00000001-99E4-4F87-9591-84659F969E11}"/>
            </c:ext>
          </c:extLst>
        </c:ser>
        <c:ser>
          <c:idx val="2"/>
          <c:order val="2"/>
          <c:tx>
            <c:strRef>
              <c:f>'resnet-101扩展性'!$D$1</c:f>
              <c:strCache>
                <c:ptCount val="1"/>
                <c:pt idx="0">
                  <c:v>US-Byte</c:v>
                </c:pt>
              </c:strCache>
            </c:strRef>
          </c:tx>
          <c:spPr>
            <a:solidFill>
              <a:schemeClr val="accent1"/>
            </a:solidFill>
            <a:ln>
              <a:noFill/>
            </a:ln>
            <a:effectLst/>
          </c:spPr>
          <c:invertIfNegative val="0"/>
          <c:cat>
            <c:numRef>
              <c:f>'resnet-101扩展性'!$A$2:$A$5</c:f>
              <c:numCache>
                <c:formatCode>General</c:formatCode>
                <c:ptCount val="4"/>
                <c:pt idx="0">
                  <c:v>2</c:v>
                </c:pt>
                <c:pt idx="1">
                  <c:v>4</c:v>
                </c:pt>
                <c:pt idx="2">
                  <c:v>8</c:v>
                </c:pt>
                <c:pt idx="3">
                  <c:v>16</c:v>
                </c:pt>
              </c:numCache>
            </c:numRef>
          </c:cat>
          <c:val>
            <c:numRef>
              <c:f>'resnet-101扩展性'!$D$2:$D$5</c:f>
              <c:numCache>
                <c:formatCode>0.00_ </c:formatCode>
                <c:ptCount val="4"/>
                <c:pt idx="0">
                  <c:v>1.47</c:v>
                </c:pt>
                <c:pt idx="1">
                  <c:v>3.04</c:v>
                </c:pt>
                <c:pt idx="2">
                  <c:v>5.88</c:v>
                </c:pt>
                <c:pt idx="3">
                  <c:v>11.95</c:v>
                </c:pt>
              </c:numCache>
            </c:numRef>
          </c:val>
          <c:extLst>
            <c:ext xmlns:c16="http://schemas.microsoft.com/office/drawing/2014/chart" uri="{C3380CC4-5D6E-409C-BE32-E72D297353CC}">
              <c16:uniqueId val="{00000002-99E4-4F87-9591-84659F969E11}"/>
            </c:ext>
          </c:extLst>
        </c:ser>
        <c:ser>
          <c:idx val="3"/>
          <c:order val="3"/>
          <c:tx>
            <c:strRef>
              <c:f>'resnet-101扩展性'!$E$1</c:f>
              <c:strCache>
                <c:ptCount val="1"/>
                <c:pt idx="0">
                  <c:v>DeCK</c:v>
                </c:pt>
              </c:strCache>
            </c:strRef>
          </c:tx>
          <c:spPr>
            <a:solidFill>
              <a:schemeClr val="accent1">
                <a:shade val="76000"/>
              </a:schemeClr>
            </a:solidFill>
            <a:ln>
              <a:noFill/>
            </a:ln>
            <a:effectLst/>
          </c:spPr>
          <c:invertIfNegative val="0"/>
          <c:cat>
            <c:numRef>
              <c:f>'resnet-101扩展性'!$A$2:$A$5</c:f>
              <c:numCache>
                <c:formatCode>General</c:formatCode>
                <c:ptCount val="4"/>
                <c:pt idx="0">
                  <c:v>2</c:v>
                </c:pt>
                <c:pt idx="1">
                  <c:v>4</c:v>
                </c:pt>
                <c:pt idx="2">
                  <c:v>8</c:v>
                </c:pt>
                <c:pt idx="3">
                  <c:v>16</c:v>
                </c:pt>
              </c:numCache>
            </c:numRef>
          </c:cat>
          <c:val>
            <c:numRef>
              <c:f>'resnet-101扩展性'!$E$2:$E$5</c:f>
              <c:numCache>
                <c:formatCode>0.00_ </c:formatCode>
                <c:ptCount val="4"/>
                <c:pt idx="0">
                  <c:v>1.89</c:v>
                </c:pt>
                <c:pt idx="1">
                  <c:v>3.68</c:v>
                </c:pt>
                <c:pt idx="2">
                  <c:v>7.42</c:v>
                </c:pt>
                <c:pt idx="3">
                  <c:v>15.34</c:v>
                </c:pt>
              </c:numCache>
            </c:numRef>
          </c:val>
          <c:extLst>
            <c:ext xmlns:c16="http://schemas.microsoft.com/office/drawing/2014/chart" uri="{C3380CC4-5D6E-409C-BE32-E72D297353CC}">
              <c16:uniqueId val="{00000003-99E4-4F87-9591-84659F969E11}"/>
            </c:ext>
          </c:extLst>
        </c:ser>
        <c:ser>
          <c:idx val="4"/>
          <c:order val="4"/>
          <c:tx>
            <c:strRef>
              <c:f>'resnet-101扩展性'!$F$1</c:f>
              <c:strCache>
                <c:ptCount val="1"/>
                <c:pt idx="0">
                  <c:v>Linear</c:v>
                </c:pt>
              </c:strCache>
            </c:strRef>
          </c:tx>
          <c:spPr>
            <a:solidFill>
              <a:schemeClr val="accent1">
                <a:shade val="53000"/>
              </a:schemeClr>
            </a:solidFill>
            <a:ln>
              <a:noFill/>
            </a:ln>
            <a:effectLst/>
          </c:spPr>
          <c:invertIfNegative val="0"/>
          <c:cat>
            <c:numRef>
              <c:f>'resnet-101扩展性'!$A$2:$A$5</c:f>
              <c:numCache>
                <c:formatCode>General</c:formatCode>
                <c:ptCount val="4"/>
                <c:pt idx="0">
                  <c:v>2</c:v>
                </c:pt>
                <c:pt idx="1">
                  <c:v>4</c:v>
                </c:pt>
                <c:pt idx="2">
                  <c:v>8</c:v>
                </c:pt>
                <c:pt idx="3">
                  <c:v>16</c:v>
                </c:pt>
              </c:numCache>
            </c:numRef>
          </c:cat>
          <c:val>
            <c:numRef>
              <c:f>'resnet-101扩展性'!$F$2:$F$5</c:f>
              <c:numCache>
                <c:formatCode>General</c:formatCode>
                <c:ptCount val="4"/>
                <c:pt idx="0">
                  <c:v>2</c:v>
                </c:pt>
                <c:pt idx="1">
                  <c:v>4</c:v>
                </c:pt>
                <c:pt idx="2">
                  <c:v>8</c:v>
                </c:pt>
                <c:pt idx="3">
                  <c:v>16</c:v>
                </c:pt>
              </c:numCache>
            </c:numRef>
          </c:val>
          <c:extLst>
            <c:ext xmlns:c16="http://schemas.microsoft.com/office/drawing/2014/chart" uri="{C3380CC4-5D6E-409C-BE32-E72D297353CC}">
              <c16:uniqueId val="{00000004-99E4-4F87-9591-84659F969E11}"/>
            </c:ext>
          </c:extLst>
        </c:ser>
        <c:dLbls>
          <c:showLegendKey val="0"/>
          <c:showVal val="0"/>
          <c:showCatName val="0"/>
          <c:showSerName val="0"/>
          <c:showPercent val="0"/>
          <c:showBubbleSize val="0"/>
        </c:dLbls>
        <c:gapWidth val="128"/>
        <c:axId val="642371888"/>
        <c:axId val="642373536"/>
      </c:barChart>
      <c:catAx>
        <c:axId val="642371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050" dirty="0">
                    <a:solidFill>
                      <a:schemeClr val="tx1"/>
                    </a:solidFill>
                    <a:latin typeface="Times New Roman" panose="02020603050405020304" pitchFamily="18" charset="0"/>
                    <a:cs typeface="Times New Roman" panose="02020603050405020304" pitchFamily="18" charset="0"/>
                  </a:rPr>
                  <a:t>Worker number</a:t>
                </a:r>
                <a:endParaRPr lang="zh-CN" altLang="en-US" sz="105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3536"/>
        <c:crosses val="autoZero"/>
        <c:auto val="1"/>
        <c:lblAlgn val="ctr"/>
        <c:lblOffset val="1"/>
        <c:noMultiLvlLbl val="0"/>
      </c:catAx>
      <c:valAx>
        <c:axId val="642373536"/>
        <c:scaling>
          <c:orientation val="minMax"/>
          <c:max val="17"/>
          <c:min val="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100" dirty="0">
                    <a:solidFill>
                      <a:schemeClr val="tx1"/>
                    </a:solidFill>
                    <a:latin typeface="Times New Roman" panose="02020603050405020304" pitchFamily="18" charset="0"/>
                    <a:cs typeface="Times New Roman" panose="02020603050405020304" pitchFamily="18" charset="0"/>
                  </a:rPr>
                  <a:t>Speedup</a:t>
                </a:r>
                <a:endParaRPr lang="zh-CN" altLang="en-US" sz="11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3.4602076124567475E-3"/>
              <c:y val="0.33082527658726202"/>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_ " sourceLinked="0"/>
        <c:majorTickMark val="none"/>
        <c:minorTickMark val="none"/>
        <c:tickLblPos val="nextTo"/>
        <c:spPr>
          <a:noFill/>
          <a:ln>
            <a:noFill/>
          </a:ln>
          <a:effectLst/>
        </c:spPr>
        <c:txPr>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1888"/>
        <c:crosses val="autoZero"/>
        <c:crossBetween val="between"/>
        <c:majorUnit val="5"/>
      </c:valAx>
      <c:spPr>
        <a:solidFill>
          <a:schemeClr val="bg1">
            <a:lumMod val="85000"/>
          </a:schemeClr>
        </a:solidFill>
        <a:ln>
          <a:noFill/>
        </a:ln>
        <a:effectLst/>
      </c:spPr>
    </c:plotArea>
    <c:legend>
      <c:legendPos val="b"/>
      <c:layout>
        <c:manualLayout>
          <c:xMode val="edge"/>
          <c:yMode val="edge"/>
          <c:x val="0.15330408958395772"/>
          <c:y val="7.1587262035283566E-2"/>
          <c:w val="0.26473612511238864"/>
          <c:h val="0.44118658427190277"/>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0"/>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15857555143268"/>
          <c:y val="4.7017694063926946E-2"/>
          <c:w val="0.83284142444856735"/>
          <c:h val="0.78567541856925416"/>
        </c:manualLayout>
      </c:layout>
      <c:barChart>
        <c:barDir val="col"/>
        <c:grouping val="clustered"/>
        <c:varyColors val="0"/>
        <c:ser>
          <c:idx val="0"/>
          <c:order val="0"/>
          <c:tx>
            <c:strRef>
              <c:f>'resnet-101带宽'!$B$1</c:f>
              <c:strCache>
                <c:ptCount val="1"/>
                <c:pt idx="0">
                  <c:v>PyTorch</c:v>
                </c:pt>
              </c:strCache>
            </c:strRef>
          </c:tx>
          <c:spPr>
            <a:solidFill>
              <a:schemeClr val="accent1"/>
            </a:solidFill>
            <a:ln>
              <a:noFill/>
            </a:ln>
            <a:effectLst/>
          </c:spPr>
          <c:invertIfNegative val="0"/>
          <c:cat>
            <c:numRef>
              <c:f>'resnet-101带宽'!$A$2:$A$5</c:f>
              <c:numCache>
                <c:formatCode>General</c:formatCode>
                <c:ptCount val="4"/>
                <c:pt idx="0">
                  <c:v>5</c:v>
                </c:pt>
                <c:pt idx="1">
                  <c:v>10</c:v>
                </c:pt>
                <c:pt idx="2">
                  <c:v>20</c:v>
                </c:pt>
                <c:pt idx="3">
                  <c:v>40</c:v>
                </c:pt>
              </c:numCache>
            </c:numRef>
          </c:cat>
          <c:val>
            <c:numRef>
              <c:f>'resnet-101带宽'!$B$2:$B$5</c:f>
              <c:numCache>
                <c:formatCode>0_ </c:formatCode>
                <c:ptCount val="4"/>
                <c:pt idx="0">
                  <c:v>516</c:v>
                </c:pt>
                <c:pt idx="1">
                  <c:v>999</c:v>
                </c:pt>
                <c:pt idx="2">
                  <c:v>2025</c:v>
                </c:pt>
                <c:pt idx="3">
                  <c:v>2571</c:v>
                </c:pt>
              </c:numCache>
            </c:numRef>
          </c:val>
          <c:extLst>
            <c:ext xmlns:c16="http://schemas.microsoft.com/office/drawing/2014/chart" uri="{C3380CC4-5D6E-409C-BE32-E72D297353CC}">
              <c16:uniqueId val="{00000000-33E2-4E60-B4B4-563678B12613}"/>
            </c:ext>
          </c:extLst>
        </c:ser>
        <c:ser>
          <c:idx val="1"/>
          <c:order val="1"/>
          <c:tx>
            <c:strRef>
              <c:f>'resnet-101带宽'!$C$1</c:f>
              <c:strCache>
                <c:ptCount val="1"/>
                <c:pt idx="0">
                  <c:v>Bytescheduler</c:v>
                </c:pt>
              </c:strCache>
            </c:strRef>
          </c:tx>
          <c:spPr>
            <a:solidFill>
              <a:schemeClr val="accent2"/>
            </a:solidFill>
            <a:ln>
              <a:noFill/>
            </a:ln>
            <a:effectLst/>
          </c:spPr>
          <c:invertIfNegative val="0"/>
          <c:cat>
            <c:numRef>
              <c:f>'resnet-101带宽'!$A$2:$A$5</c:f>
              <c:numCache>
                <c:formatCode>General</c:formatCode>
                <c:ptCount val="4"/>
                <c:pt idx="0">
                  <c:v>5</c:v>
                </c:pt>
                <c:pt idx="1">
                  <c:v>10</c:v>
                </c:pt>
                <c:pt idx="2">
                  <c:v>20</c:v>
                </c:pt>
                <c:pt idx="3">
                  <c:v>40</c:v>
                </c:pt>
              </c:numCache>
            </c:numRef>
          </c:cat>
          <c:val>
            <c:numRef>
              <c:f>'resnet-101带宽'!$C$2:$C$5</c:f>
              <c:numCache>
                <c:formatCode>0_ </c:formatCode>
                <c:ptCount val="4"/>
                <c:pt idx="0">
                  <c:v>723</c:v>
                </c:pt>
                <c:pt idx="1">
                  <c:v>1377</c:v>
                </c:pt>
                <c:pt idx="2">
                  <c:v>2301</c:v>
                </c:pt>
                <c:pt idx="3">
                  <c:v>3168</c:v>
                </c:pt>
              </c:numCache>
            </c:numRef>
          </c:val>
          <c:extLst>
            <c:ext xmlns:c16="http://schemas.microsoft.com/office/drawing/2014/chart" uri="{C3380CC4-5D6E-409C-BE32-E72D297353CC}">
              <c16:uniqueId val="{00000001-33E2-4E60-B4B4-563678B12613}"/>
            </c:ext>
          </c:extLst>
        </c:ser>
        <c:ser>
          <c:idx val="2"/>
          <c:order val="2"/>
          <c:tx>
            <c:strRef>
              <c:f>'resnet-101带宽'!$D$1</c:f>
              <c:strCache>
                <c:ptCount val="1"/>
                <c:pt idx="0">
                  <c:v>US-Byte</c:v>
                </c:pt>
              </c:strCache>
            </c:strRef>
          </c:tx>
          <c:spPr>
            <a:solidFill>
              <a:schemeClr val="accent3"/>
            </a:solidFill>
            <a:ln>
              <a:noFill/>
            </a:ln>
            <a:effectLst/>
          </c:spPr>
          <c:invertIfNegative val="0"/>
          <c:cat>
            <c:numRef>
              <c:f>'resnet-101带宽'!$A$2:$A$5</c:f>
              <c:numCache>
                <c:formatCode>General</c:formatCode>
                <c:ptCount val="4"/>
                <c:pt idx="0">
                  <c:v>5</c:v>
                </c:pt>
                <c:pt idx="1">
                  <c:v>10</c:v>
                </c:pt>
                <c:pt idx="2">
                  <c:v>20</c:v>
                </c:pt>
                <c:pt idx="3">
                  <c:v>40</c:v>
                </c:pt>
              </c:numCache>
            </c:numRef>
          </c:cat>
          <c:val>
            <c:numRef>
              <c:f>'resnet-101带宽'!$D$2:$D$5</c:f>
              <c:numCache>
                <c:formatCode>0_ </c:formatCode>
                <c:ptCount val="4"/>
                <c:pt idx="0">
                  <c:v>744</c:v>
                </c:pt>
                <c:pt idx="1">
                  <c:v>1517.9999999999998</c:v>
                </c:pt>
                <c:pt idx="2">
                  <c:v>2538.0000000000005</c:v>
                </c:pt>
                <c:pt idx="3">
                  <c:v>3585</c:v>
                </c:pt>
              </c:numCache>
            </c:numRef>
          </c:val>
          <c:extLst>
            <c:ext xmlns:c16="http://schemas.microsoft.com/office/drawing/2014/chart" uri="{C3380CC4-5D6E-409C-BE32-E72D297353CC}">
              <c16:uniqueId val="{00000002-33E2-4E60-B4B4-563678B12613}"/>
            </c:ext>
          </c:extLst>
        </c:ser>
        <c:ser>
          <c:idx val="3"/>
          <c:order val="3"/>
          <c:tx>
            <c:strRef>
              <c:f>'resnet-101带宽'!$E$1</c:f>
              <c:strCache>
                <c:ptCount val="1"/>
                <c:pt idx="0">
                  <c:v>DeCK</c:v>
                </c:pt>
              </c:strCache>
            </c:strRef>
          </c:tx>
          <c:spPr>
            <a:solidFill>
              <a:schemeClr val="accent4"/>
            </a:solidFill>
            <a:ln>
              <a:noFill/>
            </a:ln>
            <a:effectLst/>
          </c:spPr>
          <c:invertIfNegative val="0"/>
          <c:cat>
            <c:numRef>
              <c:f>'resnet-101带宽'!$A$2:$A$5</c:f>
              <c:numCache>
                <c:formatCode>General</c:formatCode>
                <c:ptCount val="4"/>
                <c:pt idx="0">
                  <c:v>5</c:v>
                </c:pt>
                <c:pt idx="1">
                  <c:v>10</c:v>
                </c:pt>
                <c:pt idx="2">
                  <c:v>20</c:v>
                </c:pt>
                <c:pt idx="3">
                  <c:v>40</c:v>
                </c:pt>
              </c:numCache>
            </c:numRef>
          </c:cat>
          <c:val>
            <c:numRef>
              <c:f>'resnet-101带宽'!$E$2:$E$5</c:f>
              <c:numCache>
                <c:formatCode>0_ </c:formatCode>
                <c:ptCount val="4"/>
                <c:pt idx="0">
                  <c:v>2030.9999999999998</c:v>
                </c:pt>
                <c:pt idx="1">
                  <c:v>3378</c:v>
                </c:pt>
                <c:pt idx="2">
                  <c:v>4284</c:v>
                </c:pt>
                <c:pt idx="3">
                  <c:v>4602</c:v>
                </c:pt>
              </c:numCache>
            </c:numRef>
          </c:val>
          <c:extLst>
            <c:ext xmlns:c16="http://schemas.microsoft.com/office/drawing/2014/chart" uri="{C3380CC4-5D6E-409C-BE32-E72D297353CC}">
              <c16:uniqueId val="{00000003-33E2-4E60-B4B4-563678B12613}"/>
            </c:ext>
          </c:extLst>
        </c:ser>
        <c:dLbls>
          <c:showLegendKey val="0"/>
          <c:showVal val="0"/>
          <c:showCatName val="0"/>
          <c:showSerName val="0"/>
          <c:showPercent val="0"/>
          <c:showBubbleSize val="0"/>
        </c:dLbls>
        <c:gapWidth val="128"/>
        <c:axId val="642371888"/>
        <c:axId val="642373536"/>
        <c:extLst/>
      </c:barChart>
      <c:catAx>
        <c:axId val="642371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050" b="0" i="0" kern="1200" baseline="0" dirty="0">
                    <a:solidFill>
                      <a:srgbClr val="000000"/>
                    </a:solidFill>
                    <a:effectLst/>
                    <a:latin typeface="Times New Roman" panose="02020603050405020304" pitchFamily="18" charset="0"/>
                    <a:cs typeface="Times New Roman" panose="02020603050405020304" pitchFamily="18" charset="0"/>
                  </a:rPr>
                  <a:t>Bandwidth</a:t>
                </a:r>
                <a:r>
                  <a:rPr lang="en-US" altLang="zh-CN" sz="1000" b="0" i="0" kern="1200" baseline="0" dirty="0">
                    <a:solidFill>
                      <a:srgbClr val="000000"/>
                    </a:solidFill>
                    <a:effectLst/>
                    <a:latin typeface="Times New Roman" panose="02020603050405020304" pitchFamily="18" charset="0"/>
                    <a:cs typeface="Times New Roman" panose="02020603050405020304" pitchFamily="18" charset="0"/>
                  </a:rPr>
                  <a:t> (Gbps)</a:t>
                </a:r>
                <a:endParaRPr lang="zh-CN" altLang="zh-CN">
                  <a:effectLst/>
                </a:endParaRPr>
              </a:p>
            </c:rich>
          </c:tx>
          <c:layout>
            <c:manualLayout>
              <c:xMode val="edge"/>
              <c:yMode val="edge"/>
              <c:x val="0.43277030509173364"/>
              <c:y val="0.9064592846270926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3536"/>
        <c:crosses val="autoZero"/>
        <c:auto val="1"/>
        <c:lblAlgn val="ctr"/>
        <c:lblOffset val="1"/>
        <c:noMultiLvlLbl val="0"/>
      </c:catAx>
      <c:valAx>
        <c:axId val="642373536"/>
        <c:scaling>
          <c:orientation val="minMax"/>
          <c:max val="4800"/>
          <c:min val="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ltLang="zh-CN" sz="1100" b="0" i="0" kern="1200" baseline="0" dirty="0">
                    <a:solidFill>
                      <a:srgbClr val="000000"/>
                    </a:solidFill>
                    <a:effectLst/>
                    <a:latin typeface="Times New Roman" panose="02020603050405020304" pitchFamily="18" charset="0"/>
                    <a:cs typeface="Times New Roman" panose="02020603050405020304" pitchFamily="18" charset="0"/>
                  </a:rPr>
                  <a:t>Throughput (images/sec)</a:t>
                </a:r>
                <a:endParaRPr lang="zh-CN" altLang="zh-CN" sz="1100">
                  <a:effectLst/>
                </a:endParaRPr>
              </a:p>
            </c:rich>
          </c:tx>
          <c:layout>
            <c:manualLayout>
              <c:xMode val="edge"/>
              <c:yMode val="edge"/>
              <c:x val="3.4126984126984128E-3"/>
              <c:y val="8.5673040334855413E-2"/>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title>
        <c:numFmt formatCode="0_ " sourceLinked="0"/>
        <c:majorTickMark val="none"/>
        <c:minorTickMark val="none"/>
        <c:tickLblPos val="nextTo"/>
        <c:spPr>
          <a:noFill/>
          <a:ln>
            <a:noFill/>
          </a:ln>
          <a:effectLst/>
        </c:spPr>
        <c:txPr>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1888"/>
        <c:crosses val="autoZero"/>
        <c:crossBetween val="between"/>
        <c:majorUnit val="800"/>
      </c:valAx>
      <c:spPr>
        <a:solidFill>
          <a:schemeClr val="bg1">
            <a:lumMod val="85000"/>
          </a:schemeClr>
        </a:solidFill>
        <a:ln>
          <a:noFill/>
        </a:ln>
        <a:effectLst/>
      </c:spPr>
    </c:plotArea>
    <c:legend>
      <c:legendPos val="b"/>
      <c:layout>
        <c:manualLayout>
          <c:xMode val="edge"/>
          <c:yMode val="edge"/>
          <c:x val="0.19155509173366317"/>
          <c:y val="8.247241248097413E-2"/>
          <c:w val="0.24890898783755927"/>
          <c:h val="0.3044663242009133"/>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0"/>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15857555143268"/>
          <c:y val="4.7017694063926939E-2"/>
          <c:w val="0.83284142444856735"/>
          <c:h val="0.78567541856925416"/>
        </c:manualLayout>
      </c:layout>
      <c:barChart>
        <c:barDir val="col"/>
        <c:grouping val="clustered"/>
        <c:varyColors val="0"/>
        <c:ser>
          <c:idx val="0"/>
          <c:order val="0"/>
          <c:tx>
            <c:strRef>
              <c:f>'vgg-19带宽'!$B$1</c:f>
              <c:strCache>
                <c:ptCount val="1"/>
                <c:pt idx="0">
                  <c:v>PyTorch</c:v>
                </c:pt>
              </c:strCache>
            </c:strRef>
          </c:tx>
          <c:spPr>
            <a:solidFill>
              <a:schemeClr val="accent1"/>
            </a:solidFill>
            <a:ln>
              <a:noFill/>
            </a:ln>
            <a:effectLst/>
          </c:spPr>
          <c:invertIfNegative val="0"/>
          <c:cat>
            <c:numRef>
              <c:f>'vgg-19带宽'!$A$2:$A$5</c:f>
              <c:numCache>
                <c:formatCode>General</c:formatCode>
                <c:ptCount val="4"/>
                <c:pt idx="0">
                  <c:v>5</c:v>
                </c:pt>
                <c:pt idx="1">
                  <c:v>10</c:v>
                </c:pt>
                <c:pt idx="2">
                  <c:v>20</c:v>
                </c:pt>
                <c:pt idx="3">
                  <c:v>40</c:v>
                </c:pt>
              </c:numCache>
            </c:numRef>
          </c:cat>
          <c:val>
            <c:numRef>
              <c:f>'vgg-19带宽'!$B$2:$B$5</c:f>
              <c:numCache>
                <c:formatCode>0.00_ </c:formatCode>
                <c:ptCount val="4"/>
                <c:pt idx="0">
                  <c:v>162</c:v>
                </c:pt>
                <c:pt idx="1">
                  <c:v>314</c:v>
                </c:pt>
                <c:pt idx="2">
                  <c:v>646</c:v>
                </c:pt>
                <c:pt idx="3">
                  <c:v>1334</c:v>
                </c:pt>
              </c:numCache>
            </c:numRef>
          </c:val>
          <c:extLst>
            <c:ext xmlns:c16="http://schemas.microsoft.com/office/drawing/2014/chart" uri="{C3380CC4-5D6E-409C-BE32-E72D297353CC}">
              <c16:uniqueId val="{00000000-3B9F-459F-8628-9ED6FC7570ED}"/>
            </c:ext>
          </c:extLst>
        </c:ser>
        <c:ser>
          <c:idx val="1"/>
          <c:order val="1"/>
          <c:tx>
            <c:strRef>
              <c:f>'vgg-19带宽'!$C$1</c:f>
              <c:strCache>
                <c:ptCount val="1"/>
                <c:pt idx="0">
                  <c:v>Bytescheduler</c:v>
                </c:pt>
              </c:strCache>
            </c:strRef>
          </c:tx>
          <c:spPr>
            <a:solidFill>
              <a:schemeClr val="accent2"/>
            </a:solidFill>
            <a:ln>
              <a:noFill/>
            </a:ln>
            <a:effectLst/>
          </c:spPr>
          <c:invertIfNegative val="0"/>
          <c:cat>
            <c:numRef>
              <c:f>'vgg-19带宽'!$A$2:$A$5</c:f>
              <c:numCache>
                <c:formatCode>General</c:formatCode>
                <c:ptCount val="4"/>
                <c:pt idx="0">
                  <c:v>5</c:v>
                </c:pt>
                <c:pt idx="1">
                  <c:v>10</c:v>
                </c:pt>
                <c:pt idx="2">
                  <c:v>20</c:v>
                </c:pt>
                <c:pt idx="3">
                  <c:v>40</c:v>
                </c:pt>
              </c:numCache>
            </c:numRef>
          </c:cat>
          <c:val>
            <c:numRef>
              <c:f>'vgg-19带宽'!$C$2:$C$5</c:f>
              <c:numCache>
                <c:formatCode>0.00_ </c:formatCode>
                <c:ptCount val="4"/>
                <c:pt idx="0">
                  <c:v>190</c:v>
                </c:pt>
                <c:pt idx="1">
                  <c:v>352</c:v>
                </c:pt>
                <c:pt idx="2">
                  <c:v>724</c:v>
                </c:pt>
                <c:pt idx="3">
                  <c:v>1422</c:v>
                </c:pt>
              </c:numCache>
            </c:numRef>
          </c:val>
          <c:extLst>
            <c:ext xmlns:c16="http://schemas.microsoft.com/office/drawing/2014/chart" uri="{C3380CC4-5D6E-409C-BE32-E72D297353CC}">
              <c16:uniqueId val="{00000001-3B9F-459F-8628-9ED6FC7570ED}"/>
            </c:ext>
          </c:extLst>
        </c:ser>
        <c:ser>
          <c:idx val="2"/>
          <c:order val="2"/>
          <c:tx>
            <c:strRef>
              <c:f>'vgg-19带宽'!$D$1</c:f>
              <c:strCache>
                <c:ptCount val="1"/>
                <c:pt idx="0">
                  <c:v>US-Byte</c:v>
                </c:pt>
              </c:strCache>
            </c:strRef>
          </c:tx>
          <c:spPr>
            <a:solidFill>
              <a:schemeClr val="accent3"/>
            </a:solidFill>
            <a:ln>
              <a:noFill/>
            </a:ln>
            <a:effectLst/>
          </c:spPr>
          <c:invertIfNegative val="0"/>
          <c:cat>
            <c:numRef>
              <c:f>'vgg-19带宽'!$A$2:$A$5</c:f>
              <c:numCache>
                <c:formatCode>General</c:formatCode>
                <c:ptCount val="4"/>
                <c:pt idx="0">
                  <c:v>5</c:v>
                </c:pt>
                <c:pt idx="1">
                  <c:v>10</c:v>
                </c:pt>
                <c:pt idx="2">
                  <c:v>20</c:v>
                </c:pt>
                <c:pt idx="3">
                  <c:v>40</c:v>
                </c:pt>
              </c:numCache>
            </c:numRef>
          </c:cat>
          <c:val>
            <c:numRef>
              <c:f>'vgg-19带宽'!$D$2:$D$5</c:f>
              <c:numCache>
                <c:formatCode>0.00_ </c:formatCode>
                <c:ptCount val="4"/>
                <c:pt idx="0">
                  <c:v>208</c:v>
                </c:pt>
                <c:pt idx="1">
                  <c:v>384</c:v>
                </c:pt>
                <c:pt idx="2">
                  <c:v>756</c:v>
                </c:pt>
                <c:pt idx="3">
                  <c:v>1454</c:v>
                </c:pt>
              </c:numCache>
            </c:numRef>
          </c:val>
          <c:extLst>
            <c:ext xmlns:c16="http://schemas.microsoft.com/office/drawing/2014/chart" uri="{C3380CC4-5D6E-409C-BE32-E72D297353CC}">
              <c16:uniqueId val="{00000002-3B9F-459F-8628-9ED6FC7570ED}"/>
            </c:ext>
          </c:extLst>
        </c:ser>
        <c:ser>
          <c:idx val="3"/>
          <c:order val="3"/>
          <c:tx>
            <c:strRef>
              <c:f>'vgg-19带宽'!$E$1</c:f>
              <c:strCache>
                <c:ptCount val="1"/>
                <c:pt idx="0">
                  <c:v>DeCK</c:v>
                </c:pt>
              </c:strCache>
            </c:strRef>
          </c:tx>
          <c:spPr>
            <a:solidFill>
              <a:schemeClr val="accent4"/>
            </a:solidFill>
            <a:ln>
              <a:noFill/>
            </a:ln>
            <a:effectLst/>
          </c:spPr>
          <c:invertIfNegative val="0"/>
          <c:cat>
            <c:numRef>
              <c:f>'vgg-19带宽'!$A$2:$A$5</c:f>
              <c:numCache>
                <c:formatCode>General</c:formatCode>
                <c:ptCount val="4"/>
                <c:pt idx="0">
                  <c:v>5</c:v>
                </c:pt>
                <c:pt idx="1">
                  <c:v>10</c:v>
                </c:pt>
                <c:pt idx="2">
                  <c:v>20</c:v>
                </c:pt>
                <c:pt idx="3">
                  <c:v>40</c:v>
                </c:pt>
              </c:numCache>
            </c:numRef>
          </c:cat>
          <c:val>
            <c:numRef>
              <c:f>'vgg-19带宽'!$E$2:$E$5</c:f>
              <c:numCache>
                <c:formatCode>0.00_ </c:formatCode>
                <c:ptCount val="4"/>
                <c:pt idx="0">
                  <c:v>578</c:v>
                </c:pt>
                <c:pt idx="1">
                  <c:v>1086</c:v>
                </c:pt>
                <c:pt idx="2">
                  <c:v>1948</c:v>
                </c:pt>
                <c:pt idx="3">
                  <c:v>2778</c:v>
                </c:pt>
              </c:numCache>
            </c:numRef>
          </c:val>
          <c:extLst>
            <c:ext xmlns:c16="http://schemas.microsoft.com/office/drawing/2014/chart" uri="{C3380CC4-5D6E-409C-BE32-E72D297353CC}">
              <c16:uniqueId val="{00000003-3B9F-459F-8628-9ED6FC7570ED}"/>
            </c:ext>
          </c:extLst>
        </c:ser>
        <c:dLbls>
          <c:showLegendKey val="0"/>
          <c:showVal val="0"/>
          <c:showCatName val="0"/>
          <c:showSerName val="0"/>
          <c:showPercent val="0"/>
          <c:showBubbleSize val="0"/>
        </c:dLbls>
        <c:gapWidth val="128"/>
        <c:axId val="642371888"/>
        <c:axId val="642373536"/>
        <c:extLst/>
      </c:barChart>
      <c:catAx>
        <c:axId val="642371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050" dirty="0">
                    <a:solidFill>
                      <a:schemeClr val="tx1"/>
                    </a:solidFill>
                    <a:latin typeface="Times New Roman" panose="02020603050405020304" pitchFamily="18" charset="0"/>
                    <a:cs typeface="Times New Roman" panose="02020603050405020304" pitchFamily="18" charset="0"/>
                  </a:rPr>
                  <a:t>Bandwidth</a:t>
                </a:r>
                <a:r>
                  <a:rPr lang="en-US" altLang="zh-CN" sz="1050" baseline="0" dirty="0">
                    <a:solidFill>
                      <a:schemeClr val="tx1"/>
                    </a:solidFill>
                    <a:latin typeface="Times New Roman" panose="02020603050405020304" pitchFamily="18" charset="0"/>
                    <a:cs typeface="Times New Roman" panose="02020603050405020304" pitchFamily="18" charset="0"/>
                  </a:rPr>
                  <a:t> (Gbps)</a:t>
                </a:r>
                <a:endParaRPr lang="zh-CN" altLang="en-US" sz="105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42508297258297262"/>
              <c:y val="0.90896641933028921"/>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3536"/>
        <c:crosses val="autoZero"/>
        <c:auto val="1"/>
        <c:lblAlgn val="ctr"/>
        <c:lblOffset val="1"/>
        <c:noMultiLvlLbl val="0"/>
      </c:catAx>
      <c:valAx>
        <c:axId val="642373536"/>
        <c:scaling>
          <c:orientation val="minMax"/>
          <c:max val="3000"/>
          <c:min val="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100" dirty="0">
                    <a:solidFill>
                      <a:schemeClr val="tx1"/>
                    </a:solidFill>
                    <a:latin typeface="Times New Roman" panose="02020603050405020304" pitchFamily="18" charset="0"/>
                    <a:cs typeface="Times New Roman" panose="02020603050405020304" pitchFamily="18" charset="0"/>
                  </a:rPr>
                  <a:t>Throughput (images/sec)</a:t>
                </a:r>
                <a:endParaRPr lang="zh-CN" altLang="en-US" sz="11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7089775304061019E-3"/>
              <c:y val="8.8693398021308975E-2"/>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_ " sourceLinked="0"/>
        <c:majorTickMark val="none"/>
        <c:minorTickMark val="none"/>
        <c:tickLblPos val="nextTo"/>
        <c:spPr>
          <a:noFill/>
          <a:ln>
            <a:noFill/>
          </a:ln>
          <a:effectLst/>
        </c:spPr>
        <c:txPr>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642371888"/>
        <c:crosses val="autoZero"/>
        <c:crossBetween val="between"/>
      </c:valAx>
      <c:spPr>
        <a:solidFill>
          <a:schemeClr val="bg1">
            <a:lumMod val="85000"/>
          </a:schemeClr>
        </a:solidFill>
        <a:ln>
          <a:noFill/>
        </a:ln>
        <a:effectLst/>
      </c:spPr>
    </c:plotArea>
    <c:legend>
      <c:legendPos val="b"/>
      <c:layout>
        <c:manualLayout>
          <c:xMode val="edge"/>
          <c:yMode val="edge"/>
          <c:x val="0.19155509173366317"/>
          <c:y val="8.247241248097413E-2"/>
          <c:w val="0.24890898783755927"/>
          <c:h val="0.3044663242009133"/>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0"/>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colors7.xml><?xml version="1.0" encoding="utf-8"?>
<cs:colorStyle xmlns:cs="http://schemas.microsoft.com/office/drawing/2012/chartStyle" xmlns:a="http://schemas.openxmlformats.org/drawingml/2006/main" meth="withinLinearReversed" id="21">
  <a:schemeClr val="accent1"/>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6486D-E848-4540-B08A-E010E3BA72D9}" type="datetimeFigureOut">
              <a:rPr lang="zh-CN" altLang="en-US" smtClean="0"/>
              <a:t>2024/11/5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45022-5783-44E7-9CA4-915F0395B38C}" type="slidenum">
              <a:rPr lang="zh-CN" altLang="en-US" smtClean="0"/>
              <a:t>‹#›</a:t>
            </a:fld>
            <a:endParaRPr lang="zh-CN" altLang="en-US"/>
          </a:p>
        </p:txBody>
      </p:sp>
    </p:spTree>
    <p:extLst>
      <p:ext uri="{BB962C8B-B14F-4D97-AF65-F5344CB8AC3E}">
        <p14:creationId xmlns:p14="http://schemas.microsoft.com/office/powerpoint/2010/main" val="108801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45022-5783-44E7-9CA4-915F0395B38C}" type="slidenum">
              <a:rPr lang="zh-CN" altLang="en-US" smtClean="0"/>
              <a:t>2</a:t>
            </a:fld>
            <a:endParaRPr lang="zh-CN" altLang="en-US"/>
          </a:p>
        </p:txBody>
      </p:sp>
    </p:spTree>
    <p:extLst>
      <p:ext uri="{BB962C8B-B14F-4D97-AF65-F5344CB8AC3E}">
        <p14:creationId xmlns:p14="http://schemas.microsoft.com/office/powerpoint/2010/main" val="163398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容量上限的容忍度（）</a:t>
            </a:r>
            <a:endParaRPr lang="en-US" altLang="zh-CN" dirty="0"/>
          </a:p>
          <a:p>
            <a:r>
              <a:rPr lang="zh-CN" altLang="en-US" dirty="0"/>
              <a:t>装箱时需要考虑张量切分和融合</a:t>
            </a:r>
          </a:p>
        </p:txBody>
      </p:sp>
      <p:sp>
        <p:nvSpPr>
          <p:cNvPr id="4" name="灯片编号占位符 3"/>
          <p:cNvSpPr>
            <a:spLocks noGrp="1"/>
          </p:cNvSpPr>
          <p:nvPr>
            <p:ph type="sldNum" sz="quarter" idx="10"/>
          </p:nvPr>
        </p:nvSpPr>
        <p:spPr/>
        <p:txBody>
          <a:bodyPr/>
          <a:lstStyle/>
          <a:p>
            <a:fld id="{08845022-5783-44E7-9CA4-915F0395B38C}" type="slidenum">
              <a:rPr lang="zh-CN" altLang="en-US" smtClean="0"/>
              <a:t>6</a:t>
            </a:fld>
            <a:endParaRPr lang="zh-CN" altLang="en-US"/>
          </a:p>
        </p:txBody>
      </p:sp>
    </p:spTree>
    <p:extLst>
      <p:ext uri="{BB962C8B-B14F-4D97-AF65-F5344CB8AC3E}">
        <p14:creationId xmlns:p14="http://schemas.microsoft.com/office/powerpoint/2010/main" val="389781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45022-5783-44E7-9CA4-915F0395B38C}" type="slidenum">
              <a:rPr lang="zh-CN" altLang="en-US" smtClean="0"/>
              <a:t>8</a:t>
            </a:fld>
            <a:endParaRPr lang="zh-CN" altLang="en-US"/>
          </a:p>
        </p:txBody>
      </p:sp>
    </p:spTree>
    <p:extLst>
      <p:ext uri="{BB962C8B-B14F-4D97-AF65-F5344CB8AC3E}">
        <p14:creationId xmlns:p14="http://schemas.microsoft.com/office/powerpoint/2010/main" val="1610625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45022-5783-44E7-9CA4-915F0395B38C}" type="slidenum">
              <a:rPr lang="zh-CN" altLang="en-US" smtClean="0"/>
              <a:t>9</a:t>
            </a:fld>
            <a:endParaRPr lang="zh-CN" altLang="en-US"/>
          </a:p>
        </p:txBody>
      </p:sp>
    </p:spTree>
    <p:extLst>
      <p:ext uri="{BB962C8B-B14F-4D97-AF65-F5344CB8AC3E}">
        <p14:creationId xmlns:p14="http://schemas.microsoft.com/office/powerpoint/2010/main" val="3849127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45022-5783-44E7-9CA4-915F0395B38C}" type="slidenum">
              <a:rPr lang="zh-CN" altLang="en-US" smtClean="0"/>
              <a:t>10</a:t>
            </a:fld>
            <a:endParaRPr lang="zh-CN" altLang="en-US"/>
          </a:p>
        </p:txBody>
      </p:sp>
    </p:spTree>
    <p:extLst>
      <p:ext uri="{BB962C8B-B14F-4D97-AF65-F5344CB8AC3E}">
        <p14:creationId xmlns:p14="http://schemas.microsoft.com/office/powerpoint/2010/main" val="214425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351639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388267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97021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368268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394621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300233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12879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19038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260536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62310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C32329-7541-42CB-AA52-C94813AE49B6}" type="datetimeFigureOut">
              <a:rPr lang="zh-CN" altLang="en-US" smtClean="0"/>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33577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32329-7541-42CB-AA52-C94813AE49B6}" type="datetimeFigureOut">
              <a:rPr lang="zh-CN" altLang="en-US" smtClean="0"/>
              <a:t>2024/11/5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45383-70AF-45AF-8299-19768308842B}" type="slidenum">
              <a:rPr lang="zh-CN" altLang="en-US" smtClean="0"/>
              <a:t>‹#›</a:t>
            </a:fld>
            <a:endParaRPr lang="zh-CN" altLang="en-US"/>
          </a:p>
        </p:txBody>
      </p:sp>
    </p:spTree>
    <p:extLst>
      <p:ext uri="{BB962C8B-B14F-4D97-AF65-F5344CB8AC3E}">
        <p14:creationId xmlns:p14="http://schemas.microsoft.com/office/powerpoint/2010/main" val="211501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6.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838200" y="1825624"/>
            <a:ext cx="10515600" cy="4625625"/>
          </a:xfrm>
        </p:spPr>
        <p:txBody>
          <a:bodyPr>
            <a:normAutofit/>
          </a:bodyPr>
          <a:lstStyle/>
          <a:p>
            <a:r>
              <a:rPr lang="zh-CN" altLang="en-US" dirty="0"/>
              <a:t>现有通信调度的问题：①由于不同张量间存在计算和通信时间差异且通信和计算间存在依赖关系，导致存在空泡，资源利用率低；②异构通信链路没有被高效利用</a:t>
            </a:r>
            <a:endParaRPr lang="en-US" altLang="zh-CN" dirty="0"/>
          </a:p>
          <a:p>
            <a:r>
              <a:rPr lang="zh-CN" altLang="en-US" dirty="0"/>
              <a:t>对应解决方式：①新调度策略（延迟更新）；②多链路并发通信；</a:t>
            </a:r>
            <a:endParaRPr lang="en-US" altLang="zh-CN" dirty="0"/>
          </a:p>
          <a:p>
            <a:r>
              <a:rPr lang="zh-CN" altLang="en-US" dirty="0"/>
              <a:t>方法部分：</a:t>
            </a:r>
            <a:endParaRPr lang="en-US" altLang="zh-CN" dirty="0"/>
          </a:p>
          <a:p>
            <a:pPr lvl="1"/>
            <a:r>
              <a:rPr lang="zh-CN" altLang="en-US" dirty="0"/>
              <a:t>张量级计算和通信时间：算子间依赖关系分析</a:t>
            </a:r>
            <a:endParaRPr lang="en-US" altLang="zh-CN" dirty="0"/>
          </a:p>
          <a:p>
            <a:pPr lvl="1"/>
            <a:r>
              <a:rPr lang="zh-CN" altLang="en-US" dirty="0"/>
              <a:t>建立了两阶段数学模型并设计了调度算法</a:t>
            </a:r>
            <a:endParaRPr lang="en-US" altLang="zh-CN" dirty="0"/>
          </a:p>
          <a:p>
            <a:pPr lvl="1"/>
            <a:r>
              <a:rPr lang="zh-CN" altLang="en-US" dirty="0"/>
              <a:t>多链路并发通信</a:t>
            </a:r>
            <a:endParaRPr lang="en-US" altLang="zh-CN" dirty="0"/>
          </a:p>
          <a:p>
            <a:pPr lvl="1"/>
            <a:r>
              <a:rPr lang="zh-CN" altLang="en-US" dirty="0"/>
              <a:t>延迟更新的收敛性证明</a:t>
            </a:r>
            <a:endParaRPr lang="en-US" altLang="zh-CN" dirty="0"/>
          </a:p>
        </p:txBody>
      </p:sp>
    </p:spTree>
    <p:extLst>
      <p:ext uri="{BB962C8B-B14F-4D97-AF65-F5344CB8AC3E}">
        <p14:creationId xmlns:p14="http://schemas.microsoft.com/office/powerpoint/2010/main" val="428201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205758" y="744472"/>
            <a:ext cx="1074944" cy="369332"/>
          </a:xfrm>
          <a:prstGeom prst="rect">
            <a:avLst/>
          </a:prstGeom>
          <a:noFill/>
        </p:spPr>
        <p:txBody>
          <a:bodyPr wrap="square" rtlCol="0">
            <a:spAutoFit/>
          </a:bodyPr>
          <a:lstStyle/>
          <a:p>
            <a:r>
              <a:rPr lang="en-US" altLang="zh-CN" dirty="0"/>
              <a:t>New</a:t>
            </a:r>
            <a:endParaRPr lang="zh-CN" altLang="en-US" dirty="0"/>
          </a:p>
        </p:txBody>
      </p:sp>
      <p:grpSp>
        <p:nvGrpSpPr>
          <p:cNvPr id="46" name="组合 45"/>
          <p:cNvGrpSpPr/>
          <p:nvPr/>
        </p:nvGrpSpPr>
        <p:grpSpPr>
          <a:xfrm>
            <a:off x="1396270" y="583159"/>
            <a:ext cx="9442058" cy="1148080"/>
            <a:chOff x="1396270" y="3870960"/>
            <a:chExt cx="9442058" cy="1148080"/>
          </a:xfrm>
        </p:grpSpPr>
        <p:sp>
          <p:nvSpPr>
            <p:cNvPr id="4" name="矩形 3">
              <a:extLst>
                <a:ext uri="{FF2B5EF4-FFF2-40B4-BE49-F238E27FC236}">
                  <a16:creationId xmlns:a16="http://schemas.microsoft.com/office/drawing/2014/main" id="{CF7A624B-16A1-422F-3039-65FFA6D406C8}"/>
                </a:ext>
              </a:extLst>
            </p:cNvPr>
            <p:cNvSpPr/>
            <p:nvPr/>
          </p:nvSpPr>
          <p:spPr>
            <a:xfrm>
              <a:off x="1396270" y="4035767"/>
              <a:ext cx="9024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CF7A624B-16A1-422F-3039-65FFA6D406C8}"/>
                </a:ext>
              </a:extLst>
            </p:cNvPr>
            <p:cNvSpPr/>
            <p:nvPr/>
          </p:nvSpPr>
          <p:spPr>
            <a:xfrm>
              <a:off x="1484089" y="4035767"/>
              <a:ext cx="9024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7A624B-16A1-422F-3039-65FFA6D406C8}"/>
                </a:ext>
              </a:extLst>
            </p:cNvPr>
            <p:cNvSpPr/>
            <p:nvPr/>
          </p:nvSpPr>
          <p:spPr>
            <a:xfrm>
              <a:off x="1574336" y="4035767"/>
              <a:ext cx="36098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F7A624B-16A1-422F-3039-65FFA6D406C8}"/>
                </a:ext>
              </a:extLst>
            </p:cNvPr>
            <p:cNvSpPr/>
            <p:nvPr/>
          </p:nvSpPr>
          <p:spPr>
            <a:xfrm>
              <a:off x="1935323" y="4035607"/>
              <a:ext cx="360987" cy="23416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2293990" y="4035767"/>
              <a:ext cx="36098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2654977" y="4035767"/>
              <a:ext cx="541481"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3196458" y="4035767"/>
              <a:ext cx="1173208"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4371324" y="4035607"/>
              <a:ext cx="86593" cy="23416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F7A624B-16A1-422F-3039-65FFA6D406C8}"/>
                </a:ext>
              </a:extLst>
            </p:cNvPr>
            <p:cNvSpPr/>
            <p:nvPr/>
          </p:nvSpPr>
          <p:spPr>
            <a:xfrm>
              <a:off x="4452062" y="4035606"/>
              <a:ext cx="541481" cy="234161"/>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CF7A624B-16A1-422F-3039-65FFA6D406C8}"/>
                </a:ext>
              </a:extLst>
            </p:cNvPr>
            <p:cNvSpPr/>
            <p:nvPr/>
          </p:nvSpPr>
          <p:spPr>
            <a:xfrm>
              <a:off x="4995501" y="4035606"/>
              <a:ext cx="223659" cy="233689"/>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5217258" y="4035767"/>
              <a:ext cx="173500" cy="233528"/>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5758130" y="4035767"/>
              <a:ext cx="91632" cy="233528"/>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5391381" y="4035767"/>
              <a:ext cx="182811" cy="233528"/>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5574192" y="4035605"/>
              <a:ext cx="194832" cy="233689"/>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F7A624B-16A1-422F-3039-65FFA6D406C8}"/>
                </a:ext>
              </a:extLst>
            </p:cNvPr>
            <p:cNvSpPr/>
            <p:nvPr/>
          </p:nvSpPr>
          <p:spPr>
            <a:xfrm>
              <a:off x="5846487" y="4035767"/>
              <a:ext cx="92675"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5936734" y="4035767"/>
              <a:ext cx="9024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F7A624B-16A1-422F-3039-65FFA6D406C8}"/>
                </a:ext>
              </a:extLst>
            </p:cNvPr>
            <p:cNvSpPr/>
            <p:nvPr/>
          </p:nvSpPr>
          <p:spPr>
            <a:xfrm>
              <a:off x="6026981" y="4035767"/>
              <a:ext cx="36098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6387968" y="4035607"/>
              <a:ext cx="360987" cy="237011"/>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F7A624B-16A1-422F-3039-65FFA6D406C8}"/>
                </a:ext>
              </a:extLst>
            </p:cNvPr>
            <p:cNvSpPr/>
            <p:nvPr/>
          </p:nvSpPr>
          <p:spPr>
            <a:xfrm>
              <a:off x="6746635" y="4035767"/>
              <a:ext cx="36098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F7A624B-16A1-422F-3039-65FFA6D406C8}"/>
                </a:ext>
              </a:extLst>
            </p:cNvPr>
            <p:cNvSpPr/>
            <p:nvPr/>
          </p:nvSpPr>
          <p:spPr>
            <a:xfrm>
              <a:off x="7107622" y="4035767"/>
              <a:ext cx="541481"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F7A624B-16A1-422F-3039-65FFA6D406C8}"/>
                </a:ext>
              </a:extLst>
            </p:cNvPr>
            <p:cNvSpPr/>
            <p:nvPr/>
          </p:nvSpPr>
          <p:spPr>
            <a:xfrm>
              <a:off x="7649103" y="4035767"/>
              <a:ext cx="1173208"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F7A624B-16A1-422F-3039-65FFA6D406C8}"/>
                </a:ext>
              </a:extLst>
            </p:cNvPr>
            <p:cNvSpPr/>
            <p:nvPr/>
          </p:nvSpPr>
          <p:spPr>
            <a:xfrm>
              <a:off x="8822239" y="4032275"/>
              <a:ext cx="96103" cy="23780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1</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CF7A624B-16A1-422F-3039-65FFA6D406C8}"/>
                </a:ext>
              </a:extLst>
            </p:cNvPr>
            <p:cNvSpPr/>
            <p:nvPr/>
          </p:nvSpPr>
          <p:spPr>
            <a:xfrm>
              <a:off x="8915633" y="4032750"/>
              <a:ext cx="541481" cy="234946"/>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2</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F7A624B-16A1-422F-3039-65FFA6D406C8}"/>
                </a:ext>
              </a:extLst>
            </p:cNvPr>
            <p:cNvSpPr/>
            <p:nvPr/>
          </p:nvSpPr>
          <p:spPr>
            <a:xfrm>
              <a:off x="9457114" y="4032273"/>
              <a:ext cx="223105" cy="23542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3</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CF7A624B-16A1-422F-3039-65FFA6D406C8}"/>
                </a:ext>
              </a:extLst>
            </p:cNvPr>
            <p:cNvSpPr/>
            <p:nvPr/>
          </p:nvSpPr>
          <p:spPr>
            <a:xfrm>
              <a:off x="9673352" y="4032272"/>
              <a:ext cx="183309" cy="23542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4</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CF7A624B-16A1-422F-3039-65FFA6D406C8}"/>
                </a:ext>
              </a:extLst>
            </p:cNvPr>
            <p:cNvSpPr/>
            <p:nvPr/>
          </p:nvSpPr>
          <p:spPr>
            <a:xfrm>
              <a:off x="10211821" y="4032754"/>
              <a:ext cx="93645" cy="23558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7</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CF7A624B-16A1-422F-3039-65FFA6D406C8}"/>
                </a:ext>
              </a:extLst>
            </p:cNvPr>
            <p:cNvSpPr/>
            <p:nvPr/>
          </p:nvSpPr>
          <p:spPr>
            <a:xfrm>
              <a:off x="9849637" y="4032754"/>
              <a:ext cx="187518" cy="23558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5</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CF7A624B-16A1-422F-3039-65FFA6D406C8}"/>
                </a:ext>
              </a:extLst>
            </p:cNvPr>
            <p:cNvSpPr/>
            <p:nvPr/>
          </p:nvSpPr>
          <p:spPr>
            <a:xfrm>
              <a:off x="10030130" y="4032754"/>
              <a:ext cx="187518" cy="23558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6</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cxnSp>
          <p:nvCxnSpPr>
            <p:cNvPr id="32" name="直接连接符 31"/>
            <p:cNvCxnSpPr/>
            <p:nvPr/>
          </p:nvCxnSpPr>
          <p:spPr>
            <a:xfrm>
              <a:off x="8823858" y="3870960"/>
              <a:ext cx="4374" cy="11480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828575" y="4567182"/>
              <a:ext cx="2009753" cy="369332"/>
            </a:xfrm>
            <a:prstGeom prst="rect">
              <a:avLst/>
            </a:prstGeom>
            <a:noFill/>
          </p:spPr>
          <p:txBody>
            <a:bodyPr wrap="square" rtlCol="0">
              <a:spAutoFit/>
            </a:bodyPr>
            <a:lstStyle/>
            <a:p>
              <a:r>
                <a:rPr lang="en-US" altLang="zh-CN" dirty="0"/>
                <a:t>Update parameter</a:t>
              </a:r>
              <a:endParaRPr lang="zh-CN" altLang="en-US" dirty="0"/>
            </a:p>
          </p:txBody>
        </p:sp>
        <p:sp>
          <p:nvSpPr>
            <p:cNvPr id="35" name="矩形 34">
              <a:extLst>
                <a:ext uri="{FF2B5EF4-FFF2-40B4-BE49-F238E27FC236}">
                  <a16:creationId xmlns:a16="http://schemas.microsoft.com/office/drawing/2014/main" id="{CF7A624B-16A1-422F-3039-65FFA6D406C8}"/>
                </a:ext>
              </a:extLst>
            </p:cNvPr>
            <p:cNvSpPr/>
            <p:nvPr/>
          </p:nvSpPr>
          <p:spPr>
            <a:xfrm>
              <a:off x="5847234" y="4267696"/>
              <a:ext cx="1079894"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CF7A624B-16A1-422F-3039-65FFA6D406C8}"/>
                </a:ext>
              </a:extLst>
            </p:cNvPr>
            <p:cNvSpPr/>
            <p:nvPr/>
          </p:nvSpPr>
          <p:spPr>
            <a:xfrm>
              <a:off x="1573381" y="4270389"/>
              <a:ext cx="539947"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CF7A624B-16A1-422F-3039-65FFA6D406C8}"/>
                </a:ext>
              </a:extLst>
            </p:cNvPr>
            <p:cNvSpPr/>
            <p:nvPr/>
          </p:nvSpPr>
          <p:spPr>
            <a:xfrm>
              <a:off x="2112102" y="4270707"/>
              <a:ext cx="719929" cy="233682"/>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CF7A624B-16A1-422F-3039-65FFA6D406C8}"/>
                </a:ext>
              </a:extLst>
            </p:cNvPr>
            <p:cNvSpPr/>
            <p:nvPr/>
          </p:nvSpPr>
          <p:spPr>
            <a:xfrm>
              <a:off x="2830805" y="4270389"/>
              <a:ext cx="719929"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CF7A624B-16A1-422F-3039-65FFA6D406C8}"/>
                </a:ext>
              </a:extLst>
            </p:cNvPr>
            <p:cNvSpPr/>
            <p:nvPr/>
          </p:nvSpPr>
          <p:spPr>
            <a:xfrm>
              <a:off x="3549508" y="4270002"/>
              <a:ext cx="719929" cy="23352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F7A624B-16A1-422F-3039-65FFA6D406C8}"/>
                </a:ext>
              </a:extLst>
            </p:cNvPr>
            <p:cNvSpPr/>
            <p:nvPr/>
          </p:nvSpPr>
          <p:spPr>
            <a:xfrm>
              <a:off x="4370564" y="4269763"/>
              <a:ext cx="629938"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CF7A624B-16A1-422F-3039-65FFA6D406C8}"/>
                </a:ext>
              </a:extLst>
            </p:cNvPr>
            <p:cNvSpPr/>
            <p:nvPr/>
          </p:nvSpPr>
          <p:spPr>
            <a:xfrm>
              <a:off x="5002580" y="4269763"/>
              <a:ext cx="683933"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CF7A624B-16A1-422F-3039-65FFA6D406C8}"/>
                </a:ext>
              </a:extLst>
            </p:cNvPr>
            <p:cNvSpPr/>
            <p:nvPr/>
          </p:nvSpPr>
          <p:spPr>
            <a:xfrm>
              <a:off x="6922368" y="4267696"/>
              <a:ext cx="1079894"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CF7A624B-16A1-422F-3039-65FFA6D406C8}"/>
                </a:ext>
              </a:extLst>
            </p:cNvPr>
            <p:cNvSpPr/>
            <p:nvPr/>
          </p:nvSpPr>
          <p:spPr>
            <a:xfrm>
              <a:off x="8003883" y="4268014"/>
              <a:ext cx="719929" cy="233682"/>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F7A624B-16A1-422F-3039-65FFA6D406C8}"/>
                </a:ext>
              </a:extLst>
            </p:cNvPr>
            <p:cNvSpPr/>
            <p:nvPr/>
          </p:nvSpPr>
          <p:spPr>
            <a:xfrm>
              <a:off x="8826157" y="4266535"/>
              <a:ext cx="719929"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CF7A624B-16A1-422F-3039-65FFA6D406C8}"/>
                </a:ext>
              </a:extLst>
            </p:cNvPr>
            <p:cNvSpPr/>
            <p:nvPr/>
          </p:nvSpPr>
          <p:spPr>
            <a:xfrm>
              <a:off x="9546086" y="4266773"/>
              <a:ext cx="719929" cy="23352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grpSp>
      <p:sp>
        <p:nvSpPr>
          <p:cNvPr id="77" name="文本框 76"/>
          <p:cNvSpPr txBox="1"/>
          <p:nvPr/>
        </p:nvSpPr>
        <p:spPr>
          <a:xfrm>
            <a:off x="205758" y="2095896"/>
            <a:ext cx="1074944" cy="369332"/>
          </a:xfrm>
          <a:prstGeom prst="rect">
            <a:avLst/>
          </a:prstGeom>
          <a:noFill/>
        </p:spPr>
        <p:txBody>
          <a:bodyPr wrap="square" rtlCol="0">
            <a:spAutoFit/>
          </a:bodyPr>
          <a:lstStyle/>
          <a:p>
            <a:r>
              <a:rPr lang="en-US" altLang="zh-CN" dirty="0"/>
              <a:t>CPU</a:t>
            </a:r>
            <a:endParaRPr lang="zh-CN" altLang="en-US" dirty="0"/>
          </a:p>
        </p:txBody>
      </p:sp>
      <p:grpSp>
        <p:nvGrpSpPr>
          <p:cNvPr id="104" name="组合 103"/>
          <p:cNvGrpSpPr/>
          <p:nvPr/>
        </p:nvGrpSpPr>
        <p:grpSpPr>
          <a:xfrm>
            <a:off x="1396270" y="1934583"/>
            <a:ext cx="9442058" cy="1148080"/>
            <a:chOff x="1396270" y="1934583"/>
            <a:chExt cx="9442058" cy="1148080"/>
          </a:xfrm>
        </p:grpSpPr>
        <p:sp>
          <p:nvSpPr>
            <p:cNvPr id="47" name="矩形 46">
              <a:extLst>
                <a:ext uri="{FF2B5EF4-FFF2-40B4-BE49-F238E27FC236}">
                  <a16:creationId xmlns:a16="http://schemas.microsoft.com/office/drawing/2014/main" id="{CF7A624B-16A1-422F-3039-65FFA6D406C8}"/>
                </a:ext>
              </a:extLst>
            </p:cNvPr>
            <p:cNvSpPr/>
            <p:nvPr/>
          </p:nvSpPr>
          <p:spPr>
            <a:xfrm>
              <a:off x="1396270" y="2099390"/>
              <a:ext cx="9024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CF7A624B-16A1-422F-3039-65FFA6D406C8}"/>
                </a:ext>
              </a:extLst>
            </p:cNvPr>
            <p:cNvSpPr/>
            <p:nvPr/>
          </p:nvSpPr>
          <p:spPr>
            <a:xfrm>
              <a:off x="1484089" y="2099390"/>
              <a:ext cx="9024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CF7A624B-16A1-422F-3039-65FFA6D406C8}"/>
                </a:ext>
              </a:extLst>
            </p:cNvPr>
            <p:cNvSpPr/>
            <p:nvPr/>
          </p:nvSpPr>
          <p:spPr>
            <a:xfrm>
              <a:off x="1574336" y="2099390"/>
              <a:ext cx="36098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CF7A624B-16A1-422F-3039-65FFA6D406C8}"/>
                </a:ext>
              </a:extLst>
            </p:cNvPr>
            <p:cNvSpPr/>
            <p:nvPr/>
          </p:nvSpPr>
          <p:spPr>
            <a:xfrm>
              <a:off x="1935323" y="2099230"/>
              <a:ext cx="360987" cy="23416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CF7A624B-16A1-422F-3039-65FFA6D406C8}"/>
                </a:ext>
              </a:extLst>
            </p:cNvPr>
            <p:cNvSpPr/>
            <p:nvPr/>
          </p:nvSpPr>
          <p:spPr>
            <a:xfrm>
              <a:off x="2293990" y="2099390"/>
              <a:ext cx="36098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F7A624B-16A1-422F-3039-65FFA6D406C8}"/>
                </a:ext>
              </a:extLst>
            </p:cNvPr>
            <p:cNvSpPr/>
            <p:nvPr/>
          </p:nvSpPr>
          <p:spPr>
            <a:xfrm>
              <a:off x="2654977" y="2099390"/>
              <a:ext cx="541481"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CF7A624B-16A1-422F-3039-65FFA6D406C8}"/>
                </a:ext>
              </a:extLst>
            </p:cNvPr>
            <p:cNvSpPr/>
            <p:nvPr/>
          </p:nvSpPr>
          <p:spPr>
            <a:xfrm>
              <a:off x="3196458" y="2099390"/>
              <a:ext cx="1173208"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CF7A624B-16A1-422F-3039-65FFA6D406C8}"/>
                </a:ext>
              </a:extLst>
            </p:cNvPr>
            <p:cNvSpPr/>
            <p:nvPr/>
          </p:nvSpPr>
          <p:spPr>
            <a:xfrm>
              <a:off x="4371324" y="2099230"/>
              <a:ext cx="86593" cy="23416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CF7A624B-16A1-422F-3039-65FFA6D406C8}"/>
                </a:ext>
              </a:extLst>
            </p:cNvPr>
            <p:cNvSpPr/>
            <p:nvPr/>
          </p:nvSpPr>
          <p:spPr>
            <a:xfrm>
              <a:off x="4452062" y="2099229"/>
              <a:ext cx="541481" cy="234161"/>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CF7A624B-16A1-422F-3039-65FFA6D406C8}"/>
                </a:ext>
              </a:extLst>
            </p:cNvPr>
            <p:cNvSpPr/>
            <p:nvPr/>
          </p:nvSpPr>
          <p:spPr>
            <a:xfrm>
              <a:off x="4995501" y="2099229"/>
              <a:ext cx="223659" cy="233689"/>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CF7A624B-16A1-422F-3039-65FFA6D406C8}"/>
                </a:ext>
              </a:extLst>
            </p:cNvPr>
            <p:cNvSpPr/>
            <p:nvPr/>
          </p:nvSpPr>
          <p:spPr>
            <a:xfrm>
              <a:off x="5217258" y="2099390"/>
              <a:ext cx="173500" cy="233528"/>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CF7A624B-16A1-422F-3039-65FFA6D406C8}"/>
                </a:ext>
              </a:extLst>
            </p:cNvPr>
            <p:cNvSpPr/>
            <p:nvPr/>
          </p:nvSpPr>
          <p:spPr>
            <a:xfrm>
              <a:off x="5758130" y="2099390"/>
              <a:ext cx="91632" cy="233528"/>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CF7A624B-16A1-422F-3039-65FFA6D406C8}"/>
                </a:ext>
              </a:extLst>
            </p:cNvPr>
            <p:cNvSpPr/>
            <p:nvPr/>
          </p:nvSpPr>
          <p:spPr>
            <a:xfrm>
              <a:off x="5391381" y="2099390"/>
              <a:ext cx="182811" cy="233528"/>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CF7A624B-16A1-422F-3039-65FFA6D406C8}"/>
                </a:ext>
              </a:extLst>
            </p:cNvPr>
            <p:cNvSpPr/>
            <p:nvPr/>
          </p:nvSpPr>
          <p:spPr>
            <a:xfrm>
              <a:off x="5574192" y="2099228"/>
              <a:ext cx="194832" cy="233689"/>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CF7A624B-16A1-422F-3039-65FFA6D406C8}"/>
                </a:ext>
              </a:extLst>
            </p:cNvPr>
            <p:cNvSpPr/>
            <p:nvPr/>
          </p:nvSpPr>
          <p:spPr>
            <a:xfrm>
              <a:off x="5846487" y="2099390"/>
              <a:ext cx="92675"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CF7A624B-16A1-422F-3039-65FFA6D406C8}"/>
                </a:ext>
              </a:extLst>
            </p:cNvPr>
            <p:cNvSpPr/>
            <p:nvPr/>
          </p:nvSpPr>
          <p:spPr>
            <a:xfrm>
              <a:off x="5936734" y="2099390"/>
              <a:ext cx="9024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63" name="矩形 62">
              <a:extLst>
                <a:ext uri="{FF2B5EF4-FFF2-40B4-BE49-F238E27FC236}">
                  <a16:creationId xmlns:a16="http://schemas.microsoft.com/office/drawing/2014/main" id="{CF7A624B-16A1-422F-3039-65FFA6D406C8}"/>
                </a:ext>
              </a:extLst>
            </p:cNvPr>
            <p:cNvSpPr/>
            <p:nvPr/>
          </p:nvSpPr>
          <p:spPr>
            <a:xfrm>
              <a:off x="6026981" y="2099390"/>
              <a:ext cx="36098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CF7A624B-16A1-422F-3039-65FFA6D406C8}"/>
                </a:ext>
              </a:extLst>
            </p:cNvPr>
            <p:cNvSpPr/>
            <p:nvPr/>
          </p:nvSpPr>
          <p:spPr>
            <a:xfrm>
              <a:off x="6387968" y="2099231"/>
              <a:ext cx="360987" cy="23249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65" name="矩形 64">
              <a:extLst>
                <a:ext uri="{FF2B5EF4-FFF2-40B4-BE49-F238E27FC236}">
                  <a16:creationId xmlns:a16="http://schemas.microsoft.com/office/drawing/2014/main" id="{CF7A624B-16A1-422F-3039-65FFA6D406C8}"/>
                </a:ext>
              </a:extLst>
            </p:cNvPr>
            <p:cNvSpPr/>
            <p:nvPr/>
          </p:nvSpPr>
          <p:spPr>
            <a:xfrm>
              <a:off x="6746635" y="2099390"/>
              <a:ext cx="36098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CF7A624B-16A1-422F-3039-65FFA6D406C8}"/>
                </a:ext>
              </a:extLst>
            </p:cNvPr>
            <p:cNvSpPr/>
            <p:nvPr/>
          </p:nvSpPr>
          <p:spPr>
            <a:xfrm>
              <a:off x="7107622" y="2099390"/>
              <a:ext cx="541481"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CF7A624B-16A1-422F-3039-65FFA6D406C8}"/>
                </a:ext>
              </a:extLst>
            </p:cNvPr>
            <p:cNvSpPr/>
            <p:nvPr/>
          </p:nvSpPr>
          <p:spPr>
            <a:xfrm>
              <a:off x="7649103" y="2099390"/>
              <a:ext cx="1173208"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CF7A624B-16A1-422F-3039-65FFA6D406C8}"/>
                </a:ext>
              </a:extLst>
            </p:cNvPr>
            <p:cNvSpPr/>
            <p:nvPr/>
          </p:nvSpPr>
          <p:spPr>
            <a:xfrm>
              <a:off x="8822239" y="2095898"/>
              <a:ext cx="96103" cy="23780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1</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CF7A624B-16A1-422F-3039-65FFA6D406C8}"/>
                </a:ext>
              </a:extLst>
            </p:cNvPr>
            <p:cNvSpPr/>
            <p:nvPr/>
          </p:nvSpPr>
          <p:spPr>
            <a:xfrm>
              <a:off x="8915633" y="2096373"/>
              <a:ext cx="541481" cy="234946"/>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2</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CF7A624B-16A1-422F-3039-65FFA6D406C8}"/>
                </a:ext>
              </a:extLst>
            </p:cNvPr>
            <p:cNvSpPr/>
            <p:nvPr/>
          </p:nvSpPr>
          <p:spPr>
            <a:xfrm>
              <a:off x="9457114" y="2095896"/>
              <a:ext cx="223105" cy="23542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3</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71" name="矩形 70">
              <a:extLst>
                <a:ext uri="{FF2B5EF4-FFF2-40B4-BE49-F238E27FC236}">
                  <a16:creationId xmlns:a16="http://schemas.microsoft.com/office/drawing/2014/main" id="{CF7A624B-16A1-422F-3039-65FFA6D406C8}"/>
                </a:ext>
              </a:extLst>
            </p:cNvPr>
            <p:cNvSpPr/>
            <p:nvPr/>
          </p:nvSpPr>
          <p:spPr>
            <a:xfrm>
              <a:off x="9673352" y="2095895"/>
              <a:ext cx="183309" cy="23542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4</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CF7A624B-16A1-422F-3039-65FFA6D406C8}"/>
                </a:ext>
              </a:extLst>
            </p:cNvPr>
            <p:cNvSpPr/>
            <p:nvPr/>
          </p:nvSpPr>
          <p:spPr>
            <a:xfrm>
              <a:off x="10211821" y="2096377"/>
              <a:ext cx="93645" cy="23558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7</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73" name="矩形 72">
              <a:extLst>
                <a:ext uri="{FF2B5EF4-FFF2-40B4-BE49-F238E27FC236}">
                  <a16:creationId xmlns:a16="http://schemas.microsoft.com/office/drawing/2014/main" id="{CF7A624B-16A1-422F-3039-65FFA6D406C8}"/>
                </a:ext>
              </a:extLst>
            </p:cNvPr>
            <p:cNvSpPr/>
            <p:nvPr/>
          </p:nvSpPr>
          <p:spPr>
            <a:xfrm>
              <a:off x="9849637" y="2096377"/>
              <a:ext cx="187518" cy="23558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5</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CF7A624B-16A1-422F-3039-65FFA6D406C8}"/>
                </a:ext>
              </a:extLst>
            </p:cNvPr>
            <p:cNvSpPr/>
            <p:nvPr/>
          </p:nvSpPr>
          <p:spPr>
            <a:xfrm>
              <a:off x="10030130" y="2096377"/>
              <a:ext cx="187518" cy="23558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6</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cxnSp>
          <p:nvCxnSpPr>
            <p:cNvPr id="75" name="直接连接符 74"/>
            <p:cNvCxnSpPr/>
            <p:nvPr/>
          </p:nvCxnSpPr>
          <p:spPr>
            <a:xfrm>
              <a:off x="8823858" y="1934583"/>
              <a:ext cx="4374" cy="11480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8828575" y="2630805"/>
              <a:ext cx="2009753" cy="369332"/>
            </a:xfrm>
            <a:prstGeom prst="rect">
              <a:avLst/>
            </a:prstGeom>
            <a:noFill/>
          </p:spPr>
          <p:txBody>
            <a:bodyPr wrap="square" rtlCol="0">
              <a:spAutoFit/>
            </a:bodyPr>
            <a:lstStyle/>
            <a:p>
              <a:r>
                <a:rPr lang="en-US" altLang="zh-CN" dirty="0"/>
                <a:t>Update parameter</a:t>
              </a:r>
              <a:endParaRPr lang="zh-CN" altLang="en-US" dirty="0"/>
            </a:p>
          </p:txBody>
        </p:sp>
        <p:sp>
          <p:nvSpPr>
            <p:cNvPr id="78" name="矩形 77">
              <a:extLst>
                <a:ext uri="{FF2B5EF4-FFF2-40B4-BE49-F238E27FC236}">
                  <a16:creationId xmlns:a16="http://schemas.microsoft.com/office/drawing/2014/main" id="{CF7A624B-16A1-422F-3039-65FFA6D406C8}"/>
                </a:ext>
              </a:extLst>
            </p:cNvPr>
            <p:cNvSpPr/>
            <p:nvPr/>
          </p:nvSpPr>
          <p:spPr>
            <a:xfrm>
              <a:off x="1488868" y="2570643"/>
              <a:ext cx="2824052"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CF7A624B-16A1-422F-3039-65FFA6D406C8}"/>
                </a:ext>
              </a:extLst>
            </p:cNvPr>
            <p:cNvSpPr/>
            <p:nvPr/>
          </p:nvSpPr>
          <p:spPr>
            <a:xfrm>
              <a:off x="1573381" y="2334012"/>
              <a:ext cx="539947"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CF7A624B-16A1-422F-3039-65FFA6D406C8}"/>
                </a:ext>
              </a:extLst>
            </p:cNvPr>
            <p:cNvSpPr/>
            <p:nvPr/>
          </p:nvSpPr>
          <p:spPr>
            <a:xfrm>
              <a:off x="2112102" y="2334330"/>
              <a:ext cx="719929" cy="233682"/>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CF7A624B-16A1-422F-3039-65FFA6D406C8}"/>
                </a:ext>
              </a:extLst>
            </p:cNvPr>
            <p:cNvSpPr/>
            <p:nvPr/>
          </p:nvSpPr>
          <p:spPr>
            <a:xfrm>
              <a:off x="2830805" y="2334012"/>
              <a:ext cx="719929"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82" name="矩形 81">
              <a:extLst>
                <a:ext uri="{FF2B5EF4-FFF2-40B4-BE49-F238E27FC236}">
                  <a16:creationId xmlns:a16="http://schemas.microsoft.com/office/drawing/2014/main" id="{CF7A624B-16A1-422F-3039-65FFA6D406C8}"/>
                </a:ext>
              </a:extLst>
            </p:cNvPr>
            <p:cNvSpPr/>
            <p:nvPr/>
          </p:nvSpPr>
          <p:spPr>
            <a:xfrm>
              <a:off x="3549508" y="2333625"/>
              <a:ext cx="719929" cy="23352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CF7A624B-16A1-422F-3039-65FFA6D406C8}"/>
                </a:ext>
              </a:extLst>
            </p:cNvPr>
            <p:cNvSpPr/>
            <p:nvPr/>
          </p:nvSpPr>
          <p:spPr>
            <a:xfrm>
              <a:off x="5052352" y="2329919"/>
              <a:ext cx="629938"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CF7A624B-16A1-422F-3039-65FFA6D406C8}"/>
                </a:ext>
              </a:extLst>
            </p:cNvPr>
            <p:cNvSpPr/>
            <p:nvPr/>
          </p:nvSpPr>
          <p:spPr>
            <a:xfrm>
              <a:off x="4370651" y="2329919"/>
              <a:ext cx="683933"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89" name="矩形 88">
              <a:extLst>
                <a:ext uri="{FF2B5EF4-FFF2-40B4-BE49-F238E27FC236}">
                  <a16:creationId xmlns:a16="http://schemas.microsoft.com/office/drawing/2014/main" id="{CF7A624B-16A1-422F-3039-65FFA6D406C8}"/>
                </a:ext>
              </a:extLst>
            </p:cNvPr>
            <p:cNvSpPr/>
            <p:nvPr/>
          </p:nvSpPr>
          <p:spPr>
            <a:xfrm>
              <a:off x="5937300" y="2568745"/>
              <a:ext cx="2824052"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90" name="矩形 89">
              <a:extLst>
                <a:ext uri="{FF2B5EF4-FFF2-40B4-BE49-F238E27FC236}">
                  <a16:creationId xmlns:a16="http://schemas.microsoft.com/office/drawing/2014/main" id="{CF7A624B-16A1-422F-3039-65FFA6D406C8}"/>
                </a:ext>
              </a:extLst>
            </p:cNvPr>
            <p:cNvSpPr/>
            <p:nvPr/>
          </p:nvSpPr>
          <p:spPr>
            <a:xfrm>
              <a:off x="6021813" y="2332114"/>
              <a:ext cx="539947"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91" name="矩形 90">
              <a:extLst>
                <a:ext uri="{FF2B5EF4-FFF2-40B4-BE49-F238E27FC236}">
                  <a16:creationId xmlns:a16="http://schemas.microsoft.com/office/drawing/2014/main" id="{CF7A624B-16A1-422F-3039-65FFA6D406C8}"/>
                </a:ext>
              </a:extLst>
            </p:cNvPr>
            <p:cNvSpPr/>
            <p:nvPr/>
          </p:nvSpPr>
          <p:spPr>
            <a:xfrm>
              <a:off x="6560534" y="2332432"/>
              <a:ext cx="719929" cy="233682"/>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92" name="矩形 91">
              <a:extLst>
                <a:ext uri="{FF2B5EF4-FFF2-40B4-BE49-F238E27FC236}">
                  <a16:creationId xmlns:a16="http://schemas.microsoft.com/office/drawing/2014/main" id="{CF7A624B-16A1-422F-3039-65FFA6D406C8}"/>
                </a:ext>
              </a:extLst>
            </p:cNvPr>
            <p:cNvSpPr/>
            <p:nvPr/>
          </p:nvSpPr>
          <p:spPr>
            <a:xfrm>
              <a:off x="7279237" y="2332114"/>
              <a:ext cx="719929"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93" name="矩形 92">
              <a:extLst>
                <a:ext uri="{FF2B5EF4-FFF2-40B4-BE49-F238E27FC236}">
                  <a16:creationId xmlns:a16="http://schemas.microsoft.com/office/drawing/2014/main" id="{CF7A624B-16A1-422F-3039-65FFA6D406C8}"/>
                </a:ext>
              </a:extLst>
            </p:cNvPr>
            <p:cNvSpPr/>
            <p:nvPr/>
          </p:nvSpPr>
          <p:spPr>
            <a:xfrm>
              <a:off x="7997940" y="2331727"/>
              <a:ext cx="719929" cy="23352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94" name="矩形 93">
              <a:extLst>
                <a:ext uri="{FF2B5EF4-FFF2-40B4-BE49-F238E27FC236}">
                  <a16:creationId xmlns:a16="http://schemas.microsoft.com/office/drawing/2014/main" id="{CF7A624B-16A1-422F-3039-65FFA6D406C8}"/>
                </a:ext>
              </a:extLst>
            </p:cNvPr>
            <p:cNvSpPr/>
            <p:nvPr/>
          </p:nvSpPr>
          <p:spPr>
            <a:xfrm>
              <a:off x="9500784" y="2334745"/>
              <a:ext cx="629938" cy="23589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95" name="矩形 94">
              <a:extLst>
                <a:ext uri="{FF2B5EF4-FFF2-40B4-BE49-F238E27FC236}">
                  <a16:creationId xmlns:a16="http://schemas.microsoft.com/office/drawing/2014/main" id="{CF7A624B-16A1-422F-3039-65FFA6D406C8}"/>
                </a:ext>
              </a:extLst>
            </p:cNvPr>
            <p:cNvSpPr/>
            <p:nvPr/>
          </p:nvSpPr>
          <p:spPr>
            <a:xfrm>
              <a:off x="8819083" y="2334745"/>
              <a:ext cx="683933" cy="23589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grpSp>
      <p:sp>
        <p:nvSpPr>
          <p:cNvPr id="103" name="内容占位符 2"/>
          <p:cNvSpPr>
            <a:spLocks noGrp="1"/>
          </p:cNvSpPr>
          <p:nvPr>
            <p:ph idx="1"/>
          </p:nvPr>
        </p:nvSpPr>
        <p:spPr>
          <a:xfrm>
            <a:off x="762000" y="3213961"/>
            <a:ext cx="10515600" cy="2574998"/>
          </a:xfrm>
        </p:spPr>
        <p:txBody>
          <a:bodyPr>
            <a:normAutofit/>
          </a:bodyPr>
          <a:lstStyle/>
          <a:p>
            <a:r>
              <a:rPr lang="zh-CN" altLang="en-US" dirty="0"/>
              <a:t>引入</a:t>
            </a:r>
            <a:r>
              <a:rPr lang="en-US" altLang="zh-CN" dirty="0" err="1"/>
              <a:t>cpu</a:t>
            </a:r>
            <a:r>
              <a:rPr lang="zh-CN" altLang="en-US" dirty="0"/>
              <a:t>部分后可以认为增加了一个背包，容量为</a:t>
            </a:r>
            <a:r>
              <a:rPr lang="en-US" altLang="zh-CN" dirty="0" err="1"/>
              <a:t>gpu</a:t>
            </a:r>
            <a:r>
              <a:rPr lang="zh-CN" altLang="en-US" dirty="0"/>
              <a:t>端的</a:t>
            </a:r>
            <a:r>
              <a:rPr lang="en-US" altLang="zh-CN" dirty="0"/>
              <a:t>n</a:t>
            </a:r>
            <a:r>
              <a:rPr lang="zh-CN" altLang="en-US" dirty="0"/>
              <a:t>分之一，其他内容基本和</a:t>
            </a:r>
            <a:r>
              <a:rPr lang="en-US" altLang="zh-CN" dirty="0" err="1"/>
              <a:t>gpu</a:t>
            </a:r>
            <a:r>
              <a:rPr lang="zh-CN" altLang="en-US" dirty="0"/>
              <a:t>端一致，由于可能存在数据依赖因此依然需要递归调用，整体转变为一个</a:t>
            </a:r>
            <a:r>
              <a:rPr lang="en-US" altLang="zh-CN" dirty="0"/>
              <a:t>01</a:t>
            </a:r>
            <a:r>
              <a:rPr lang="zh-CN" altLang="en-US" dirty="0"/>
              <a:t>多背包问题</a:t>
            </a:r>
            <a:endParaRPr lang="en-US" altLang="zh-CN" dirty="0"/>
          </a:p>
        </p:txBody>
      </p:sp>
    </p:spTree>
    <p:extLst>
      <p:ext uri="{BB962C8B-B14F-4D97-AF65-F5344CB8AC3E}">
        <p14:creationId xmlns:p14="http://schemas.microsoft.com/office/powerpoint/2010/main" val="111649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如果定义为装箱问题，可近似表示为一个具有两种容量（若加上</a:t>
            </a:r>
            <a:r>
              <a:rPr lang="en-US" altLang="zh-CN" dirty="0" err="1"/>
              <a:t>cpu</a:t>
            </a:r>
            <a:r>
              <a:rPr lang="zh-CN" altLang="en-US" dirty="0"/>
              <a:t>则变成</a:t>
            </a:r>
            <a:r>
              <a:rPr lang="en-US" altLang="zh-CN" dirty="0"/>
              <a:t>4</a:t>
            </a:r>
            <a:r>
              <a:rPr lang="zh-CN" altLang="en-US" dirty="0"/>
              <a:t>种容量）且两种容量必须个数相等的装箱问题，但若考虑到数据依赖（箱子容量和填充物会变化）后，问题表述过于复杂，因此最终还是选择引入递归后的</a:t>
            </a:r>
            <a:r>
              <a:rPr lang="en-US" altLang="zh-CN" dirty="0"/>
              <a:t>0-1</a:t>
            </a:r>
            <a:r>
              <a:rPr lang="zh-CN" altLang="en-US" dirty="0"/>
              <a:t>背包或多背包问题这种表述</a:t>
            </a:r>
          </a:p>
        </p:txBody>
      </p:sp>
      <p:pic>
        <p:nvPicPr>
          <p:cNvPr id="4" name="图片 3"/>
          <p:cNvPicPr>
            <a:picLocks noChangeAspect="1"/>
          </p:cNvPicPr>
          <p:nvPr/>
        </p:nvPicPr>
        <p:blipFill>
          <a:blip r:embed="rId2"/>
          <a:stretch>
            <a:fillRect/>
          </a:stretch>
        </p:blipFill>
        <p:spPr>
          <a:xfrm>
            <a:off x="566737" y="4001294"/>
            <a:ext cx="11058525" cy="2114550"/>
          </a:xfrm>
          <a:prstGeom prst="rect">
            <a:avLst/>
          </a:prstGeom>
        </p:spPr>
      </p:pic>
    </p:spTree>
    <p:extLst>
      <p:ext uri="{BB962C8B-B14F-4D97-AF65-F5344CB8AC3E}">
        <p14:creationId xmlns:p14="http://schemas.microsoft.com/office/powerpoint/2010/main" val="14281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收敛性方面的思路</a:t>
            </a:r>
          </a:p>
        </p:txBody>
      </p:sp>
      <p:sp>
        <p:nvSpPr>
          <p:cNvPr id="3" name="内容占位符 2"/>
          <p:cNvSpPr>
            <a:spLocks noGrp="1"/>
          </p:cNvSpPr>
          <p:nvPr>
            <p:ph idx="1"/>
          </p:nvPr>
        </p:nvSpPr>
        <p:spPr/>
        <p:txBody>
          <a:bodyPr/>
          <a:lstStyle/>
          <a:p>
            <a:r>
              <a:rPr lang="zh-CN" altLang="en-US" dirty="0"/>
              <a:t>相关工作部分指出：</a:t>
            </a:r>
            <a:r>
              <a:rPr lang="en-US" altLang="zh-CN" dirty="0" err="1"/>
              <a:t>sgd</a:t>
            </a:r>
            <a:r>
              <a:rPr lang="zh-CN" altLang="en-US" dirty="0"/>
              <a:t>误差来源在噪声部分（方差），而这个方差和</a:t>
            </a:r>
            <a:r>
              <a:rPr lang="en-US" altLang="zh-CN" dirty="0"/>
              <a:t>batchsize</a:t>
            </a:r>
            <a:r>
              <a:rPr lang="zh-CN" altLang="en-US" dirty="0"/>
              <a:t>逆相关</a:t>
            </a:r>
            <a:endParaRPr lang="en-US" altLang="zh-CN" dirty="0"/>
          </a:p>
          <a:p>
            <a:r>
              <a:rPr lang="zh-CN" altLang="en-US" dirty="0"/>
              <a:t>通过推导论证：目标值的下降满足高斯分布，该分布的均值取决于全局方差，方差取决于</a:t>
            </a:r>
            <a:r>
              <a:rPr lang="en-US" altLang="zh-CN" dirty="0"/>
              <a:t>batchsize</a:t>
            </a:r>
          </a:p>
          <a:p>
            <a:r>
              <a:rPr lang="zh-CN" altLang="en-US" dirty="0"/>
              <a:t>作者进一步把这个过程抽象为一个随机游走游戏</a:t>
            </a:r>
            <a:endParaRPr lang="en-US" altLang="zh-CN" dirty="0"/>
          </a:p>
          <a:p>
            <a:pPr lvl="1"/>
            <a:r>
              <a:rPr lang="zh-CN" altLang="en-US" dirty="0"/>
              <a:t>每一步游走决策满足高斯分布</a:t>
            </a:r>
            <a:endParaRPr lang="en-US" altLang="zh-CN" dirty="0"/>
          </a:p>
          <a:p>
            <a:pPr lvl="1"/>
            <a:r>
              <a:rPr lang="en-US" altLang="zh-CN" dirty="0"/>
              <a:t>m</a:t>
            </a:r>
            <a:r>
              <a:rPr lang="zh-CN" altLang="en-US" dirty="0"/>
              <a:t>是</a:t>
            </a:r>
            <a:r>
              <a:rPr lang="en-US" altLang="zh-CN" dirty="0"/>
              <a:t>batchsize</a:t>
            </a:r>
            <a:r>
              <a:rPr lang="zh-CN" altLang="en-US" dirty="0"/>
              <a:t>，</a:t>
            </a:r>
            <a:r>
              <a:rPr lang="en-US" altLang="zh-CN" dirty="0"/>
              <a:t>μ</a:t>
            </a:r>
            <a:r>
              <a:rPr lang="zh-CN" altLang="en-US" dirty="0"/>
              <a:t>和</a:t>
            </a:r>
            <a:r>
              <a:rPr lang="en-US" altLang="zh-CN" dirty="0"/>
              <a:t>σ</a:t>
            </a:r>
            <a:r>
              <a:rPr lang="zh-CN" altLang="en-US" dirty="0"/>
              <a:t>在随机游走中是移动距离的均值和方差，在</a:t>
            </a:r>
            <a:r>
              <a:rPr lang="en-US" altLang="zh-CN" dirty="0" err="1"/>
              <a:t>sgd</a:t>
            </a:r>
            <a:r>
              <a:rPr lang="zh-CN" altLang="en-US" dirty="0"/>
              <a:t>中原文说的不太清楚，从直觉上感觉是和梯度相关的一个值。从后面的实验设置来看，作者取值是令</a:t>
            </a:r>
            <a:r>
              <a:rPr lang="en-US" altLang="zh-CN" dirty="0"/>
              <a:t>μ=s</a:t>
            </a:r>
            <a:endParaRPr lang="zh-CN" altLang="en-US" dirty="0"/>
          </a:p>
        </p:txBody>
      </p:sp>
      <p:pic>
        <p:nvPicPr>
          <p:cNvPr id="4" name="图片 3"/>
          <p:cNvPicPr>
            <a:picLocks noChangeAspect="1"/>
          </p:cNvPicPr>
          <p:nvPr/>
        </p:nvPicPr>
        <p:blipFill>
          <a:blip r:embed="rId2"/>
          <a:stretch>
            <a:fillRect/>
          </a:stretch>
        </p:blipFill>
        <p:spPr>
          <a:xfrm>
            <a:off x="5614427" y="4001294"/>
            <a:ext cx="1514475" cy="542925"/>
          </a:xfrm>
          <a:prstGeom prst="rect">
            <a:avLst/>
          </a:prstGeom>
        </p:spPr>
      </p:pic>
    </p:spTree>
    <p:extLst>
      <p:ext uri="{BB962C8B-B14F-4D97-AF65-F5344CB8AC3E}">
        <p14:creationId xmlns:p14="http://schemas.microsoft.com/office/powerpoint/2010/main" val="143741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收敛性方面的思路</a:t>
            </a:r>
          </a:p>
        </p:txBody>
      </p:sp>
      <p:sp>
        <p:nvSpPr>
          <p:cNvPr id="3" name="内容占位符 2"/>
          <p:cNvSpPr>
            <a:spLocks noGrp="1"/>
          </p:cNvSpPr>
          <p:nvPr>
            <p:ph idx="1"/>
          </p:nvPr>
        </p:nvSpPr>
        <p:spPr>
          <a:xfrm>
            <a:off x="838200" y="1825625"/>
            <a:ext cx="4863125" cy="4351338"/>
          </a:xfrm>
        </p:spPr>
        <p:txBody>
          <a:bodyPr/>
          <a:lstStyle/>
          <a:p>
            <a:r>
              <a:rPr lang="zh-CN" altLang="en-US" dirty="0"/>
              <a:t>生成调度策略后计算这个值</a:t>
            </a:r>
            <a:endParaRPr lang="en-US" altLang="zh-CN" dirty="0"/>
          </a:p>
          <a:p>
            <a:endParaRPr lang="en-US" altLang="zh-CN" dirty="0"/>
          </a:p>
          <a:p>
            <a:r>
              <a:rPr lang="en-US" altLang="zh-CN" dirty="0"/>
              <a:t>S* = 0, </a:t>
            </a:r>
            <a:r>
              <a:rPr lang="en-US" altLang="zh-CN" dirty="0" err="1"/>
              <a:t>st</a:t>
            </a:r>
            <a:r>
              <a:rPr lang="en-US" altLang="zh-CN" dirty="0"/>
              <a:t> = loss, η = </a:t>
            </a:r>
            <a:r>
              <a:rPr lang="en-US" altLang="zh-CN" dirty="0" err="1"/>
              <a:t>lr</a:t>
            </a:r>
            <a:r>
              <a:rPr lang="en-US" altLang="zh-CN" dirty="0"/>
              <a:t>, m = </a:t>
            </a:r>
            <a:r>
              <a:rPr lang="en-US" altLang="zh-CN" dirty="0" err="1"/>
              <a:t>bs</a:t>
            </a:r>
            <a:r>
              <a:rPr lang="en-US" altLang="zh-CN" dirty="0"/>
              <a:t>, </a:t>
            </a:r>
            <a:r>
              <a:rPr lang="en-US" altLang="zh-CN" dirty="0" err="1"/>
              <a:t>μt</a:t>
            </a:r>
            <a:r>
              <a:rPr lang="zh-CN" altLang="en-US" dirty="0"/>
              <a:t>的计算如下</a:t>
            </a:r>
            <a:endParaRPr lang="en-US" altLang="zh-CN" dirty="0"/>
          </a:p>
          <a:p>
            <a:r>
              <a:rPr lang="en-US" altLang="zh-CN" dirty="0"/>
              <a:t>Y</a:t>
            </a:r>
            <a:r>
              <a:rPr lang="zh-CN" altLang="en-US" dirty="0"/>
              <a:t>是已训练的样本，</a:t>
            </a:r>
            <a:r>
              <a:rPr lang="en-US" altLang="zh-CN" dirty="0"/>
              <a:t>y1</a:t>
            </a:r>
            <a:r>
              <a:rPr lang="zh-CN" altLang="en-US" dirty="0"/>
              <a:t>是原样本，</a:t>
            </a:r>
            <a:r>
              <a:rPr lang="en-US" altLang="zh-CN" dirty="0"/>
              <a:t>y2</a:t>
            </a:r>
            <a:r>
              <a:rPr lang="zh-CN" altLang="en-US" dirty="0"/>
              <a:t>是新加入的样本</a:t>
            </a:r>
            <a:endParaRPr lang="en-US" altLang="zh-CN" dirty="0"/>
          </a:p>
          <a:p>
            <a:r>
              <a:rPr lang="zh-CN" altLang="en-US" dirty="0"/>
              <a:t>这个</a:t>
            </a:r>
            <a:r>
              <a:rPr lang="en-US" altLang="zh-CN" dirty="0"/>
              <a:t>g</a:t>
            </a:r>
            <a:r>
              <a:rPr lang="zh-CN" altLang="en-US" dirty="0"/>
              <a:t>从论文描述上来看是每个梯度的平方和</a:t>
            </a:r>
          </a:p>
          <a:p>
            <a:endParaRPr lang="zh-CN" altLang="en-US" dirty="0"/>
          </a:p>
        </p:txBody>
      </p:sp>
      <p:pic>
        <p:nvPicPr>
          <p:cNvPr id="5" name="图片 4"/>
          <p:cNvPicPr>
            <a:picLocks noChangeAspect="1"/>
          </p:cNvPicPr>
          <p:nvPr/>
        </p:nvPicPr>
        <p:blipFill>
          <a:blip r:embed="rId2"/>
          <a:stretch>
            <a:fillRect/>
          </a:stretch>
        </p:blipFill>
        <p:spPr>
          <a:xfrm>
            <a:off x="5701325" y="423489"/>
            <a:ext cx="5153025" cy="2352675"/>
          </a:xfrm>
          <a:prstGeom prst="rect">
            <a:avLst/>
          </a:prstGeom>
        </p:spPr>
      </p:pic>
      <p:pic>
        <p:nvPicPr>
          <p:cNvPr id="6" name="图片 5"/>
          <p:cNvPicPr>
            <a:picLocks noChangeAspect="1"/>
          </p:cNvPicPr>
          <p:nvPr/>
        </p:nvPicPr>
        <p:blipFill>
          <a:blip r:embed="rId3"/>
          <a:stretch>
            <a:fillRect/>
          </a:stretch>
        </p:blipFill>
        <p:spPr>
          <a:xfrm>
            <a:off x="5306579" y="3384843"/>
            <a:ext cx="6391275" cy="1895475"/>
          </a:xfrm>
          <a:prstGeom prst="rect">
            <a:avLst/>
          </a:prstGeom>
        </p:spPr>
      </p:pic>
    </p:spTree>
    <p:extLst>
      <p:ext uri="{BB962C8B-B14F-4D97-AF65-F5344CB8AC3E}">
        <p14:creationId xmlns:p14="http://schemas.microsoft.com/office/powerpoint/2010/main" val="364023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1926093185"/>
              </p:ext>
            </p:extLst>
          </p:nvPr>
        </p:nvGraphicFramePr>
        <p:xfrm>
          <a:off x="2023291" y="395816"/>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15" name="文本框 14"/>
          <p:cNvSpPr txBox="1"/>
          <p:nvPr/>
        </p:nvSpPr>
        <p:spPr>
          <a:xfrm>
            <a:off x="1022350" y="284464"/>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1022350" y="628763"/>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17"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2799397057"/>
              </p:ext>
            </p:extLst>
          </p:nvPr>
        </p:nvGraphicFramePr>
        <p:xfrm>
          <a:off x="2022290" y="735314"/>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18" name="文本框 17"/>
          <p:cNvSpPr txBox="1"/>
          <p:nvPr/>
        </p:nvSpPr>
        <p:spPr>
          <a:xfrm>
            <a:off x="603250" y="25531"/>
            <a:ext cx="21082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st</a:t>
            </a:r>
            <a:r>
              <a:rPr lang="en-US" altLang="zh-CN" dirty="0">
                <a:latin typeface="Times New Roman" panose="02020603050405020304" pitchFamily="18" charset="0"/>
                <a:cs typeface="Times New Roman" panose="02020603050405020304" pitchFamily="18" charset="0"/>
              </a:rPr>
              <a:t> forward:</a:t>
            </a:r>
            <a:endParaRPr lang="zh-CN" altLang="en-US" dirty="0">
              <a:latin typeface="Times New Roman" panose="02020603050405020304" pitchFamily="18" charset="0"/>
              <a:cs typeface="Times New Roman" panose="02020603050405020304" pitchFamily="18" charset="0"/>
            </a:endParaRPr>
          </a:p>
        </p:txBody>
      </p:sp>
      <p:graphicFrame>
        <p:nvGraphicFramePr>
          <p:cNvPr id="19" name="表格 18">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2342375892"/>
              </p:ext>
            </p:extLst>
          </p:nvPr>
        </p:nvGraphicFramePr>
        <p:xfrm>
          <a:off x="2021265" y="1234143"/>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sp>
        <p:nvSpPr>
          <p:cNvPr id="20" name="文本框 19"/>
          <p:cNvSpPr txBox="1"/>
          <p:nvPr/>
        </p:nvSpPr>
        <p:spPr>
          <a:xfrm>
            <a:off x="602224" y="902086"/>
            <a:ext cx="221615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1</a:t>
            </a:r>
            <a:r>
              <a:rPr lang="en-US" altLang="zh-CN" baseline="30000" dirty="0">
                <a:latin typeface="Times New Roman" panose="02020603050405020304" pitchFamily="18" charset="0"/>
                <a:cs typeface="Times New Roman" panose="02020603050405020304" pitchFamily="18" charset="0"/>
              </a:rPr>
              <a:t>st</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graphicFrame>
        <p:nvGraphicFramePr>
          <p:cNvPr id="21"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2623605330"/>
              </p:ext>
            </p:extLst>
          </p:nvPr>
        </p:nvGraphicFramePr>
        <p:xfrm>
          <a:off x="2021257" y="1572365"/>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22" name="文本框 21"/>
          <p:cNvSpPr txBox="1"/>
          <p:nvPr/>
        </p:nvSpPr>
        <p:spPr>
          <a:xfrm>
            <a:off x="1021325" y="1121522"/>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1021325" y="1465821"/>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602224" y="2975044"/>
            <a:ext cx="226695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2</a:t>
            </a:r>
            <a:r>
              <a:rPr lang="en-US" altLang="zh-CN" baseline="30000" dirty="0">
                <a:latin typeface="Times New Roman" panose="02020603050405020304" pitchFamily="18" charset="0"/>
                <a:cs typeface="Times New Roman" panose="02020603050405020304" pitchFamily="18" charset="0"/>
              </a:rPr>
              <a:t>nd</a:t>
            </a:r>
            <a:r>
              <a:rPr lang="en-US" altLang="zh-CN" dirty="0">
                <a:latin typeface="Times New Roman" panose="02020603050405020304" pitchFamily="18" charset="0"/>
                <a:cs typeface="Times New Roman" panose="02020603050405020304" pitchFamily="18" charset="0"/>
              </a:rPr>
              <a:t> forward:</a:t>
            </a:r>
            <a:endParaRPr lang="zh-CN" altLang="en-US" dirty="0">
              <a:latin typeface="Times New Roman" panose="02020603050405020304" pitchFamily="18" charset="0"/>
              <a:cs typeface="Times New Roman" panose="02020603050405020304" pitchFamily="18" charset="0"/>
            </a:endParaRPr>
          </a:p>
        </p:txBody>
      </p:sp>
      <p:graphicFrame>
        <p:nvGraphicFramePr>
          <p:cNvPr id="25" name="表格 24">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4095677311"/>
              </p:ext>
            </p:extLst>
          </p:nvPr>
        </p:nvGraphicFramePr>
        <p:xfrm>
          <a:off x="2020248" y="3330004"/>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graphicFrame>
        <p:nvGraphicFramePr>
          <p:cNvPr id="26"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2570228371"/>
              </p:ext>
            </p:extLst>
          </p:nvPr>
        </p:nvGraphicFramePr>
        <p:xfrm>
          <a:off x="2020240" y="3668226"/>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27" name="文本框 26"/>
          <p:cNvSpPr txBox="1"/>
          <p:nvPr/>
        </p:nvSpPr>
        <p:spPr>
          <a:xfrm>
            <a:off x="1020308" y="3217383"/>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1020308" y="3561682"/>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602225" y="3833678"/>
            <a:ext cx="15420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nd</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graphicFrame>
        <p:nvGraphicFramePr>
          <p:cNvPr id="31"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642145240"/>
              </p:ext>
            </p:extLst>
          </p:nvPr>
        </p:nvGraphicFramePr>
        <p:xfrm>
          <a:off x="2020240" y="4535473"/>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86256916"/>
                  </a:ext>
                </a:extLst>
              </a:tr>
            </a:tbl>
          </a:graphicData>
        </a:graphic>
      </p:graphicFrame>
      <p:sp>
        <p:nvSpPr>
          <p:cNvPr id="32" name="文本框 31"/>
          <p:cNvSpPr txBox="1"/>
          <p:nvPr/>
        </p:nvSpPr>
        <p:spPr>
          <a:xfrm>
            <a:off x="1020308" y="4084630"/>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1020308" y="4422579"/>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34" name="表格 33">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4088098819"/>
              </p:ext>
            </p:extLst>
          </p:nvPr>
        </p:nvGraphicFramePr>
        <p:xfrm>
          <a:off x="2020240" y="4203196"/>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graphicFrame>
        <p:nvGraphicFramePr>
          <p:cNvPr id="35" name="表格 34">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863314327"/>
              </p:ext>
            </p:extLst>
          </p:nvPr>
        </p:nvGraphicFramePr>
        <p:xfrm>
          <a:off x="2022283" y="5073880"/>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86256916"/>
                  </a:ext>
                </a:extLst>
              </a:tr>
            </a:tbl>
          </a:graphicData>
        </a:graphic>
      </p:graphicFrame>
      <p:graphicFrame>
        <p:nvGraphicFramePr>
          <p:cNvPr id="36"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997525156"/>
              </p:ext>
            </p:extLst>
          </p:nvPr>
        </p:nvGraphicFramePr>
        <p:xfrm>
          <a:off x="2022275" y="5412102"/>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37" name="文本框 36"/>
          <p:cNvSpPr txBox="1"/>
          <p:nvPr/>
        </p:nvSpPr>
        <p:spPr>
          <a:xfrm>
            <a:off x="1022343" y="4961259"/>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38" name="文本框 37"/>
          <p:cNvSpPr txBox="1"/>
          <p:nvPr/>
        </p:nvSpPr>
        <p:spPr>
          <a:xfrm>
            <a:off x="1022343" y="5305558"/>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6318250" y="67627"/>
            <a:ext cx="1892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3</a:t>
            </a:r>
            <a:r>
              <a:rPr lang="en-US" altLang="zh-CN" baseline="30000" dirty="0">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forward:</a:t>
            </a:r>
            <a:endParaRPr lang="zh-CN" altLang="en-US" dirty="0">
              <a:latin typeface="Times New Roman" panose="02020603050405020304" pitchFamily="18" charset="0"/>
              <a:cs typeface="Times New Roman" panose="02020603050405020304" pitchFamily="18" charset="0"/>
            </a:endParaRPr>
          </a:p>
        </p:txBody>
      </p:sp>
      <p:graphicFrame>
        <p:nvGraphicFramePr>
          <p:cNvPr id="46"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3085824095"/>
              </p:ext>
            </p:extLst>
          </p:nvPr>
        </p:nvGraphicFramePr>
        <p:xfrm>
          <a:off x="7736265" y="767159"/>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47" name="文本框 46"/>
          <p:cNvSpPr txBox="1"/>
          <p:nvPr/>
        </p:nvSpPr>
        <p:spPr>
          <a:xfrm>
            <a:off x="6736333" y="316316"/>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6736333" y="660615"/>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50" name="表格 49">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3174245900"/>
              </p:ext>
            </p:extLst>
          </p:nvPr>
        </p:nvGraphicFramePr>
        <p:xfrm>
          <a:off x="7736273" y="430507"/>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sp>
        <p:nvSpPr>
          <p:cNvPr id="51" name="文本框 50"/>
          <p:cNvSpPr txBox="1"/>
          <p:nvPr/>
        </p:nvSpPr>
        <p:spPr>
          <a:xfrm>
            <a:off x="6318249" y="955084"/>
            <a:ext cx="15420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r>
              <a:rPr lang="en-US" altLang="zh-CN" baseline="30000" dirty="0">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graphicFrame>
        <p:nvGraphicFramePr>
          <p:cNvPr id="52"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1972928499"/>
              </p:ext>
            </p:extLst>
          </p:nvPr>
        </p:nvGraphicFramePr>
        <p:xfrm>
          <a:off x="7737282" y="1663463"/>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86256916"/>
                  </a:ext>
                </a:extLst>
              </a:tr>
            </a:tbl>
          </a:graphicData>
        </a:graphic>
      </p:graphicFrame>
      <p:sp>
        <p:nvSpPr>
          <p:cNvPr id="53" name="文本框 52"/>
          <p:cNvSpPr txBox="1"/>
          <p:nvPr/>
        </p:nvSpPr>
        <p:spPr>
          <a:xfrm>
            <a:off x="6737350" y="1212620"/>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54" name="文本框 53"/>
          <p:cNvSpPr txBox="1"/>
          <p:nvPr/>
        </p:nvSpPr>
        <p:spPr>
          <a:xfrm>
            <a:off x="6737350" y="1556919"/>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56" name="表格 55">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1902458296"/>
              </p:ext>
            </p:extLst>
          </p:nvPr>
        </p:nvGraphicFramePr>
        <p:xfrm>
          <a:off x="7737290" y="2216045"/>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86256916"/>
                  </a:ext>
                </a:extLst>
              </a:tr>
            </a:tbl>
          </a:graphicData>
        </a:graphic>
      </p:graphicFrame>
      <p:graphicFrame>
        <p:nvGraphicFramePr>
          <p:cNvPr id="57"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1789919965"/>
              </p:ext>
            </p:extLst>
          </p:nvPr>
        </p:nvGraphicFramePr>
        <p:xfrm>
          <a:off x="7737282" y="2554267"/>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58" name="文本框 57"/>
          <p:cNvSpPr txBox="1"/>
          <p:nvPr/>
        </p:nvSpPr>
        <p:spPr>
          <a:xfrm>
            <a:off x="6737350" y="2103424"/>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59" name="文本框 58"/>
          <p:cNvSpPr txBox="1"/>
          <p:nvPr/>
        </p:nvSpPr>
        <p:spPr>
          <a:xfrm>
            <a:off x="6737350" y="2447723"/>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60" name="表格 59">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777464258"/>
              </p:ext>
            </p:extLst>
          </p:nvPr>
        </p:nvGraphicFramePr>
        <p:xfrm>
          <a:off x="7736273" y="1313841"/>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sp>
        <p:nvSpPr>
          <p:cNvPr id="66" name="文本框 65"/>
          <p:cNvSpPr txBox="1"/>
          <p:nvPr/>
        </p:nvSpPr>
        <p:spPr>
          <a:xfrm>
            <a:off x="6400800" y="3556737"/>
            <a:ext cx="1892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4</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forward:</a:t>
            </a:r>
            <a:endParaRPr lang="zh-CN" altLang="en-US" dirty="0">
              <a:latin typeface="Times New Roman" panose="02020603050405020304" pitchFamily="18" charset="0"/>
              <a:cs typeface="Times New Roman" panose="02020603050405020304" pitchFamily="18" charset="0"/>
            </a:endParaRPr>
          </a:p>
        </p:txBody>
      </p:sp>
      <p:graphicFrame>
        <p:nvGraphicFramePr>
          <p:cNvPr id="67"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2961588986"/>
              </p:ext>
            </p:extLst>
          </p:nvPr>
        </p:nvGraphicFramePr>
        <p:xfrm>
          <a:off x="7818815" y="4249919"/>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68" name="文本框 67"/>
          <p:cNvSpPr txBox="1"/>
          <p:nvPr/>
        </p:nvSpPr>
        <p:spPr>
          <a:xfrm>
            <a:off x="6818883" y="3799076"/>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69" name="文本框 68"/>
          <p:cNvSpPr txBox="1"/>
          <p:nvPr/>
        </p:nvSpPr>
        <p:spPr>
          <a:xfrm>
            <a:off x="6818883" y="4143375"/>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71" name="表格 70">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3370036610"/>
              </p:ext>
            </p:extLst>
          </p:nvPr>
        </p:nvGraphicFramePr>
        <p:xfrm>
          <a:off x="7818815" y="3902903"/>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86256916"/>
                  </a:ext>
                </a:extLst>
              </a:tr>
            </a:tbl>
          </a:graphicData>
        </a:graphic>
      </p:graphicFrame>
      <p:sp>
        <p:nvSpPr>
          <p:cNvPr id="72" name="文本框 71"/>
          <p:cNvSpPr txBox="1"/>
          <p:nvPr/>
        </p:nvSpPr>
        <p:spPr>
          <a:xfrm>
            <a:off x="6400791" y="4421054"/>
            <a:ext cx="15420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graphicFrame>
        <p:nvGraphicFramePr>
          <p:cNvPr id="73"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2777991192"/>
              </p:ext>
            </p:extLst>
          </p:nvPr>
        </p:nvGraphicFramePr>
        <p:xfrm>
          <a:off x="7818807" y="5133286"/>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86256916"/>
                  </a:ext>
                </a:extLst>
              </a:tr>
            </a:tbl>
          </a:graphicData>
        </a:graphic>
      </p:graphicFrame>
      <p:sp>
        <p:nvSpPr>
          <p:cNvPr id="74" name="文本框 73"/>
          <p:cNvSpPr txBox="1"/>
          <p:nvPr/>
        </p:nvSpPr>
        <p:spPr>
          <a:xfrm>
            <a:off x="6818875" y="4682443"/>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75" name="文本框 74"/>
          <p:cNvSpPr txBox="1"/>
          <p:nvPr/>
        </p:nvSpPr>
        <p:spPr>
          <a:xfrm>
            <a:off x="6818875" y="5026742"/>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76" name="表格 75">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1371432966"/>
              </p:ext>
            </p:extLst>
          </p:nvPr>
        </p:nvGraphicFramePr>
        <p:xfrm>
          <a:off x="7818807" y="4786270"/>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86256916"/>
                  </a:ext>
                </a:extLst>
              </a:tr>
            </a:tbl>
          </a:graphicData>
        </a:graphic>
      </p:graphicFrame>
      <p:graphicFrame>
        <p:nvGraphicFramePr>
          <p:cNvPr id="77"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4009462158"/>
              </p:ext>
            </p:extLst>
          </p:nvPr>
        </p:nvGraphicFramePr>
        <p:xfrm>
          <a:off x="7818807" y="6017981"/>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86256916"/>
                  </a:ext>
                </a:extLst>
              </a:tr>
            </a:tbl>
          </a:graphicData>
        </a:graphic>
      </p:graphicFrame>
      <p:sp>
        <p:nvSpPr>
          <p:cNvPr id="78" name="文本框 77"/>
          <p:cNvSpPr txBox="1"/>
          <p:nvPr/>
        </p:nvSpPr>
        <p:spPr>
          <a:xfrm>
            <a:off x="6818875" y="5567138"/>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79" name="文本框 78"/>
          <p:cNvSpPr txBox="1"/>
          <p:nvPr/>
        </p:nvSpPr>
        <p:spPr>
          <a:xfrm>
            <a:off x="6818875" y="5911437"/>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80" name="表格 79">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4281099184"/>
              </p:ext>
            </p:extLst>
          </p:nvPr>
        </p:nvGraphicFramePr>
        <p:xfrm>
          <a:off x="7818807" y="5670965"/>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86256916"/>
                  </a:ext>
                </a:extLst>
              </a:tr>
            </a:tbl>
          </a:graphicData>
        </a:graphic>
      </p:graphicFrame>
      <p:sp>
        <p:nvSpPr>
          <p:cNvPr id="2" name="文本框 1"/>
          <p:cNvSpPr txBox="1"/>
          <p:nvPr/>
        </p:nvSpPr>
        <p:spPr>
          <a:xfrm>
            <a:off x="1735703" y="1760057"/>
            <a:ext cx="249891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st</a:t>
            </a:r>
            <a:r>
              <a:rPr lang="en-US" altLang="zh-CN" dirty="0">
                <a:latin typeface="Times New Roman" panose="02020603050405020304" pitchFamily="18" charset="0"/>
                <a:cs typeface="Times New Roman" panose="02020603050405020304" pitchFamily="18" charset="0"/>
              </a:rPr>
              <a:t> iteration: skip update</a:t>
            </a:r>
            <a:endParaRPr lang="zh-CN" altLang="en-US" dirty="0">
              <a:latin typeface="Times New Roman" panose="02020603050405020304" pitchFamily="18" charset="0"/>
              <a:cs typeface="Times New Roman" panose="02020603050405020304" pitchFamily="18" charset="0"/>
            </a:endParaRPr>
          </a:p>
        </p:txBody>
      </p:sp>
      <p:sp>
        <p:nvSpPr>
          <p:cNvPr id="65" name="文本框 64"/>
          <p:cNvSpPr txBox="1"/>
          <p:nvPr/>
        </p:nvSpPr>
        <p:spPr>
          <a:xfrm>
            <a:off x="602224" y="4728580"/>
            <a:ext cx="226695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2</a:t>
            </a:r>
            <a:r>
              <a:rPr lang="en-US" altLang="zh-CN" baseline="30000" dirty="0">
                <a:latin typeface="Times New Roman" panose="02020603050405020304" pitchFamily="18" charset="0"/>
                <a:cs typeface="Times New Roman" panose="02020603050405020304" pitchFamily="18" charset="0"/>
              </a:rPr>
              <a:t>nd</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sp>
        <p:nvSpPr>
          <p:cNvPr id="81" name="文本框 80"/>
          <p:cNvSpPr txBox="1"/>
          <p:nvPr/>
        </p:nvSpPr>
        <p:spPr>
          <a:xfrm>
            <a:off x="6318240" y="1851675"/>
            <a:ext cx="208915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3</a:t>
            </a:r>
            <a:r>
              <a:rPr lang="en-US" altLang="zh-CN" baseline="30000" dirty="0">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sp>
        <p:nvSpPr>
          <p:cNvPr id="83" name="文本框 82"/>
          <p:cNvSpPr txBox="1"/>
          <p:nvPr/>
        </p:nvSpPr>
        <p:spPr>
          <a:xfrm>
            <a:off x="6400790" y="5314456"/>
            <a:ext cx="208915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4</a:t>
            </a:r>
            <a:r>
              <a:rPr lang="en-US" altLang="zh-CN" baseline="30000" dirty="0">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sp>
        <p:nvSpPr>
          <p:cNvPr id="61" name="文本框 60">
            <a:extLst>
              <a:ext uri="{FF2B5EF4-FFF2-40B4-BE49-F238E27FC236}">
                <a16:creationId xmlns:a16="http://schemas.microsoft.com/office/drawing/2014/main" id="{0568D3D7-B3BE-4652-820E-4B18F740E74E}"/>
              </a:ext>
            </a:extLst>
          </p:cNvPr>
          <p:cNvSpPr txBox="1"/>
          <p:nvPr/>
        </p:nvSpPr>
        <p:spPr>
          <a:xfrm>
            <a:off x="1735703" y="5589975"/>
            <a:ext cx="249891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nd</a:t>
            </a:r>
            <a:r>
              <a:rPr lang="en-US" altLang="zh-CN" dirty="0">
                <a:latin typeface="Times New Roman" panose="02020603050405020304" pitchFamily="18" charset="0"/>
                <a:cs typeface="Times New Roman" panose="02020603050405020304" pitchFamily="18" charset="0"/>
              </a:rPr>
              <a:t> iteration: update 1</a:t>
            </a:r>
            <a:r>
              <a:rPr lang="en-US" altLang="zh-CN" baseline="30000" dirty="0">
                <a:latin typeface="Times New Roman" panose="02020603050405020304" pitchFamily="18" charset="0"/>
                <a:cs typeface="Times New Roman" panose="02020603050405020304" pitchFamily="18" charset="0"/>
              </a:rPr>
              <a:t>st</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21FB56C9-D689-421C-AF99-B4D999076F22}"/>
              </a:ext>
            </a:extLst>
          </p:cNvPr>
          <p:cNvSpPr txBox="1"/>
          <p:nvPr/>
        </p:nvSpPr>
        <p:spPr>
          <a:xfrm>
            <a:off x="7472075" y="2732847"/>
            <a:ext cx="249891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r>
              <a:rPr lang="en-US" altLang="zh-CN" baseline="30000" dirty="0">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iteration: update 2</a:t>
            </a:r>
            <a:r>
              <a:rPr lang="en-US" altLang="zh-CN" baseline="30000" dirty="0">
                <a:latin typeface="Times New Roman" panose="02020603050405020304" pitchFamily="18" charset="0"/>
                <a:cs typeface="Times New Roman" panose="02020603050405020304" pitchFamily="18" charset="0"/>
              </a:rPr>
              <a:t>nd</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C253E6DD-2A44-4E3E-90E6-4740EB0D7A26}"/>
              </a:ext>
            </a:extLst>
          </p:cNvPr>
          <p:cNvSpPr txBox="1"/>
          <p:nvPr/>
        </p:nvSpPr>
        <p:spPr>
          <a:xfrm>
            <a:off x="7560975" y="6206085"/>
            <a:ext cx="249891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iteration: skip update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19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93800" y="77028"/>
            <a:ext cx="1885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5</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forward:</a:t>
            </a:r>
            <a:endParaRPr lang="zh-CN" altLang="en-US"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3777116869"/>
              </p:ext>
            </p:extLst>
          </p:nvPr>
        </p:nvGraphicFramePr>
        <p:xfrm>
          <a:off x="2611815" y="782910"/>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86256916"/>
                  </a:ext>
                </a:extLst>
              </a:tr>
            </a:tbl>
          </a:graphicData>
        </a:graphic>
      </p:graphicFrame>
      <p:sp>
        <p:nvSpPr>
          <p:cNvPr id="6" name="文本框 5"/>
          <p:cNvSpPr txBox="1"/>
          <p:nvPr/>
        </p:nvSpPr>
        <p:spPr>
          <a:xfrm>
            <a:off x="1611883" y="332067"/>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611883" y="676366"/>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193791" y="960395"/>
            <a:ext cx="49403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5</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backward </a:t>
            </a:r>
            <a:r>
              <a:rPr lang="en-US" altLang="zh-CN" dirty="0">
                <a:solidFill>
                  <a:srgbClr val="FF0000"/>
                </a:solidFill>
                <a:latin typeface="Times New Roman" panose="02020603050405020304" pitchFamily="18" charset="0"/>
                <a:cs typeface="Times New Roman" panose="02020603050405020304" pitchFamily="18" charset="0"/>
              </a:rPr>
              <a:t>(merge buckets of 4</a:t>
            </a:r>
            <a:r>
              <a:rPr lang="en-US" altLang="zh-CN" baseline="30000" dirty="0">
                <a:solidFill>
                  <a:srgbClr val="FF0000"/>
                </a:solidFill>
                <a:latin typeface="Times New Roman" panose="02020603050405020304" pitchFamily="18" charset="0"/>
                <a:cs typeface="Times New Roman" panose="02020603050405020304" pitchFamily="18" charset="0"/>
              </a:rPr>
              <a:t>th</a:t>
            </a:r>
            <a:r>
              <a:rPr lang="en-US" altLang="zh-CN" dirty="0">
                <a:solidFill>
                  <a:srgbClr val="FF0000"/>
                </a:solidFill>
                <a:latin typeface="Times New Roman" panose="02020603050405020304" pitchFamily="18" charset="0"/>
                <a:cs typeface="Times New Roman" panose="02020603050405020304" pitchFamily="18" charset="0"/>
              </a:rPr>
              <a:t> and 5</a:t>
            </a:r>
            <a:r>
              <a:rPr lang="en-US" altLang="zh-CN" baseline="30000" dirty="0">
                <a:solidFill>
                  <a:srgbClr val="FF0000"/>
                </a:solidFill>
                <a:latin typeface="Times New Roman" panose="02020603050405020304" pitchFamily="18" charset="0"/>
                <a:cs typeface="Times New Roman" panose="02020603050405020304" pitchFamily="18" charset="0"/>
              </a:rPr>
              <a:t>th</a:t>
            </a:r>
            <a:r>
              <a:rPr lang="en-US" altLang="zh-CN" dirty="0">
                <a:solidFill>
                  <a:srgbClr val="FF0000"/>
                </a:solidFill>
                <a:latin typeface="Times New Roman" panose="02020603050405020304" pitchFamily="18" charset="0"/>
                <a:cs typeface="Times New Roman" panose="02020603050405020304" pitchFamily="18" charset="0"/>
              </a:rPr>
              <a:t> ):</a:t>
            </a:r>
            <a:endParaRPr lang="zh-CN" altLang="en-US"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330111897"/>
              </p:ext>
            </p:extLst>
          </p:nvPr>
        </p:nvGraphicFramePr>
        <p:xfrm>
          <a:off x="2611807" y="1685327"/>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786256916"/>
                  </a:ext>
                </a:extLst>
              </a:tr>
            </a:tbl>
          </a:graphicData>
        </a:graphic>
      </p:graphicFrame>
      <p:sp>
        <p:nvSpPr>
          <p:cNvPr id="11" name="文本框 10"/>
          <p:cNvSpPr txBox="1"/>
          <p:nvPr/>
        </p:nvSpPr>
        <p:spPr>
          <a:xfrm>
            <a:off x="1611875" y="1228134"/>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1611875" y="1572433"/>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13" name="表格 12">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162076222"/>
              </p:ext>
            </p:extLst>
          </p:nvPr>
        </p:nvGraphicFramePr>
        <p:xfrm>
          <a:off x="2611807" y="1338311"/>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graphicFrame>
        <p:nvGraphicFramePr>
          <p:cNvPr id="14"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1366945472"/>
              </p:ext>
            </p:extLst>
          </p:nvPr>
        </p:nvGraphicFramePr>
        <p:xfrm>
          <a:off x="2611807" y="2550972"/>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15" name="文本框 14"/>
          <p:cNvSpPr txBox="1"/>
          <p:nvPr/>
        </p:nvSpPr>
        <p:spPr>
          <a:xfrm>
            <a:off x="1611875" y="2100129"/>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1611875" y="2444428"/>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17" name="表格 16">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1198200736"/>
              </p:ext>
            </p:extLst>
          </p:nvPr>
        </p:nvGraphicFramePr>
        <p:xfrm>
          <a:off x="2611807" y="2203956"/>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graphicFrame>
        <p:nvGraphicFramePr>
          <p:cNvPr id="18" name="表格 17">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2600815401"/>
              </p:ext>
            </p:extLst>
          </p:nvPr>
        </p:nvGraphicFramePr>
        <p:xfrm>
          <a:off x="2611807" y="443968"/>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sp>
        <p:nvSpPr>
          <p:cNvPr id="20" name="文本框 19"/>
          <p:cNvSpPr txBox="1"/>
          <p:nvPr/>
        </p:nvSpPr>
        <p:spPr>
          <a:xfrm>
            <a:off x="1193800" y="1857054"/>
            <a:ext cx="21717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5</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1193800" y="3366328"/>
            <a:ext cx="1885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6</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forward:</a:t>
            </a:r>
            <a:endParaRPr lang="zh-CN" altLang="en-US"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1611883" y="3615017"/>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1611883" y="3959316"/>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1193791" y="4268745"/>
            <a:ext cx="49403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6</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graphicFrame>
        <p:nvGraphicFramePr>
          <p:cNvPr id="33"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2378025035"/>
              </p:ext>
            </p:extLst>
          </p:nvPr>
        </p:nvGraphicFramePr>
        <p:xfrm>
          <a:off x="2611807" y="4993677"/>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786256916"/>
                  </a:ext>
                </a:extLst>
              </a:tr>
            </a:tbl>
          </a:graphicData>
        </a:graphic>
      </p:graphicFrame>
      <p:sp>
        <p:nvSpPr>
          <p:cNvPr id="34" name="文本框 33"/>
          <p:cNvSpPr txBox="1"/>
          <p:nvPr/>
        </p:nvSpPr>
        <p:spPr>
          <a:xfrm>
            <a:off x="1611875" y="4542834"/>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1611875" y="4887133"/>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36" name="表格 35">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37973835"/>
              </p:ext>
            </p:extLst>
          </p:nvPr>
        </p:nvGraphicFramePr>
        <p:xfrm>
          <a:off x="2611807" y="4646661"/>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graphicFrame>
        <p:nvGraphicFramePr>
          <p:cNvPr id="37"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1607019612"/>
              </p:ext>
            </p:extLst>
          </p:nvPr>
        </p:nvGraphicFramePr>
        <p:xfrm>
          <a:off x="2611807" y="5878372"/>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sp>
        <p:nvSpPr>
          <p:cNvPr id="38" name="文本框 37"/>
          <p:cNvSpPr txBox="1"/>
          <p:nvPr/>
        </p:nvSpPr>
        <p:spPr>
          <a:xfrm>
            <a:off x="1611875" y="5427529"/>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current</a:t>
            </a:r>
            <a:endParaRPr lang="zh-CN" altLang="en-US"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1611875" y="5771828"/>
            <a:ext cx="1123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future</a:t>
            </a:r>
            <a:endParaRPr lang="zh-CN" altLang="en-US" dirty="0">
              <a:latin typeface="Times New Roman" panose="02020603050405020304" pitchFamily="18" charset="0"/>
              <a:cs typeface="Times New Roman" panose="02020603050405020304" pitchFamily="18" charset="0"/>
            </a:endParaRPr>
          </a:p>
        </p:txBody>
      </p:sp>
      <p:graphicFrame>
        <p:nvGraphicFramePr>
          <p:cNvPr id="40" name="表格 39">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3281719789"/>
              </p:ext>
            </p:extLst>
          </p:nvPr>
        </p:nvGraphicFramePr>
        <p:xfrm>
          <a:off x="2611807" y="5531356"/>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786256916"/>
                  </a:ext>
                </a:extLst>
              </a:tr>
            </a:tbl>
          </a:graphicData>
        </a:graphic>
      </p:graphicFrame>
      <p:sp>
        <p:nvSpPr>
          <p:cNvPr id="42" name="文本框 41"/>
          <p:cNvSpPr txBox="1"/>
          <p:nvPr/>
        </p:nvSpPr>
        <p:spPr>
          <a:xfrm>
            <a:off x="1193800" y="5184454"/>
            <a:ext cx="21717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After 6</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backward:</a:t>
            </a:r>
            <a:endParaRPr lang="zh-CN" altLang="en-US" dirty="0">
              <a:latin typeface="Times New Roman" panose="02020603050405020304" pitchFamily="18" charset="0"/>
              <a:cs typeface="Times New Roman" panose="02020603050405020304" pitchFamily="18" charset="0"/>
            </a:endParaRPr>
          </a:p>
        </p:txBody>
      </p:sp>
      <p:graphicFrame>
        <p:nvGraphicFramePr>
          <p:cNvPr id="44" name="表格 4">
            <a:extLst>
              <a:ext uri="{FF2B5EF4-FFF2-40B4-BE49-F238E27FC236}">
                <a16:creationId xmlns:a16="http://schemas.microsoft.com/office/drawing/2014/main" id="{1E2C0447-424C-369D-51C9-5D0CF024A792}"/>
              </a:ext>
            </a:extLst>
          </p:cNvPr>
          <p:cNvGraphicFramePr>
            <a:graphicFrameLocks noGrp="1"/>
          </p:cNvGraphicFramePr>
          <p:nvPr>
            <p:extLst>
              <p:ext uri="{D42A27DB-BD31-4B8C-83A1-F6EECF244321}">
                <p14:modId xmlns:p14="http://schemas.microsoft.com/office/powerpoint/2010/main" val="1720350189"/>
              </p:ext>
            </p:extLst>
          </p:nvPr>
        </p:nvGraphicFramePr>
        <p:xfrm>
          <a:off x="2611807" y="4075703"/>
          <a:ext cx="2966728" cy="187200"/>
        </p:xfrm>
        <a:graphic>
          <a:graphicData uri="http://schemas.openxmlformats.org/drawingml/2006/table">
            <a:tbl>
              <a:tblPr firstRow="1" bandRow="1">
                <a:tableStyleId>{5C22544A-7EE6-4342-B048-85BDC9FD1C3A}</a:tableStyleId>
              </a:tblPr>
              <a:tblGrid>
                <a:gridCol w="370841">
                  <a:extLst>
                    <a:ext uri="{9D8B030D-6E8A-4147-A177-3AD203B41FA5}">
                      <a16:colId xmlns:a16="http://schemas.microsoft.com/office/drawing/2014/main" val="317442730"/>
                    </a:ext>
                  </a:extLst>
                </a:gridCol>
                <a:gridCol w="370841">
                  <a:extLst>
                    <a:ext uri="{9D8B030D-6E8A-4147-A177-3AD203B41FA5}">
                      <a16:colId xmlns:a16="http://schemas.microsoft.com/office/drawing/2014/main" val="2775279659"/>
                    </a:ext>
                  </a:extLst>
                </a:gridCol>
                <a:gridCol w="370841">
                  <a:extLst>
                    <a:ext uri="{9D8B030D-6E8A-4147-A177-3AD203B41FA5}">
                      <a16:colId xmlns:a16="http://schemas.microsoft.com/office/drawing/2014/main" val="3383668823"/>
                    </a:ext>
                  </a:extLst>
                </a:gridCol>
                <a:gridCol w="370841">
                  <a:extLst>
                    <a:ext uri="{9D8B030D-6E8A-4147-A177-3AD203B41FA5}">
                      <a16:colId xmlns:a16="http://schemas.microsoft.com/office/drawing/2014/main" val="3089231638"/>
                    </a:ext>
                  </a:extLst>
                </a:gridCol>
                <a:gridCol w="370841">
                  <a:extLst>
                    <a:ext uri="{9D8B030D-6E8A-4147-A177-3AD203B41FA5}">
                      <a16:colId xmlns:a16="http://schemas.microsoft.com/office/drawing/2014/main" val="325810110"/>
                    </a:ext>
                  </a:extLst>
                </a:gridCol>
                <a:gridCol w="370841">
                  <a:extLst>
                    <a:ext uri="{9D8B030D-6E8A-4147-A177-3AD203B41FA5}">
                      <a16:colId xmlns:a16="http://schemas.microsoft.com/office/drawing/2014/main" val="3379552708"/>
                    </a:ext>
                  </a:extLst>
                </a:gridCol>
                <a:gridCol w="370841">
                  <a:extLst>
                    <a:ext uri="{9D8B030D-6E8A-4147-A177-3AD203B41FA5}">
                      <a16:colId xmlns:a16="http://schemas.microsoft.com/office/drawing/2014/main" val="1666399930"/>
                    </a:ext>
                  </a:extLst>
                </a:gridCol>
                <a:gridCol w="370841">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256916"/>
                  </a:ext>
                </a:extLst>
              </a:tr>
            </a:tbl>
          </a:graphicData>
        </a:graphic>
      </p:graphicFrame>
      <p:graphicFrame>
        <p:nvGraphicFramePr>
          <p:cNvPr id="45" name="表格 44">
            <a:extLst>
              <a:ext uri="{FF2B5EF4-FFF2-40B4-BE49-F238E27FC236}">
                <a16:creationId xmlns:a16="http://schemas.microsoft.com/office/drawing/2014/main" id="{E38DE524-D5D4-A37C-3867-4D91E8C87F56}"/>
              </a:ext>
            </a:extLst>
          </p:cNvPr>
          <p:cNvGraphicFramePr>
            <a:graphicFrameLocks noGrp="1"/>
          </p:cNvGraphicFramePr>
          <p:nvPr>
            <p:extLst>
              <p:ext uri="{D42A27DB-BD31-4B8C-83A1-F6EECF244321}">
                <p14:modId xmlns:p14="http://schemas.microsoft.com/office/powerpoint/2010/main" val="2428226525"/>
              </p:ext>
            </p:extLst>
          </p:nvPr>
        </p:nvGraphicFramePr>
        <p:xfrm>
          <a:off x="2611807" y="3728687"/>
          <a:ext cx="2966720" cy="187200"/>
        </p:xfrm>
        <a:graphic>
          <a:graphicData uri="http://schemas.openxmlformats.org/drawingml/2006/table">
            <a:tbl>
              <a:tblPr firstRow="1" bandRow="1">
                <a:tableStyleId>{5C22544A-7EE6-4342-B048-85BDC9FD1C3A}</a:tableStyleId>
              </a:tblPr>
              <a:tblGrid>
                <a:gridCol w="370840">
                  <a:extLst>
                    <a:ext uri="{9D8B030D-6E8A-4147-A177-3AD203B41FA5}">
                      <a16:colId xmlns:a16="http://schemas.microsoft.com/office/drawing/2014/main" val="317442730"/>
                    </a:ext>
                  </a:extLst>
                </a:gridCol>
                <a:gridCol w="370840">
                  <a:extLst>
                    <a:ext uri="{9D8B030D-6E8A-4147-A177-3AD203B41FA5}">
                      <a16:colId xmlns:a16="http://schemas.microsoft.com/office/drawing/2014/main" val="2775279659"/>
                    </a:ext>
                  </a:extLst>
                </a:gridCol>
                <a:gridCol w="370840">
                  <a:extLst>
                    <a:ext uri="{9D8B030D-6E8A-4147-A177-3AD203B41FA5}">
                      <a16:colId xmlns:a16="http://schemas.microsoft.com/office/drawing/2014/main" val="3383668823"/>
                    </a:ext>
                  </a:extLst>
                </a:gridCol>
                <a:gridCol w="370840">
                  <a:extLst>
                    <a:ext uri="{9D8B030D-6E8A-4147-A177-3AD203B41FA5}">
                      <a16:colId xmlns:a16="http://schemas.microsoft.com/office/drawing/2014/main" val="3089231638"/>
                    </a:ext>
                  </a:extLst>
                </a:gridCol>
                <a:gridCol w="370840">
                  <a:extLst>
                    <a:ext uri="{9D8B030D-6E8A-4147-A177-3AD203B41FA5}">
                      <a16:colId xmlns:a16="http://schemas.microsoft.com/office/drawing/2014/main" val="325810110"/>
                    </a:ext>
                  </a:extLst>
                </a:gridCol>
                <a:gridCol w="370840">
                  <a:extLst>
                    <a:ext uri="{9D8B030D-6E8A-4147-A177-3AD203B41FA5}">
                      <a16:colId xmlns:a16="http://schemas.microsoft.com/office/drawing/2014/main" val="3379552708"/>
                    </a:ext>
                  </a:extLst>
                </a:gridCol>
                <a:gridCol w="370840">
                  <a:extLst>
                    <a:ext uri="{9D8B030D-6E8A-4147-A177-3AD203B41FA5}">
                      <a16:colId xmlns:a16="http://schemas.microsoft.com/office/drawing/2014/main" val="1666399930"/>
                    </a:ext>
                  </a:extLst>
                </a:gridCol>
                <a:gridCol w="370840">
                  <a:extLst>
                    <a:ext uri="{9D8B030D-6E8A-4147-A177-3AD203B41FA5}">
                      <a16:colId xmlns:a16="http://schemas.microsoft.com/office/drawing/2014/main" val="1998535702"/>
                    </a:ext>
                  </a:extLst>
                </a:gridCol>
              </a:tblGrid>
              <a:tr h="187200">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zh-CN" alt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786256916"/>
                  </a:ext>
                </a:extLst>
              </a:tr>
            </a:tbl>
          </a:graphicData>
        </a:graphic>
      </p:graphicFrame>
      <p:sp>
        <p:nvSpPr>
          <p:cNvPr id="41" name="文本框 40">
            <a:extLst>
              <a:ext uri="{FF2B5EF4-FFF2-40B4-BE49-F238E27FC236}">
                <a16:creationId xmlns:a16="http://schemas.microsoft.com/office/drawing/2014/main" id="{53C6D5F2-3EB2-4E12-B819-031A0FF4B25C}"/>
              </a:ext>
            </a:extLst>
          </p:cNvPr>
          <p:cNvSpPr txBox="1"/>
          <p:nvPr/>
        </p:nvSpPr>
        <p:spPr>
          <a:xfrm>
            <a:off x="2357338" y="2709827"/>
            <a:ext cx="249891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5</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iteration: update 3</a:t>
            </a:r>
            <a:r>
              <a:rPr lang="en-US" altLang="zh-CN" baseline="30000" dirty="0">
                <a:latin typeface="Times New Roman" panose="02020603050405020304" pitchFamily="18" charset="0"/>
                <a:cs typeface="Times New Roman" panose="02020603050405020304" pitchFamily="18" charset="0"/>
              </a:rPr>
              <a:t>rd</a:t>
            </a:r>
            <a:endParaRPr lang="zh-CN" altLang="en-US"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CF184EAF-E0CE-4F2C-86AA-F45832A47B4C}"/>
              </a:ext>
            </a:extLst>
          </p:cNvPr>
          <p:cNvSpPr txBox="1"/>
          <p:nvPr/>
        </p:nvSpPr>
        <p:spPr>
          <a:xfrm>
            <a:off x="2052538" y="6059116"/>
            <a:ext cx="29667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6</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iteration: update 4</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and 5</a:t>
            </a:r>
            <a:r>
              <a:rPr lang="en-US" altLang="zh-CN" baseline="30000" dirty="0">
                <a:latin typeface="Times New Roman" panose="02020603050405020304" pitchFamily="18" charset="0"/>
                <a:cs typeface="Times New Roman" panose="02020603050405020304" pitchFamily="18" charset="0"/>
              </a:rPr>
              <a:t>th</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62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78406" y="1840158"/>
            <a:ext cx="87419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Initial state</a:t>
            </a:r>
            <a:endParaRPr lang="zh-CN" altLang="en-US" sz="1200" dirty="0">
              <a:latin typeface="Times New Roman" panose="02020603050405020304" pitchFamily="18" charset="0"/>
              <a:cs typeface="Times New Roman" panose="02020603050405020304" pitchFamily="18" charset="0"/>
            </a:endParaRPr>
          </a:p>
        </p:txBody>
      </p:sp>
      <p:sp>
        <p:nvSpPr>
          <p:cNvPr id="11" name="右箭头 10"/>
          <p:cNvSpPr/>
          <p:nvPr/>
        </p:nvSpPr>
        <p:spPr>
          <a:xfrm>
            <a:off x="2420784" y="1289050"/>
            <a:ext cx="400050" cy="16014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249034" y="1289049"/>
            <a:ext cx="400050" cy="16014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248941" y="3072268"/>
            <a:ext cx="400050" cy="16014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8070537" y="3072268"/>
            <a:ext cx="400050" cy="16014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243896">
            <a:off x="5215913" y="2172419"/>
            <a:ext cx="467270" cy="1829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14650" y="603250"/>
            <a:ext cx="5067300" cy="34226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323810" y="4025355"/>
            <a:ext cx="2242089"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Update 3 times every 4 iterations </a:t>
            </a:r>
            <a:endParaRPr lang="zh-CN" altLang="en-US" sz="12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10800021" y="2986722"/>
            <a:ext cx="450850" cy="369332"/>
          </a:xfrm>
          <a:prstGeom prst="rect">
            <a:avLst/>
          </a:prstGeom>
          <a:noFill/>
        </p:spPr>
        <p:txBody>
          <a:bodyPr wrap="square" rtlCol="0">
            <a:spAutoFit/>
          </a:bodyPr>
          <a:lstStyle/>
          <a:p>
            <a:r>
              <a:rPr lang="en-US" altLang="zh-CN" dirty="0"/>
              <a:t>…</a:t>
            </a:r>
            <a:endParaRPr lang="zh-CN" altLang="en-US" dirty="0"/>
          </a:p>
        </p:txBody>
      </p:sp>
      <p:sp>
        <p:nvSpPr>
          <p:cNvPr id="19" name="文本框 18"/>
          <p:cNvSpPr txBox="1"/>
          <p:nvPr/>
        </p:nvSpPr>
        <p:spPr>
          <a:xfrm>
            <a:off x="9055099" y="4012655"/>
            <a:ext cx="1686239"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 new round in the loop</a:t>
            </a:r>
            <a:endParaRPr lang="zh-CN" altLang="en-US" sz="1200" dirty="0">
              <a:latin typeface="Times New Roman" panose="02020603050405020304" pitchFamily="18" charset="0"/>
              <a:cs typeface="Times New Roman" panose="02020603050405020304" pitchFamily="18" charset="0"/>
            </a:endParaRPr>
          </a:p>
        </p:txBody>
      </p:sp>
      <p:sp>
        <p:nvSpPr>
          <p:cNvPr id="20" name="矩形 19"/>
          <p:cNvSpPr/>
          <p:nvPr/>
        </p:nvSpPr>
        <p:spPr>
          <a:xfrm>
            <a:off x="8568152" y="2362200"/>
            <a:ext cx="2610872" cy="166315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11271150" y="3072268"/>
            <a:ext cx="400050" cy="16014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1652150" y="2967672"/>
            <a:ext cx="450850" cy="369332"/>
          </a:xfrm>
          <a:prstGeom prst="rect">
            <a:avLst/>
          </a:prstGeom>
          <a:noFill/>
        </p:spPr>
        <p:txBody>
          <a:bodyPr wrap="square" rtlCol="0">
            <a:spAutoFit/>
          </a:bodyPr>
          <a:lstStyle/>
          <a:p>
            <a:r>
              <a:rPr lang="en-US" altLang="zh-CN" dirty="0"/>
              <a:t>…</a:t>
            </a:r>
            <a:endParaRPr lang="zh-CN" altLang="en-US" dirty="0"/>
          </a:p>
        </p:txBody>
      </p:sp>
      <p:grpSp>
        <p:nvGrpSpPr>
          <p:cNvPr id="5" name="组合 4"/>
          <p:cNvGrpSpPr/>
          <p:nvPr/>
        </p:nvGrpSpPr>
        <p:grpSpPr>
          <a:xfrm>
            <a:off x="5018474" y="5254766"/>
            <a:ext cx="1723249" cy="1313461"/>
            <a:chOff x="8523674" y="700506"/>
            <a:chExt cx="1723249" cy="1313461"/>
          </a:xfrm>
        </p:grpSpPr>
        <p:sp>
          <p:nvSpPr>
            <p:cNvPr id="28" name="圆角矩形 27">
              <a:extLst>
                <a:ext uri="{FF2B5EF4-FFF2-40B4-BE49-F238E27FC236}">
                  <a16:creationId xmlns:a16="http://schemas.microsoft.com/office/drawing/2014/main" id="{EF184CA8-11B8-30EB-4542-D0F7F57468FD}"/>
                </a:ext>
              </a:extLst>
            </p:cNvPr>
            <p:cNvSpPr/>
            <p:nvPr/>
          </p:nvSpPr>
          <p:spPr>
            <a:xfrm>
              <a:off x="8523674" y="700506"/>
              <a:ext cx="1668076" cy="1313461"/>
            </a:xfrm>
            <a:prstGeom prst="roundRect">
              <a:avLst>
                <a:gd name="adj" fmla="val 7370"/>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31" name="矩形 30">
              <a:extLst>
                <a:ext uri="{FF2B5EF4-FFF2-40B4-BE49-F238E27FC236}">
                  <a16:creationId xmlns:a16="http://schemas.microsoft.com/office/drawing/2014/main" id="{CF7A624B-16A1-422F-3039-65FFA6D406C8}"/>
                </a:ext>
              </a:extLst>
            </p:cNvPr>
            <p:cNvSpPr/>
            <p:nvPr/>
          </p:nvSpPr>
          <p:spPr>
            <a:xfrm>
              <a:off x="8610883" y="788699"/>
              <a:ext cx="395393" cy="234000"/>
            </a:xfrm>
            <a:prstGeom prst="rect">
              <a:avLst/>
            </a:prstGeom>
            <a:solidFill>
              <a:schemeClr val="bg1"/>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CF7A624B-16A1-422F-3039-65FFA6D406C8}"/>
                </a:ext>
              </a:extLst>
            </p:cNvPr>
            <p:cNvSpPr/>
            <p:nvPr/>
          </p:nvSpPr>
          <p:spPr>
            <a:xfrm>
              <a:off x="8613987" y="1094897"/>
              <a:ext cx="392290" cy="234000"/>
            </a:xfrm>
            <a:prstGeom prst="rect">
              <a:avLst/>
            </a:prstGeom>
            <a:solidFill>
              <a:schemeClr val="bg2">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CF7A624B-16A1-422F-3039-65FFA6D406C8}"/>
                </a:ext>
              </a:extLst>
            </p:cNvPr>
            <p:cNvSpPr/>
            <p:nvPr/>
          </p:nvSpPr>
          <p:spPr>
            <a:xfrm>
              <a:off x="8609626" y="1397850"/>
              <a:ext cx="133200" cy="233999"/>
            </a:xfrm>
            <a:prstGeom prst="rect">
              <a:avLst/>
            </a:prstGeom>
            <a:solidFill>
              <a:schemeClr val="accent4">
                <a:lumMod val="40000"/>
                <a:lumOff val="6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CF7A624B-16A1-422F-3039-65FFA6D406C8}"/>
                </a:ext>
              </a:extLst>
            </p:cNvPr>
            <p:cNvSpPr/>
            <p:nvPr/>
          </p:nvSpPr>
          <p:spPr>
            <a:xfrm>
              <a:off x="8744389" y="1397849"/>
              <a:ext cx="133200" cy="234000"/>
            </a:xfrm>
            <a:prstGeom prst="rect">
              <a:avLst/>
            </a:prstGeom>
            <a:solidFill>
              <a:schemeClr val="accent6">
                <a:lumMod val="40000"/>
                <a:lumOff val="6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CF7A624B-16A1-422F-3039-65FFA6D406C8}"/>
                </a:ext>
              </a:extLst>
            </p:cNvPr>
            <p:cNvSpPr/>
            <p:nvPr/>
          </p:nvSpPr>
          <p:spPr>
            <a:xfrm>
              <a:off x="8609626" y="1695316"/>
              <a:ext cx="396650" cy="233999"/>
            </a:xfrm>
            <a:prstGeom prst="rect">
              <a:avLst/>
            </a:prstGeom>
            <a:solidFill>
              <a:schemeClr val="accent2">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9033861" y="755433"/>
              <a:ext cx="897539"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Null</a:t>
              </a:r>
              <a:endParaRPr lang="zh-CN" altLang="en-US" sz="1200" dirty="0">
                <a:latin typeface="Times New Roman" panose="02020603050405020304" pitchFamily="18" charset="0"/>
                <a:cs typeface="Times New Roman" panose="02020603050405020304" pitchFamily="18" charset="0"/>
              </a:endParaRPr>
            </a:p>
          </p:txBody>
        </p:sp>
        <p:sp>
          <p:nvSpPr>
            <p:cNvPr id="38" name="文本框 37"/>
            <p:cNvSpPr txBox="1"/>
            <p:nvPr/>
          </p:nvSpPr>
          <p:spPr>
            <a:xfrm>
              <a:off x="9033861" y="1073314"/>
              <a:ext cx="1081689"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Synchronized</a:t>
              </a:r>
              <a:endParaRPr lang="zh-CN" altLang="en-US" sz="1200"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9030597" y="1370175"/>
              <a:ext cx="1216326"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Unsynchronized</a:t>
              </a:r>
              <a:endParaRPr lang="zh-CN" altLang="en-US" sz="1200" dirty="0">
                <a:latin typeface="Times New Roman" panose="02020603050405020304" pitchFamily="18" charset="0"/>
                <a:cs typeface="Times New Roman" panose="02020603050405020304" pitchFamily="18" charset="0"/>
              </a:endParaRPr>
            </a:p>
          </p:txBody>
        </p:sp>
        <p:sp>
          <p:nvSpPr>
            <p:cNvPr id="40" name="文本框 39"/>
            <p:cNvSpPr txBox="1"/>
            <p:nvPr/>
          </p:nvSpPr>
          <p:spPr>
            <a:xfrm>
              <a:off x="9033861" y="1661045"/>
              <a:ext cx="1018189"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Merged</a:t>
              </a:r>
              <a:endParaRPr lang="zh-CN" altLang="en-US" sz="1200" dirty="0">
                <a:latin typeface="Times New Roman" panose="02020603050405020304" pitchFamily="18" charset="0"/>
                <a:cs typeface="Times New Roman" panose="02020603050405020304" pitchFamily="18" charset="0"/>
              </a:endParaRPr>
            </a:p>
          </p:txBody>
        </p:sp>
      </p:grpSp>
      <p:sp>
        <p:nvSpPr>
          <p:cNvPr id="36" name="矩形 35">
            <a:extLst>
              <a:ext uri="{FF2B5EF4-FFF2-40B4-BE49-F238E27FC236}">
                <a16:creationId xmlns:a16="http://schemas.microsoft.com/office/drawing/2014/main" id="{CF7A624B-16A1-422F-3039-65FFA6D406C8}"/>
              </a:ext>
            </a:extLst>
          </p:cNvPr>
          <p:cNvSpPr/>
          <p:nvPr/>
        </p:nvSpPr>
        <p:spPr>
          <a:xfrm>
            <a:off x="5372671" y="5946857"/>
            <a:ext cx="128405" cy="239251"/>
          </a:xfrm>
          <a:prstGeom prst="rect">
            <a:avLst/>
          </a:prstGeom>
          <a:solidFill>
            <a:srgbClr val="00B0F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9207569" y="822458"/>
            <a:ext cx="1332037" cy="1093321"/>
          </a:xfrm>
          <a:prstGeom prst="rect">
            <a:avLst/>
          </a:prstGeom>
        </p:spPr>
      </p:pic>
      <p:pic>
        <p:nvPicPr>
          <p:cNvPr id="23" name="图片 22">
            <a:extLst>
              <a:ext uri="{FF2B5EF4-FFF2-40B4-BE49-F238E27FC236}">
                <a16:creationId xmlns:a16="http://schemas.microsoft.com/office/drawing/2014/main" id="{29E0B8B7-2888-42BE-BC89-DC296A77CCC8}"/>
              </a:ext>
            </a:extLst>
          </p:cNvPr>
          <p:cNvPicPr>
            <a:picLocks noChangeAspect="1"/>
          </p:cNvPicPr>
          <p:nvPr/>
        </p:nvPicPr>
        <p:blipFill>
          <a:blip r:embed="rId3"/>
          <a:stretch>
            <a:fillRect/>
          </a:stretch>
        </p:blipFill>
        <p:spPr>
          <a:xfrm>
            <a:off x="189705" y="814125"/>
            <a:ext cx="2192400" cy="1013348"/>
          </a:xfrm>
          <a:prstGeom prst="rect">
            <a:avLst/>
          </a:prstGeom>
        </p:spPr>
      </p:pic>
      <p:pic>
        <p:nvPicPr>
          <p:cNvPr id="25" name="图片 24">
            <a:extLst>
              <a:ext uri="{FF2B5EF4-FFF2-40B4-BE49-F238E27FC236}">
                <a16:creationId xmlns:a16="http://schemas.microsoft.com/office/drawing/2014/main" id="{15BF1174-9CFF-4595-B1CF-89ED3A47A2AA}"/>
              </a:ext>
            </a:extLst>
          </p:cNvPr>
          <p:cNvPicPr>
            <a:picLocks noChangeAspect="1"/>
          </p:cNvPicPr>
          <p:nvPr/>
        </p:nvPicPr>
        <p:blipFill>
          <a:blip r:embed="rId4"/>
          <a:stretch>
            <a:fillRect/>
          </a:stretch>
        </p:blipFill>
        <p:spPr>
          <a:xfrm>
            <a:off x="2984569" y="665220"/>
            <a:ext cx="2192400" cy="1461600"/>
          </a:xfrm>
          <a:prstGeom prst="rect">
            <a:avLst/>
          </a:prstGeom>
        </p:spPr>
      </p:pic>
      <p:pic>
        <p:nvPicPr>
          <p:cNvPr id="27" name="图片 26">
            <a:extLst>
              <a:ext uri="{FF2B5EF4-FFF2-40B4-BE49-F238E27FC236}">
                <a16:creationId xmlns:a16="http://schemas.microsoft.com/office/drawing/2014/main" id="{7DA49E96-622E-44A9-A3F2-9437CA76CE2E}"/>
              </a:ext>
            </a:extLst>
          </p:cNvPr>
          <p:cNvPicPr>
            <a:picLocks noChangeAspect="1"/>
          </p:cNvPicPr>
          <p:nvPr/>
        </p:nvPicPr>
        <p:blipFill>
          <a:blip r:embed="rId5"/>
          <a:stretch>
            <a:fillRect/>
          </a:stretch>
        </p:blipFill>
        <p:spPr>
          <a:xfrm>
            <a:off x="5708848" y="681068"/>
            <a:ext cx="2192400" cy="1474255"/>
          </a:xfrm>
          <a:prstGeom prst="rect">
            <a:avLst/>
          </a:prstGeom>
        </p:spPr>
      </p:pic>
      <p:pic>
        <p:nvPicPr>
          <p:cNvPr id="41" name="图片 40">
            <a:extLst>
              <a:ext uri="{FF2B5EF4-FFF2-40B4-BE49-F238E27FC236}">
                <a16:creationId xmlns:a16="http://schemas.microsoft.com/office/drawing/2014/main" id="{119974A9-F823-4E17-9FCB-812901C833DC}"/>
              </a:ext>
            </a:extLst>
          </p:cNvPr>
          <p:cNvPicPr>
            <a:picLocks noChangeAspect="1"/>
          </p:cNvPicPr>
          <p:nvPr/>
        </p:nvPicPr>
        <p:blipFill>
          <a:blip r:embed="rId6"/>
          <a:stretch>
            <a:fillRect/>
          </a:stretch>
        </p:blipFill>
        <p:spPr>
          <a:xfrm>
            <a:off x="2984569" y="2492077"/>
            <a:ext cx="2192400" cy="1480664"/>
          </a:xfrm>
          <a:prstGeom prst="rect">
            <a:avLst/>
          </a:prstGeom>
        </p:spPr>
      </p:pic>
      <p:pic>
        <p:nvPicPr>
          <p:cNvPr id="43" name="图片 42">
            <a:extLst>
              <a:ext uri="{FF2B5EF4-FFF2-40B4-BE49-F238E27FC236}">
                <a16:creationId xmlns:a16="http://schemas.microsoft.com/office/drawing/2014/main" id="{0BBDBE77-8979-426F-B1A4-A72D8B2E5247}"/>
              </a:ext>
            </a:extLst>
          </p:cNvPr>
          <p:cNvPicPr>
            <a:picLocks noChangeAspect="1"/>
          </p:cNvPicPr>
          <p:nvPr/>
        </p:nvPicPr>
        <p:blipFill>
          <a:blip r:embed="rId7"/>
          <a:stretch>
            <a:fillRect/>
          </a:stretch>
        </p:blipFill>
        <p:spPr>
          <a:xfrm>
            <a:off x="5708848" y="2489392"/>
            <a:ext cx="2192400" cy="1465830"/>
          </a:xfrm>
          <a:prstGeom prst="rect">
            <a:avLst/>
          </a:prstGeom>
        </p:spPr>
      </p:pic>
      <p:pic>
        <p:nvPicPr>
          <p:cNvPr id="45" name="图片 44">
            <a:extLst>
              <a:ext uri="{FF2B5EF4-FFF2-40B4-BE49-F238E27FC236}">
                <a16:creationId xmlns:a16="http://schemas.microsoft.com/office/drawing/2014/main" id="{88363843-B52C-4B93-8D0F-EDD858614EAE}"/>
              </a:ext>
            </a:extLst>
          </p:cNvPr>
          <p:cNvPicPr>
            <a:picLocks noChangeAspect="1"/>
          </p:cNvPicPr>
          <p:nvPr/>
        </p:nvPicPr>
        <p:blipFill>
          <a:blip r:embed="rId8"/>
          <a:stretch>
            <a:fillRect/>
          </a:stretch>
        </p:blipFill>
        <p:spPr>
          <a:xfrm>
            <a:off x="8626671" y="2460339"/>
            <a:ext cx="2192400" cy="1477556"/>
          </a:xfrm>
          <a:prstGeom prst="rect">
            <a:avLst/>
          </a:prstGeom>
        </p:spPr>
      </p:pic>
    </p:spTree>
    <p:extLst>
      <p:ext uri="{BB962C8B-B14F-4D97-AF65-F5344CB8AC3E}">
        <p14:creationId xmlns:p14="http://schemas.microsoft.com/office/powerpoint/2010/main" val="191759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Cpu</a:t>
            </a:r>
            <a:r>
              <a:rPr lang="zh-CN" altLang="en-US" dirty="0"/>
              <a:t>通信速度和</a:t>
            </a:r>
            <a:r>
              <a:rPr lang="en-US" altLang="zh-CN" dirty="0" err="1"/>
              <a:t>gpu</a:t>
            </a:r>
            <a:r>
              <a:rPr lang="zh-CN" altLang="en-US" dirty="0"/>
              <a:t>通信速度对比</a:t>
            </a:r>
            <a:endParaRPr lang="en-US" altLang="zh-CN" dirty="0"/>
          </a:p>
          <a:p>
            <a:r>
              <a:rPr lang="zh-CN" altLang="en-US" dirty="0"/>
              <a:t>问题转化</a:t>
            </a:r>
            <a:endParaRPr lang="en-US" altLang="zh-CN" dirty="0"/>
          </a:p>
          <a:p>
            <a:endParaRPr lang="zh-CN" altLang="en-US" dirty="0"/>
          </a:p>
        </p:txBody>
      </p:sp>
    </p:spTree>
    <p:extLst>
      <p:ext uri="{BB962C8B-B14F-4D97-AF65-F5344CB8AC3E}">
        <p14:creationId xmlns:p14="http://schemas.microsoft.com/office/powerpoint/2010/main" val="18951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913247" y="3237517"/>
            <a:ext cx="1259464" cy="1018205"/>
            <a:chOff x="8049580" y="1912339"/>
            <a:chExt cx="1259464" cy="1018205"/>
          </a:xfrm>
        </p:grpSpPr>
        <p:sp>
          <p:nvSpPr>
            <p:cNvPr id="5" name="圆角矩形 4">
              <a:extLst>
                <a:ext uri="{FF2B5EF4-FFF2-40B4-BE49-F238E27FC236}">
                  <a16:creationId xmlns:a16="http://schemas.microsoft.com/office/drawing/2014/main" id="{EF184CA8-11B8-30EB-4542-D0F7F57468FD}"/>
                </a:ext>
              </a:extLst>
            </p:cNvPr>
            <p:cNvSpPr/>
            <p:nvPr/>
          </p:nvSpPr>
          <p:spPr>
            <a:xfrm>
              <a:off x="8049580" y="1912339"/>
              <a:ext cx="1213086" cy="1018205"/>
            </a:xfrm>
            <a:prstGeom prst="roundRect">
              <a:avLst>
                <a:gd name="adj" fmla="val 7370"/>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6" name="文本框 5"/>
            <p:cNvSpPr txBox="1"/>
            <p:nvPr/>
          </p:nvSpPr>
          <p:spPr>
            <a:xfrm>
              <a:off x="8504681" y="1979102"/>
              <a:ext cx="804363"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backward</a:t>
              </a:r>
              <a:endParaRPr lang="zh-CN" altLang="en-US" sz="1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510066" y="2285230"/>
              <a:ext cx="70809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forward</a:t>
              </a:r>
              <a:endParaRPr lang="zh-CN" altLang="en-US" sz="1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8136788" y="2000532"/>
              <a:ext cx="395393"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8139892" y="2306730"/>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8135531" y="2609683"/>
              <a:ext cx="396650" cy="233999"/>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510066" y="2581575"/>
              <a:ext cx="70809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update</a:t>
              </a:r>
              <a:endParaRPr lang="zh-CN" altLang="en-US" sz="1200" dirty="0">
                <a:latin typeface="Times New Roman" panose="02020603050405020304" pitchFamily="18" charset="0"/>
                <a:cs typeface="Times New Roman" panose="02020603050405020304" pitchFamily="18" charset="0"/>
              </a:endParaRPr>
            </a:p>
          </p:txBody>
        </p:sp>
      </p:grpSp>
      <p:grpSp>
        <p:nvGrpSpPr>
          <p:cNvPr id="100" name="组合 99"/>
          <p:cNvGrpSpPr/>
          <p:nvPr/>
        </p:nvGrpSpPr>
        <p:grpSpPr>
          <a:xfrm>
            <a:off x="1696626" y="2248116"/>
            <a:ext cx="7533269" cy="781607"/>
            <a:chOff x="1696626" y="2248116"/>
            <a:chExt cx="7533269" cy="781607"/>
          </a:xfrm>
        </p:grpSpPr>
        <p:sp>
          <p:nvSpPr>
            <p:cNvPr id="14" name="矩形 13">
              <a:extLst>
                <a:ext uri="{FF2B5EF4-FFF2-40B4-BE49-F238E27FC236}">
                  <a16:creationId xmlns:a16="http://schemas.microsoft.com/office/drawing/2014/main" id="{CF7A624B-16A1-422F-3039-65FFA6D406C8}"/>
                </a:ext>
              </a:extLst>
            </p:cNvPr>
            <p:cNvSpPr/>
            <p:nvPr/>
          </p:nvSpPr>
          <p:spPr>
            <a:xfrm>
              <a:off x="2088916" y="2734813"/>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1696626" y="2734813"/>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2787650" y="2734814"/>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F7A624B-16A1-422F-3039-65FFA6D406C8}"/>
                </a:ext>
              </a:extLst>
            </p:cNvPr>
            <p:cNvSpPr/>
            <p:nvPr/>
          </p:nvSpPr>
          <p:spPr>
            <a:xfrm>
              <a:off x="3265891" y="2734813"/>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2873601" y="2734813"/>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F7A624B-16A1-422F-3039-65FFA6D406C8}"/>
                </a:ext>
              </a:extLst>
            </p:cNvPr>
            <p:cNvSpPr/>
            <p:nvPr/>
          </p:nvSpPr>
          <p:spPr>
            <a:xfrm>
              <a:off x="3964625" y="2734814"/>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4442866" y="2734813"/>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F7A624B-16A1-422F-3039-65FFA6D406C8}"/>
                </a:ext>
              </a:extLst>
            </p:cNvPr>
            <p:cNvSpPr/>
            <p:nvPr/>
          </p:nvSpPr>
          <p:spPr>
            <a:xfrm>
              <a:off x="4050576" y="2734813"/>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F7A624B-16A1-422F-3039-65FFA6D406C8}"/>
                </a:ext>
              </a:extLst>
            </p:cNvPr>
            <p:cNvSpPr/>
            <p:nvPr/>
          </p:nvSpPr>
          <p:spPr>
            <a:xfrm>
              <a:off x="5141600" y="2734814"/>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F7A624B-16A1-422F-3039-65FFA6D406C8}"/>
                </a:ext>
              </a:extLst>
            </p:cNvPr>
            <p:cNvSpPr/>
            <p:nvPr/>
          </p:nvSpPr>
          <p:spPr>
            <a:xfrm>
              <a:off x="5619841" y="2734813"/>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F7A624B-16A1-422F-3039-65FFA6D406C8}"/>
                </a:ext>
              </a:extLst>
            </p:cNvPr>
            <p:cNvSpPr/>
            <p:nvPr/>
          </p:nvSpPr>
          <p:spPr>
            <a:xfrm>
              <a:off x="5227551" y="2734813"/>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CF7A624B-16A1-422F-3039-65FFA6D406C8}"/>
                </a:ext>
              </a:extLst>
            </p:cNvPr>
            <p:cNvSpPr/>
            <p:nvPr/>
          </p:nvSpPr>
          <p:spPr>
            <a:xfrm>
              <a:off x="6318575" y="2734814"/>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F7A624B-16A1-422F-3039-65FFA6D406C8}"/>
                </a:ext>
              </a:extLst>
            </p:cNvPr>
            <p:cNvSpPr/>
            <p:nvPr/>
          </p:nvSpPr>
          <p:spPr>
            <a:xfrm>
              <a:off x="6796816" y="2734813"/>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CF7A624B-16A1-422F-3039-65FFA6D406C8}"/>
                </a:ext>
              </a:extLst>
            </p:cNvPr>
            <p:cNvSpPr/>
            <p:nvPr/>
          </p:nvSpPr>
          <p:spPr>
            <a:xfrm>
              <a:off x="6404526" y="2734813"/>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CF7A624B-16A1-422F-3039-65FFA6D406C8}"/>
                </a:ext>
              </a:extLst>
            </p:cNvPr>
            <p:cNvSpPr/>
            <p:nvPr/>
          </p:nvSpPr>
          <p:spPr>
            <a:xfrm>
              <a:off x="7495550" y="2734814"/>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CF7A624B-16A1-422F-3039-65FFA6D406C8}"/>
                </a:ext>
              </a:extLst>
            </p:cNvPr>
            <p:cNvSpPr/>
            <p:nvPr/>
          </p:nvSpPr>
          <p:spPr>
            <a:xfrm>
              <a:off x="7973791" y="2734813"/>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CF7A624B-16A1-422F-3039-65FFA6D406C8}"/>
                </a:ext>
              </a:extLst>
            </p:cNvPr>
            <p:cNvSpPr/>
            <p:nvPr/>
          </p:nvSpPr>
          <p:spPr>
            <a:xfrm>
              <a:off x="7581501" y="2734813"/>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CF7A624B-16A1-422F-3039-65FFA6D406C8}"/>
                </a:ext>
              </a:extLst>
            </p:cNvPr>
            <p:cNvSpPr/>
            <p:nvPr/>
          </p:nvSpPr>
          <p:spPr>
            <a:xfrm>
              <a:off x="8672525" y="2734814"/>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63" name="右大括号 62"/>
            <p:cNvSpPr/>
            <p:nvPr/>
          </p:nvSpPr>
          <p:spPr>
            <a:xfrm rot="16200000">
              <a:off x="2155845" y="2103007"/>
              <a:ext cx="172588" cy="1091024"/>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文本框 63"/>
            <p:cNvSpPr txBox="1"/>
            <p:nvPr/>
          </p:nvSpPr>
          <p:spPr>
            <a:xfrm>
              <a:off x="1873250" y="2257613"/>
              <a:ext cx="91439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batch</a:t>
              </a:r>
              <a:endParaRPr lang="zh-CN" altLang="en-US" sz="1400" dirty="0">
                <a:latin typeface="Times New Roman" panose="02020603050405020304" pitchFamily="18" charset="0"/>
                <a:cs typeface="Times New Roman" panose="02020603050405020304" pitchFamily="18" charset="0"/>
              </a:endParaRPr>
            </a:p>
          </p:txBody>
        </p:sp>
        <p:sp>
          <p:nvSpPr>
            <p:cNvPr id="65" name="右大括号 64"/>
            <p:cNvSpPr/>
            <p:nvPr/>
          </p:nvSpPr>
          <p:spPr>
            <a:xfrm rot="16200000">
              <a:off x="3339641" y="2106276"/>
              <a:ext cx="172588" cy="1091024"/>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3057046" y="2260882"/>
              <a:ext cx="91439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batch</a:t>
              </a:r>
              <a:endParaRPr lang="zh-CN" altLang="en-US" sz="1400" dirty="0">
                <a:latin typeface="Times New Roman" panose="02020603050405020304" pitchFamily="18" charset="0"/>
                <a:cs typeface="Times New Roman" panose="02020603050405020304" pitchFamily="18" charset="0"/>
              </a:endParaRPr>
            </a:p>
          </p:txBody>
        </p:sp>
        <p:sp>
          <p:nvSpPr>
            <p:cNvPr id="69" name="右大括号 68"/>
            <p:cNvSpPr/>
            <p:nvPr/>
          </p:nvSpPr>
          <p:spPr>
            <a:xfrm rot="16200000">
              <a:off x="4510738" y="2099841"/>
              <a:ext cx="172588" cy="1091024"/>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文本框 69"/>
            <p:cNvSpPr txBox="1"/>
            <p:nvPr/>
          </p:nvSpPr>
          <p:spPr>
            <a:xfrm>
              <a:off x="4228143" y="2254447"/>
              <a:ext cx="91439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batch</a:t>
              </a:r>
              <a:endParaRPr lang="zh-CN" altLang="en-US" sz="1400" dirty="0">
                <a:latin typeface="Times New Roman" panose="02020603050405020304" pitchFamily="18" charset="0"/>
                <a:cs typeface="Times New Roman" panose="02020603050405020304" pitchFamily="18" charset="0"/>
              </a:endParaRPr>
            </a:p>
          </p:txBody>
        </p:sp>
        <p:sp>
          <p:nvSpPr>
            <p:cNvPr id="71" name="右大括号 70"/>
            <p:cNvSpPr/>
            <p:nvPr/>
          </p:nvSpPr>
          <p:spPr>
            <a:xfrm rot="16200000">
              <a:off x="5688184" y="2096676"/>
              <a:ext cx="172588" cy="1091024"/>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文本框 71"/>
            <p:cNvSpPr txBox="1"/>
            <p:nvPr/>
          </p:nvSpPr>
          <p:spPr>
            <a:xfrm>
              <a:off x="5405589" y="2251282"/>
              <a:ext cx="91439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batch</a:t>
              </a:r>
              <a:endParaRPr lang="zh-CN" altLang="en-US" sz="1400" dirty="0">
                <a:latin typeface="Times New Roman" panose="02020603050405020304" pitchFamily="18" charset="0"/>
                <a:cs typeface="Times New Roman" panose="02020603050405020304" pitchFamily="18" charset="0"/>
              </a:endParaRPr>
            </a:p>
          </p:txBody>
        </p:sp>
        <p:sp>
          <p:nvSpPr>
            <p:cNvPr id="73" name="右大括号 72"/>
            <p:cNvSpPr/>
            <p:nvPr/>
          </p:nvSpPr>
          <p:spPr>
            <a:xfrm rot="16200000">
              <a:off x="6866686" y="2103007"/>
              <a:ext cx="172588" cy="1091024"/>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文本框 73"/>
            <p:cNvSpPr txBox="1"/>
            <p:nvPr/>
          </p:nvSpPr>
          <p:spPr>
            <a:xfrm>
              <a:off x="6584091" y="2257613"/>
              <a:ext cx="91439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batch</a:t>
              </a:r>
              <a:endParaRPr lang="zh-CN" altLang="en-US" sz="1400" dirty="0">
                <a:latin typeface="Times New Roman" panose="02020603050405020304" pitchFamily="18" charset="0"/>
                <a:cs typeface="Times New Roman" panose="02020603050405020304" pitchFamily="18" charset="0"/>
              </a:endParaRPr>
            </a:p>
          </p:txBody>
        </p:sp>
        <p:sp>
          <p:nvSpPr>
            <p:cNvPr id="75" name="右大括号 74"/>
            <p:cNvSpPr/>
            <p:nvPr/>
          </p:nvSpPr>
          <p:spPr>
            <a:xfrm rot="16200000">
              <a:off x="8043077" y="2093510"/>
              <a:ext cx="172588" cy="1091024"/>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文本框 75"/>
            <p:cNvSpPr txBox="1"/>
            <p:nvPr/>
          </p:nvSpPr>
          <p:spPr>
            <a:xfrm>
              <a:off x="7760482" y="2248116"/>
              <a:ext cx="91439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batch</a:t>
              </a:r>
              <a:endParaRPr lang="zh-CN" altLang="en-US" sz="1400" dirty="0">
                <a:latin typeface="Times New Roman" panose="02020603050405020304" pitchFamily="18" charset="0"/>
                <a:cs typeface="Times New Roman" panose="02020603050405020304" pitchFamily="18" charset="0"/>
              </a:endParaRPr>
            </a:p>
          </p:txBody>
        </p:sp>
        <p:sp>
          <p:nvSpPr>
            <p:cNvPr id="95" name="文本框 94"/>
            <p:cNvSpPr txBox="1"/>
            <p:nvPr/>
          </p:nvSpPr>
          <p:spPr>
            <a:xfrm>
              <a:off x="8779045" y="2660391"/>
              <a:ext cx="450850" cy="369332"/>
            </a:xfrm>
            <a:prstGeom prst="rect">
              <a:avLst/>
            </a:prstGeom>
            <a:noFill/>
          </p:spPr>
          <p:txBody>
            <a:bodyPr wrap="square" rtlCol="0">
              <a:spAutoFit/>
            </a:bodyPr>
            <a:lstStyle/>
            <a:p>
              <a:r>
                <a:rPr lang="en-US" altLang="zh-CN" dirty="0"/>
                <a:t>…</a:t>
              </a:r>
              <a:endParaRPr lang="zh-CN" altLang="en-US" dirty="0"/>
            </a:p>
          </p:txBody>
        </p:sp>
      </p:grpSp>
      <p:grpSp>
        <p:nvGrpSpPr>
          <p:cNvPr id="99" name="组合 98"/>
          <p:cNvGrpSpPr/>
          <p:nvPr/>
        </p:nvGrpSpPr>
        <p:grpSpPr>
          <a:xfrm>
            <a:off x="1696626" y="3083629"/>
            <a:ext cx="7189230" cy="852158"/>
            <a:chOff x="1696626" y="3083629"/>
            <a:chExt cx="7189230" cy="852158"/>
          </a:xfrm>
        </p:grpSpPr>
        <p:grpSp>
          <p:nvGrpSpPr>
            <p:cNvPr id="85" name="组合 84"/>
            <p:cNvGrpSpPr/>
            <p:nvPr/>
          </p:nvGrpSpPr>
          <p:grpSpPr>
            <a:xfrm>
              <a:off x="1696626" y="3083629"/>
              <a:ext cx="6718046" cy="792964"/>
              <a:chOff x="1696626" y="3426799"/>
              <a:chExt cx="6718046" cy="792964"/>
            </a:xfrm>
          </p:grpSpPr>
          <p:sp>
            <p:nvSpPr>
              <p:cNvPr id="33" name="矩形 32">
                <a:extLst>
                  <a:ext uri="{FF2B5EF4-FFF2-40B4-BE49-F238E27FC236}">
                    <a16:creationId xmlns:a16="http://schemas.microsoft.com/office/drawing/2014/main" id="{CF7A624B-16A1-422F-3039-65FFA6D406C8}"/>
                  </a:ext>
                </a:extLst>
              </p:cNvPr>
              <p:cNvSpPr/>
              <p:nvPr/>
            </p:nvSpPr>
            <p:spPr>
              <a:xfrm>
                <a:off x="2088916" y="3985763"/>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CF7A624B-16A1-422F-3039-65FFA6D406C8}"/>
                  </a:ext>
                </a:extLst>
              </p:cNvPr>
              <p:cNvSpPr/>
              <p:nvPr/>
            </p:nvSpPr>
            <p:spPr>
              <a:xfrm>
                <a:off x="1696626" y="3985763"/>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CF7A624B-16A1-422F-3039-65FFA6D406C8}"/>
                  </a:ext>
                </a:extLst>
              </p:cNvPr>
              <p:cNvSpPr/>
              <p:nvPr/>
            </p:nvSpPr>
            <p:spPr>
              <a:xfrm>
                <a:off x="3179940" y="3985762"/>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CF7A624B-16A1-422F-3039-65FFA6D406C8}"/>
                  </a:ext>
                </a:extLst>
              </p:cNvPr>
              <p:cNvSpPr/>
              <p:nvPr/>
            </p:nvSpPr>
            <p:spPr>
              <a:xfrm>
                <a:off x="2787650" y="3985762"/>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CF7A624B-16A1-422F-3039-65FFA6D406C8}"/>
                  </a:ext>
                </a:extLst>
              </p:cNvPr>
              <p:cNvSpPr/>
              <p:nvPr/>
            </p:nvSpPr>
            <p:spPr>
              <a:xfrm>
                <a:off x="4270964" y="3985762"/>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CF7A624B-16A1-422F-3039-65FFA6D406C8}"/>
                  </a:ext>
                </a:extLst>
              </p:cNvPr>
              <p:cNvSpPr/>
              <p:nvPr/>
            </p:nvSpPr>
            <p:spPr>
              <a:xfrm>
                <a:off x="3878674" y="3985762"/>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CF7A624B-16A1-422F-3039-65FFA6D406C8}"/>
                  </a:ext>
                </a:extLst>
              </p:cNvPr>
              <p:cNvSpPr/>
              <p:nvPr/>
            </p:nvSpPr>
            <p:spPr>
              <a:xfrm>
                <a:off x="4969698" y="3985762"/>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F7A624B-16A1-422F-3039-65FFA6D406C8}"/>
                  </a:ext>
                </a:extLst>
              </p:cNvPr>
              <p:cNvSpPr/>
              <p:nvPr/>
            </p:nvSpPr>
            <p:spPr>
              <a:xfrm>
                <a:off x="5447939" y="3985762"/>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CF7A624B-16A1-422F-3039-65FFA6D406C8}"/>
                  </a:ext>
                </a:extLst>
              </p:cNvPr>
              <p:cNvSpPr/>
              <p:nvPr/>
            </p:nvSpPr>
            <p:spPr>
              <a:xfrm>
                <a:off x="5055649" y="3985762"/>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CF7A624B-16A1-422F-3039-65FFA6D406C8}"/>
                  </a:ext>
                </a:extLst>
              </p:cNvPr>
              <p:cNvSpPr/>
              <p:nvPr/>
            </p:nvSpPr>
            <p:spPr>
              <a:xfrm>
                <a:off x="6538963" y="3985761"/>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CF7A624B-16A1-422F-3039-65FFA6D406C8}"/>
                  </a:ext>
                </a:extLst>
              </p:cNvPr>
              <p:cNvSpPr/>
              <p:nvPr/>
            </p:nvSpPr>
            <p:spPr>
              <a:xfrm>
                <a:off x="6146673" y="3985761"/>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F7A624B-16A1-422F-3039-65FFA6D406C8}"/>
                  </a:ext>
                </a:extLst>
              </p:cNvPr>
              <p:cNvSpPr/>
              <p:nvPr/>
            </p:nvSpPr>
            <p:spPr>
              <a:xfrm>
                <a:off x="7629987" y="3985761"/>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CF7A624B-16A1-422F-3039-65FFA6D406C8}"/>
                  </a:ext>
                </a:extLst>
              </p:cNvPr>
              <p:cNvSpPr/>
              <p:nvPr/>
            </p:nvSpPr>
            <p:spPr>
              <a:xfrm>
                <a:off x="7237697" y="3985761"/>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CF7A624B-16A1-422F-3039-65FFA6D406C8}"/>
                  </a:ext>
                </a:extLst>
              </p:cNvPr>
              <p:cNvSpPr/>
              <p:nvPr/>
            </p:nvSpPr>
            <p:spPr>
              <a:xfrm>
                <a:off x="8328721" y="3985761"/>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77" name="右大括号 76"/>
              <p:cNvSpPr/>
              <p:nvPr/>
            </p:nvSpPr>
            <p:spPr>
              <a:xfrm rot="16200000">
                <a:off x="3219708" y="2237805"/>
                <a:ext cx="226914" cy="3273071"/>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文本框 77"/>
              <p:cNvSpPr txBox="1"/>
              <p:nvPr/>
            </p:nvSpPr>
            <p:spPr>
              <a:xfrm>
                <a:off x="2873600" y="3426799"/>
                <a:ext cx="1251891"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 batches</a:t>
                </a:r>
                <a:endParaRPr lang="zh-CN" altLang="en-US" sz="1400" dirty="0">
                  <a:latin typeface="Times New Roman" panose="02020603050405020304" pitchFamily="18" charset="0"/>
                  <a:cs typeface="Times New Roman" panose="02020603050405020304" pitchFamily="18" charset="0"/>
                </a:endParaRPr>
              </a:p>
            </p:txBody>
          </p:sp>
          <p:sp>
            <p:nvSpPr>
              <p:cNvPr id="79" name="右大括号 78"/>
              <p:cNvSpPr/>
              <p:nvPr/>
            </p:nvSpPr>
            <p:spPr>
              <a:xfrm rot="16200000">
                <a:off x="6583417" y="2237805"/>
                <a:ext cx="226914" cy="3273071"/>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文本框 79"/>
              <p:cNvSpPr txBox="1"/>
              <p:nvPr/>
            </p:nvSpPr>
            <p:spPr>
              <a:xfrm>
                <a:off x="6237309" y="3426799"/>
                <a:ext cx="1251891"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 batches</a:t>
                </a:r>
                <a:endParaRPr lang="zh-CN" altLang="en-US" sz="1400" dirty="0">
                  <a:latin typeface="Times New Roman" panose="02020603050405020304" pitchFamily="18" charset="0"/>
                  <a:cs typeface="Times New Roman" panose="02020603050405020304" pitchFamily="18" charset="0"/>
                </a:endParaRPr>
              </a:p>
            </p:txBody>
          </p:sp>
        </p:grpSp>
        <p:sp>
          <p:nvSpPr>
            <p:cNvPr id="96" name="文本框 95"/>
            <p:cNvSpPr txBox="1"/>
            <p:nvPr/>
          </p:nvSpPr>
          <p:spPr>
            <a:xfrm>
              <a:off x="8435006" y="3566455"/>
              <a:ext cx="450850" cy="369332"/>
            </a:xfrm>
            <a:prstGeom prst="rect">
              <a:avLst/>
            </a:prstGeom>
            <a:noFill/>
          </p:spPr>
          <p:txBody>
            <a:bodyPr wrap="square" rtlCol="0">
              <a:spAutoFit/>
            </a:bodyPr>
            <a:lstStyle/>
            <a:p>
              <a:r>
                <a:rPr lang="en-US" altLang="zh-CN" dirty="0"/>
                <a:t>…</a:t>
              </a:r>
              <a:endParaRPr lang="zh-CN" altLang="en-US" dirty="0"/>
            </a:p>
          </p:txBody>
        </p:sp>
      </p:grpSp>
      <p:grpSp>
        <p:nvGrpSpPr>
          <p:cNvPr id="98" name="组合 97"/>
          <p:cNvGrpSpPr/>
          <p:nvPr/>
        </p:nvGrpSpPr>
        <p:grpSpPr>
          <a:xfrm>
            <a:off x="1696626" y="4000143"/>
            <a:ext cx="7364783" cy="783640"/>
            <a:chOff x="1696626" y="4000143"/>
            <a:chExt cx="7364783" cy="783640"/>
          </a:xfrm>
        </p:grpSpPr>
        <p:grpSp>
          <p:nvGrpSpPr>
            <p:cNvPr id="94" name="组合 93"/>
            <p:cNvGrpSpPr/>
            <p:nvPr/>
          </p:nvGrpSpPr>
          <p:grpSpPr>
            <a:xfrm>
              <a:off x="1696626" y="4000143"/>
              <a:ext cx="6889948" cy="715976"/>
              <a:chOff x="1696626" y="4754734"/>
              <a:chExt cx="6889948" cy="715976"/>
            </a:xfrm>
          </p:grpSpPr>
          <p:sp>
            <p:nvSpPr>
              <p:cNvPr id="47" name="矩形 46">
                <a:extLst>
                  <a:ext uri="{FF2B5EF4-FFF2-40B4-BE49-F238E27FC236}">
                    <a16:creationId xmlns:a16="http://schemas.microsoft.com/office/drawing/2014/main" id="{CF7A624B-16A1-422F-3039-65FFA6D406C8}"/>
                  </a:ext>
                </a:extLst>
              </p:cNvPr>
              <p:cNvSpPr/>
              <p:nvPr/>
            </p:nvSpPr>
            <p:spPr>
              <a:xfrm>
                <a:off x="2088916" y="5236710"/>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CF7A624B-16A1-422F-3039-65FFA6D406C8}"/>
                  </a:ext>
                </a:extLst>
              </p:cNvPr>
              <p:cNvSpPr/>
              <p:nvPr/>
            </p:nvSpPr>
            <p:spPr>
              <a:xfrm>
                <a:off x="1696626" y="5236710"/>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CF7A624B-16A1-422F-3039-65FFA6D406C8}"/>
                  </a:ext>
                </a:extLst>
              </p:cNvPr>
              <p:cNvSpPr/>
              <p:nvPr/>
            </p:nvSpPr>
            <p:spPr>
              <a:xfrm>
                <a:off x="2787649" y="5236710"/>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CF7A624B-16A1-422F-3039-65FFA6D406C8}"/>
                  </a:ext>
                </a:extLst>
              </p:cNvPr>
              <p:cNvSpPr/>
              <p:nvPr/>
            </p:nvSpPr>
            <p:spPr>
              <a:xfrm>
                <a:off x="3265891" y="5236709"/>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CF7A624B-16A1-422F-3039-65FFA6D406C8}"/>
                  </a:ext>
                </a:extLst>
              </p:cNvPr>
              <p:cNvSpPr/>
              <p:nvPr/>
            </p:nvSpPr>
            <p:spPr>
              <a:xfrm>
                <a:off x="2873601" y="5236709"/>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F7A624B-16A1-422F-3039-65FFA6D406C8}"/>
                  </a:ext>
                </a:extLst>
              </p:cNvPr>
              <p:cNvSpPr/>
              <p:nvPr/>
            </p:nvSpPr>
            <p:spPr>
              <a:xfrm>
                <a:off x="4356915" y="5236709"/>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CF7A624B-16A1-422F-3039-65FFA6D406C8}"/>
                  </a:ext>
                </a:extLst>
              </p:cNvPr>
              <p:cNvSpPr/>
              <p:nvPr/>
            </p:nvSpPr>
            <p:spPr>
              <a:xfrm>
                <a:off x="3964625" y="5236709"/>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CF7A624B-16A1-422F-3039-65FFA6D406C8}"/>
                  </a:ext>
                </a:extLst>
              </p:cNvPr>
              <p:cNvSpPr/>
              <p:nvPr/>
            </p:nvSpPr>
            <p:spPr>
              <a:xfrm>
                <a:off x="5055649" y="5236709"/>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CF7A624B-16A1-422F-3039-65FFA6D406C8}"/>
                  </a:ext>
                </a:extLst>
              </p:cNvPr>
              <p:cNvSpPr/>
              <p:nvPr/>
            </p:nvSpPr>
            <p:spPr>
              <a:xfrm>
                <a:off x="5533890" y="5236709"/>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CF7A624B-16A1-422F-3039-65FFA6D406C8}"/>
                  </a:ext>
                </a:extLst>
              </p:cNvPr>
              <p:cNvSpPr/>
              <p:nvPr/>
            </p:nvSpPr>
            <p:spPr>
              <a:xfrm>
                <a:off x="5141600" y="5236709"/>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CF7A624B-16A1-422F-3039-65FFA6D406C8}"/>
                  </a:ext>
                </a:extLst>
              </p:cNvPr>
              <p:cNvSpPr/>
              <p:nvPr/>
            </p:nvSpPr>
            <p:spPr>
              <a:xfrm>
                <a:off x="6232623" y="5236709"/>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CF7A624B-16A1-422F-3039-65FFA6D406C8}"/>
                  </a:ext>
                </a:extLst>
              </p:cNvPr>
              <p:cNvSpPr/>
              <p:nvPr/>
            </p:nvSpPr>
            <p:spPr>
              <a:xfrm>
                <a:off x="6710865" y="5236708"/>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CF7A624B-16A1-422F-3039-65FFA6D406C8}"/>
                  </a:ext>
                </a:extLst>
              </p:cNvPr>
              <p:cNvSpPr/>
              <p:nvPr/>
            </p:nvSpPr>
            <p:spPr>
              <a:xfrm>
                <a:off x="6318575" y="5236708"/>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CF7A624B-16A1-422F-3039-65FFA6D406C8}"/>
                  </a:ext>
                </a:extLst>
              </p:cNvPr>
              <p:cNvSpPr/>
              <p:nvPr/>
            </p:nvSpPr>
            <p:spPr>
              <a:xfrm>
                <a:off x="7801889" y="5236708"/>
                <a:ext cx="698734"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CF7A624B-16A1-422F-3039-65FFA6D406C8}"/>
                  </a:ext>
                </a:extLst>
              </p:cNvPr>
              <p:cNvSpPr/>
              <p:nvPr/>
            </p:nvSpPr>
            <p:spPr>
              <a:xfrm>
                <a:off x="7409599" y="5236708"/>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CF7A624B-16A1-422F-3039-65FFA6D406C8}"/>
                  </a:ext>
                </a:extLst>
              </p:cNvPr>
              <p:cNvSpPr/>
              <p:nvPr/>
            </p:nvSpPr>
            <p:spPr>
              <a:xfrm>
                <a:off x="8500623" y="5236708"/>
                <a:ext cx="85951"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86" name="右大括号 85"/>
              <p:cNvSpPr/>
              <p:nvPr/>
            </p:nvSpPr>
            <p:spPr>
              <a:xfrm rot="16200000">
                <a:off x="2159250" y="4613509"/>
                <a:ext cx="172588" cy="1091024"/>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文本框 86"/>
              <p:cNvSpPr txBox="1"/>
              <p:nvPr/>
            </p:nvSpPr>
            <p:spPr>
              <a:xfrm>
                <a:off x="1876655" y="4768115"/>
                <a:ext cx="91439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batch</a:t>
                </a:r>
                <a:endParaRPr lang="zh-CN" altLang="en-US" sz="1400" dirty="0">
                  <a:latin typeface="Times New Roman" panose="02020603050405020304" pitchFamily="18" charset="0"/>
                  <a:cs typeface="Times New Roman" panose="02020603050405020304" pitchFamily="18" charset="0"/>
                </a:endParaRPr>
              </a:p>
            </p:txBody>
          </p:sp>
          <p:sp>
            <p:nvSpPr>
              <p:cNvPr id="88" name="右大括号 87"/>
              <p:cNvSpPr/>
              <p:nvPr/>
            </p:nvSpPr>
            <p:spPr>
              <a:xfrm rot="16200000">
                <a:off x="5600819" y="4603294"/>
                <a:ext cx="172588" cy="1091024"/>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文本框 88"/>
              <p:cNvSpPr txBox="1"/>
              <p:nvPr/>
            </p:nvSpPr>
            <p:spPr>
              <a:xfrm>
                <a:off x="5318224" y="4757900"/>
                <a:ext cx="91439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batch</a:t>
                </a:r>
                <a:endParaRPr lang="zh-CN" altLang="en-US" sz="1400" dirty="0">
                  <a:latin typeface="Times New Roman" panose="02020603050405020304" pitchFamily="18" charset="0"/>
                  <a:cs typeface="Times New Roman" panose="02020603050405020304" pitchFamily="18" charset="0"/>
                </a:endParaRPr>
              </a:p>
            </p:txBody>
          </p:sp>
          <p:sp>
            <p:nvSpPr>
              <p:cNvPr id="90" name="右大括号 89"/>
              <p:cNvSpPr/>
              <p:nvPr/>
            </p:nvSpPr>
            <p:spPr>
              <a:xfrm rot="16200000">
                <a:off x="3881742" y="4058027"/>
                <a:ext cx="172588" cy="2175226"/>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文本框 90"/>
              <p:cNvSpPr txBox="1"/>
              <p:nvPr/>
            </p:nvSpPr>
            <p:spPr>
              <a:xfrm>
                <a:off x="3511071" y="4754734"/>
                <a:ext cx="936088"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2 batches</a:t>
                </a:r>
                <a:endParaRPr lang="zh-CN" altLang="en-US" sz="1400" dirty="0">
                  <a:latin typeface="Times New Roman" panose="02020603050405020304" pitchFamily="18" charset="0"/>
                  <a:cs typeface="Times New Roman" panose="02020603050405020304" pitchFamily="18" charset="0"/>
                </a:endParaRPr>
              </a:p>
            </p:txBody>
          </p:sp>
          <p:sp>
            <p:nvSpPr>
              <p:cNvPr id="92" name="右大括号 91"/>
              <p:cNvSpPr/>
              <p:nvPr/>
            </p:nvSpPr>
            <p:spPr>
              <a:xfrm rot="16200000">
                <a:off x="7326717" y="4071408"/>
                <a:ext cx="172588" cy="2175226"/>
              </a:xfrm>
              <a:prstGeom prst="rightBrace">
                <a:avLst>
                  <a:gd name="adj1" fmla="val 145109"/>
                  <a:gd name="adj2" fmla="val 4963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文本框 92"/>
              <p:cNvSpPr txBox="1"/>
              <p:nvPr/>
            </p:nvSpPr>
            <p:spPr>
              <a:xfrm>
                <a:off x="6956046" y="4768115"/>
                <a:ext cx="936088"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2 batches</a:t>
                </a:r>
                <a:endParaRPr lang="zh-CN" altLang="en-US" sz="1400" dirty="0">
                  <a:latin typeface="Times New Roman" panose="02020603050405020304" pitchFamily="18" charset="0"/>
                  <a:cs typeface="Times New Roman" panose="02020603050405020304" pitchFamily="18" charset="0"/>
                </a:endParaRPr>
              </a:p>
            </p:txBody>
          </p:sp>
        </p:grpSp>
        <p:sp>
          <p:nvSpPr>
            <p:cNvPr id="97" name="文本框 96"/>
            <p:cNvSpPr txBox="1"/>
            <p:nvPr/>
          </p:nvSpPr>
          <p:spPr>
            <a:xfrm>
              <a:off x="8610559" y="4414451"/>
              <a:ext cx="450850" cy="369332"/>
            </a:xfrm>
            <a:prstGeom prst="rect">
              <a:avLst/>
            </a:prstGeom>
            <a:noFill/>
          </p:spPr>
          <p:txBody>
            <a:bodyPr wrap="square" rtlCol="0">
              <a:spAutoFit/>
            </a:bodyPr>
            <a:lstStyle/>
            <a:p>
              <a:r>
                <a:rPr lang="en-US" altLang="zh-CN" dirty="0"/>
                <a:t>…</a:t>
              </a:r>
              <a:endParaRPr lang="zh-CN" altLang="en-US" dirty="0"/>
            </a:p>
          </p:txBody>
        </p:sp>
      </p:grpSp>
      <p:sp>
        <p:nvSpPr>
          <p:cNvPr id="2" name="文本框 1"/>
          <p:cNvSpPr txBox="1"/>
          <p:nvPr/>
        </p:nvSpPr>
        <p:spPr>
          <a:xfrm>
            <a:off x="481374" y="2695936"/>
            <a:ext cx="998982"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Baseline</a:t>
            </a:r>
            <a:endParaRPr lang="zh-CN" altLang="en-US" sz="1400" dirty="0">
              <a:latin typeface="Times New Roman" panose="02020603050405020304" pitchFamily="18" charset="0"/>
              <a:cs typeface="Times New Roman" panose="02020603050405020304" pitchFamily="18" charset="0"/>
            </a:endParaRPr>
          </a:p>
        </p:txBody>
      </p:sp>
      <p:sp>
        <p:nvSpPr>
          <p:cNvPr id="101" name="文本框 100"/>
          <p:cNvSpPr txBox="1"/>
          <p:nvPr/>
        </p:nvSpPr>
        <p:spPr>
          <a:xfrm>
            <a:off x="481374" y="3511823"/>
            <a:ext cx="1274525"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Gradient accumulation</a:t>
            </a:r>
            <a:endParaRPr lang="zh-CN" altLang="en-US" sz="1400" dirty="0">
              <a:latin typeface="Times New Roman" panose="02020603050405020304" pitchFamily="18" charset="0"/>
              <a:cs typeface="Times New Roman" panose="02020603050405020304" pitchFamily="18" charset="0"/>
            </a:endParaRPr>
          </a:p>
        </p:txBody>
      </p:sp>
      <p:sp>
        <p:nvSpPr>
          <p:cNvPr id="102" name="文本框 101"/>
          <p:cNvSpPr txBox="1"/>
          <p:nvPr/>
        </p:nvSpPr>
        <p:spPr>
          <a:xfrm>
            <a:off x="480108" y="4446086"/>
            <a:ext cx="12745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Variable</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874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收敛性</a:t>
            </a:r>
          </a:p>
        </p:txBody>
      </p:sp>
      <p:sp>
        <p:nvSpPr>
          <p:cNvPr id="3" name="内容占位符 2"/>
          <p:cNvSpPr>
            <a:spLocks noGrp="1"/>
          </p:cNvSpPr>
          <p:nvPr>
            <p:ph idx="1"/>
          </p:nvPr>
        </p:nvSpPr>
        <p:spPr/>
        <p:txBody>
          <a:bodyPr/>
          <a:lstStyle/>
          <a:p>
            <a:r>
              <a:rPr lang="en-US" altLang="zh-CN" dirty="0"/>
              <a:t>1</a:t>
            </a:r>
            <a:r>
              <a:rPr lang="zh-CN" altLang="en-US" dirty="0"/>
              <a:t>、先说明这种调度在收敛上等价于采用变化的</a:t>
            </a:r>
            <a:r>
              <a:rPr lang="en-US" altLang="zh-CN" dirty="0"/>
              <a:t>batchsize</a:t>
            </a:r>
          </a:p>
          <a:p>
            <a:pPr lvl="1"/>
            <a:r>
              <a:rPr lang="zh-CN" altLang="en-US" dirty="0"/>
              <a:t>对比梯度累积</a:t>
            </a:r>
            <a:endParaRPr lang="en-US" altLang="zh-CN" dirty="0"/>
          </a:p>
          <a:p>
            <a:r>
              <a:rPr lang="en-US" altLang="zh-CN" dirty="0"/>
              <a:t>2</a:t>
            </a:r>
            <a:r>
              <a:rPr lang="zh-CN" altLang="en-US" dirty="0"/>
              <a:t>、如何量化收敛性的影响</a:t>
            </a:r>
            <a:endParaRPr lang="en-US" altLang="zh-CN" dirty="0"/>
          </a:p>
          <a:p>
            <a:pPr lvl="1"/>
            <a:r>
              <a:rPr lang="zh-CN" altLang="en-US" dirty="0"/>
              <a:t>引用</a:t>
            </a:r>
            <a:r>
              <a:rPr lang="en-US" altLang="zh-CN" dirty="0" err="1"/>
              <a:t>kdd</a:t>
            </a:r>
            <a:r>
              <a:rPr lang="zh-CN" altLang="en-US" dirty="0"/>
              <a:t>论文中的方法</a:t>
            </a:r>
            <a:endParaRPr lang="en-US" altLang="zh-CN" dirty="0"/>
          </a:p>
          <a:p>
            <a:r>
              <a:rPr lang="en-US" altLang="zh-CN" dirty="0"/>
              <a:t>3</a:t>
            </a:r>
            <a:r>
              <a:rPr lang="zh-CN" altLang="en-US" dirty="0"/>
              <a:t>、实际操作时如何保证收敛性</a:t>
            </a:r>
            <a:endParaRPr lang="en-US" altLang="zh-CN" dirty="0"/>
          </a:p>
          <a:p>
            <a:pPr lvl="1"/>
            <a:r>
              <a:rPr lang="en-US" altLang="zh-CN" dirty="0"/>
              <a:t>Warmup</a:t>
            </a:r>
            <a:r>
              <a:rPr lang="zh-CN" altLang="en-US" dirty="0"/>
              <a:t>：</a:t>
            </a:r>
            <a:r>
              <a:rPr lang="en-US" altLang="zh-CN" dirty="0"/>
              <a:t>profile</a:t>
            </a:r>
            <a:r>
              <a:rPr lang="zh-CN" altLang="en-US" dirty="0"/>
              <a:t>性能数据</a:t>
            </a:r>
            <a:r>
              <a:rPr lang="en-US" altLang="zh-CN" dirty="0"/>
              <a:t>-&gt;</a:t>
            </a:r>
            <a:r>
              <a:rPr lang="zh-CN" altLang="en-US" dirty="0"/>
              <a:t>求解</a:t>
            </a:r>
            <a:r>
              <a:rPr lang="en-US" altLang="zh-CN" dirty="0"/>
              <a:t>0/1</a:t>
            </a:r>
            <a:r>
              <a:rPr lang="zh-CN" altLang="en-US" dirty="0"/>
              <a:t>背包问题，输出调度方案</a:t>
            </a:r>
            <a:r>
              <a:rPr lang="en-US" altLang="zh-CN" dirty="0"/>
              <a:t>-&gt;profile</a:t>
            </a:r>
            <a:r>
              <a:rPr lang="zh-CN" altLang="en-US" dirty="0"/>
              <a:t>收敛性相关数据（梯度、</a:t>
            </a:r>
            <a:r>
              <a:rPr lang="en-US" altLang="zh-CN" dirty="0"/>
              <a:t>loss</a:t>
            </a:r>
            <a:r>
              <a:rPr lang="zh-CN" altLang="en-US" dirty="0"/>
              <a:t>、</a:t>
            </a:r>
            <a:r>
              <a:rPr lang="en-US" altLang="zh-CN" dirty="0" err="1"/>
              <a:t>lr</a:t>
            </a:r>
            <a:r>
              <a:rPr lang="zh-CN" altLang="en-US" dirty="0"/>
              <a:t>等）</a:t>
            </a:r>
            <a:r>
              <a:rPr lang="en-US" altLang="zh-CN" dirty="0"/>
              <a:t>-&gt;</a:t>
            </a:r>
            <a:r>
              <a:rPr lang="zh-CN" altLang="en-US" dirty="0"/>
              <a:t>计算收敛性影响，如果低于阈值，启动算法，否则要修改调度方案（循环）</a:t>
            </a:r>
            <a:endParaRPr lang="en-US" altLang="zh-CN" dirty="0"/>
          </a:p>
          <a:p>
            <a:endParaRPr lang="zh-CN" altLang="en-US" dirty="0"/>
          </a:p>
        </p:txBody>
      </p:sp>
    </p:spTree>
    <p:extLst>
      <p:ext uri="{BB962C8B-B14F-4D97-AF65-F5344CB8AC3E}">
        <p14:creationId xmlns:p14="http://schemas.microsoft.com/office/powerpoint/2010/main" val="400924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82601" y="3280652"/>
            <a:ext cx="11461220" cy="2896311"/>
          </a:xfrm>
          <a:prstGeom prst="rect">
            <a:avLst/>
          </a:prstGeom>
        </p:spPr>
      </p:pic>
      <p:sp>
        <p:nvSpPr>
          <p:cNvPr id="2" name="标题 1"/>
          <p:cNvSpPr>
            <a:spLocks noGrp="1"/>
          </p:cNvSpPr>
          <p:nvPr>
            <p:ph type="title"/>
          </p:nvPr>
        </p:nvSpPr>
        <p:spPr/>
        <p:txBody>
          <a:bodyPr/>
          <a:lstStyle/>
          <a:p>
            <a:r>
              <a:rPr lang="zh-CN" altLang="en-US" dirty="0"/>
              <a:t>张量级计算和通信时间</a:t>
            </a:r>
          </a:p>
        </p:txBody>
      </p:sp>
      <p:sp>
        <p:nvSpPr>
          <p:cNvPr id="3" name="内容占位符 2"/>
          <p:cNvSpPr>
            <a:spLocks noGrp="1"/>
          </p:cNvSpPr>
          <p:nvPr>
            <p:ph idx="1"/>
          </p:nvPr>
        </p:nvSpPr>
        <p:spPr/>
        <p:txBody>
          <a:bodyPr/>
          <a:lstStyle/>
          <a:p>
            <a:r>
              <a:rPr lang="zh-CN" altLang="en-US" dirty="0"/>
              <a:t>通过</a:t>
            </a:r>
            <a:r>
              <a:rPr lang="en-US" altLang="zh-CN" dirty="0"/>
              <a:t>profiler</a:t>
            </a:r>
            <a:r>
              <a:rPr lang="zh-CN" altLang="en-US" dirty="0"/>
              <a:t>获取</a:t>
            </a:r>
            <a:r>
              <a:rPr lang="en-US" altLang="zh-CN" dirty="0"/>
              <a:t>bp</a:t>
            </a:r>
            <a:r>
              <a:rPr lang="zh-CN" altLang="en-US" dirty="0"/>
              <a:t>线程</a:t>
            </a:r>
            <a:r>
              <a:rPr lang="en-US" altLang="zh-CN" dirty="0"/>
              <a:t>id</a:t>
            </a:r>
            <a:r>
              <a:rPr lang="zh-CN" altLang="en-US" dirty="0"/>
              <a:t>、</a:t>
            </a:r>
            <a:r>
              <a:rPr lang="en-US" altLang="zh-CN" dirty="0"/>
              <a:t>launch kernel</a:t>
            </a:r>
            <a:r>
              <a:rPr lang="zh-CN" altLang="en-US" dirty="0"/>
              <a:t>和</a:t>
            </a:r>
            <a:r>
              <a:rPr lang="en-US" altLang="zh-CN" dirty="0" err="1"/>
              <a:t>gpu</a:t>
            </a:r>
            <a:r>
              <a:rPr lang="zh-CN" altLang="en-US" dirty="0"/>
              <a:t>上算子的</a:t>
            </a:r>
            <a:r>
              <a:rPr lang="en-US" altLang="zh-CN" dirty="0"/>
              <a:t>external id</a:t>
            </a:r>
            <a:r>
              <a:rPr lang="zh-CN" altLang="en-US" dirty="0"/>
              <a:t>，前向反向流的</a:t>
            </a:r>
            <a:r>
              <a:rPr lang="en-US" altLang="zh-CN" dirty="0"/>
              <a:t>sequence number</a:t>
            </a:r>
            <a:r>
              <a:rPr lang="zh-CN" altLang="en-US" dirty="0"/>
              <a:t>等信息</a:t>
            </a:r>
            <a:endParaRPr lang="en-US" altLang="zh-CN" dirty="0"/>
          </a:p>
          <a:p>
            <a:r>
              <a:rPr lang="zh-CN" altLang="en-US" dirty="0"/>
              <a:t>根据</a:t>
            </a:r>
            <a:r>
              <a:rPr lang="en-US" altLang="zh-CN" dirty="0"/>
              <a:t>id</a:t>
            </a:r>
            <a:r>
              <a:rPr lang="zh-CN" altLang="en-US" dirty="0"/>
              <a:t>建模依赖关系，找到各个张量计算的起始和结束时间戳</a:t>
            </a:r>
            <a:endParaRPr lang="en-US" altLang="zh-CN" dirty="0"/>
          </a:p>
          <a:p>
            <a:r>
              <a:rPr lang="zh-CN" altLang="en-US" dirty="0"/>
              <a:t>图</a:t>
            </a:r>
          </a:p>
        </p:txBody>
      </p:sp>
    </p:spTree>
    <p:extLst>
      <p:ext uri="{BB962C8B-B14F-4D97-AF65-F5344CB8AC3E}">
        <p14:creationId xmlns:p14="http://schemas.microsoft.com/office/powerpoint/2010/main" val="425901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p>
        </p:txBody>
      </p:sp>
      <p:sp>
        <p:nvSpPr>
          <p:cNvPr id="3" name="内容占位符 2"/>
          <p:cNvSpPr>
            <a:spLocks noGrp="1"/>
          </p:cNvSpPr>
          <p:nvPr>
            <p:ph idx="1"/>
          </p:nvPr>
        </p:nvSpPr>
        <p:spPr/>
        <p:txBody>
          <a:bodyPr/>
          <a:lstStyle/>
          <a:p>
            <a:r>
              <a:rPr lang="en-US" altLang="zh-CN" dirty="0"/>
              <a:t>time-to-solution</a:t>
            </a:r>
            <a:r>
              <a:rPr lang="zh-CN" altLang="en-US" dirty="0"/>
              <a:t>实验</a:t>
            </a:r>
            <a:endParaRPr lang="en-US" altLang="zh-CN" b="1" dirty="0"/>
          </a:p>
          <a:p>
            <a:pPr lvl="1"/>
            <a:r>
              <a:rPr lang="zh-CN" altLang="en-US" dirty="0"/>
              <a:t>补充：对每个模型生成的策略结果</a:t>
            </a:r>
            <a:endParaRPr lang="en-US" altLang="zh-CN" dirty="0"/>
          </a:p>
          <a:p>
            <a:pPr lvl="2"/>
            <a:r>
              <a:rPr lang="en-US" altLang="zh-CN" dirty="0" err="1"/>
              <a:t>Ccr</a:t>
            </a:r>
            <a:endParaRPr lang="en-US" altLang="zh-CN" dirty="0"/>
          </a:p>
          <a:p>
            <a:pPr lvl="1"/>
            <a:r>
              <a:rPr lang="zh-CN" altLang="en-US" dirty="0"/>
              <a:t>额外指标：量化</a:t>
            </a:r>
            <a:r>
              <a:rPr lang="en-US" altLang="zh-CN" dirty="0"/>
              <a:t>bubble</a:t>
            </a:r>
          </a:p>
          <a:p>
            <a:r>
              <a:rPr lang="zh-CN" altLang="en-US" dirty="0"/>
              <a:t>补充实验：不同</a:t>
            </a:r>
            <a:r>
              <a:rPr lang="en-US" altLang="zh-CN" dirty="0"/>
              <a:t>batch size</a:t>
            </a:r>
            <a:r>
              <a:rPr lang="zh-CN" altLang="en-US" dirty="0"/>
              <a:t>（收敛性）</a:t>
            </a:r>
            <a:endParaRPr lang="en-US" altLang="zh-CN" dirty="0"/>
          </a:p>
          <a:p>
            <a:r>
              <a:rPr lang="zh-CN" altLang="en-US" dirty="0"/>
              <a:t>补充实验：不同</a:t>
            </a:r>
            <a:r>
              <a:rPr lang="en-US" altLang="zh-CN" dirty="0"/>
              <a:t>bucket size</a:t>
            </a:r>
          </a:p>
          <a:p>
            <a:endParaRPr lang="zh-CN" altLang="en-US" dirty="0"/>
          </a:p>
        </p:txBody>
      </p:sp>
    </p:spTree>
    <p:extLst>
      <p:ext uri="{BB962C8B-B14F-4D97-AF65-F5344CB8AC3E}">
        <p14:creationId xmlns:p14="http://schemas.microsoft.com/office/powerpoint/2010/main" val="1825906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5000" y="365126"/>
            <a:ext cx="10890250" cy="699984"/>
          </a:xfrm>
        </p:spPr>
        <p:txBody>
          <a:bodyPr/>
          <a:lstStyle/>
          <a:p>
            <a:r>
              <a:rPr lang="en-US" altLang="zh-CN" dirty="0"/>
              <a:t>ResNet-101</a:t>
            </a:r>
            <a:endParaRPr lang="zh-CN" altLang="en-US" dirty="0"/>
          </a:p>
        </p:txBody>
      </p:sp>
      <p:sp>
        <p:nvSpPr>
          <p:cNvPr id="26" name="文本框 25"/>
          <p:cNvSpPr txBox="1"/>
          <p:nvPr/>
        </p:nvSpPr>
        <p:spPr>
          <a:xfrm>
            <a:off x="-21258" y="2223920"/>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WFBP</a:t>
            </a:r>
            <a:endParaRPr lang="zh-CN" altLang="en-US" dirty="0">
              <a:latin typeface="Times New Roman" panose="02020603050405020304" pitchFamily="18" charset="0"/>
              <a:cs typeface="Times New Roman" panose="02020603050405020304" pitchFamily="18" charset="0"/>
            </a:endParaRPr>
          </a:p>
        </p:txBody>
      </p:sp>
      <p:grpSp>
        <p:nvGrpSpPr>
          <p:cNvPr id="123" name="组合 122"/>
          <p:cNvGrpSpPr/>
          <p:nvPr/>
        </p:nvGrpSpPr>
        <p:grpSpPr>
          <a:xfrm>
            <a:off x="10367483" y="2934910"/>
            <a:ext cx="1340395" cy="1189519"/>
            <a:chOff x="8049580" y="1912339"/>
            <a:chExt cx="1419316" cy="1313461"/>
          </a:xfrm>
        </p:grpSpPr>
        <p:sp>
          <p:nvSpPr>
            <p:cNvPr id="124" name="圆角矩形 123">
              <a:extLst>
                <a:ext uri="{FF2B5EF4-FFF2-40B4-BE49-F238E27FC236}">
                  <a16:creationId xmlns:a16="http://schemas.microsoft.com/office/drawing/2014/main" id="{EF184CA8-11B8-30EB-4542-D0F7F57468FD}"/>
                </a:ext>
              </a:extLst>
            </p:cNvPr>
            <p:cNvSpPr/>
            <p:nvPr/>
          </p:nvSpPr>
          <p:spPr>
            <a:xfrm>
              <a:off x="8049580" y="1912339"/>
              <a:ext cx="1377054" cy="1313461"/>
            </a:xfrm>
            <a:prstGeom prst="roundRect">
              <a:avLst>
                <a:gd name="adj" fmla="val 7370"/>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125" name="文本框 124"/>
            <p:cNvSpPr txBox="1"/>
            <p:nvPr/>
          </p:nvSpPr>
          <p:spPr>
            <a:xfrm>
              <a:off x="8504680" y="1971781"/>
              <a:ext cx="911440" cy="30586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backward</a:t>
              </a:r>
              <a:endParaRPr lang="zh-CN" altLang="en-US" sz="1200" dirty="0">
                <a:latin typeface="Times New Roman" panose="02020603050405020304" pitchFamily="18" charset="0"/>
                <a:cs typeface="Times New Roman" panose="02020603050405020304" pitchFamily="18" charset="0"/>
              </a:endParaRPr>
            </a:p>
          </p:txBody>
        </p:sp>
        <p:sp>
          <p:nvSpPr>
            <p:cNvPr id="126" name="文本框 125"/>
            <p:cNvSpPr txBox="1"/>
            <p:nvPr/>
          </p:nvSpPr>
          <p:spPr>
            <a:xfrm>
              <a:off x="8510066" y="2271207"/>
              <a:ext cx="70809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forward</a:t>
              </a:r>
              <a:endParaRPr lang="zh-CN" altLang="en-US" sz="1200" dirty="0">
                <a:latin typeface="Times New Roman" panose="02020603050405020304" pitchFamily="18" charset="0"/>
                <a:cs typeface="Times New Roman" panose="02020603050405020304" pitchFamily="18" charset="0"/>
              </a:endParaRPr>
            </a:p>
          </p:txBody>
        </p:sp>
        <p:sp>
          <p:nvSpPr>
            <p:cNvPr id="127" name="矩形 126">
              <a:extLst>
                <a:ext uri="{FF2B5EF4-FFF2-40B4-BE49-F238E27FC236}">
                  <a16:creationId xmlns:a16="http://schemas.microsoft.com/office/drawing/2014/main" id="{CF7A624B-16A1-422F-3039-65FFA6D406C8}"/>
                </a:ext>
              </a:extLst>
            </p:cNvPr>
            <p:cNvSpPr/>
            <p:nvPr/>
          </p:nvSpPr>
          <p:spPr>
            <a:xfrm>
              <a:off x="8136788" y="2000532"/>
              <a:ext cx="395393"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28" name="矩形 127">
              <a:extLst>
                <a:ext uri="{FF2B5EF4-FFF2-40B4-BE49-F238E27FC236}">
                  <a16:creationId xmlns:a16="http://schemas.microsoft.com/office/drawing/2014/main" id="{CF7A624B-16A1-422F-3039-65FFA6D406C8}"/>
                </a:ext>
              </a:extLst>
            </p:cNvPr>
            <p:cNvSpPr/>
            <p:nvPr/>
          </p:nvSpPr>
          <p:spPr>
            <a:xfrm>
              <a:off x="8139892" y="2306730"/>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29" name="矩形 128">
              <a:extLst>
                <a:ext uri="{FF2B5EF4-FFF2-40B4-BE49-F238E27FC236}">
                  <a16:creationId xmlns:a16="http://schemas.microsoft.com/office/drawing/2014/main" id="{CF7A624B-16A1-422F-3039-65FFA6D406C8}"/>
                </a:ext>
              </a:extLst>
            </p:cNvPr>
            <p:cNvSpPr/>
            <p:nvPr/>
          </p:nvSpPr>
          <p:spPr>
            <a:xfrm>
              <a:off x="8135531" y="2609683"/>
              <a:ext cx="396650" cy="233999"/>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30" name="文本框 129"/>
            <p:cNvSpPr txBox="1"/>
            <p:nvPr/>
          </p:nvSpPr>
          <p:spPr>
            <a:xfrm>
              <a:off x="8510066" y="2581575"/>
              <a:ext cx="958830" cy="30586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nccl comm</a:t>
              </a:r>
              <a:endParaRPr lang="zh-CN" altLang="en-US" sz="1200" dirty="0">
                <a:latin typeface="Times New Roman" panose="02020603050405020304" pitchFamily="18" charset="0"/>
                <a:cs typeface="Times New Roman" panose="02020603050405020304" pitchFamily="18" charset="0"/>
              </a:endParaRPr>
            </a:p>
          </p:txBody>
        </p:sp>
        <p:sp>
          <p:nvSpPr>
            <p:cNvPr id="131" name="矩形 130">
              <a:extLst>
                <a:ext uri="{FF2B5EF4-FFF2-40B4-BE49-F238E27FC236}">
                  <a16:creationId xmlns:a16="http://schemas.microsoft.com/office/drawing/2014/main" id="{CF7A624B-16A1-422F-3039-65FFA6D406C8}"/>
                </a:ext>
              </a:extLst>
            </p:cNvPr>
            <p:cNvSpPr/>
            <p:nvPr/>
          </p:nvSpPr>
          <p:spPr>
            <a:xfrm>
              <a:off x="8131233" y="2919869"/>
              <a:ext cx="400948"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32" name="文本框 131"/>
            <p:cNvSpPr txBox="1"/>
            <p:nvPr/>
          </p:nvSpPr>
          <p:spPr>
            <a:xfrm>
              <a:off x="8503465" y="2897008"/>
              <a:ext cx="959828" cy="30586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gloo comm</a:t>
              </a:r>
              <a:endParaRPr lang="zh-CN" altLang="en-US" sz="1200" dirty="0">
                <a:latin typeface="Times New Roman" panose="02020603050405020304" pitchFamily="18" charset="0"/>
                <a:cs typeface="Times New Roman" panose="02020603050405020304" pitchFamily="18" charset="0"/>
              </a:endParaRPr>
            </a:p>
          </p:txBody>
        </p:sp>
      </p:grpSp>
      <p:grpSp>
        <p:nvGrpSpPr>
          <p:cNvPr id="285" name="组合 284"/>
          <p:cNvGrpSpPr/>
          <p:nvPr/>
        </p:nvGrpSpPr>
        <p:grpSpPr>
          <a:xfrm>
            <a:off x="958624" y="2147547"/>
            <a:ext cx="4246182" cy="235234"/>
            <a:chOff x="1161824" y="1817347"/>
            <a:chExt cx="4246182" cy="235234"/>
          </a:xfrm>
        </p:grpSpPr>
        <p:sp>
          <p:nvSpPr>
            <p:cNvPr id="6" name="矩形 5">
              <a:extLst>
                <a:ext uri="{FF2B5EF4-FFF2-40B4-BE49-F238E27FC236}">
                  <a16:creationId xmlns:a16="http://schemas.microsoft.com/office/drawing/2014/main" id="{CF7A624B-16A1-422F-3039-65FFA6D406C8}"/>
                </a:ext>
              </a:extLst>
            </p:cNvPr>
            <p:cNvSpPr/>
            <p:nvPr/>
          </p:nvSpPr>
          <p:spPr>
            <a:xfrm>
              <a:off x="1233824" y="1818581"/>
              <a:ext cx="14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F7A624B-16A1-422F-3039-65FFA6D406C8}"/>
                </a:ext>
              </a:extLst>
            </p:cNvPr>
            <p:cNvSpPr/>
            <p:nvPr/>
          </p:nvSpPr>
          <p:spPr>
            <a:xfrm>
              <a:off x="1377824" y="1818581"/>
              <a:ext cx="14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1520006" y="1817347"/>
              <a:ext cx="648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2168006" y="1817347"/>
              <a:ext cx="50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2672006" y="1817347"/>
              <a:ext cx="576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3248006" y="1817347"/>
              <a:ext cx="72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F7A624B-16A1-422F-3039-65FFA6D406C8}"/>
                </a:ext>
              </a:extLst>
            </p:cNvPr>
            <p:cNvSpPr/>
            <p:nvPr/>
          </p:nvSpPr>
          <p:spPr>
            <a:xfrm>
              <a:off x="3968006" y="1817347"/>
              <a:ext cx="14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33" name="矩形 132">
              <a:extLst>
                <a:ext uri="{FF2B5EF4-FFF2-40B4-BE49-F238E27FC236}">
                  <a16:creationId xmlns:a16="http://schemas.microsoft.com/office/drawing/2014/main" id="{CF7A624B-16A1-422F-3039-65FFA6D406C8}"/>
                </a:ext>
              </a:extLst>
            </p:cNvPr>
            <p:cNvSpPr/>
            <p:nvPr/>
          </p:nvSpPr>
          <p:spPr>
            <a:xfrm>
              <a:off x="1161824" y="1818581"/>
              <a:ext cx="7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grpSp>
      <p:grpSp>
        <p:nvGrpSpPr>
          <p:cNvPr id="286" name="组合 285"/>
          <p:cNvGrpSpPr/>
          <p:nvPr/>
        </p:nvGrpSpPr>
        <p:grpSpPr>
          <a:xfrm>
            <a:off x="9839778" y="2139398"/>
            <a:ext cx="2089774" cy="240354"/>
            <a:chOff x="10042978" y="1809198"/>
            <a:chExt cx="2089774" cy="240354"/>
          </a:xfrm>
        </p:grpSpPr>
        <p:sp>
          <p:nvSpPr>
            <p:cNvPr id="19" name="矩形 18">
              <a:extLst>
                <a:ext uri="{FF2B5EF4-FFF2-40B4-BE49-F238E27FC236}">
                  <a16:creationId xmlns:a16="http://schemas.microsoft.com/office/drawing/2014/main" id="{CF7A624B-16A1-422F-3039-65FFA6D406C8}"/>
                </a:ext>
              </a:extLst>
            </p:cNvPr>
            <p:cNvSpPr/>
            <p:nvPr/>
          </p:nvSpPr>
          <p:spPr>
            <a:xfrm>
              <a:off x="10042978" y="1811218"/>
              <a:ext cx="432000" cy="23673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F7A624B-16A1-422F-3039-65FFA6D406C8}"/>
                </a:ext>
              </a:extLst>
            </p:cNvPr>
            <p:cNvSpPr/>
            <p:nvPr/>
          </p:nvSpPr>
          <p:spPr>
            <a:xfrm>
              <a:off x="10469897" y="1809200"/>
              <a:ext cx="504000" cy="23875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10973023" y="1809441"/>
              <a:ext cx="360000" cy="24011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F7A624B-16A1-422F-3039-65FFA6D406C8}"/>
                </a:ext>
              </a:extLst>
            </p:cNvPr>
            <p:cNvSpPr/>
            <p:nvPr/>
          </p:nvSpPr>
          <p:spPr>
            <a:xfrm>
              <a:off x="11333023" y="1809198"/>
              <a:ext cx="293263" cy="24035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F7A624B-16A1-422F-3039-65FFA6D406C8}"/>
                </a:ext>
              </a:extLst>
            </p:cNvPr>
            <p:cNvSpPr/>
            <p:nvPr/>
          </p:nvSpPr>
          <p:spPr>
            <a:xfrm>
              <a:off x="11985412" y="1809198"/>
              <a:ext cx="74342" cy="24035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F7A624B-16A1-422F-3039-65FFA6D406C8}"/>
                </a:ext>
              </a:extLst>
            </p:cNvPr>
            <p:cNvSpPr/>
            <p:nvPr/>
          </p:nvSpPr>
          <p:spPr>
            <a:xfrm>
              <a:off x="11627284" y="1809442"/>
              <a:ext cx="215002" cy="24010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F7A624B-16A1-422F-3039-65FFA6D406C8}"/>
                </a:ext>
              </a:extLst>
            </p:cNvPr>
            <p:cNvSpPr/>
            <p:nvPr/>
          </p:nvSpPr>
          <p:spPr>
            <a:xfrm>
              <a:off x="11842286" y="1811217"/>
              <a:ext cx="145468" cy="23833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34" name="矩形 133">
              <a:extLst>
                <a:ext uri="{FF2B5EF4-FFF2-40B4-BE49-F238E27FC236}">
                  <a16:creationId xmlns:a16="http://schemas.microsoft.com/office/drawing/2014/main" id="{CF7A624B-16A1-422F-3039-65FFA6D406C8}"/>
                </a:ext>
              </a:extLst>
            </p:cNvPr>
            <p:cNvSpPr/>
            <p:nvPr/>
          </p:nvSpPr>
          <p:spPr>
            <a:xfrm>
              <a:off x="12059754" y="1809199"/>
              <a:ext cx="72998" cy="23875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p>
          </p:txBody>
        </p:sp>
      </p:grpSp>
      <p:grpSp>
        <p:nvGrpSpPr>
          <p:cNvPr id="287" name="组合 286"/>
          <p:cNvGrpSpPr/>
          <p:nvPr/>
        </p:nvGrpSpPr>
        <p:grpSpPr>
          <a:xfrm>
            <a:off x="1028806" y="2378402"/>
            <a:ext cx="8813650" cy="239523"/>
            <a:chOff x="1232006" y="2048202"/>
            <a:chExt cx="8813650" cy="239523"/>
          </a:xfrm>
        </p:grpSpPr>
        <p:sp>
          <p:nvSpPr>
            <p:cNvPr id="5" name="矩形 4">
              <a:extLst>
                <a:ext uri="{FF2B5EF4-FFF2-40B4-BE49-F238E27FC236}">
                  <a16:creationId xmlns:a16="http://schemas.microsoft.com/office/drawing/2014/main" id="{CF7A624B-16A1-422F-3039-65FFA6D406C8}"/>
                </a:ext>
              </a:extLst>
            </p:cNvPr>
            <p:cNvSpPr/>
            <p:nvPr/>
          </p:nvSpPr>
          <p:spPr>
            <a:xfrm>
              <a:off x="2166154" y="2051166"/>
              <a:ext cx="1453119"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CF7A624B-16A1-422F-3039-65FFA6D406C8}"/>
                </a:ext>
              </a:extLst>
            </p:cNvPr>
            <p:cNvSpPr/>
            <p:nvPr/>
          </p:nvSpPr>
          <p:spPr>
            <a:xfrm>
              <a:off x="3618350" y="2053725"/>
              <a:ext cx="1141736"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4752507" y="2049553"/>
              <a:ext cx="1349324" cy="23368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7453112" y="2051433"/>
              <a:ext cx="1141736"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8594848" y="2048202"/>
              <a:ext cx="1037839" cy="23682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6103788" y="2049841"/>
              <a:ext cx="1349324"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F7A624B-16A1-422F-3039-65FFA6D406C8}"/>
                </a:ext>
              </a:extLst>
            </p:cNvPr>
            <p:cNvSpPr/>
            <p:nvPr/>
          </p:nvSpPr>
          <p:spPr>
            <a:xfrm>
              <a:off x="9630479" y="2051028"/>
              <a:ext cx="415177"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35" name="矩形 134">
              <a:extLst>
                <a:ext uri="{FF2B5EF4-FFF2-40B4-BE49-F238E27FC236}">
                  <a16:creationId xmlns:a16="http://schemas.microsoft.com/office/drawing/2014/main" id="{CF7A624B-16A1-422F-3039-65FFA6D406C8}"/>
                </a:ext>
              </a:extLst>
            </p:cNvPr>
            <p:cNvSpPr/>
            <p:nvPr/>
          </p:nvSpPr>
          <p:spPr>
            <a:xfrm>
              <a:off x="1232006" y="2049235"/>
              <a:ext cx="934148"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grpSp>
      <p:sp>
        <p:nvSpPr>
          <p:cNvPr id="162" name="文本框 161"/>
          <p:cNvSpPr txBox="1"/>
          <p:nvPr/>
        </p:nvSpPr>
        <p:spPr>
          <a:xfrm>
            <a:off x="-27330" y="2675169"/>
            <a:ext cx="107494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Bytescheduler</a:t>
            </a:r>
            <a:endParaRPr lang="zh-CN" altLang="en-US" dirty="0">
              <a:latin typeface="Times New Roman" panose="02020603050405020304" pitchFamily="18" charset="0"/>
              <a:cs typeface="Times New Roman" panose="02020603050405020304" pitchFamily="18" charset="0"/>
            </a:endParaRPr>
          </a:p>
        </p:txBody>
      </p:sp>
      <p:sp>
        <p:nvSpPr>
          <p:cNvPr id="139" name="矩形 138">
            <a:extLst>
              <a:ext uri="{FF2B5EF4-FFF2-40B4-BE49-F238E27FC236}">
                <a16:creationId xmlns:a16="http://schemas.microsoft.com/office/drawing/2014/main" id="{CF7A624B-16A1-422F-3039-65FFA6D406C8}"/>
              </a:ext>
            </a:extLst>
          </p:cNvPr>
          <p:cNvSpPr/>
          <p:nvPr/>
        </p:nvSpPr>
        <p:spPr>
          <a:xfrm>
            <a:off x="1030624" y="2786706"/>
            <a:ext cx="14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40" name="矩形 139">
            <a:extLst>
              <a:ext uri="{FF2B5EF4-FFF2-40B4-BE49-F238E27FC236}">
                <a16:creationId xmlns:a16="http://schemas.microsoft.com/office/drawing/2014/main" id="{CF7A624B-16A1-422F-3039-65FFA6D406C8}"/>
              </a:ext>
            </a:extLst>
          </p:cNvPr>
          <p:cNvSpPr/>
          <p:nvPr/>
        </p:nvSpPr>
        <p:spPr>
          <a:xfrm>
            <a:off x="1174624" y="2786706"/>
            <a:ext cx="14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41" name="矩形 140">
            <a:extLst>
              <a:ext uri="{FF2B5EF4-FFF2-40B4-BE49-F238E27FC236}">
                <a16:creationId xmlns:a16="http://schemas.microsoft.com/office/drawing/2014/main" id="{CF7A624B-16A1-422F-3039-65FFA6D406C8}"/>
              </a:ext>
            </a:extLst>
          </p:cNvPr>
          <p:cNvSpPr/>
          <p:nvPr/>
        </p:nvSpPr>
        <p:spPr>
          <a:xfrm>
            <a:off x="1316806" y="2785472"/>
            <a:ext cx="648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42" name="矩形 141">
            <a:extLst>
              <a:ext uri="{FF2B5EF4-FFF2-40B4-BE49-F238E27FC236}">
                <a16:creationId xmlns:a16="http://schemas.microsoft.com/office/drawing/2014/main" id="{CF7A624B-16A1-422F-3039-65FFA6D406C8}"/>
              </a:ext>
            </a:extLst>
          </p:cNvPr>
          <p:cNvSpPr/>
          <p:nvPr/>
        </p:nvSpPr>
        <p:spPr>
          <a:xfrm>
            <a:off x="1964806" y="2785472"/>
            <a:ext cx="50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43" name="矩形 142">
            <a:extLst>
              <a:ext uri="{FF2B5EF4-FFF2-40B4-BE49-F238E27FC236}">
                <a16:creationId xmlns:a16="http://schemas.microsoft.com/office/drawing/2014/main" id="{CF7A624B-16A1-422F-3039-65FFA6D406C8}"/>
              </a:ext>
            </a:extLst>
          </p:cNvPr>
          <p:cNvSpPr/>
          <p:nvPr/>
        </p:nvSpPr>
        <p:spPr>
          <a:xfrm>
            <a:off x="2468806" y="2785472"/>
            <a:ext cx="576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44" name="矩形 143">
            <a:extLst>
              <a:ext uri="{FF2B5EF4-FFF2-40B4-BE49-F238E27FC236}">
                <a16:creationId xmlns:a16="http://schemas.microsoft.com/office/drawing/2014/main" id="{CF7A624B-16A1-422F-3039-65FFA6D406C8}"/>
              </a:ext>
            </a:extLst>
          </p:cNvPr>
          <p:cNvSpPr/>
          <p:nvPr/>
        </p:nvSpPr>
        <p:spPr>
          <a:xfrm>
            <a:off x="3044806" y="2785472"/>
            <a:ext cx="72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45" name="矩形 144">
            <a:extLst>
              <a:ext uri="{FF2B5EF4-FFF2-40B4-BE49-F238E27FC236}">
                <a16:creationId xmlns:a16="http://schemas.microsoft.com/office/drawing/2014/main" id="{CF7A624B-16A1-422F-3039-65FFA6D406C8}"/>
              </a:ext>
            </a:extLst>
          </p:cNvPr>
          <p:cNvSpPr/>
          <p:nvPr/>
        </p:nvSpPr>
        <p:spPr>
          <a:xfrm>
            <a:off x="3764806" y="2785472"/>
            <a:ext cx="14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52" name="矩形 151">
            <a:extLst>
              <a:ext uri="{FF2B5EF4-FFF2-40B4-BE49-F238E27FC236}">
                <a16:creationId xmlns:a16="http://schemas.microsoft.com/office/drawing/2014/main" id="{CF7A624B-16A1-422F-3039-65FFA6D406C8}"/>
              </a:ext>
            </a:extLst>
          </p:cNvPr>
          <p:cNvSpPr/>
          <p:nvPr/>
        </p:nvSpPr>
        <p:spPr>
          <a:xfrm>
            <a:off x="958624" y="2786706"/>
            <a:ext cx="7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53" name="矩形 152">
            <a:extLst>
              <a:ext uri="{FF2B5EF4-FFF2-40B4-BE49-F238E27FC236}">
                <a16:creationId xmlns:a16="http://schemas.microsoft.com/office/drawing/2014/main" id="{CF7A624B-16A1-422F-3039-65FFA6D406C8}"/>
              </a:ext>
            </a:extLst>
          </p:cNvPr>
          <p:cNvSpPr/>
          <p:nvPr/>
        </p:nvSpPr>
        <p:spPr>
          <a:xfrm>
            <a:off x="6028255" y="2786349"/>
            <a:ext cx="432000" cy="23673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54" name="矩形 153">
            <a:extLst>
              <a:ext uri="{FF2B5EF4-FFF2-40B4-BE49-F238E27FC236}">
                <a16:creationId xmlns:a16="http://schemas.microsoft.com/office/drawing/2014/main" id="{CF7A624B-16A1-422F-3039-65FFA6D406C8}"/>
              </a:ext>
            </a:extLst>
          </p:cNvPr>
          <p:cNvSpPr/>
          <p:nvPr/>
        </p:nvSpPr>
        <p:spPr>
          <a:xfrm>
            <a:off x="6455174" y="2785471"/>
            <a:ext cx="504000" cy="234796"/>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55" name="矩形 154">
            <a:extLst>
              <a:ext uri="{FF2B5EF4-FFF2-40B4-BE49-F238E27FC236}">
                <a16:creationId xmlns:a16="http://schemas.microsoft.com/office/drawing/2014/main" id="{CF7A624B-16A1-422F-3039-65FFA6D406C8}"/>
              </a:ext>
            </a:extLst>
          </p:cNvPr>
          <p:cNvSpPr/>
          <p:nvPr/>
        </p:nvSpPr>
        <p:spPr>
          <a:xfrm>
            <a:off x="6958300" y="2784573"/>
            <a:ext cx="360000" cy="24053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56" name="矩形 155">
            <a:extLst>
              <a:ext uri="{FF2B5EF4-FFF2-40B4-BE49-F238E27FC236}">
                <a16:creationId xmlns:a16="http://schemas.microsoft.com/office/drawing/2014/main" id="{CF7A624B-16A1-422F-3039-65FFA6D406C8}"/>
              </a:ext>
            </a:extLst>
          </p:cNvPr>
          <p:cNvSpPr/>
          <p:nvPr/>
        </p:nvSpPr>
        <p:spPr>
          <a:xfrm>
            <a:off x="7318300" y="2790680"/>
            <a:ext cx="293263" cy="22958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57" name="矩形 156">
            <a:extLst>
              <a:ext uri="{FF2B5EF4-FFF2-40B4-BE49-F238E27FC236}">
                <a16:creationId xmlns:a16="http://schemas.microsoft.com/office/drawing/2014/main" id="{CF7A624B-16A1-422F-3039-65FFA6D406C8}"/>
              </a:ext>
            </a:extLst>
          </p:cNvPr>
          <p:cNvSpPr/>
          <p:nvPr/>
        </p:nvSpPr>
        <p:spPr>
          <a:xfrm>
            <a:off x="9458539" y="2784332"/>
            <a:ext cx="69406" cy="24077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58" name="矩形 157">
            <a:extLst>
              <a:ext uri="{FF2B5EF4-FFF2-40B4-BE49-F238E27FC236}">
                <a16:creationId xmlns:a16="http://schemas.microsoft.com/office/drawing/2014/main" id="{CF7A624B-16A1-422F-3039-65FFA6D406C8}"/>
              </a:ext>
            </a:extLst>
          </p:cNvPr>
          <p:cNvSpPr/>
          <p:nvPr/>
        </p:nvSpPr>
        <p:spPr>
          <a:xfrm>
            <a:off x="8116392" y="2784573"/>
            <a:ext cx="218562" cy="24053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59" name="矩形 158">
            <a:extLst>
              <a:ext uri="{FF2B5EF4-FFF2-40B4-BE49-F238E27FC236}">
                <a16:creationId xmlns:a16="http://schemas.microsoft.com/office/drawing/2014/main" id="{CF7A624B-16A1-422F-3039-65FFA6D406C8}"/>
              </a:ext>
            </a:extLst>
          </p:cNvPr>
          <p:cNvSpPr/>
          <p:nvPr/>
        </p:nvSpPr>
        <p:spPr>
          <a:xfrm>
            <a:off x="8621048" y="2785764"/>
            <a:ext cx="145468" cy="23875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60" name="矩形 159">
            <a:extLst>
              <a:ext uri="{FF2B5EF4-FFF2-40B4-BE49-F238E27FC236}">
                <a16:creationId xmlns:a16="http://schemas.microsoft.com/office/drawing/2014/main" id="{CF7A624B-16A1-422F-3039-65FFA6D406C8}"/>
              </a:ext>
            </a:extLst>
          </p:cNvPr>
          <p:cNvSpPr/>
          <p:nvPr/>
        </p:nvSpPr>
        <p:spPr>
          <a:xfrm>
            <a:off x="10009997" y="2780714"/>
            <a:ext cx="75592" cy="23875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p>
        </p:txBody>
      </p:sp>
      <p:grpSp>
        <p:nvGrpSpPr>
          <p:cNvPr id="235" name="组合 234"/>
          <p:cNvGrpSpPr/>
          <p:nvPr/>
        </p:nvGrpSpPr>
        <p:grpSpPr>
          <a:xfrm>
            <a:off x="957807" y="3437277"/>
            <a:ext cx="4246182" cy="235234"/>
            <a:chOff x="1126716" y="4178681"/>
            <a:chExt cx="4246182" cy="235234"/>
          </a:xfrm>
        </p:grpSpPr>
        <p:sp>
          <p:nvSpPr>
            <p:cNvPr id="197" name="矩形 196">
              <a:extLst>
                <a:ext uri="{FF2B5EF4-FFF2-40B4-BE49-F238E27FC236}">
                  <a16:creationId xmlns:a16="http://schemas.microsoft.com/office/drawing/2014/main" id="{CF7A624B-16A1-422F-3039-65FFA6D406C8}"/>
                </a:ext>
              </a:extLst>
            </p:cNvPr>
            <p:cNvSpPr/>
            <p:nvPr/>
          </p:nvSpPr>
          <p:spPr>
            <a:xfrm>
              <a:off x="1198716" y="4179915"/>
              <a:ext cx="14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98" name="矩形 197">
              <a:extLst>
                <a:ext uri="{FF2B5EF4-FFF2-40B4-BE49-F238E27FC236}">
                  <a16:creationId xmlns:a16="http://schemas.microsoft.com/office/drawing/2014/main" id="{CF7A624B-16A1-422F-3039-65FFA6D406C8}"/>
                </a:ext>
              </a:extLst>
            </p:cNvPr>
            <p:cNvSpPr/>
            <p:nvPr/>
          </p:nvSpPr>
          <p:spPr>
            <a:xfrm>
              <a:off x="1342716" y="4179915"/>
              <a:ext cx="14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99" name="矩形 198">
              <a:extLst>
                <a:ext uri="{FF2B5EF4-FFF2-40B4-BE49-F238E27FC236}">
                  <a16:creationId xmlns:a16="http://schemas.microsoft.com/office/drawing/2014/main" id="{CF7A624B-16A1-422F-3039-65FFA6D406C8}"/>
                </a:ext>
              </a:extLst>
            </p:cNvPr>
            <p:cNvSpPr/>
            <p:nvPr/>
          </p:nvSpPr>
          <p:spPr>
            <a:xfrm>
              <a:off x="1484898" y="4178681"/>
              <a:ext cx="648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00" name="矩形 199">
              <a:extLst>
                <a:ext uri="{FF2B5EF4-FFF2-40B4-BE49-F238E27FC236}">
                  <a16:creationId xmlns:a16="http://schemas.microsoft.com/office/drawing/2014/main" id="{CF7A624B-16A1-422F-3039-65FFA6D406C8}"/>
                </a:ext>
              </a:extLst>
            </p:cNvPr>
            <p:cNvSpPr/>
            <p:nvPr/>
          </p:nvSpPr>
          <p:spPr>
            <a:xfrm>
              <a:off x="2132898" y="4178681"/>
              <a:ext cx="50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01" name="矩形 200">
              <a:extLst>
                <a:ext uri="{FF2B5EF4-FFF2-40B4-BE49-F238E27FC236}">
                  <a16:creationId xmlns:a16="http://schemas.microsoft.com/office/drawing/2014/main" id="{CF7A624B-16A1-422F-3039-65FFA6D406C8}"/>
                </a:ext>
              </a:extLst>
            </p:cNvPr>
            <p:cNvSpPr/>
            <p:nvPr/>
          </p:nvSpPr>
          <p:spPr>
            <a:xfrm>
              <a:off x="2636898" y="4178681"/>
              <a:ext cx="576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02" name="矩形 201">
              <a:extLst>
                <a:ext uri="{FF2B5EF4-FFF2-40B4-BE49-F238E27FC236}">
                  <a16:creationId xmlns:a16="http://schemas.microsoft.com/office/drawing/2014/main" id="{CF7A624B-16A1-422F-3039-65FFA6D406C8}"/>
                </a:ext>
              </a:extLst>
            </p:cNvPr>
            <p:cNvSpPr/>
            <p:nvPr/>
          </p:nvSpPr>
          <p:spPr>
            <a:xfrm>
              <a:off x="3212898" y="4178681"/>
              <a:ext cx="72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03" name="矩形 202">
              <a:extLst>
                <a:ext uri="{FF2B5EF4-FFF2-40B4-BE49-F238E27FC236}">
                  <a16:creationId xmlns:a16="http://schemas.microsoft.com/office/drawing/2014/main" id="{CF7A624B-16A1-422F-3039-65FFA6D406C8}"/>
                </a:ext>
              </a:extLst>
            </p:cNvPr>
            <p:cNvSpPr/>
            <p:nvPr/>
          </p:nvSpPr>
          <p:spPr>
            <a:xfrm>
              <a:off x="3932898" y="4178681"/>
              <a:ext cx="14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04" name="矩形 203">
              <a:extLst>
                <a:ext uri="{FF2B5EF4-FFF2-40B4-BE49-F238E27FC236}">
                  <a16:creationId xmlns:a16="http://schemas.microsoft.com/office/drawing/2014/main" id="{CF7A624B-16A1-422F-3039-65FFA6D406C8}"/>
                </a:ext>
              </a:extLst>
            </p:cNvPr>
            <p:cNvSpPr/>
            <p:nvPr/>
          </p:nvSpPr>
          <p:spPr>
            <a:xfrm>
              <a:off x="1126716" y="4179915"/>
              <a:ext cx="7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grpSp>
      <p:sp>
        <p:nvSpPr>
          <p:cNvPr id="227" name="矩形 226">
            <a:extLst>
              <a:ext uri="{FF2B5EF4-FFF2-40B4-BE49-F238E27FC236}">
                <a16:creationId xmlns:a16="http://schemas.microsoft.com/office/drawing/2014/main" id="{CF7A624B-16A1-422F-3039-65FFA6D406C8}"/>
              </a:ext>
            </a:extLst>
          </p:cNvPr>
          <p:cNvSpPr/>
          <p:nvPr/>
        </p:nvSpPr>
        <p:spPr>
          <a:xfrm>
            <a:off x="8386659" y="3667425"/>
            <a:ext cx="1453119" cy="23607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28" name="矩形 227">
            <a:extLst>
              <a:ext uri="{FF2B5EF4-FFF2-40B4-BE49-F238E27FC236}">
                <a16:creationId xmlns:a16="http://schemas.microsoft.com/office/drawing/2014/main" id="{CF7A624B-16A1-422F-3039-65FFA6D406C8}"/>
              </a:ext>
            </a:extLst>
          </p:cNvPr>
          <p:cNvSpPr/>
          <p:nvPr/>
        </p:nvSpPr>
        <p:spPr>
          <a:xfrm>
            <a:off x="7248824" y="3668273"/>
            <a:ext cx="1141736"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29" name="矩形 228">
            <a:extLst>
              <a:ext uri="{FF2B5EF4-FFF2-40B4-BE49-F238E27FC236}">
                <a16:creationId xmlns:a16="http://schemas.microsoft.com/office/drawing/2014/main" id="{CF7A624B-16A1-422F-3039-65FFA6D406C8}"/>
              </a:ext>
            </a:extLst>
          </p:cNvPr>
          <p:cNvSpPr/>
          <p:nvPr/>
        </p:nvSpPr>
        <p:spPr>
          <a:xfrm>
            <a:off x="1963091" y="3667425"/>
            <a:ext cx="1349324" cy="23607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30" name="矩形 229">
            <a:extLst>
              <a:ext uri="{FF2B5EF4-FFF2-40B4-BE49-F238E27FC236}">
                <a16:creationId xmlns:a16="http://schemas.microsoft.com/office/drawing/2014/main" id="{CF7A624B-16A1-422F-3039-65FFA6D406C8}"/>
              </a:ext>
            </a:extLst>
          </p:cNvPr>
          <p:cNvSpPr/>
          <p:nvPr/>
        </p:nvSpPr>
        <p:spPr>
          <a:xfrm>
            <a:off x="3313022" y="3671277"/>
            <a:ext cx="1141736"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31" name="矩形 230">
            <a:extLst>
              <a:ext uri="{FF2B5EF4-FFF2-40B4-BE49-F238E27FC236}">
                <a16:creationId xmlns:a16="http://schemas.microsoft.com/office/drawing/2014/main" id="{CF7A624B-16A1-422F-3039-65FFA6D406C8}"/>
              </a:ext>
            </a:extLst>
          </p:cNvPr>
          <p:cNvSpPr/>
          <p:nvPr/>
        </p:nvSpPr>
        <p:spPr>
          <a:xfrm>
            <a:off x="4453723" y="3668451"/>
            <a:ext cx="1037839" cy="23682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32" name="矩形 231">
            <a:extLst>
              <a:ext uri="{FF2B5EF4-FFF2-40B4-BE49-F238E27FC236}">
                <a16:creationId xmlns:a16="http://schemas.microsoft.com/office/drawing/2014/main" id="{CF7A624B-16A1-422F-3039-65FFA6D406C8}"/>
              </a:ext>
            </a:extLst>
          </p:cNvPr>
          <p:cNvSpPr/>
          <p:nvPr/>
        </p:nvSpPr>
        <p:spPr>
          <a:xfrm>
            <a:off x="5900186" y="3671036"/>
            <a:ext cx="1349324"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33" name="矩形 232">
            <a:extLst>
              <a:ext uri="{FF2B5EF4-FFF2-40B4-BE49-F238E27FC236}">
                <a16:creationId xmlns:a16="http://schemas.microsoft.com/office/drawing/2014/main" id="{CF7A624B-16A1-422F-3039-65FFA6D406C8}"/>
              </a:ext>
            </a:extLst>
          </p:cNvPr>
          <p:cNvSpPr/>
          <p:nvPr/>
        </p:nvSpPr>
        <p:spPr>
          <a:xfrm>
            <a:off x="5491562" y="3669502"/>
            <a:ext cx="415177"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34" name="矩形 233">
            <a:extLst>
              <a:ext uri="{FF2B5EF4-FFF2-40B4-BE49-F238E27FC236}">
                <a16:creationId xmlns:a16="http://schemas.microsoft.com/office/drawing/2014/main" id="{CF7A624B-16A1-422F-3039-65FFA6D406C8}"/>
              </a:ext>
            </a:extLst>
          </p:cNvPr>
          <p:cNvSpPr/>
          <p:nvPr/>
        </p:nvSpPr>
        <p:spPr>
          <a:xfrm>
            <a:off x="1028806" y="3671622"/>
            <a:ext cx="934148"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36" name="矩形 235">
            <a:extLst>
              <a:ext uri="{FF2B5EF4-FFF2-40B4-BE49-F238E27FC236}">
                <a16:creationId xmlns:a16="http://schemas.microsoft.com/office/drawing/2014/main" id="{CF7A624B-16A1-422F-3039-65FFA6D406C8}"/>
              </a:ext>
            </a:extLst>
          </p:cNvPr>
          <p:cNvSpPr/>
          <p:nvPr/>
        </p:nvSpPr>
        <p:spPr>
          <a:xfrm>
            <a:off x="1499823" y="3019472"/>
            <a:ext cx="625090" cy="23532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37" name="矩形 236">
            <a:extLst>
              <a:ext uri="{FF2B5EF4-FFF2-40B4-BE49-F238E27FC236}">
                <a16:creationId xmlns:a16="http://schemas.microsoft.com/office/drawing/2014/main" id="{CF7A624B-16A1-422F-3039-65FFA6D406C8}"/>
              </a:ext>
            </a:extLst>
          </p:cNvPr>
          <p:cNvSpPr/>
          <p:nvPr/>
        </p:nvSpPr>
        <p:spPr>
          <a:xfrm>
            <a:off x="2127754" y="3020651"/>
            <a:ext cx="64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38" name="矩形 237">
            <a:extLst>
              <a:ext uri="{FF2B5EF4-FFF2-40B4-BE49-F238E27FC236}">
                <a16:creationId xmlns:a16="http://schemas.microsoft.com/office/drawing/2014/main" id="{CF7A624B-16A1-422F-3039-65FFA6D406C8}"/>
              </a:ext>
            </a:extLst>
          </p:cNvPr>
          <p:cNvSpPr/>
          <p:nvPr/>
        </p:nvSpPr>
        <p:spPr>
          <a:xfrm>
            <a:off x="2778001" y="3020503"/>
            <a:ext cx="504000" cy="24021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39" name="矩形 238">
            <a:extLst>
              <a:ext uri="{FF2B5EF4-FFF2-40B4-BE49-F238E27FC236}">
                <a16:creationId xmlns:a16="http://schemas.microsoft.com/office/drawing/2014/main" id="{CF7A624B-16A1-422F-3039-65FFA6D406C8}"/>
              </a:ext>
            </a:extLst>
          </p:cNvPr>
          <p:cNvSpPr/>
          <p:nvPr/>
        </p:nvSpPr>
        <p:spPr>
          <a:xfrm>
            <a:off x="3857606" y="3020503"/>
            <a:ext cx="720000" cy="24021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40" name="矩形 239">
            <a:extLst>
              <a:ext uri="{FF2B5EF4-FFF2-40B4-BE49-F238E27FC236}">
                <a16:creationId xmlns:a16="http://schemas.microsoft.com/office/drawing/2014/main" id="{CF7A624B-16A1-422F-3039-65FFA6D406C8}"/>
              </a:ext>
            </a:extLst>
          </p:cNvPr>
          <p:cNvSpPr/>
          <p:nvPr/>
        </p:nvSpPr>
        <p:spPr>
          <a:xfrm>
            <a:off x="4577606" y="3020503"/>
            <a:ext cx="1037839" cy="23682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41" name="矩形 240">
            <a:extLst>
              <a:ext uri="{FF2B5EF4-FFF2-40B4-BE49-F238E27FC236}">
                <a16:creationId xmlns:a16="http://schemas.microsoft.com/office/drawing/2014/main" id="{CF7A624B-16A1-422F-3039-65FFA6D406C8}"/>
              </a:ext>
            </a:extLst>
          </p:cNvPr>
          <p:cNvSpPr/>
          <p:nvPr/>
        </p:nvSpPr>
        <p:spPr>
          <a:xfrm>
            <a:off x="3280491" y="3020523"/>
            <a:ext cx="57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42" name="矩形 241">
            <a:extLst>
              <a:ext uri="{FF2B5EF4-FFF2-40B4-BE49-F238E27FC236}">
                <a16:creationId xmlns:a16="http://schemas.microsoft.com/office/drawing/2014/main" id="{CF7A624B-16A1-422F-3039-65FFA6D406C8}"/>
              </a:ext>
            </a:extLst>
          </p:cNvPr>
          <p:cNvSpPr/>
          <p:nvPr/>
        </p:nvSpPr>
        <p:spPr>
          <a:xfrm>
            <a:off x="5611226" y="3022921"/>
            <a:ext cx="415177"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43" name="矩形 242">
            <a:extLst>
              <a:ext uri="{FF2B5EF4-FFF2-40B4-BE49-F238E27FC236}">
                <a16:creationId xmlns:a16="http://schemas.microsoft.com/office/drawing/2014/main" id="{CF7A624B-16A1-422F-3039-65FFA6D406C8}"/>
              </a:ext>
            </a:extLst>
          </p:cNvPr>
          <p:cNvSpPr/>
          <p:nvPr/>
        </p:nvSpPr>
        <p:spPr>
          <a:xfrm>
            <a:off x="1030623" y="3023788"/>
            <a:ext cx="472085" cy="23075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44" name="矩形 243">
            <a:extLst>
              <a:ext uri="{FF2B5EF4-FFF2-40B4-BE49-F238E27FC236}">
                <a16:creationId xmlns:a16="http://schemas.microsoft.com/office/drawing/2014/main" id="{CF7A624B-16A1-422F-3039-65FFA6D406C8}"/>
              </a:ext>
            </a:extLst>
          </p:cNvPr>
          <p:cNvSpPr/>
          <p:nvPr/>
        </p:nvSpPr>
        <p:spPr>
          <a:xfrm>
            <a:off x="9459274" y="3020268"/>
            <a:ext cx="550713" cy="23665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45" name="矩形 244">
            <a:extLst>
              <a:ext uri="{FF2B5EF4-FFF2-40B4-BE49-F238E27FC236}">
                <a16:creationId xmlns:a16="http://schemas.microsoft.com/office/drawing/2014/main" id="{CF7A624B-16A1-422F-3039-65FFA6D406C8}"/>
              </a:ext>
            </a:extLst>
          </p:cNvPr>
          <p:cNvSpPr/>
          <p:nvPr/>
        </p:nvSpPr>
        <p:spPr>
          <a:xfrm>
            <a:off x="8625966" y="3024516"/>
            <a:ext cx="838257" cy="23257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46" name="矩形 245">
            <a:extLst>
              <a:ext uri="{FF2B5EF4-FFF2-40B4-BE49-F238E27FC236}">
                <a16:creationId xmlns:a16="http://schemas.microsoft.com/office/drawing/2014/main" id="{CF7A624B-16A1-422F-3039-65FFA6D406C8}"/>
              </a:ext>
            </a:extLst>
          </p:cNvPr>
          <p:cNvSpPr/>
          <p:nvPr/>
        </p:nvSpPr>
        <p:spPr>
          <a:xfrm>
            <a:off x="8116392" y="3020523"/>
            <a:ext cx="504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47" name="矩形 246">
            <a:extLst>
              <a:ext uri="{FF2B5EF4-FFF2-40B4-BE49-F238E27FC236}">
                <a16:creationId xmlns:a16="http://schemas.microsoft.com/office/drawing/2014/main" id="{CF7A624B-16A1-422F-3039-65FFA6D406C8}"/>
              </a:ext>
            </a:extLst>
          </p:cNvPr>
          <p:cNvSpPr/>
          <p:nvPr/>
        </p:nvSpPr>
        <p:spPr>
          <a:xfrm>
            <a:off x="7253482" y="3020841"/>
            <a:ext cx="864000" cy="23368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48" name="矩形 247">
            <a:extLst>
              <a:ext uri="{FF2B5EF4-FFF2-40B4-BE49-F238E27FC236}">
                <a16:creationId xmlns:a16="http://schemas.microsoft.com/office/drawing/2014/main" id="{CF7A624B-16A1-422F-3039-65FFA6D406C8}"/>
              </a:ext>
            </a:extLst>
          </p:cNvPr>
          <p:cNvSpPr/>
          <p:nvPr/>
        </p:nvSpPr>
        <p:spPr>
          <a:xfrm>
            <a:off x="6458641" y="3023088"/>
            <a:ext cx="792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49" name="矩形 248">
            <a:extLst>
              <a:ext uri="{FF2B5EF4-FFF2-40B4-BE49-F238E27FC236}">
                <a16:creationId xmlns:a16="http://schemas.microsoft.com/office/drawing/2014/main" id="{CF7A624B-16A1-422F-3039-65FFA6D406C8}"/>
              </a:ext>
            </a:extLst>
          </p:cNvPr>
          <p:cNvSpPr/>
          <p:nvPr/>
        </p:nvSpPr>
        <p:spPr>
          <a:xfrm>
            <a:off x="6024789" y="3023788"/>
            <a:ext cx="432000" cy="230735"/>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50" name="矩形 249">
            <a:extLst>
              <a:ext uri="{FF2B5EF4-FFF2-40B4-BE49-F238E27FC236}">
                <a16:creationId xmlns:a16="http://schemas.microsoft.com/office/drawing/2014/main" id="{CF7A624B-16A1-422F-3039-65FFA6D406C8}"/>
              </a:ext>
            </a:extLst>
          </p:cNvPr>
          <p:cNvSpPr/>
          <p:nvPr/>
        </p:nvSpPr>
        <p:spPr>
          <a:xfrm>
            <a:off x="5906141" y="3430686"/>
            <a:ext cx="432000" cy="23673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51" name="矩形 250">
            <a:extLst>
              <a:ext uri="{FF2B5EF4-FFF2-40B4-BE49-F238E27FC236}">
                <a16:creationId xmlns:a16="http://schemas.microsoft.com/office/drawing/2014/main" id="{CF7A624B-16A1-422F-3039-65FFA6D406C8}"/>
              </a:ext>
            </a:extLst>
          </p:cNvPr>
          <p:cNvSpPr/>
          <p:nvPr/>
        </p:nvSpPr>
        <p:spPr>
          <a:xfrm>
            <a:off x="6333060" y="3428668"/>
            <a:ext cx="504000" cy="23875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52" name="矩形 251">
            <a:extLst>
              <a:ext uri="{FF2B5EF4-FFF2-40B4-BE49-F238E27FC236}">
                <a16:creationId xmlns:a16="http://schemas.microsoft.com/office/drawing/2014/main" id="{CF7A624B-16A1-422F-3039-65FFA6D406C8}"/>
              </a:ext>
            </a:extLst>
          </p:cNvPr>
          <p:cNvSpPr/>
          <p:nvPr/>
        </p:nvSpPr>
        <p:spPr>
          <a:xfrm>
            <a:off x="6836186" y="3428909"/>
            <a:ext cx="360000" cy="24011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53" name="矩形 252">
            <a:extLst>
              <a:ext uri="{FF2B5EF4-FFF2-40B4-BE49-F238E27FC236}">
                <a16:creationId xmlns:a16="http://schemas.microsoft.com/office/drawing/2014/main" id="{CF7A624B-16A1-422F-3039-65FFA6D406C8}"/>
              </a:ext>
            </a:extLst>
          </p:cNvPr>
          <p:cNvSpPr/>
          <p:nvPr/>
        </p:nvSpPr>
        <p:spPr>
          <a:xfrm>
            <a:off x="7253336" y="3428666"/>
            <a:ext cx="293263" cy="24035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54" name="矩形 253">
            <a:extLst>
              <a:ext uri="{FF2B5EF4-FFF2-40B4-BE49-F238E27FC236}">
                <a16:creationId xmlns:a16="http://schemas.microsoft.com/office/drawing/2014/main" id="{CF7A624B-16A1-422F-3039-65FFA6D406C8}"/>
              </a:ext>
            </a:extLst>
          </p:cNvPr>
          <p:cNvSpPr/>
          <p:nvPr/>
        </p:nvSpPr>
        <p:spPr>
          <a:xfrm>
            <a:off x="9842475" y="3428666"/>
            <a:ext cx="74342" cy="24035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55" name="矩形 254">
            <a:extLst>
              <a:ext uri="{FF2B5EF4-FFF2-40B4-BE49-F238E27FC236}">
                <a16:creationId xmlns:a16="http://schemas.microsoft.com/office/drawing/2014/main" id="{CF7A624B-16A1-422F-3039-65FFA6D406C8}"/>
              </a:ext>
            </a:extLst>
          </p:cNvPr>
          <p:cNvSpPr/>
          <p:nvPr/>
        </p:nvSpPr>
        <p:spPr>
          <a:xfrm>
            <a:off x="7541247" y="3428910"/>
            <a:ext cx="215002" cy="24010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56" name="矩形 255">
            <a:extLst>
              <a:ext uri="{FF2B5EF4-FFF2-40B4-BE49-F238E27FC236}">
                <a16:creationId xmlns:a16="http://schemas.microsoft.com/office/drawing/2014/main" id="{CF7A624B-16A1-422F-3039-65FFA6D406C8}"/>
              </a:ext>
            </a:extLst>
          </p:cNvPr>
          <p:cNvSpPr/>
          <p:nvPr/>
        </p:nvSpPr>
        <p:spPr>
          <a:xfrm>
            <a:off x="8391249" y="3430685"/>
            <a:ext cx="145468" cy="23833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7" name="矩形 256">
            <a:extLst>
              <a:ext uri="{FF2B5EF4-FFF2-40B4-BE49-F238E27FC236}">
                <a16:creationId xmlns:a16="http://schemas.microsoft.com/office/drawing/2014/main" id="{CF7A624B-16A1-422F-3039-65FFA6D406C8}"/>
              </a:ext>
            </a:extLst>
          </p:cNvPr>
          <p:cNvSpPr/>
          <p:nvPr/>
        </p:nvSpPr>
        <p:spPr>
          <a:xfrm>
            <a:off x="9916817" y="3428667"/>
            <a:ext cx="72998" cy="23875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p>
        </p:txBody>
      </p:sp>
      <p:sp>
        <p:nvSpPr>
          <p:cNvPr id="258" name="文本框 257"/>
          <p:cNvSpPr txBox="1"/>
          <p:nvPr/>
        </p:nvSpPr>
        <p:spPr>
          <a:xfrm>
            <a:off x="-18403" y="3499544"/>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US-Byte</a:t>
            </a:r>
            <a:endParaRPr lang="zh-CN" altLang="en-US" dirty="0">
              <a:latin typeface="Times New Roman" panose="02020603050405020304" pitchFamily="18" charset="0"/>
              <a:cs typeface="Times New Roman" panose="02020603050405020304" pitchFamily="18" charset="0"/>
            </a:endParaRPr>
          </a:p>
        </p:txBody>
      </p:sp>
      <p:grpSp>
        <p:nvGrpSpPr>
          <p:cNvPr id="284" name="组合 283"/>
          <p:cNvGrpSpPr/>
          <p:nvPr/>
        </p:nvGrpSpPr>
        <p:grpSpPr>
          <a:xfrm>
            <a:off x="5204256" y="4088850"/>
            <a:ext cx="2089774" cy="235510"/>
            <a:chOff x="10042161" y="4128476"/>
            <a:chExt cx="2089774" cy="240354"/>
          </a:xfrm>
        </p:grpSpPr>
        <p:sp>
          <p:nvSpPr>
            <p:cNvPr id="267" name="矩形 266">
              <a:extLst>
                <a:ext uri="{FF2B5EF4-FFF2-40B4-BE49-F238E27FC236}">
                  <a16:creationId xmlns:a16="http://schemas.microsoft.com/office/drawing/2014/main" id="{CF7A624B-16A1-422F-3039-65FFA6D406C8}"/>
                </a:ext>
              </a:extLst>
            </p:cNvPr>
            <p:cNvSpPr/>
            <p:nvPr/>
          </p:nvSpPr>
          <p:spPr>
            <a:xfrm>
              <a:off x="10042161" y="4130496"/>
              <a:ext cx="432000" cy="23673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8" name="矩形 267">
              <a:extLst>
                <a:ext uri="{FF2B5EF4-FFF2-40B4-BE49-F238E27FC236}">
                  <a16:creationId xmlns:a16="http://schemas.microsoft.com/office/drawing/2014/main" id="{CF7A624B-16A1-422F-3039-65FFA6D406C8}"/>
                </a:ext>
              </a:extLst>
            </p:cNvPr>
            <p:cNvSpPr/>
            <p:nvPr/>
          </p:nvSpPr>
          <p:spPr>
            <a:xfrm>
              <a:off x="10469080" y="4128478"/>
              <a:ext cx="504000" cy="23875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9" name="矩形 268">
              <a:extLst>
                <a:ext uri="{FF2B5EF4-FFF2-40B4-BE49-F238E27FC236}">
                  <a16:creationId xmlns:a16="http://schemas.microsoft.com/office/drawing/2014/main" id="{CF7A624B-16A1-422F-3039-65FFA6D406C8}"/>
                </a:ext>
              </a:extLst>
            </p:cNvPr>
            <p:cNvSpPr/>
            <p:nvPr/>
          </p:nvSpPr>
          <p:spPr>
            <a:xfrm>
              <a:off x="10972206" y="4128719"/>
              <a:ext cx="360000" cy="24011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70" name="矩形 269">
              <a:extLst>
                <a:ext uri="{FF2B5EF4-FFF2-40B4-BE49-F238E27FC236}">
                  <a16:creationId xmlns:a16="http://schemas.microsoft.com/office/drawing/2014/main" id="{CF7A624B-16A1-422F-3039-65FFA6D406C8}"/>
                </a:ext>
              </a:extLst>
            </p:cNvPr>
            <p:cNvSpPr/>
            <p:nvPr/>
          </p:nvSpPr>
          <p:spPr>
            <a:xfrm>
              <a:off x="11332206" y="4128476"/>
              <a:ext cx="293263" cy="24035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71" name="矩形 270">
              <a:extLst>
                <a:ext uri="{FF2B5EF4-FFF2-40B4-BE49-F238E27FC236}">
                  <a16:creationId xmlns:a16="http://schemas.microsoft.com/office/drawing/2014/main" id="{CF7A624B-16A1-422F-3039-65FFA6D406C8}"/>
                </a:ext>
              </a:extLst>
            </p:cNvPr>
            <p:cNvSpPr/>
            <p:nvPr/>
          </p:nvSpPr>
          <p:spPr>
            <a:xfrm>
              <a:off x="11984595" y="4128476"/>
              <a:ext cx="74342" cy="24035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72" name="矩形 271">
              <a:extLst>
                <a:ext uri="{FF2B5EF4-FFF2-40B4-BE49-F238E27FC236}">
                  <a16:creationId xmlns:a16="http://schemas.microsoft.com/office/drawing/2014/main" id="{CF7A624B-16A1-422F-3039-65FFA6D406C8}"/>
                </a:ext>
              </a:extLst>
            </p:cNvPr>
            <p:cNvSpPr/>
            <p:nvPr/>
          </p:nvSpPr>
          <p:spPr>
            <a:xfrm>
              <a:off x="11626467" y="4128720"/>
              <a:ext cx="215002" cy="24010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73" name="矩形 272">
              <a:extLst>
                <a:ext uri="{FF2B5EF4-FFF2-40B4-BE49-F238E27FC236}">
                  <a16:creationId xmlns:a16="http://schemas.microsoft.com/office/drawing/2014/main" id="{CF7A624B-16A1-422F-3039-65FFA6D406C8}"/>
                </a:ext>
              </a:extLst>
            </p:cNvPr>
            <p:cNvSpPr/>
            <p:nvPr/>
          </p:nvSpPr>
          <p:spPr>
            <a:xfrm>
              <a:off x="11841469" y="4130495"/>
              <a:ext cx="145468" cy="23833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74" name="矩形 273">
              <a:extLst>
                <a:ext uri="{FF2B5EF4-FFF2-40B4-BE49-F238E27FC236}">
                  <a16:creationId xmlns:a16="http://schemas.microsoft.com/office/drawing/2014/main" id="{CF7A624B-16A1-422F-3039-65FFA6D406C8}"/>
                </a:ext>
              </a:extLst>
            </p:cNvPr>
            <p:cNvSpPr/>
            <p:nvPr/>
          </p:nvSpPr>
          <p:spPr>
            <a:xfrm>
              <a:off x="12058937" y="4128477"/>
              <a:ext cx="72998" cy="23875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8</a:t>
              </a:r>
            </a:p>
          </p:txBody>
        </p:sp>
      </p:grpSp>
      <p:sp>
        <p:nvSpPr>
          <p:cNvPr id="275" name="矩形 274">
            <a:extLst>
              <a:ext uri="{FF2B5EF4-FFF2-40B4-BE49-F238E27FC236}">
                <a16:creationId xmlns:a16="http://schemas.microsoft.com/office/drawing/2014/main" id="{CF7A624B-16A1-422F-3039-65FFA6D406C8}"/>
              </a:ext>
            </a:extLst>
          </p:cNvPr>
          <p:cNvSpPr/>
          <p:nvPr/>
        </p:nvSpPr>
        <p:spPr>
          <a:xfrm>
            <a:off x="1173265" y="4322314"/>
            <a:ext cx="1453119"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76" name="矩形 275">
            <a:extLst>
              <a:ext uri="{FF2B5EF4-FFF2-40B4-BE49-F238E27FC236}">
                <a16:creationId xmlns:a16="http://schemas.microsoft.com/office/drawing/2014/main" id="{CF7A624B-16A1-422F-3039-65FFA6D406C8}"/>
              </a:ext>
            </a:extLst>
          </p:cNvPr>
          <p:cNvSpPr/>
          <p:nvPr/>
        </p:nvSpPr>
        <p:spPr>
          <a:xfrm>
            <a:off x="2629670" y="4322314"/>
            <a:ext cx="1141736"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7" name="矩形 276">
            <a:extLst>
              <a:ext uri="{FF2B5EF4-FFF2-40B4-BE49-F238E27FC236}">
                <a16:creationId xmlns:a16="http://schemas.microsoft.com/office/drawing/2014/main" id="{CF7A624B-16A1-422F-3039-65FFA6D406C8}"/>
              </a:ext>
            </a:extLst>
          </p:cNvPr>
          <p:cNvSpPr/>
          <p:nvPr/>
        </p:nvSpPr>
        <p:spPr>
          <a:xfrm>
            <a:off x="3772377" y="4324454"/>
            <a:ext cx="1349324" cy="23368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78" name="矩形 277">
            <a:extLst>
              <a:ext uri="{FF2B5EF4-FFF2-40B4-BE49-F238E27FC236}">
                <a16:creationId xmlns:a16="http://schemas.microsoft.com/office/drawing/2014/main" id="{CF7A624B-16A1-422F-3039-65FFA6D406C8}"/>
              </a:ext>
            </a:extLst>
          </p:cNvPr>
          <p:cNvSpPr/>
          <p:nvPr/>
        </p:nvSpPr>
        <p:spPr>
          <a:xfrm>
            <a:off x="5624739" y="4322314"/>
            <a:ext cx="11412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79" name="矩形 278">
            <a:extLst>
              <a:ext uri="{FF2B5EF4-FFF2-40B4-BE49-F238E27FC236}">
                <a16:creationId xmlns:a16="http://schemas.microsoft.com/office/drawing/2014/main" id="{CF7A624B-16A1-422F-3039-65FFA6D406C8}"/>
              </a:ext>
            </a:extLst>
          </p:cNvPr>
          <p:cNvSpPr/>
          <p:nvPr/>
        </p:nvSpPr>
        <p:spPr>
          <a:xfrm>
            <a:off x="5206564" y="4561391"/>
            <a:ext cx="1886386" cy="236826"/>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80" name="矩形 279">
            <a:extLst>
              <a:ext uri="{FF2B5EF4-FFF2-40B4-BE49-F238E27FC236}">
                <a16:creationId xmlns:a16="http://schemas.microsoft.com/office/drawing/2014/main" id="{CF7A624B-16A1-422F-3039-65FFA6D406C8}"/>
              </a:ext>
            </a:extLst>
          </p:cNvPr>
          <p:cNvSpPr/>
          <p:nvPr/>
        </p:nvSpPr>
        <p:spPr>
          <a:xfrm>
            <a:off x="2686222" y="4556275"/>
            <a:ext cx="2323928" cy="228975"/>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81" name="矩形 280">
            <a:extLst>
              <a:ext uri="{FF2B5EF4-FFF2-40B4-BE49-F238E27FC236}">
                <a16:creationId xmlns:a16="http://schemas.microsoft.com/office/drawing/2014/main" id="{CF7A624B-16A1-422F-3039-65FFA6D406C8}"/>
              </a:ext>
            </a:extLst>
          </p:cNvPr>
          <p:cNvSpPr/>
          <p:nvPr/>
        </p:nvSpPr>
        <p:spPr>
          <a:xfrm>
            <a:off x="5209562" y="4325939"/>
            <a:ext cx="415177"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82" name="矩形 281">
            <a:extLst>
              <a:ext uri="{FF2B5EF4-FFF2-40B4-BE49-F238E27FC236}">
                <a16:creationId xmlns:a16="http://schemas.microsoft.com/office/drawing/2014/main" id="{CF7A624B-16A1-422F-3039-65FFA6D406C8}"/>
              </a:ext>
            </a:extLst>
          </p:cNvPr>
          <p:cNvSpPr/>
          <p:nvPr/>
        </p:nvSpPr>
        <p:spPr>
          <a:xfrm>
            <a:off x="1032793" y="4560803"/>
            <a:ext cx="1652457" cy="229472"/>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grpSp>
        <p:nvGrpSpPr>
          <p:cNvPr id="313" name="组合 312"/>
          <p:cNvGrpSpPr/>
          <p:nvPr/>
        </p:nvGrpSpPr>
        <p:grpSpPr>
          <a:xfrm>
            <a:off x="960760" y="4088850"/>
            <a:ext cx="4246182" cy="238489"/>
            <a:chOff x="1161824" y="1814092"/>
            <a:chExt cx="4246182" cy="238489"/>
          </a:xfrm>
        </p:grpSpPr>
        <p:sp>
          <p:nvSpPr>
            <p:cNvPr id="314" name="矩形 313">
              <a:extLst>
                <a:ext uri="{FF2B5EF4-FFF2-40B4-BE49-F238E27FC236}">
                  <a16:creationId xmlns:a16="http://schemas.microsoft.com/office/drawing/2014/main" id="{CF7A624B-16A1-422F-3039-65FFA6D406C8}"/>
                </a:ext>
              </a:extLst>
            </p:cNvPr>
            <p:cNvSpPr/>
            <p:nvPr/>
          </p:nvSpPr>
          <p:spPr>
            <a:xfrm>
              <a:off x="1227474" y="1814092"/>
              <a:ext cx="147064" cy="23848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315" name="矩形 314">
              <a:extLst>
                <a:ext uri="{FF2B5EF4-FFF2-40B4-BE49-F238E27FC236}">
                  <a16:creationId xmlns:a16="http://schemas.microsoft.com/office/drawing/2014/main" id="{CF7A624B-16A1-422F-3039-65FFA6D406C8}"/>
                </a:ext>
              </a:extLst>
            </p:cNvPr>
            <p:cNvSpPr/>
            <p:nvPr/>
          </p:nvSpPr>
          <p:spPr>
            <a:xfrm>
              <a:off x="1377824" y="1816022"/>
              <a:ext cx="144544" cy="23655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316" name="矩形 315">
              <a:extLst>
                <a:ext uri="{FF2B5EF4-FFF2-40B4-BE49-F238E27FC236}">
                  <a16:creationId xmlns:a16="http://schemas.microsoft.com/office/drawing/2014/main" id="{CF7A624B-16A1-422F-3039-65FFA6D406C8}"/>
                </a:ext>
              </a:extLst>
            </p:cNvPr>
            <p:cNvSpPr/>
            <p:nvPr/>
          </p:nvSpPr>
          <p:spPr>
            <a:xfrm>
              <a:off x="1520006" y="1816022"/>
              <a:ext cx="648000" cy="235325"/>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317" name="矩形 316">
              <a:extLst>
                <a:ext uri="{FF2B5EF4-FFF2-40B4-BE49-F238E27FC236}">
                  <a16:creationId xmlns:a16="http://schemas.microsoft.com/office/drawing/2014/main" id="{CF7A624B-16A1-422F-3039-65FFA6D406C8}"/>
                </a:ext>
              </a:extLst>
            </p:cNvPr>
            <p:cNvSpPr/>
            <p:nvPr/>
          </p:nvSpPr>
          <p:spPr>
            <a:xfrm>
              <a:off x="2168006" y="1817347"/>
              <a:ext cx="50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318" name="矩形 317">
              <a:extLst>
                <a:ext uri="{FF2B5EF4-FFF2-40B4-BE49-F238E27FC236}">
                  <a16:creationId xmlns:a16="http://schemas.microsoft.com/office/drawing/2014/main" id="{CF7A624B-16A1-422F-3039-65FFA6D406C8}"/>
                </a:ext>
              </a:extLst>
            </p:cNvPr>
            <p:cNvSpPr/>
            <p:nvPr/>
          </p:nvSpPr>
          <p:spPr>
            <a:xfrm>
              <a:off x="2672006" y="1817347"/>
              <a:ext cx="576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319" name="矩形 318">
              <a:extLst>
                <a:ext uri="{FF2B5EF4-FFF2-40B4-BE49-F238E27FC236}">
                  <a16:creationId xmlns:a16="http://schemas.microsoft.com/office/drawing/2014/main" id="{CF7A624B-16A1-422F-3039-65FFA6D406C8}"/>
                </a:ext>
              </a:extLst>
            </p:cNvPr>
            <p:cNvSpPr/>
            <p:nvPr/>
          </p:nvSpPr>
          <p:spPr>
            <a:xfrm>
              <a:off x="3248006" y="1817347"/>
              <a:ext cx="72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320" name="矩形 319">
              <a:extLst>
                <a:ext uri="{FF2B5EF4-FFF2-40B4-BE49-F238E27FC236}">
                  <a16:creationId xmlns:a16="http://schemas.microsoft.com/office/drawing/2014/main" id="{CF7A624B-16A1-422F-3039-65FFA6D406C8}"/>
                </a:ext>
              </a:extLst>
            </p:cNvPr>
            <p:cNvSpPr/>
            <p:nvPr/>
          </p:nvSpPr>
          <p:spPr>
            <a:xfrm>
              <a:off x="3968006" y="1817347"/>
              <a:ext cx="14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321" name="矩形 320">
              <a:extLst>
                <a:ext uri="{FF2B5EF4-FFF2-40B4-BE49-F238E27FC236}">
                  <a16:creationId xmlns:a16="http://schemas.microsoft.com/office/drawing/2014/main" id="{CF7A624B-16A1-422F-3039-65FFA6D406C8}"/>
                </a:ext>
              </a:extLst>
            </p:cNvPr>
            <p:cNvSpPr/>
            <p:nvPr/>
          </p:nvSpPr>
          <p:spPr>
            <a:xfrm>
              <a:off x="1161824" y="1814092"/>
              <a:ext cx="70532" cy="235042"/>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grpSp>
      <p:sp>
        <p:nvSpPr>
          <p:cNvPr id="322" name="文本框 321"/>
          <p:cNvSpPr txBox="1"/>
          <p:nvPr/>
        </p:nvSpPr>
        <p:spPr>
          <a:xfrm>
            <a:off x="-27330" y="4197502"/>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DeFT</a:t>
            </a:r>
            <a:endParaRPr lang="zh-CN" altLang="en-US" dirty="0">
              <a:latin typeface="Times New Roman" panose="02020603050405020304" pitchFamily="18" charset="0"/>
              <a:cs typeface="Times New Roman" panose="02020603050405020304" pitchFamily="18" charset="0"/>
            </a:endParaRPr>
          </a:p>
        </p:txBody>
      </p:sp>
      <p:grpSp>
        <p:nvGrpSpPr>
          <p:cNvPr id="151" name="组合 150">
            <a:extLst>
              <a:ext uri="{FF2B5EF4-FFF2-40B4-BE49-F238E27FC236}">
                <a16:creationId xmlns:a16="http://schemas.microsoft.com/office/drawing/2014/main" id="{377493C2-4BFB-26A5-3F93-FAE0AB826EBA}"/>
              </a:ext>
            </a:extLst>
          </p:cNvPr>
          <p:cNvGrpSpPr/>
          <p:nvPr/>
        </p:nvGrpSpPr>
        <p:grpSpPr>
          <a:xfrm>
            <a:off x="828425" y="4922606"/>
            <a:ext cx="11693775" cy="338554"/>
            <a:chOff x="2926080" y="930455"/>
            <a:chExt cx="9408121" cy="338554"/>
          </a:xfrm>
        </p:grpSpPr>
        <p:cxnSp>
          <p:nvCxnSpPr>
            <p:cNvPr id="161" name="直线箭头连接符 65">
              <a:extLst>
                <a:ext uri="{FF2B5EF4-FFF2-40B4-BE49-F238E27FC236}">
                  <a16:creationId xmlns:a16="http://schemas.microsoft.com/office/drawing/2014/main" id="{BFBB704D-663E-53D1-1837-D700DF7A714A}"/>
                </a:ext>
              </a:extLst>
            </p:cNvPr>
            <p:cNvCxnSpPr>
              <a:cxnSpLocks/>
            </p:cNvCxnSpPr>
            <p:nvPr/>
          </p:nvCxnSpPr>
          <p:spPr>
            <a:xfrm>
              <a:off x="2926080" y="982980"/>
              <a:ext cx="90982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文本框 162">
              <a:extLst>
                <a:ext uri="{FF2B5EF4-FFF2-40B4-BE49-F238E27FC236}">
                  <a16:creationId xmlns:a16="http://schemas.microsoft.com/office/drawing/2014/main" id="{40DFDCA9-4149-A8C4-71C5-607C933B7BC1}"/>
                </a:ext>
              </a:extLst>
            </p:cNvPr>
            <p:cNvSpPr txBox="1"/>
            <p:nvPr/>
          </p:nvSpPr>
          <p:spPr>
            <a:xfrm>
              <a:off x="11492191" y="930455"/>
              <a:ext cx="842010" cy="338554"/>
            </a:xfrm>
            <a:prstGeom prst="rect">
              <a:avLst/>
            </a:prstGeom>
            <a:noFill/>
          </p:spPr>
          <p:txBody>
            <a:bodyPr wrap="square" rtlCol="0">
              <a:spAutoFit/>
            </a:bodyPr>
            <a:lstStyle/>
            <a:p>
              <a:r>
                <a:rPr lang="en-US" altLang="zh-CN" sz="1600" i="1" dirty="0">
                  <a:latin typeface="Cambria Math" panose="02040503050406030204" pitchFamily="18" charset="0"/>
                </a:rPr>
                <a:t>time</a:t>
              </a:r>
              <a:endParaRPr lang="zh-CN" altLang="en-US" i="1" dirty="0">
                <a:latin typeface="Cambria Math" panose="02040503050406030204" pitchFamily="18" charset="0"/>
              </a:endParaRPr>
            </a:p>
          </p:txBody>
        </p:sp>
      </p:grpSp>
      <p:cxnSp>
        <p:nvCxnSpPr>
          <p:cNvPr id="164" name="直接连接符 163"/>
          <p:cNvCxnSpPr>
            <a:cxnSpLocks/>
          </p:cNvCxnSpPr>
          <p:nvPr/>
        </p:nvCxnSpPr>
        <p:spPr>
          <a:xfrm>
            <a:off x="957668" y="2147083"/>
            <a:ext cx="139" cy="2828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cxnSpLocks/>
          </p:cNvCxnSpPr>
          <p:nvPr/>
        </p:nvCxnSpPr>
        <p:spPr>
          <a:xfrm flipH="1">
            <a:off x="11932754" y="2140733"/>
            <a:ext cx="0" cy="283439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cxnSpLocks/>
          </p:cNvCxnSpPr>
          <p:nvPr/>
        </p:nvCxnSpPr>
        <p:spPr>
          <a:xfrm>
            <a:off x="10083245" y="2778009"/>
            <a:ext cx="0" cy="21971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cxnSpLocks/>
          </p:cNvCxnSpPr>
          <p:nvPr/>
        </p:nvCxnSpPr>
        <p:spPr>
          <a:xfrm>
            <a:off x="9988564" y="3425114"/>
            <a:ext cx="0" cy="15500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cxnSpLocks/>
          </p:cNvCxnSpPr>
          <p:nvPr/>
        </p:nvCxnSpPr>
        <p:spPr>
          <a:xfrm>
            <a:off x="7294551" y="4088850"/>
            <a:ext cx="0" cy="8862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241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5425"/>
            <a:ext cx="12192000" cy="752475"/>
          </a:xfrm>
        </p:spPr>
        <p:txBody>
          <a:bodyPr/>
          <a:lstStyle/>
          <a:p>
            <a:r>
              <a:rPr lang="en-US" altLang="zh-CN" dirty="0"/>
              <a:t>VGG-19-650w</a:t>
            </a:r>
            <a:endParaRPr lang="zh-CN" altLang="en-US" dirty="0"/>
          </a:p>
        </p:txBody>
      </p:sp>
      <p:grpSp>
        <p:nvGrpSpPr>
          <p:cNvPr id="31" name="组合 30"/>
          <p:cNvGrpSpPr/>
          <p:nvPr/>
        </p:nvGrpSpPr>
        <p:grpSpPr>
          <a:xfrm>
            <a:off x="8659519" y="1774946"/>
            <a:ext cx="1440000" cy="234472"/>
            <a:chOff x="2528605" y="1502578"/>
            <a:chExt cx="1440000" cy="234472"/>
          </a:xfrm>
        </p:grpSpPr>
        <p:sp>
          <p:nvSpPr>
            <p:cNvPr id="6" name="矩形 5">
              <a:extLst>
                <a:ext uri="{FF2B5EF4-FFF2-40B4-BE49-F238E27FC236}">
                  <a16:creationId xmlns:a16="http://schemas.microsoft.com/office/drawing/2014/main" id="{CF7A624B-16A1-422F-3039-65FFA6D406C8}"/>
                </a:ext>
              </a:extLst>
            </p:cNvPr>
            <p:cNvSpPr/>
            <p:nvPr/>
          </p:nvSpPr>
          <p:spPr>
            <a:xfrm>
              <a:off x="3896605" y="1502578"/>
              <a:ext cx="72000" cy="23447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F7A624B-16A1-422F-3039-65FFA6D406C8}"/>
                </a:ext>
              </a:extLst>
            </p:cNvPr>
            <p:cNvSpPr/>
            <p:nvPr/>
          </p:nvSpPr>
          <p:spPr>
            <a:xfrm>
              <a:off x="2888605" y="1502578"/>
              <a:ext cx="1008000" cy="228955"/>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2744605" y="1502578"/>
              <a:ext cx="144599" cy="23447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2672605" y="1503050"/>
              <a:ext cx="7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2600396" y="1502578"/>
              <a:ext cx="78559" cy="228955"/>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2528605" y="1503050"/>
              <a:ext cx="7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1033818" y="1768596"/>
            <a:ext cx="3384000" cy="244417"/>
            <a:chOff x="1232006" y="2912320"/>
            <a:chExt cx="3384000" cy="244417"/>
          </a:xfrm>
        </p:grpSpPr>
        <p:sp>
          <p:nvSpPr>
            <p:cNvPr id="14" name="矩形 13">
              <a:extLst>
                <a:ext uri="{FF2B5EF4-FFF2-40B4-BE49-F238E27FC236}">
                  <a16:creationId xmlns:a16="http://schemas.microsoft.com/office/drawing/2014/main" id="{CF7A624B-16A1-422F-3039-65FFA6D406C8}"/>
                </a:ext>
              </a:extLst>
            </p:cNvPr>
            <p:cNvSpPr/>
            <p:nvPr/>
          </p:nvSpPr>
          <p:spPr>
            <a:xfrm>
              <a:off x="1232006" y="2916118"/>
              <a:ext cx="72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1304006" y="2914098"/>
              <a:ext cx="72000" cy="238758"/>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1376006" y="2912320"/>
              <a:ext cx="72000" cy="240536"/>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1448006" y="2916384"/>
              <a:ext cx="144000" cy="24035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1592006" y="2912320"/>
              <a:ext cx="432000" cy="235305"/>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F7A624B-16A1-422F-3039-65FFA6D406C8}"/>
                </a:ext>
              </a:extLst>
            </p:cNvPr>
            <p:cNvSpPr/>
            <p:nvPr/>
          </p:nvSpPr>
          <p:spPr>
            <a:xfrm>
              <a:off x="2024006" y="2916118"/>
              <a:ext cx="2592000" cy="23702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sp>
        <p:nvSpPr>
          <p:cNvPr id="24" name="矩形 23">
            <a:extLst>
              <a:ext uri="{FF2B5EF4-FFF2-40B4-BE49-F238E27FC236}">
                <a16:creationId xmlns:a16="http://schemas.microsoft.com/office/drawing/2014/main" id="{CF7A624B-16A1-422F-3039-65FFA6D406C8}"/>
              </a:ext>
            </a:extLst>
          </p:cNvPr>
          <p:cNvSpPr/>
          <p:nvPr/>
        </p:nvSpPr>
        <p:spPr>
          <a:xfrm>
            <a:off x="1105219" y="2007980"/>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F7A624B-16A1-422F-3039-65FFA6D406C8}"/>
              </a:ext>
            </a:extLst>
          </p:cNvPr>
          <p:cNvSpPr/>
          <p:nvPr/>
        </p:nvSpPr>
        <p:spPr>
          <a:xfrm>
            <a:off x="1393219" y="2009418"/>
            <a:ext cx="1152000" cy="23392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CF7A624B-16A1-422F-3039-65FFA6D406C8}"/>
              </a:ext>
            </a:extLst>
          </p:cNvPr>
          <p:cNvSpPr/>
          <p:nvPr/>
        </p:nvSpPr>
        <p:spPr>
          <a:xfrm>
            <a:off x="7223664" y="2007981"/>
            <a:ext cx="57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F7A624B-16A1-422F-3039-65FFA6D406C8}"/>
              </a:ext>
            </a:extLst>
          </p:cNvPr>
          <p:cNvSpPr/>
          <p:nvPr/>
        </p:nvSpPr>
        <p:spPr>
          <a:xfrm>
            <a:off x="7798411" y="2007980"/>
            <a:ext cx="432000" cy="23339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CF7A624B-16A1-422F-3039-65FFA6D406C8}"/>
              </a:ext>
            </a:extLst>
          </p:cNvPr>
          <p:cNvSpPr/>
          <p:nvPr/>
        </p:nvSpPr>
        <p:spPr>
          <a:xfrm>
            <a:off x="2545219" y="2003901"/>
            <a:ext cx="4680000" cy="23943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CF7A624B-16A1-422F-3039-65FFA6D406C8}"/>
              </a:ext>
            </a:extLst>
          </p:cNvPr>
          <p:cNvSpPr/>
          <p:nvPr/>
        </p:nvSpPr>
        <p:spPr>
          <a:xfrm>
            <a:off x="8230411" y="2007979"/>
            <a:ext cx="432000" cy="23339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21258" y="1834511"/>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WFBP</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27330" y="2317510"/>
            <a:ext cx="107494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Bytescheduler</a:t>
            </a:r>
            <a:endParaRPr lang="zh-CN" altLang="en-US" dirty="0">
              <a:latin typeface="Times New Roman" panose="02020603050405020304" pitchFamily="18" charset="0"/>
              <a:cs typeface="Times New Roman" panose="02020603050405020304" pitchFamily="18" charset="0"/>
            </a:endParaRPr>
          </a:p>
        </p:txBody>
      </p:sp>
      <p:sp>
        <p:nvSpPr>
          <p:cNvPr id="36" name="文本框 35"/>
          <p:cNvSpPr txBox="1"/>
          <p:nvPr/>
        </p:nvSpPr>
        <p:spPr>
          <a:xfrm>
            <a:off x="-18403" y="3059335"/>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US-Byte</a:t>
            </a:r>
            <a:endParaRPr lang="zh-CN" altLang="en-US"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14501" y="3833493"/>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DeFT</a:t>
            </a:r>
            <a:endParaRPr lang="zh-CN" altLang="en-US" dirty="0">
              <a:latin typeface="Times New Roman" panose="02020603050405020304" pitchFamily="18" charset="0"/>
              <a:cs typeface="Times New Roman" panose="02020603050405020304" pitchFamily="18" charset="0"/>
            </a:endParaRPr>
          </a:p>
        </p:txBody>
      </p:sp>
      <p:grpSp>
        <p:nvGrpSpPr>
          <p:cNvPr id="38" name="组合 37"/>
          <p:cNvGrpSpPr/>
          <p:nvPr/>
        </p:nvGrpSpPr>
        <p:grpSpPr>
          <a:xfrm>
            <a:off x="1033818" y="2372636"/>
            <a:ext cx="3384000" cy="242639"/>
            <a:chOff x="1232006" y="2914098"/>
            <a:chExt cx="3384000" cy="242639"/>
          </a:xfrm>
        </p:grpSpPr>
        <p:sp>
          <p:nvSpPr>
            <p:cNvPr id="39" name="矩形 38">
              <a:extLst>
                <a:ext uri="{FF2B5EF4-FFF2-40B4-BE49-F238E27FC236}">
                  <a16:creationId xmlns:a16="http://schemas.microsoft.com/office/drawing/2014/main" id="{CF7A624B-16A1-422F-3039-65FFA6D406C8}"/>
                </a:ext>
              </a:extLst>
            </p:cNvPr>
            <p:cNvSpPr/>
            <p:nvPr/>
          </p:nvSpPr>
          <p:spPr>
            <a:xfrm>
              <a:off x="1232006" y="2916118"/>
              <a:ext cx="72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F7A624B-16A1-422F-3039-65FFA6D406C8}"/>
                </a:ext>
              </a:extLst>
            </p:cNvPr>
            <p:cNvSpPr/>
            <p:nvPr/>
          </p:nvSpPr>
          <p:spPr>
            <a:xfrm>
              <a:off x="1304006" y="2914098"/>
              <a:ext cx="72000" cy="238758"/>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CF7A624B-16A1-422F-3039-65FFA6D406C8}"/>
                </a:ext>
              </a:extLst>
            </p:cNvPr>
            <p:cNvSpPr/>
            <p:nvPr/>
          </p:nvSpPr>
          <p:spPr>
            <a:xfrm>
              <a:off x="1376006" y="2917666"/>
              <a:ext cx="70760" cy="23519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CF7A624B-16A1-422F-3039-65FFA6D406C8}"/>
                </a:ext>
              </a:extLst>
            </p:cNvPr>
            <p:cNvSpPr/>
            <p:nvPr/>
          </p:nvSpPr>
          <p:spPr>
            <a:xfrm>
              <a:off x="1448006" y="2916384"/>
              <a:ext cx="144000" cy="24035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CF7A624B-16A1-422F-3039-65FFA6D406C8}"/>
                </a:ext>
              </a:extLst>
            </p:cNvPr>
            <p:cNvSpPr/>
            <p:nvPr/>
          </p:nvSpPr>
          <p:spPr>
            <a:xfrm>
              <a:off x="1592006" y="2915662"/>
              <a:ext cx="432000" cy="237194"/>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F7A624B-16A1-422F-3039-65FFA6D406C8}"/>
                </a:ext>
              </a:extLst>
            </p:cNvPr>
            <p:cNvSpPr/>
            <p:nvPr/>
          </p:nvSpPr>
          <p:spPr>
            <a:xfrm>
              <a:off x="2024006" y="2916118"/>
              <a:ext cx="2592000" cy="23833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sp>
        <p:nvSpPr>
          <p:cNvPr id="62" name="矩形 61">
            <a:extLst>
              <a:ext uri="{FF2B5EF4-FFF2-40B4-BE49-F238E27FC236}">
                <a16:creationId xmlns:a16="http://schemas.microsoft.com/office/drawing/2014/main" id="{CF7A624B-16A1-422F-3039-65FFA6D406C8}"/>
              </a:ext>
            </a:extLst>
          </p:cNvPr>
          <p:cNvSpPr/>
          <p:nvPr/>
        </p:nvSpPr>
        <p:spPr>
          <a:xfrm>
            <a:off x="9795150" y="2371992"/>
            <a:ext cx="69418" cy="23517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63" name="矩形 62">
            <a:extLst>
              <a:ext uri="{FF2B5EF4-FFF2-40B4-BE49-F238E27FC236}">
                <a16:creationId xmlns:a16="http://schemas.microsoft.com/office/drawing/2014/main" id="{CF7A624B-16A1-422F-3039-65FFA6D406C8}"/>
              </a:ext>
            </a:extLst>
          </p:cNvPr>
          <p:cNvSpPr/>
          <p:nvPr/>
        </p:nvSpPr>
        <p:spPr>
          <a:xfrm>
            <a:off x="8790919" y="2371992"/>
            <a:ext cx="1008000" cy="23885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CF7A624B-16A1-422F-3039-65FFA6D406C8}"/>
              </a:ext>
            </a:extLst>
          </p:cNvPr>
          <p:cNvSpPr/>
          <p:nvPr/>
        </p:nvSpPr>
        <p:spPr>
          <a:xfrm>
            <a:off x="7999219" y="2378342"/>
            <a:ext cx="144599" cy="23447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5" name="矩形 64">
            <a:extLst>
              <a:ext uri="{FF2B5EF4-FFF2-40B4-BE49-F238E27FC236}">
                <a16:creationId xmlns:a16="http://schemas.microsoft.com/office/drawing/2014/main" id="{CF7A624B-16A1-422F-3039-65FFA6D406C8}"/>
              </a:ext>
            </a:extLst>
          </p:cNvPr>
          <p:cNvSpPr/>
          <p:nvPr/>
        </p:nvSpPr>
        <p:spPr>
          <a:xfrm>
            <a:off x="5247519" y="2378814"/>
            <a:ext cx="7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CF7A624B-16A1-422F-3039-65FFA6D406C8}"/>
              </a:ext>
            </a:extLst>
          </p:cNvPr>
          <p:cNvSpPr/>
          <p:nvPr/>
        </p:nvSpPr>
        <p:spPr>
          <a:xfrm>
            <a:off x="4921310" y="2378342"/>
            <a:ext cx="72209" cy="23885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CF7A624B-16A1-422F-3039-65FFA6D406C8}"/>
              </a:ext>
            </a:extLst>
          </p:cNvPr>
          <p:cNvSpPr/>
          <p:nvPr/>
        </p:nvSpPr>
        <p:spPr>
          <a:xfrm>
            <a:off x="4849519" y="2378814"/>
            <a:ext cx="7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CF7A624B-16A1-422F-3039-65FFA6D406C8}"/>
              </a:ext>
            </a:extLst>
          </p:cNvPr>
          <p:cNvSpPr/>
          <p:nvPr/>
        </p:nvSpPr>
        <p:spPr>
          <a:xfrm>
            <a:off x="1387804" y="2612989"/>
            <a:ext cx="396000" cy="229035"/>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CF7A624B-16A1-422F-3039-65FFA6D406C8}"/>
              </a:ext>
            </a:extLst>
          </p:cNvPr>
          <p:cNvSpPr/>
          <p:nvPr/>
        </p:nvSpPr>
        <p:spPr>
          <a:xfrm>
            <a:off x="5243188" y="2610845"/>
            <a:ext cx="396000" cy="23609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F7A624B-16A1-422F-3039-65FFA6D406C8}"/>
              </a:ext>
            </a:extLst>
          </p:cNvPr>
          <p:cNvSpPr/>
          <p:nvPr/>
        </p:nvSpPr>
        <p:spPr>
          <a:xfrm>
            <a:off x="7998638" y="2610845"/>
            <a:ext cx="396000" cy="23609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CF7A624B-16A1-422F-3039-65FFA6D406C8}"/>
              </a:ext>
            </a:extLst>
          </p:cNvPr>
          <p:cNvSpPr/>
          <p:nvPr/>
        </p:nvSpPr>
        <p:spPr>
          <a:xfrm>
            <a:off x="1783859" y="2611231"/>
            <a:ext cx="396000" cy="23079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CF7A624B-16A1-422F-3039-65FFA6D406C8}"/>
              </a:ext>
            </a:extLst>
          </p:cNvPr>
          <p:cNvSpPr/>
          <p:nvPr/>
        </p:nvSpPr>
        <p:spPr>
          <a:xfrm>
            <a:off x="4849253" y="2612469"/>
            <a:ext cx="396000" cy="22955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CF7A624B-16A1-422F-3039-65FFA6D406C8}"/>
              </a:ext>
            </a:extLst>
          </p:cNvPr>
          <p:cNvSpPr/>
          <p:nvPr/>
        </p:nvSpPr>
        <p:spPr>
          <a:xfrm>
            <a:off x="3989520" y="2607937"/>
            <a:ext cx="432000" cy="23408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CF7A624B-16A1-422F-3039-65FFA6D406C8}"/>
              </a:ext>
            </a:extLst>
          </p:cNvPr>
          <p:cNvSpPr/>
          <p:nvPr/>
        </p:nvSpPr>
        <p:spPr>
          <a:xfrm>
            <a:off x="4421120" y="2610577"/>
            <a:ext cx="432000" cy="23144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82" name="矩形 81">
            <a:extLst>
              <a:ext uri="{FF2B5EF4-FFF2-40B4-BE49-F238E27FC236}">
                <a16:creationId xmlns:a16="http://schemas.microsoft.com/office/drawing/2014/main" id="{CF7A624B-16A1-422F-3039-65FFA6D406C8}"/>
              </a:ext>
            </a:extLst>
          </p:cNvPr>
          <p:cNvSpPr/>
          <p:nvPr/>
        </p:nvSpPr>
        <p:spPr>
          <a:xfrm>
            <a:off x="9309969" y="2993897"/>
            <a:ext cx="7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CF7A624B-16A1-422F-3039-65FFA6D406C8}"/>
              </a:ext>
            </a:extLst>
          </p:cNvPr>
          <p:cNvSpPr/>
          <p:nvPr/>
        </p:nvSpPr>
        <p:spPr>
          <a:xfrm>
            <a:off x="8301969" y="2993897"/>
            <a:ext cx="1008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CF7A624B-16A1-422F-3039-65FFA6D406C8}"/>
              </a:ext>
            </a:extLst>
          </p:cNvPr>
          <p:cNvSpPr/>
          <p:nvPr/>
        </p:nvSpPr>
        <p:spPr>
          <a:xfrm>
            <a:off x="7688068" y="2993897"/>
            <a:ext cx="144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CF7A624B-16A1-422F-3039-65FFA6D406C8}"/>
              </a:ext>
            </a:extLst>
          </p:cNvPr>
          <p:cNvSpPr/>
          <p:nvPr/>
        </p:nvSpPr>
        <p:spPr>
          <a:xfrm>
            <a:off x="5463419" y="2994370"/>
            <a:ext cx="7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CF7A624B-16A1-422F-3039-65FFA6D406C8}"/>
              </a:ext>
            </a:extLst>
          </p:cNvPr>
          <p:cNvSpPr/>
          <p:nvPr/>
        </p:nvSpPr>
        <p:spPr>
          <a:xfrm>
            <a:off x="4952886" y="2999994"/>
            <a:ext cx="64901"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CF7A624B-16A1-422F-3039-65FFA6D406C8}"/>
              </a:ext>
            </a:extLst>
          </p:cNvPr>
          <p:cNvSpPr/>
          <p:nvPr/>
        </p:nvSpPr>
        <p:spPr>
          <a:xfrm>
            <a:off x="4881269" y="2994370"/>
            <a:ext cx="7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nvGrpSpPr>
          <p:cNvPr id="88" name="组合 87"/>
          <p:cNvGrpSpPr/>
          <p:nvPr/>
        </p:nvGrpSpPr>
        <p:grpSpPr>
          <a:xfrm>
            <a:off x="1034373" y="2988464"/>
            <a:ext cx="3384000" cy="242639"/>
            <a:chOff x="1232006" y="2914098"/>
            <a:chExt cx="3384000" cy="242639"/>
          </a:xfrm>
        </p:grpSpPr>
        <p:sp>
          <p:nvSpPr>
            <p:cNvPr id="89" name="矩形 88">
              <a:extLst>
                <a:ext uri="{FF2B5EF4-FFF2-40B4-BE49-F238E27FC236}">
                  <a16:creationId xmlns:a16="http://schemas.microsoft.com/office/drawing/2014/main" id="{CF7A624B-16A1-422F-3039-65FFA6D406C8}"/>
                </a:ext>
              </a:extLst>
            </p:cNvPr>
            <p:cNvSpPr/>
            <p:nvPr/>
          </p:nvSpPr>
          <p:spPr>
            <a:xfrm>
              <a:off x="1232006" y="2916118"/>
              <a:ext cx="72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90" name="矩形 89">
              <a:extLst>
                <a:ext uri="{FF2B5EF4-FFF2-40B4-BE49-F238E27FC236}">
                  <a16:creationId xmlns:a16="http://schemas.microsoft.com/office/drawing/2014/main" id="{CF7A624B-16A1-422F-3039-65FFA6D406C8}"/>
                </a:ext>
              </a:extLst>
            </p:cNvPr>
            <p:cNvSpPr/>
            <p:nvPr/>
          </p:nvSpPr>
          <p:spPr>
            <a:xfrm>
              <a:off x="1304006" y="2914098"/>
              <a:ext cx="72000" cy="238758"/>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91" name="矩形 90">
              <a:extLst>
                <a:ext uri="{FF2B5EF4-FFF2-40B4-BE49-F238E27FC236}">
                  <a16:creationId xmlns:a16="http://schemas.microsoft.com/office/drawing/2014/main" id="{CF7A624B-16A1-422F-3039-65FFA6D406C8}"/>
                </a:ext>
              </a:extLst>
            </p:cNvPr>
            <p:cNvSpPr/>
            <p:nvPr/>
          </p:nvSpPr>
          <p:spPr>
            <a:xfrm>
              <a:off x="1376006" y="2917243"/>
              <a:ext cx="74108" cy="235612"/>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92" name="矩形 91">
              <a:extLst>
                <a:ext uri="{FF2B5EF4-FFF2-40B4-BE49-F238E27FC236}">
                  <a16:creationId xmlns:a16="http://schemas.microsoft.com/office/drawing/2014/main" id="{CF7A624B-16A1-422F-3039-65FFA6D406C8}"/>
                </a:ext>
              </a:extLst>
            </p:cNvPr>
            <p:cNvSpPr/>
            <p:nvPr/>
          </p:nvSpPr>
          <p:spPr>
            <a:xfrm>
              <a:off x="1448006" y="2916384"/>
              <a:ext cx="144000" cy="24035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93" name="矩形 92">
              <a:extLst>
                <a:ext uri="{FF2B5EF4-FFF2-40B4-BE49-F238E27FC236}">
                  <a16:creationId xmlns:a16="http://schemas.microsoft.com/office/drawing/2014/main" id="{CF7A624B-16A1-422F-3039-65FFA6D406C8}"/>
                </a:ext>
              </a:extLst>
            </p:cNvPr>
            <p:cNvSpPr/>
            <p:nvPr/>
          </p:nvSpPr>
          <p:spPr>
            <a:xfrm>
              <a:off x="1592006" y="2915564"/>
              <a:ext cx="432000" cy="237292"/>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94" name="矩形 93">
              <a:extLst>
                <a:ext uri="{FF2B5EF4-FFF2-40B4-BE49-F238E27FC236}">
                  <a16:creationId xmlns:a16="http://schemas.microsoft.com/office/drawing/2014/main" id="{CF7A624B-16A1-422F-3039-65FFA6D406C8}"/>
                </a:ext>
              </a:extLst>
            </p:cNvPr>
            <p:cNvSpPr/>
            <p:nvPr/>
          </p:nvSpPr>
          <p:spPr>
            <a:xfrm>
              <a:off x="2024006" y="2916118"/>
              <a:ext cx="2592000" cy="23833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sp>
        <p:nvSpPr>
          <p:cNvPr id="95" name="矩形 94">
            <a:extLst>
              <a:ext uri="{FF2B5EF4-FFF2-40B4-BE49-F238E27FC236}">
                <a16:creationId xmlns:a16="http://schemas.microsoft.com/office/drawing/2014/main" id="{CF7A624B-16A1-422F-3039-65FFA6D406C8}"/>
              </a:ext>
            </a:extLst>
          </p:cNvPr>
          <p:cNvSpPr/>
          <p:nvPr/>
        </p:nvSpPr>
        <p:spPr>
          <a:xfrm>
            <a:off x="8297089" y="3223232"/>
            <a:ext cx="288000" cy="23571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96" name="矩形 95">
            <a:extLst>
              <a:ext uri="{FF2B5EF4-FFF2-40B4-BE49-F238E27FC236}">
                <a16:creationId xmlns:a16="http://schemas.microsoft.com/office/drawing/2014/main" id="{CF7A624B-16A1-422F-3039-65FFA6D406C8}"/>
              </a:ext>
            </a:extLst>
          </p:cNvPr>
          <p:cNvSpPr/>
          <p:nvPr/>
        </p:nvSpPr>
        <p:spPr>
          <a:xfrm>
            <a:off x="7687534" y="3223232"/>
            <a:ext cx="612000" cy="24030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97" name="矩形 96">
            <a:extLst>
              <a:ext uri="{FF2B5EF4-FFF2-40B4-BE49-F238E27FC236}">
                <a16:creationId xmlns:a16="http://schemas.microsoft.com/office/drawing/2014/main" id="{CF7A624B-16A1-422F-3039-65FFA6D406C8}"/>
              </a:ext>
            </a:extLst>
          </p:cNvPr>
          <p:cNvSpPr/>
          <p:nvPr/>
        </p:nvSpPr>
        <p:spPr>
          <a:xfrm>
            <a:off x="4882636" y="3227219"/>
            <a:ext cx="576000" cy="23116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98" name="矩形 97">
            <a:extLst>
              <a:ext uri="{FF2B5EF4-FFF2-40B4-BE49-F238E27FC236}">
                <a16:creationId xmlns:a16="http://schemas.microsoft.com/office/drawing/2014/main" id="{CF7A624B-16A1-422F-3039-65FFA6D406C8}"/>
              </a:ext>
            </a:extLst>
          </p:cNvPr>
          <p:cNvSpPr/>
          <p:nvPr/>
        </p:nvSpPr>
        <p:spPr>
          <a:xfrm>
            <a:off x="4016886" y="3227223"/>
            <a:ext cx="432000" cy="23160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00" name="矩形 99">
            <a:extLst>
              <a:ext uri="{FF2B5EF4-FFF2-40B4-BE49-F238E27FC236}">
                <a16:creationId xmlns:a16="http://schemas.microsoft.com/office/drawing/2014/main" id="{CF7A624B-16A1-422F-3039-65FFA6D406C8}"/>
              </a:ext>
            </a:extLst>
          </p:cNvPr>
          <p:cNvSpPr/>
          <p:nvPr/>
        </p:nvSpPr>
        <p:spPr>
          <a:xfrm>
            <a:off x="4448886" y="3227221"/>
            <a:ext cx="432000" cy="23115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06" name="矩形 105">
            <a:extLst>
              <a:ext uri="{FF2B5EF4-FFF2-40B4-BE49-F238E27FC236}">
                <a16:creationId xmlns:a16="http://schemas.microsoft.com/office/drawing/2014/main" id="{CF7A624B-16A1-422F-3039-65FFA6D406C8}"/>
              </a:ext>
            </a:extLst>
          </p:cNvPr>
          <p:cNvSpPr/>
          <p:nvPr/>
        </p:nvSpPr>
        <p:spPr>
          <a:xfrm>
            <a:off x="1789605" y="3227220"/>
            <a:ext cx="2232000" cy="23607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8" name="矩形 107">
            <a:extLst>
              <a:ext uri="{FF2B5EF4-FFF2-40B4-BE49-F238E27FC236}">
                <a16:creationId xmlns:a16="http://schemas.microsoft.com/office/drawing/2014/main" id="{CF7A624B-16A1-422F-3039-65FFA6D406C8}"/>
              </a:ext>
            </a:extLst>
          </p:cNvPr>
          <p:cNvSpPr/>
          <p:nvPr/>
        </p:nvSpPr>
        <p:spPr>
          <a:xfrm>
            <a:off x="5457984" y="3223460"/>
            <a:ext cx="2232000" cy="24030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11" name="矩形 110">
            <a:extLst>
              <a:ext uri="{FF2B5EF4-FFF2-40B4-BE49-F238E27FC236}">
                <a16:creationId xmlns:a16="http://schemas.microsoft.com/office/drawing/2014/main" id="{CF7A624B-16A1-422F-3039-65FFA6D406C8}"/>
              </a:ext>
            </a:extLst>
          </p:cNvPr>
          <p:cNvSpPr/>
          <p:nvPr/>
        </p:nvSpPr>
        <p:spPr>
          <a:xfrm>
            <a:off x="1181122" y="3227678"/>
            <a:ext cx="612000" cy="23608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grpSp>
        <p:nvGrpSpPr>
          <p:cNvPr id="112" name="组合 111"/>
          <p:cNvGrpSpPr/>
          <p:nvPr/>
        </p:nvGrpSpPr>
        <p:grpSpPr>
          <a:xfrm>
            <a:off x="1033818" y="3610936"/>
            <a:ext cx="3384000" cy="238759"/>
            <a:chOff x="1232006" y="2914098"/>
            <a:chExt cx="3384000" cy="238759"/>
          </a:xfrm>
        </p:grpSpPr>
        <p:sp>
          <p:nvSpPr>
            <p:cNvPr id="113" name="矩形 112">
              <a:extLst>
                <a:ext uri="{FF2B5EF4-FFF2-40B4-BE49-F238E27FC236}">
                  <a16:creationId xmlns:a16="http://schemas.microsoft.com/office/drawing/2014/main" id="{CF7A624B-16A1-422F-3039-65FFA6D406C8}"/>
                </a:ext>
              </a:extLst>
            </p:cNvPr>
            <p:cNvSpPr/>
            <p:nvPr/>
          </p:nvSpPr>
          <p:spPr>
            <a:xfrm>
              <a:off x="1232006" y="2916118"/>
              <a:ext cx="72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14" name="矩形 113">
              <a:extLst>
                <a:ext uri="{FF2B5EF4-FFF2-40B4-BE49-F238E27FC236}">
                  <a16:creationId xmlns:a16="http://schemas.microsoft.com/office/drawing/2014/main" id="{CF7A624B-16A1-422F-3039-65FFA6D406C8}"/>
                </a:ext>
              </a:extLst>
            </p:cNvPr>
            <p:cNvSpPr/>
            <p:nvPr/>
          </p:nvSpPr>
          <p:spPr>
            <a:xfrm>
              <a:off x="1304006" y="2914098"/>
              <a:ext cx="72000" cy="238758"/>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15" name="矩形 114">
              <a:extLst>
                <a:ext uri="{FF2B5EF4-FFF2-40B4-BE49-F238E27FC236}">
                  <a16:creationId xmlns:a16="http://schemas.microsoft.com/office/drawing/2014/main" id="{CF7A624B-16A1-422F-3039-65FFA6D406C8}"/>
                </a:ext>
              </a:extLst>
            </p:cNvPr>
            <p:cNvSpPr/>
            <p:nvPr/>
          </p:nvSpPr>
          <p:spPr>
            <a:xfrm>
              <a:off x="1376006" y="2918670"/>
              <a:ext cx="7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16" name="矩形 115">
              <a:extLst>
                <a:ext uri="{FF2B5EF4-FFF2-40B4-BE49-F238E27FC236}">
                  <a16:creationId xmlns:a16="http://schemas.microsoft.com/office/drawing/2014/main" id="{CF7A624B-16A1-422F-3039-65FFA6D406C8}"/>
                </a:ext>
              </a:extLst>
            </p:cNvPr>
            <p:cNvSpPr/>
            <p:nvPr/>
          </p:nvSpPr>
          <p:spPr>
            <a:xfrm>
              <a:off x="1448006" y="2916384"/>
              <a:ext cx="14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17" name="矩形 116">
              <a:extLst>
                <a:ext uri="{FF2B5EF4-FFF2-40B4-BE49-F238E27FC236}">
                  <a16:creationId xmlns:a16="http://schemas.microsoft.com/office/drawing/2014/main" id="{CF7A624B-16A1-422F-3039-65FFA6D406C8}"/>
                </a:ext>
              </a:extLst>
            </p:cNvPr>
            <p:cNvSpPr/>
            <p:nvPr/>
          </p:nvSpPr>
          <p:spPr>
            <a:xfrm>
              <a:off x="1592006" y="2918670"/>
              <a:ext cx="43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18" name="矩形 117">
              <a:extLst>
                <a:ext uri="{FF2B5EF4-FFF2-40B4-BE49-F238E27FC236}">
                  <a16:creationId xmlns:a16="http://schemas.microsoft.com/office/drawing/2014/main" id="{CF7A624B-16A1-422F-3039-65FFA6D406C8}"/>
                </a:ext>
              </a:extLst>
            </p:cNvPr>
            <p:cNvSpPr/>
            <p:nvPr/>
          </p:nvSpPr>
          <p:spPr>
            <a:xfrm>
              <a:off x="2024006" y="2916119"/>
              <a:ext cx="2592000" cy="236124"/>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sp>
        <p:nvSpPr>
          <p:cNvPr id="119" name="矩形 118">
            <a:extLst>
              <a:ext uri="{FF2B5EF4-FFF2-40B4-BE49-F238E27FC236}">
                <a16:creationId xmlns:a16="http://schemas.microsoft.com/office/drawing/2014/main" id="{CF7A624B-16A1-422F-3039-65FFA6D406C8}"/>
              </a:ext>
            </a:extLst>
          </p:cNvPr>
          <p:cNvSpPr/>
          <p:nvPr/>
        </p:nvSpPr>
        <p:spPr>
          <a:xfrm>
            <a:off x="1104578" y="3844938"/>
            <a:ext cx="288000" cy="24130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20" name="矩形 119">
            <a:extLst>
              <a:ext uri="{FF2B5EF4-FFF2-40B4-BE49-F238E27FC236}">
                <a16:creationId xmlns:a16="http://schemas.microsoft.com/office/drawing/2014/main" id="{CF7A624B-16A1-422F-3039-65FFA6D406C8}"/>
              </a:ext>
            </a:extLst>
          </p:cNvPr>
          <p:cNvSpPr/>
          <p:nvPr/>
        </p:nvSpPr>
        <p:spPr>
          <a:xfrm>
            <a:off x="1388023" y="3849693"/>
            <a:ext cx="1152000" cy="24025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21" name="矩形 120">
            <a:extLst>
              <a:ext uri="{FF2B5EF4-FFF2-40B4-BE49-F238E27FC236}">
                <a16:creationId xmlns:a16="http://schemas.microsoft.com/office/drawing/2014/main" id="{CF7A624B-16A1-422F-3039-65FFA6D406C8}"/>
              </a:ext>
            </a:extLst>
          </p:cNvPr>
          <p:cNvSpPr/>
          <p:nvPr/>
        </p:nvSpPr>
        <p:spPr>
          <a:xfrm>
            <a:off x="3324520" y="3849693"/>
            <a:ext cx="576000" cy="23806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22" name="矩形 121">
            <a:extLst>
              <a:ext uri="{FF2B5EF4-FFF2-40B4-BE49-F238E27FC236}">
                <a16:creationId xmlns:a16="http://schemas.microsoft.com/office/drawing/2014/main" id="{CF7A624B-16A1-422F-3039-65FFA6D406C8}"/>
              </a:ext>
            </a:extLst>
          </p:cNvPr>
          <p:cNvSpPr/>
          <p:nvPr/>
        </p:nvSpPr>
        <p:spPr>
          <a:xfrm>
            <a:off x="3900520" y="3849693"/>
            <a:ext cx="432000" cy="23678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24" name="矩形 123">
            <a:extLst>
              <a:ext uri="{FF2B5EF4-FFF2-40B4-BE49-F238E27FC236}">
                <a16:creationId xmlns:a16="http://schemas.microsoft.com/office/drawing/2014/main" id="{CF7A624B-16A1-422F-3039-65FFA6D406C8}"/>
              </a:ext>
            </a:extLst>
          </p:cNvPr>
          <p:cNvSpPr/>
          <p:nvPr/>
        </p:nvSpPr>
        <p:spPr>
          <a:xfrm>
            <a:off x="4417818" y="3845939"/>
            <a:ext cx="432000" cy="23420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25" name="矩形 124">
            <a:extLst>
              <a:ext uri="{FF2B5EF4-FFF2-40B4-BE49-F238E27FC236}">
                <a16:creationId xmlns:a16="http://schemas.microsoft.com/office/drawing/2014/main" id="{CF7A624B-16A1-422F-3039-65FFA6D406C8}"/>
              </a:ext>
            </a:extLst>
          </p:cNvPr>
          <p:cNvSpPr/>
          <p:nvPr/>
        </p:nvSpPr>
        <p:spPr>
          <a:xfrm>
            <a:off x="2538502" y="3844938"/>
            <a:ext cx="792000" cy="24282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26" name="矩形 125">
            <a:extLst>
              <a:ext uri="{FF2B5EF4-FFF2-40B4-BE49-F238E27FC236}">
                <a16:creationId xmlns:a16="http://schemas.microsoft.com/office/drawing/2014/main" id="{CF7A624B-16A1-422F-3039-65FFA6D406C8}"/>
              </a:ext>
            </a:extLst>
          </p:cNvPr>
          <p:cNvSpPr/>
          <p:nvPr/>
        </p:nvSpPr>
        <p:spPr>
          <a:xfrm>
            <a:off x="1248578" y="4089644"/>
            <a:ext cx="1404000" cy="226362"/>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27" name="矩形 126">
            <a:extLst>
              <a:ext uri="{FF2B5EF4-FFF2-40B4-BE49-F238E27FC236}">
                <a16:creationId xmlns:a16="http://schemas.microsoft.com/office/drawing/2014/main" id="{CF7A624B-16A1-422F-3039-65FFA6D406C8}"/>
              </a:ext>
            </a:extLst>
          </p:cNvPr>
          <p:cNvSpPr/>
          <p:nvPr/>
        </p:nvSpPr>
        <p:spPr>
          <a:xfrm>
            <a:off x="2652578" y="4089830"/>
            <a:ext cx="1404000" cy="226362"/>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28" name="矩形 127">
            <a:extLst>
              <a:ext uri="{FF2B5EF4-FFF2-40B4-BE49-F238E27FC236}">
                <a16:creationId xmlns:a16="http://schemas.microsoft.com/office/drawing/2014/main" id="{CF7A624B-16A1-422F-3039-65FFA6D406C8}"/>
              </a:ext>
            </a:extLst>
          </p:cNvPr>
          <p:cNvSpPr/>
          <p:nvPr/>
        </p:nvSpPr>
        <p:spPr>
          <a:xfrm>
            <a:off x="4418373" y="4081298"/>
            <a:ext cx="1404000" cy="226362"/>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29" name="矩形 128">
            <a:extLst>
              <a:ext uri="{FF2B5EF4-FFF2-40B4-BE49-F238E27FC236}">
                <a16:creationId xmlns:a16="http://schemas.microsoft.com/office/drawing/2014/main" id="{CF7A624B-16A1-422F-3039-65FFA6D406C8}"/>
              </a:ext>
            </a:extLst>
          </p:cNvPr>
          <p:cNvSpPr/>
          <p:nvPr/>
        </p:nvSpPr>
        <p:spPr>
          <a:xfrm>
            <a:off x="4849818" y="3849080"/>
            <a:ext cx="792000" cy="23106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grpSp>
        <p:nvGrpSpPr>
          <p:cNvPr id="130" name="组合 129"/>
          <p:cNvGrpSpPr/>
          <p:nvPr/>
        </p:nvGrpSpPr>
        <p:grpSpPr>
          <a:xfrm>
            <a:off x="4417818" y="3610001"/>
            <a:ext cx="1440555" cy="239078"/>
            <a:chOff x="2528050" y="1502578"/>
            <a:chExt cx="1440555" cy="233650"/>
          </a:xfrm>
        </p:grpSpPr>
        <p:sp>
          <p:nvSpPr>
            <p:cNvPr id="131" name="矩形 130">
              <a:extLst>
                <a:ext uri="{FF2B5EF4-FFF2-40B4-BE49-F238E27FC236}">
                  <a16:creationId xmlns:a16="http://schemas.microsoft.com/office/drawing/2014/main" id="{CF7A624B-16A1-422F-3039-65FFA6D406C8}"/>
                </a:ext>
              </a:extLst>
            </p:cNvPr>
            <p:cNvSpPr/>
            <p:nvPr/>
          </p:nvSpPr>
          <p:spPr>
            <a:xfrm>
              <a:off x="3888547" y="1502578"/>
              <a:ext cx="80058" cy="23317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32" name="矩形 131">
              <a:extLst>
                <a:ext uri="{FF2B5EF4-FFF2-40B4-BE49-F238E27FC236}">
                  <a16:creationId xmlns:a16="http://schemas.microsoft.com/office/drawing/2014/main" id="{CF7A624B-16A1-422F-3039-65FFA6D406C8}"/>
                </a:ext>
              </a:extLst>
            </p:cNvPr>
            <p:cNvSpPr/>
            <p:nvPr/>
          </p:nvSpPr>
          <p:spPr>
            <a:xfrm>
              <a:off x="2888605" y="1502578"/>
              <a:ext cx="1008000" cy="23317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33" name="矩形 132">
              <a:extLst>
                <a:ext uri="{FF2B5EF4-FFF2-40B4-BE49-F238E27FC236}">
                  <a16:creationId xmlns:a16="http://schemas.microsoft.com/office/drawing/2014/main" id="{CF7A624B-16A1-422F-3039-65FFA6D406C8}"/>
                </a:ext>
              </a:extLst>
            </p:cNvPr>
            <p:cNvSpPr/>
            <p:nvPr/>
          </p:nvSpPr>
          <p:spPr>
            <a:xfrm>
              <a:off x="2744606" y="1502578"/>
              <a:ext cx="144000" cy="23317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34" name="矩形 133">
              <a:extLst>
                <a:ext uri="{FF2B5EF4-FFF2-40B4-BE49-F238E27FC236}">
                  <a16:creationId xmlns:a16="http://schemas.microsoft.com/office/drawing/2014/main" id="{CF7A624B-16A1-422F-3039-65FFA6D406C8}"/>
                </a:ext>
              </a:extLst>
            </p:cNvPr>
            <p:cNvSpPr/>
            <p:nvPr/>
          </p:nvSpPr>
          <p:spPr>
            <a:xfrm>
              <a:off x="2672605" y="1503049"/>
              <a:ext cx="71445" cy="23317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35" name="矩形 134">
              <a:extLst>
                <a:ext uri="{FF2B5EF4-FFF2-40B4-BE49-F238E27FC236}">
                  <a16:creationId xmlns:a16="http://schemas.microsoft.com/office/drawing/2014/main" id="{CF7A624B-16A1-422F-3039-65FFA6D406C8}"/>
                </a:ext>
              </a:extLst>
            </p:cNvPr>
            <p:cNvSpPr/>
            <p:nvPr/>
          </p:nvSpPr>
          <p:spPr>
            <a:xfrm>
              <a:off x="2600396" y="1502578"/>
              <a:ext cx="72209" cy="23317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36" name="矩形 135">
              <a:extLst>
                <a:ext uri="{FF2B5EF4-FFF2-40B4-BE49-F238E27FC236}">
                  <a16:creationId xmlns:a16="http://schemas.microsoft.com/office/drawing/2014/main" id="{CF7A624B-16A1-422F-3039-65FFA6D406C8}"/>
                </a:ext>
              </a:extLst>
            </p:cNvPr>
            <p:cNvSpPr/>
            <p:nvPr/>
          </p:nvSpPr>
          <p:spPr>
            <a:xfrm>
              <a:off x="2528050" y="1503046"/>
              <a:ext cx="72555" cy="23317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grpSp>
      <p:sp>
        <p:nvSpPr>
          <p:cNvPr id="99" name="矩形 98">
            <a:extLst>
              <a:ext uri="{FF2B5EF4-FFF2-40B4-BE49-F238E27FC236}">
                <a16:creationId xmlns:a16="http://schemas.microsoft.com/office/drawing/2014/main" id="{CF7A624B-16A1-422F-3039-65FFA6D406C8}"/>
              </a:ext>
            </a:extLst>
          </p:cNvPr>
          <p:cNvSpPr/>
          <p:nvPr/>
        </p:nvSpPr>
        <p:spPr>
          <a:xfrm>
            <a:off x="2177559" y="2607937"/>
            <a:ext cx="396000" cy="234088"/>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CF7A624B-16A1-422F-3039-65FFA6D406C8}"/>
              </a:ext>
            </a:extLst>
          </p:cNvPr>
          <p:cNvSpPr/>
          <p:nvPr/>
        </p:nvSpPr>
        <p:spPr>
          <a:xfrm>
            <a:off x="2571259" y="2607937"/>
            <a:ext cx="396000" cy="23408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9" name="矩形 108">
            <a:extLst>
              <a:ext uri="{FF2B5EF4-FFF2-40B4-BE49-F238E27FC236}">
                <a16:creationId xmlns:a16="http://schemas.microsoft.com/office/drawing/2014/main" id="{CF7A624B-16A1-422F-3039-65FFA6D406C8}"/>
              </a:ext>
            </a:extLst>
          </p:cNvPr>
          <p:cNvSpPr/>
          <p:nvPr/>
        </p:nvSpPr>
        <p:spPr>
          <a:xfrm>
            <a:off x="2964959" y="2607937"/>
            <a:ext cx="396000" cy="23408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10" name="矩形 109">
            <a:extLst>
              <a:ext uri="{FF2B5EF4-FFF2-40B4-BE49-F238E27FC236}">
                <a16:creationId xmlns:a16="http://schemas.microsoft.com/office/drawing/2014/main" id="{CF7A624B-16A1-422F-3039-65FFA6D406C8}"/>
              </a:ext>
            </a:extLst>
          </p:cNvPr>
          <p:cNvSpPr/>
          <p:nvPr/>
        </p:nvSpPr>
        <p:spPr>
          <a:xfrm>
            <a:off x="1105219" y="2611230"/>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23" name="矩形 122">
            <a:extLst>
              <a:ext uri="{FF2B5EF4-FFF2-40B4-BE49-F238E27FC236}">
                <a16:creationId xmlns:a16="http://schemas.microsoft.com/office/drawing/2014/main" id="{CF7A624B-16A1-422F-3039-65FFA6D406C8}"/>
              </a:ext>
            </a:extLst>
          </p:cNvPr>
          <p:cNvSpPr/>
          <p:nvPr/>
        </p:nvSpPr>
        <p:spPr>
          <a:xfrm>
            <a:off x="3750703" y="2612469"/>
            <a:ext cx="234000" cy="22955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38" name="矩形 137">
            <a:extLst>
              <a:ext uri="{FF2B5EF4-FFF2-40B4-BE49-F238E27FC236}">
                <a16:creationId xmlns:a16="http://schemas.microsoft.com/office/drawing/2014/main" id="{CF7A624B-16A1-422F-3039-65FFA6D406C8}"/>
              </a:ext>
            </a:extLst>
          </p:cNvPr>
          <p:cNvSpPr/>
          <p:nvPr/>
        </p:nvSpPr>
        <p:spPr>
          <a:xfrm>
            <a:off x="8392338" y="2610845"/>
            <a:ext cx="396000" cy="23117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39" name="矩形 138">
            <a:extLst>
              <a:ext uri="{FF2B5EF4-FFF2-40B4-BE49-F238E27FC236}">
                <a16:creationId xmlns:a16="http://schemas.microsoft.com/office/drawing/2014/main" id="{CF7A624B-16A1-422F-3039-65FFA6D406C8}"/>
              </a:ext>
            </a:extLst>
          </p:cNvPr>
          <p:cNvSpPr/>
          <p:nvPr/>
        </p:nvSpPr>
        <p:spPr>
          <a:xfrm>
            <a:off x="3358659" y="2607937"/>
            <a:ext cx="396000" cy="23408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40" name="矩形 139">
            <a:extLst>
              <a:ext uri="{FF2B5EF4-FFF2-40B4-BE49-F238E27FC236}">
                <a16:creationId xmlns:a16="http://schemas.microsoft.com/office/drawing/2014/main" id="{CF7A624B-16A1-422F-3039-65FFA6D406C8}"/>
              </a:ext>
            </a:extLst>
          </p:cNvPr>
          <p:cNvSpPr/>
          <p:nvPr/>
        </p:nvSpPr>
        <p:spPr>
          <a:xfrm>
            <a:off x="5636888" y="2610845"/>
            <a:ext cx="396000" cy="23609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41" name="矩形 140">
            <a:extLst>
              <a:ext uri="{FF2B5EF4-FFF2-40B4-BE49-F238E27FC236}">
                <a16:creationId xmlns:a16="http://schemas.microsoft.com/office/drawing/2014/main" id="{CF7A624B-16A1-422F-3039-65FFA6D406C8}"/>
              </a:ext>
            </a:extLst>
          </p:cNvPr>
          <p:cNvSpPr/>
          <p:nvPr/>
        </p:nvSpPr>
        <p:spPr>
          <a:xfrm>
            <a:off x="6030588" y="2607161"/>
            <a:ext cx="396000" cy="23978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42" name="矩形 141">
            <a:extLst>
              <a:ext uri="{FF2B5EF4-FFF2-40B4-BE49-F238E27FC236}">
                <a16:creationId xmlns:a16="http://schemas.microsoft.com/office/drawing/2014/main" id="{CF7A624B-16A1-422F-3039-65FFA6D406C8}"/>
              </a:ext>
            </a:extLst>
          </p:cNvPr>
          <p:cNvSpPr/>
          <p:nvPr/>
        </p:nvSpPr>
        <p:spPr>
          <a:xfrm>
            <a:off x="6424288" y="2610845"/>
            <a:ext cx="396000" cy="23609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43" name="矩形 142">
            <a:extLst>
              <a:ext uri="{FF2B5EF4-FFF2-40B4-BE49-F238E27FC236}">
                <a16:creationId xmlns:a16="http://schemas.microsoft.com/office/drawing/2014/main" id="{CF7A624B-16A1-422F-3039-65FFA6D406C8}"/>
              </a:ext>
            </a:extLst>
          </p:cNvPr>
          <p:cNvSpPr/>
          <p:nvPr/>
        </p:nvSpPr>
        <p:spPr>
          <a:xfrm>
            <a:off x="6817988" y="2610845"/>
            <a:ext cx="396000" cy="23609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44" name="矩形 143">
            <a:extLst>
              <a:ext uri="{FF2B5EF4-FFF2-40B4-BE49-F238E27FC236}">
                <a16:creationId xmlns:a16="http://schemas.microsoft.com/office/drawing/2014/main" id="{CF7A624B-16A1-422F-3039-65FFA6D406C8}"/>
              </a:ext>
            </a:extLst>
          </p:cNvPr>
          <p:cNvSpPr/>
          <p:nvPr/>
        </p:nvSpPr>
        <p:spPr>
          <a:xfrm>
            <a:off x="7211688" y="2610845"/>
            <a:ext cx="396000" cy="23609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45" name="矩形 144">
            <a:extLst>
              <a:ext uri="{FF2B5EF4-FFF2-40B4-BE49-F238E27FC236}">
                <a16:creationId xmlns:a16="http://schemas.microsoft.com/office/drawing/2014/main" id="{CF7A624B-16A1-422F-3039-65FFA6D406C8}"/>
              </a:ext>
            </a:extLst>
          </p:cNvPr>
          <p:cNvSpPr/>
          <p:nvPr/>
        </p:nvSpPr>
        <p:spPr>
          <a:xfrm>
            <a:off x="7605388" y="2610845"/>
            <a:ext cx="396000" cy="23609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grpSp>
        <p:nvGrpSpPr>
          <p:cNvPr id="105" name="组合 104">
            <a:extLst>
              <a:ext uri="{FF2B5EF4-FFF2-40B4-BE49-F238E27FC236}">
                <a16:creationId xmlns:a16="http://schemas.microsoft.com/office/drawing/2014/main" id="{377493C2-4BFB-26A5-3F93-FAE0AB826EBA}"/>
              </a:ext>
            </a:extLst>
          </p:cNvPr>
          <p:cNvGrpSpPr/>
          <p:nvPr/>
        </p:nvGrpSpPr>
        <p:grpSpPr>
          <a:xfrm>
            <a:off x="910975" y="4428323"/>
            <a:ext cx="9845925" cy="338554"/>
            <a:chOff x="2926080" y="930455"/>
            <a:chExt cx="9408121" cy="338554"/>
          </a:xfrm>
        </p:grpSpPr>
        <p:cxnSp>
          <p:nvCxnSpPr>
            <p:cNvPr id="137" name="直线箭头连接符 65">
              <a:extLst>
                <a:ext uri="{FF2B5EF4-FFF2-40B4-BE49-F238E27FC236}">
                  <a16:creationId xmlns:a16="http://schemas.microsoft.com/office/drawing/2014/main" id="{BFBB704D-663E-53D1-1837-D700DF7A714A}"/>
                </a:ext>
              </a:extLst>
            </p:cNvPr>
            <p:cNvCxnSpPr>
              <a:cxnSpLocks/>
            </p:cNvCxnSpPr>
            <p:nvPr/>
          </p:nvCxnSpPr>
          <p:spPr>
            <a:xfrm>
              <a:off x="2926080" y="982980"/>
              <a:ext cx="90982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文本框 145">
              <a:extLst>
                <a:ext uri="{FF2B5EF4-FFF2-40B4-BE49-F238E27FC236}">
                  <a16:creationId xmlns:a16="http://schemas.microsoft.com/office/drawing/2014/main" id="{40DFDCA9-4149-A8C4-71C5-607C933B7BC1}"/>
                </a:ext>
              </a:extLst>
            </p:cNvPr>
            <p:cNvSpPr txBox="1"/>
            <p:nvPr/>
          </p:nvSpPr>
          <p:spPr>
            <a:xfrm>
              <a:off x="11492191" y="930455"/>
              <a:ext cx="842010" cy="338554"/>
            </a:xfrm>
            <a:prstGeom prst="rect">
              <a:avLst/>
            </a:prstGeom>
            <a:noFill/>
          </p:spPr>
          <p:txBody>
            <a:bodyPr wrap="square" rtlCol="0">
              <a:spAutoFit/>
            </a:bodyPr>
            <a:lstStyle/>
            <a:p>
              <a:r>
                <a:rPr lang="en-US" altLang="zh-CN" sz="1600" i="1" dirty="0">
                  <a:latin typeface="Cambria Math" panose="02040503050406030204" pitchFamily="18" charset="0"/>
                </a:rPr>
                <a:t>time</a:t>
              </a:r>
              <a:endParaRPr lang="zh-CN" altLang="en-US" i="1" dirty="0">
                <a:latin typeface="Cambria Math" panose="02040503050406030204" pitchFamily="18" charset="0"/>
              </a:endParaRPr>
            </a:p>
          </p:txBody>
        </p:sp>
      </p:grpSp>
      <p:cxnSp>
        <p:nvCxnSpPr>
          <p:cNvPr id="147" name="直接连接符 146"/>
          <p:cNvCxnSpPr>
            <a:cxnSpLocks/>
          </p:cNvCxnSpPr>
          <p:nvPr/>
        </p:nvCxnSpPr>
        <p:spPr>
          <a:xfrm>
            <a:off x="1033868" y="1770374"/>
            <a:ext cx="0" cy="271047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cxnSpLocks/>
          </p:cNvCxnSpPr>
          <p:nvPr/>
        </p:nvCxnSpPr>
        <p:spPr>
          <a:xfrm>
            <a:off x="10099519" y="1776864"/>
            <a:ext cx="0" cy="270398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cxnSpLocks/>
          </p:cNvCxnSpPr>
          <p:nvPr/>
        </p:nvCxnSpPr>
        <p:spPr>
          <a:xfrm>
            <a:off x="9863437" y="2382554"/>
            <a:ext cx="1131" cy="209829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cxnSpLocks/>
          </p:cNvCxnSpPr>
          <p:nvPr/>
        </p:nvCxnSpPr>
        <p:spPr>
          <a:xfrm>
            <a:off x="9381969" y="2991407"/>
            <a:ext cx="0" cy="148944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cxnSpLocks/>
          </p:cNvCxnSpPr>
          <p:nvPr/>
        </p:nvCxnSpPr>
        <p:spPr>
          <a:xfrm>
            <a:off x="5858373" y="3611638"/>
            <a:ext cx="0" cy="86921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52" name="组合 151"/>
          <p:cNvGrpSpPr/>
          <p:nvPr/>
        </p:nvGrpSpPr>
        <p:grpSpPr>
          <a:xfrm>
            <a:off x="10342735" y="2560511"/>
            <a:ext cx="1340395" cy="1132764"/>
            <a:chOff x="8049580" y="1912339"/>
            <a:chExt cx="1419316" cy="1313461"/>
          </a:xfrm>
        </p:grpSpPr>
        <p:sp>
          <p:nvSpPr>
            <p:cNvPr id="153" name="圆角矩形 152">
              <a:extLst>
                <a:ext uri="{FF2B5EF4-FFF2-40B4-BE49-F238E27FC236}">
                  <a16:creationId xmlns:a16="http://schemas.microsoft.com/office/drawing/2014/main" id="{EF184CA8-11B8-30EB-4542-D0F7F57468FD}"/>
                </a:ext>
              </a:extLst>
            </p:cNvPr>
            <p:cNvSpPr/>
            <p:nvPr/>
          </p:nvSpPr>
          <p:spPr>
            <a:xfrm>
              <a:off x="8049580" y="1912339"/>
              <a:ext cx="1377054" cy="1313461"/>
            </a:xfrm>
            <a:prstGeom prst="roundRect">
              <a:avLst>
                <a:gd name="adj" fmla="val 7370"/>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154" name="文本框 153"/>
            <p:cNvSpPr txBox="1"/>
            <p:nvPr/>
          </p:nvSpPr>
          <p:spPr>
            <a:xfrm>
              <a:off x="8504680" y="1971781"/>
              <a:ext cx="911440" cy="30586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backward</a:t>
              </a:r>
              <a:endParaRPr lang="zh-CN" altLang="en-US" sz="1200" dirty="0">
                <a:latin typeface="Times New Roman" panose="02020603050405020304" pitchFamily="18" charset="0"/>
                <a:cs typeface="Times New Roman" panose="02020603050405020304" pitchFamily="18" charset="0"/>
              </a:endParaRPr>
            </a:p>
          </p:txBody>
        </p:sp>
        <p:sp>
          <p:nvSpPr>
            <p:cNvPr id="155" name="文本框 154"/>
            <p:cNvSpPr txBox="1"/>
            <p:nvPr/>
          </p:nvSpPr>
          <p:spPr>
            <a:xfrm>
              <a:off x="8510066" y="2271207"/>
              <a:ext cx="70809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forward</a:t>
              </a:r>
              <a:endParaRPr lang="zh-CN" altLang="en-US" sz="1200" dirty="0">
                <a:latin typeface="Times New Roman" panose="02020603050405020304" pitchFamily="18" charset="0"/>
                <a:cs typeface="Times New Roman" panose="02020603050405020304" pitchFamily="18" charset="0"/>
              </a:endParaRPr>
            </a:p>
          </p:txBody>
        </p:sp>
        <p:sp>
          <p:nvSpPr>
            <p:cNvPr id="156" name="矩形 155">
              <a:extLst>
                <a:ext uri="{FF2B5EF4-FFF2-40B4-BE49-F238E27FC236}">
                  <a16:creationId xmlns:a16="http://schemas.microsoft.com/office/drawing/2014/main" id="{CF7A624B-16A1-422F-3039-65FFA6D406C8}"/>
                </a:ext>
              </a:extLst>
            </p:cNvPr>
            <p:cNvSpPr/>
            <p:nvPr/>
          </p:nvSpPr>
          <p:spPr>
            <a:xfrm>
              <a:off x="8136788" y="2000532"/>
              <a:ext cx="395393"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57" name="矩形 156">
              <a:extLst>
                <a:ext uri="{FF2B5EF4-FFF2-40B4-BE49-F238E27FC236}">
                  <a16:creationId xmlns:a16="http://schemas.microsoft.com/office/drawing/2014/main" id="{CF7A624B-16A1-422F-3039-65FFA6D406C8}"/>
                </a:ext>
              </a:extLst>
            </p:cNvPr>
            <p:cNvSpPr/>
            <p:nvPr/>
          </p:nvSpPr>
          <p:spPr>
            <a:xfrm>
              <a:off x="8139892" y="2306730"/>
              <a:ext cx="39229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58" name="矩形 157">
              <a:extLst>
                <a:ext uri="{FF2B5EF4-FFF2-40B4-BE49-F238E27FC236}">
                  <a16:creationId xmlns:a16="http://schemas.microsoft.com/office/drawing/2014/main" id="{CF7A624B-16A1-422F-3039-65FFA6D406C8}"/>
                </a:ext>
              </a:extLst>
            </p:cNvPr>
            <p:cNvSpPr/>
            <p:nvPr/>
          </p:nvSpPr>
          <p:spPr>
            <a:xfrm>
              <a:off x="8135531" y="2609683"/>
              <a:ext cx="396650" cy="233999"/>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59" name="文本框 158"/>
            <p:cNvSpPr txBox="1"/>
            <p:nvPr/>
          </p:nvSpPr>
          <p:spPr>
            <a:xfrm>
              <a:off x="8510066" y="2574212"/>
              <a:ext cx="958830" cy="30586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nccl comm</a:t>
              </a:r>
              <a:endParaRPr lang="zh-CN" altLang="en-US" sz="1200" dirty="0">
                <a:latin typeface="Times New Roman" panose="02020603050405020304" pitchFamily="18" charset="0"/>
                <a:cs typeface="Times New Roman" panose="02020603050405020304" pitchFamily="18" charset="0"/>
              </a:endParaRPr>
            </a:p>
          </p:txBody>
        </p:sp>
        <p:sp>
          <p:nvSpPr>
            <p:cNvPr id="160" name="矩形 159">
              <a:extLst>
                <a:ext uri="{FF2B5EF4-FFF2-40B4-BE49-F238E27FC236}">
                  <a16:creationId xmlns:a16="http://schemas.microsoft.com/office/drawing/2014/main" id="{CF7A624B-16A1-422F-3039-65FFA6D406C8}"/>
                </a:ext>
              </a:extLst>
            </p:cNvPr>
            <p:cNvSpPr/>
            <p:nvPr/>
          </p:nvSpPr>
          <p:spPr>
            <a:xfrm>
              <a:off x="8131233" y="2919869"/>
              <a:ext cx="400948"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61" name="文本框 160"/>
            <p:cNvSpPr txBox="1"/>
            <p:nvPr/>
          </p:nvSpPr>
          <p:spPr>
            <a:xfrm>
              <a:off x="8503465" y="2867556"/>
              <a:ext cx="959828" cy="30586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gloo comm</a:t>
              </a:r>
              <a:endParaRPr lang="zh-CN" altLang="en-US"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16335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F7A624B-16A1-422F-3039-65FFA6D406C8}"/>
              </a:ext>
            </a:extLst>
          </p:cNvPr>
          <p:cNvSpPr/>
          <p:nvPr/>
        </p:nvSpPr>
        <p:spPr>
          <a:xfrm>
            <a:off x="105545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7A624B-16A1-422F-3039-65FFA6D406C8}"/>
              </a:ext>
            </a:extLst>
          </p:cNvPr>
          <p:cNvSpPr/>
          <p:nvPr/>
        </p:nvSpPr>
        <p:spPr>
          <a:xfrm>
            <a:off x="9330669" y="1523005"/>
            <a:ext cx="1080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7" name="矩形 6">
            <a:extLst>
              <a:ext uri="{FF2B5EF4-FFF2-40B4-BE49-F238E27FC236}">
                <a16:creationId xmlns:a16="http://schemas.microsoft.com/office/drawing/2014/main" id="{CF7A624B-16A1-422F-3039-65FFA6D406C8}"/>
              </a:ext>
            </a:extLst>
          </p:cNvPr>
          <p:cNvSpPr/>
          <p:nvPr/>
        </p:nvSpPr>
        <p:spPr>
          <a:xfrm>
            <a:off x="10407719" y="15230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1062146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p>
        </p:txBody>
      </p:sp>
      <p:sp>
        <p:nvSpPr>
          <p:cNvPr id="10" name="矩形 9">
            <a:extLst>
              <a:ext uri="{FF2B5EF4-FFF2-40B4-BE49-F238E27FC236}">
                <a16:creationId xmlns:a16="http://schemas.microsoft.com/office/drawing/2014/main" id="{CF7A624B-16A1-422F-3039-65FFA6D406C8}"/>
              </a:ext>
            </a:extLst>
          </p:cNvPr>
          <p:cNvSpPr/>
          <p:nvPr/>
        </p:nvSpPr>
        <p:spPr>
          <a:xfrm>
            <a:off x="925641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nvGrpSpPr>
          <p:cNvPr id="29" name="组合 28"/>
          <p:cNvGrpSpPr/>
          <p:nvPr/>
        </p:nvGrpSpPr>
        <p:grpSpPr>
          <a:xfrm>
            <a:off x="1270918" y="1516655"/>
            <a:ext cx="3530150" cy="244417"/>
            <a:chOff x="1270918" y="1516655"/>
            <a:chExt cx="3530150" cy="244417"/>
          </a:xfrm>
        </p:grpSpPr>
        <p:sp>
          <p:nvSpPr>
            <p:cNvPr id="13" name="矩形 12">
              <a:extLst>
                <a:ext uri="{FF2B5EF4-FFF2-40B4-BE49-F238E27FC236}">
                  <a16:creationId xmlns:a16="http://schemas.microsoft.com/office/drawing/2014/main" id="{CF7A624B-16A1-422F-3039-65FFA6D406C8}"/>
                </a:ext>
              </a:extLst>
            </p:cNvPr>
            <p:cNvSpPr/>
            <p:nvPr/>
          </p:nvSpPr>
          <p:spPr>
            <a:xfrm>
              <a:off x="12709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1342918" y="15166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1414918" y="1520719"/>
              <a:ext cx="72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1489068" y="1516655"/>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1921068" y="1520453"/>
              <a:ext cx="2880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sp>
        <p:nvSpPr>
          <p:cNvPr id="18" name="矩形 17">
            <a:extLst>
              <a:ext uri="{FF2B5EF4-FFF2-40B4-BE49-F238E27FC236}">
                <a16:creationId xmlns:a16="http://schemas.microsoft.com/office/drawing/2014/main" id="{CF7A624B-16A1-422F-3039-65FFA6D406C8}"/>
              </a:ext>
            </a:extLst>
          </p:cNvPr>
          <p:cNvSpPr/>
          <p:nvPr/>
        </p:nvSpPr>
        <p:spPr>
          <a:xfrm>
            <a:off x="1340169" y="175603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1628169" y="1756039"/>
            <a:ext cx="93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7963511" y="1758179"/>
            <a:ext cx="720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F7A624B-16A1-422F-3039-65FFA6D406C8}"/>
              </a:ext>
            </a:extLst>
          </p:cNvPr>
          <p:cNvSpPr/>
          <p:nvPr/>
        </p:nvSpPr>
        <p:spPr>
          <a:xfrm>
            <a:off x="2564269" y="1758786"/>
            <a:ext cx="540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F7A624B-16A1-422F-3039-65FFA6D406C8}"/>
              </a:ext>
            </a:extLst>
          </p:cNvPr>
          <p:cNvSpPr/>
          <p:nvPr/>
        </p:nvSpPr>
        <p:spPr>
          <a:xfrm>
            <a:off x="8681261" y="1756039"/>
            <a:ext cx="57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4" name="标题 1"/>
          <p:cNvSpPr>
            <a:spLocks noGrp="1"/>
          </p:cNvSpPr>
          <p:nvPr>
            <p:ph type="title"/>
          </p:nvPr>
        </p:nvSpPr>
        <p:spPr>
          <a:xfrm>
            <a:off x="0" y="225425"/>
            <a:ext cx="12192000" cy="752475"/>
          </a:xfrm>
        </p:spPr>
        <p:txBody>
          <a:bodyPr/>
          <a:lstStyle/>
          <a:p>
            <a:r>
              <a:rPr lang="en-US" altLang="zh-CN" dirty="0"/>
              <a:t>VGG-19-1000w</a:t>
            </a:r>
            <a:endParaRPr lang="zh-CN" altLang="en-US" dirty="0"/>
          </a:p>
        </p:txBody>
      </p:sp>
      <p:grpSp>
        <p:nvGrpSpPr>
          <p:cNvPr id="30" name="组合 29"/>
          <p:cNvGrpSpPr/>
          <p:nvPr/>
        </p:nvGrpSpPr>
        <p:grpSpPr>
          <a:xfrm>
            <a:off x="1270918" y="2380255"/>
            <a:ext cx="3530150" cy="244417"/>
            <a:chOff x="1270918" y="1516655"/>
            <a:chExt cx="3530150" cy="244417"/>
          </a:xfrm>
        </p:grpSpPr>
        <p:sp>
          <p:nvSpPr>
            <p:cNvPr id="31" name="矩形 30">
              <a:extLst>
                <a:ext uri="{FF2B5EF4-FFF2-40B4-BE49-F238E27FC236}">
                  <a16:creationId xmlns:a16="http://schemas.microsoft.com/office/drawing/2014/main" id="{CF7A624B-16A1-422F-3039-65FFA6D406C8}"/>
                </a:ext>
              </a:extLst>
            </p:cNvPr>
            <p:cNvSpPr/>
            <p:nvPr/>
          </p:nvSpPr>
          <p:spPr>
            <a:xfrm>
              <a:off x="12709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CF7A624B-16A1-422F-3039-65FFA6D406C8}"/>
                </a:ext>
              </a:extLst>
            </p:cNvPr>
            <p:cNvSpPr/>
            <p:nvPr/>
          </p:nvSpPr>
          <p:spPr>
            <a:xfrm>
              <a:off x="1342918" y="15166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CF7A624B-16A1-422F-3039-65FFA6D406C8}"/>
                </a:ext>
              </a:extLst>
            </p:cNvPr>
            <p:cNvSpPr/>
            <p:nvPr/>
          </p:nvSpPr>
          <p:spPr>
            <a:xfrm>
              <a:off x="1414918" y="1520719"/>
              <a:ext cx="72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CF7A624B-16A1-422F-3039-65FFA6D406C8}"/>
                </a:ext>
              </a:extLst>
            </p:cNvPr>
            <p:cNvSpPr/>
            <p:nvPr/>
          </p:nvSpPr>
          <p:spPr>
            <a:xfrm>
              <a:off x="1489068" y="1516655"/>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CF7A624B-16A1-422F-3039-65FFA6D406C8}"/>
                </a:ext>
              </a:extLst>
            </p:cNvPr>
            <p:cNvSpPr/>
            <p:nvPr/>
          </p:nvSpPr>
          <p:spPr>
            <a:xfrm>
              <a:off x="1921068" y="1520453"/>
              <a:ext cx="2880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sp>
        <p:nvSpPr>
          <p:cNvPr id="37" name="矩形 36">
            <a:extLst>
              <a:ext uri="{FF2B5EF4-FFF2-40B4-BE49-F238E27FC236}">
                <a16:creationId xmlns:a16="http://schemas.microsoft.com/office/drawing/2014/main" id="{CF7A624B-16A1-422F-3039-65FFA6D406C8}"/>
              </a:ext>
            </a:extLst>
          </p:cNvPr>
          <p:cNvSpPr/>
          <p:nvPr/>
        </p:nvSpPr>
        <p:spPr>
          <a:xfrm>
            <a:off x="4801411" y="2619639"/>
            <a:ext cx="57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CF7A624B-16A1-422F-3039-65FFA6D406C8}"/>
              </a:ext>
            </a:extLst>
          </p:cNvPr>
          <p:cNvSpPr/>
          <p:nvPr/>
        </p:nvSpPr>
        <p:spPr>
          <a:xfrm>
            <a:off x="1628169" y="2619639"/>
            <a:ext cx="50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F7A624B-16A1-422F-3039-65FFA6D406C8}"/>
              </a:ext>
            </a:extLst>
          </p:cNvPr>
          <p:cNvSpPr/>
          <p:nvPr/>
        </p:nvSpPr>
        <p:spPr>
          <a:xfrm>
            <a:off x="2136169" y="2619639"/>
            <a:ext cx="64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CF7A624B-16A1-422F-3039-65FFA6D406C8}"/>
              </a:ext>
            </a:extLst>
          </p:cNvPr>
          <p:cNvSpPr/>
          <p:nvPr/>
        </p:nvSpPr>
        <p:spPr>
          <a:xfrm>
            <a:off x="9481419" y="23866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CF7A624B-16A1-422F-3039-65FFA6D406C8}"/>
              </a:ext>
            </a:extLst>
          </p:cNvPr>
          <p:cNvSpPr/>
          <p:nvPr/>
        </p:nvSpPr>
        <p:spPr>
          <a:xfrm>
            <a:off x="5450819" y="2386605"/>
            <a:ext cx="1080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44" name="矩形 43">
            <a:extLst>
              <a:ext uri="{FF2B5EF4-FFF2-40B4-BE49-F238E27FC236}">
                <a16:creationId xmlns:a16="http://schemas.microsoft.com/office/drawing/2014/main" id="{CF7A624B-16A1-422F-3039-65FFA6D406C8}"/>
              </a:ext>
            </a:extLst>
          </p:cNvPr>
          <p:cNvSpPr/>
          <p:nvPr/>
        </p:nvSpPr>
        <p:spPr>
          <a:xfrm>
            <a:off x="9010719" y="23866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CF7A624B-16A1-422F-3039-65FFA6D406C8}"/>
              </a:ext>
            </a:extLst>
          </p:cNvPr>
          <p:cNvSpPr/>
          <p:nvPr/>
        </p:nvSpPr>
        <p:spPr>
          <a:xfrm>
            <a:off x="9548319" y="23870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p>
        </p:txBody>
      </p:sp>
      <p:sp>
        <p:nvSpPr>
          <p:cNvPr id="46" name="矩形 45">
            <a:extLst>
              <a:ext uri="{FF2B5EF4-FFF2-40B4-BE49-F238E27FC236}">
                <a16:creationId xmlns:a16="http://schemas.microsoft.com/office/drawing/2014/main" id="{CF7A624B-16A1-422F-3039-65FFA6D406C8}"/>
              </a:ext>
            </a:extLst>
          </p:cNvPr>
          <p:cNvSpPr/>
          <p:nvPr/>
        </p:nvSpPr>
        <p:spPr>
          <a:xfrm>
            <a:off x="5376569" y="23870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CF7A624B-16A1-422F-3039-65FFA6D406C8}"/>
              </a:ext>
            </a:extLst>
          </p:cNvPr>
          <p:cNvSpPr/>
          <p:nvPr/>
        </p:nvSpPr>
        <p:spPr>
          <a:xfrm>
            <a:off x="9013219" y="2619639"/>
            <a:ext cx="46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grpSp>
        <p:nvGrpSpPr>
          <p:cNvPr id="52" name="组合 51"/>
          <p:cNvGrpSpPr/>
          <p:nvPr/>
        </p:nvGrpSpPr>
        <p:grpSpPr>
          <a:xfrm>
            <a:off x="1270918" y="3237505"/>
            <a:ext cx="3530150" cy="244417"/>
            <a:chOff x="1270918" y="1516655"/>
            <a:chExt cx="3530150" cy="244417"/>
          </a:xfrm>
        </p:grpSpPr>
        <p:sp>
          <p:nvSpPr>
            <p:cNvPr id="53" name="矩形 52">
              <a:extLst>
                <a:ext uri="{FF2B5EF4-FFF2-40B4-BE49-F238E27FC236}">
                  <a16:creationId xmlns:a16="http://schemas.microsoft.com/office/drawing/2014/main" id="{CF7A624B-16A1-422F-3039-65FFA6D406C8}"/>
                </a:ext>
              </a:extLst>
            </p:cNvPr>
            <p:cNvSpPr/>
            <p:nvPr/>
          </p:nvSpPr>
          <p:spPr>
            <a:xfrm>
              <a:off x="12709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CF7A624B-16A1-422F-3039-65FFA6D406C8}"/>
                </a:ext>
              </a:extLst>
            </p:cNvPr>
            <p:cNvSpPr/>
            <p:nvPr/>
          </p:nvSpPr>
          <p:spPr>
            <a:xfrm>
              <a:off x="1342918" y="15166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CF7A624B-16A1-422F-3039-65FFA6D406C8}"/>
                </a:ext>
              </a:extLst>
            </p:cNvPr>
            <p:cNvSpPr/>
            <p:nvPr/>
          </p:nvSpPr>
          <p:spPr>
            <a:xfrm>
              <a:off x="1414918" y="1520719"/>
              <a:ext cx="72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CF7A624B-16A1-422F-3039-65FFA6D406C8}"/>
                </a:ext>
              </a:extLst>
            </p:cNvPr>
            <p:cNvSpPr/>
            <p:nvPr/>
          </p:nvSpPr>
          <p:spPr>
            <a:xfrm>
              <a:off x="1489068" y="1516655"/>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CF7A624B-16A1-422F-3039-65FFA6D406C8}"/>
                </a:ext>
              </a:extLst>
            </p:cNvPr>
            <p:cNvSpPr/>
            <p:nvPr/>
          </p:nvSpPr>
          <p:spPr>
            <a:xfrm>
              <a:off x="1921068" y="1520453"/>
              <a:ext cx="2880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sp>
        <p:nvSpPr>
          <p:cNvPr id="58" name="矩形 57">
            <a:extLst>
              <a:ext uri="{FF2B5EF4-FFF2-40B4-BE49-F238E27FC236}">
                <a16:creationId xmlns:a16="http://schemas.microsoft.com/office/drawing/2014/main" id="{CF7A624B-16A1-422F-3039-65FFA6D406C8}"/>
              </a:ext>
            </a:extLst>
          </p:cNvPr>
          <p:cNvSpPr/>
          <p:nvPr/>
        </p:nvSpPr>
        <p:spPr>
          <a:xfrm>
            <a:off x="8833169" y="347688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CF7A624B-16A1-422F-3039-65FFA6D406C8}"/>
              </a:ext>
            </a:extLst>
          </p:cNvPr>
          <p:cNvSpPr/>
          <p:nvPr/>
        </p:nvSpPr>
        <p:spPr>
          <a:xfrm>
            <a:off x="1418619" y="3476889"/>
            <a:ext cx="93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CF7A624B-16A1-422F-3039-65FFA6D406C8}"/>
              </a:ext>
            </a:extLst>
          </p:cNvPr>
          <p:cNvSpPr/>
          <p:nvPr/>
        </p:nvSpPr>
        <p:spPr>
          <a:xfrm>
            <a:off x="4083661" y="3479029"/>
            <a:ext cx="720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CF7A624B-16A1-422F-3039-65FFA6D406C8}"/>
              </a:ext>
            </a:extLst>
          </p:cNvPr>
          <p:cNvSpPr/>
          <p:nvPr/>
        </p:nvSpPr>
        <p:spPr>
          <a:xfrm>
            <a:off x="2354719" y="3479636"/>
            <a:ext cx="172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CF7A624B-16A1-422F-3039-65FFA6D406C8}"/>
              </a:ext>
            </a:extLst>
          </p:cNvPr>
          <p:cNvSpPr/>
          <p:nvPr/>
        </p:nvSpPr>
        <p:spPr>
          <a:xfrm>
            <a:off x="4801411" y="3476889"/>
            <a:ext cx="57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63" name="矩形 62">
            <a:extLst>
              <a:ext uri="{FF2B5EF4-FFF2-40B4-BE49-F238E27FC236}">
                <a16:creationId xmlns:a16="http://schemas.microsoft.com/office/drawing/2014/main" id="{CF7A624B-16A1-422F-3039-65FFA6D406C8}"/>
              </a:ext>
            </a:extLst>
          </p:cNvPr>
          <p:cNvSpPr/>
          <p:nvPr/>
        </p:nvSpPr>
        <p:spPr>
          <a:xfrm>
            <a:off x="8979769" y="324385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CF7A624B-16A1-422F-3039-65FFA6D406C8}"/>
              </a:ext>
            </a:extLst>
          </p:cNvPr>
          <p:cNvSpPr/>
          <p:nvPr/>
        </p:nvSpPr>
        <p:spPr>
          <a:xfrm>
            <a:off x="5450819" y="3243855"/>
            <a:ext cx="1080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65" name="矩形 64">
            <a:extLst>
              <a:ext uri="{FF2B5EF4-FFF2-40B4-BE49-F238E27FC236}">
                <a16:creationId xmlns:a16="http://schemas.microsoft.com/office/drawing/2014/main" id="{CF7A624B-16A1-422F-3039-65FFA6D406C8}"/>
              </a:ext>
            </a:extLst>
          </p:cNvPr>
          <p:cNvSpPr/>
          <p:nvPr/>
        </p:nvSpPr>
        <p:spPr>
          <a:xfrm>
            <a:off x="8832919" y="324385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CF7A624B-16A1-422F-3039-65FFA6D406C8}"/>
              </a:ext>
            </a:extLst>
          </p:cNvPr>
          <p:cNvSpPr/>
          <p:nvPr/>
        </p:nvSpPr>
        <p:spPr>
          <a:xfrm>
            <a:off x="9116519" y="324432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p>
        </p:txBody>
      </p:sp>
      <p:sp>
        <p:nvSpPr>
          <p:cNvPr id="67" name="矩形 66">
            <a:extLst>
              <a:ext uri="{FF2B5EF4-FFF2-40B4-BE49-F238E27FC236}">
                <a16:creationId xmlns:a16="http://schemas.microsoft.com/office/drawing/2014/main" id="{CF7A624B-16A1-422F-3039-65FFA6D406C8}"/>
              </a:ext>
            </a:extLst>
          </p:cNvPr>
          <p:cNvSpPr/>
          <p:nvPr/>
        </p:nvSpPr>
        <p:spPr>
          <a:xfrm>
            <a:off x="5376569" y="324432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CF7A624B-16A1-422F-3039-65FFA6D406C8}"/>
              </a:ext>
            </a:extLst>
          </p:cNvPr>
          <p:cNvSpPr/>
          <p:nvPr/>
        </p:nvSpPr>
        <p:spPr>
          <a:xfrm>
            <a:off x="5377319" y="3479636"/>
            <a:ext cx="172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CF7A624B-16A1-422F-3039-65FFA6D406C8}"/>
              </a:ext>
            </a:extLst>
          </p:cNvPr>
          <p:cNvSpPr/>
          <p:nvPr/>
        </p:nvSpPr>
        <p:spPr>
          <a:xfrm>
            <a:off x="7104519" y="3479636"/>
            <a:ext cx="172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grpSp>
        <p:nvGrpSpPr>
          <p:cNvPr id="70" name="组合 69"/>
          <p:cNvGrpSpPr/>
          <p:nvPr/>
        </p:nvGrpSpPr>
        <p:grpSpPr>
          <a:xfrm>
            <a:off x="1270918" y="4094755"/>
            <a:ext cx="3530150" cy="244417"/>
            <a:chOff x="1270918" y="1516655"/>
            <a:chExt cx="3530150" cy="244417"/>
          </a:xfrm>
        </p:grpSpPr>
        <p:sp>
          <p:nvSpPr>
            <p:cNvPr id="71" name="矩形 70">
              <a:extLst>
                <a:ext uri="{FF2B5EF4-FFF2-40B4-BE49-F238E27FC236}">
                  <a16:creationId xmlns:a16="http://schemas.microsoft.com/office/drawing/2014/main" id="{CF7A624B-16A1-422F-3039-65FFA6D406C8}"/>
                </a:ext>
              </a:extLst>
            </p:cNvPr>
            <p:cNvSpPr/>
            <p:nvPr/>
          </p:nvSpPr>
          <p:spPr>
            <a:xfrm>
              <a:off x="12709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CF7A624B-16A1-422F-3039-65FFA6D406C8}"/>
                </a:ext>
              </a:extLst>
            </p:cNvPr>
            <p:cNvSpPr/>
            <p:nvPr/>
          </p:nvSpPr>
          <p:spPr>
            <a:xfrm>
              <a:off x="1342918" y="15166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73" name="矩形 72">
              <a:extLst>
                <a:ext uri="{FF2B5EF4-FFF2-40B4-BE49-F238E27FC236}">
                  <a16:creationId xmlns:a16="http://schemas.microsoft.com/office/drawing/2014/main" id="{CF7A624B-16A1-422F-3039-65FFA6D406C8}"/>
                </a:ext>
              </a:extLst>
            </p:cNvPr>
            <p:cNvSpPr/>
            <p:nvPr/>
          </p:nvSpPr>
          <p:spPr>
            <a:xfrm>
              <a:off x="1414918" y="1520719"/>
              <a:ext cx="72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CF7A624B-16A1-422F-3039-65FFA6D406C8}"/>
                </a:ext>
              </a:extLst>
            </p:cNvPr>
            <p:cNvSpPr/>
            <p:nvPr/>
          </p:nvSpPr>
          <p:spPr>
            <a:xfrm>
              <a:off x="1489068" y="1516655"/>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75" name="矩形 74">
              <a:extLst>
                <a:ext uri="{FF2B5EF4-FFF2-40B4-BE49-F238E27FC236}">
                  <a16:creationId xmlns:a16="http://schemas.microsoft.com/office/drawing/2014/main" id="{CF7A624B-16A1-422F-3039-65FFA6D406C8}"/>
                </a:ext>
              </a:extLst>
            </p:cNvPr>
            <p:cNvSpPr/>
            <p:nvPr/>
          </p:nvSpPr>
          <p:spPr>
            <a:xfrm>
              <a:off x="1921068" y="1520453"/>
              <a:ext cx="2880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sp>
        <p:nvSpPr>
          <p:cNvPr id="79" name="矩形 78">
            <a:extLst>
              <a:ext uri="{FF2B5EF4-FFF2-40B4-BE49-F238E27FC236}">
                <a16:creationId xmlns:a16="http://schemas.microsoft.com/office/drawing/2014/main" id="{CF7A624B-16A1-422F-3039-65FFA6D406C8}"/>
              </a:ext>
            </a:extLst>
          </p:cNvPr>
          <p:cNvSpPr/>
          <p:nvPr/>
        </p:nvSpPr>
        <p:spPr>
          <a:xfrm>
            <a:off x="1484769" y="4336886"/>
            <a:ext cx="1332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CF7A624B-16A1-422F-3039-65FFA6D406C8}"/>
              </a:ext>
            </a:extLst>
          </p:cNvPr>
          <p:cNvSpPr/>
          <p:nvPr/>
        </p:nvSpPr>
        <p:spPr>
          <a:xfrm>
            <a:off x="4800868" y="4563523"/>
            <a:ext cx="936000" cy="229008"/>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82" name="矩形 81">
            <a:extLst>
              <a:ext uri="{FF2B5EF4-FFF2-40B4-BE49-F238E27FC236}">
                <a16:creationId xmlns:a16="http://schemas.microsoft.com/office/drawing/2014/main" id="{CF7A624B-16A1-422F-3039-65FFA6D406C8}"/>
              </a:ext>
            </a:extLst>
          </p:cNvPr>
          <p:cNvSpPr/>
          <p:nvPr/>
        </p:nvSpPr>
        <p:spPr>
          <a:xfrm>
            <a:off x="1821319" y="4565486"/>
            <a:ext cx="2268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grpSp>
        <p:nvGrpSpPr>
          <p:cNvPr id="88" name="组合 87"/>
          <p:cNvGrpSpPr/>
          <p:nvPr/>
        </p:nvGrpSpPr>
        <p:grpSpPr>
          <a:xfrm>
            <a:off x="4798719" y="4094756"/>
            <a:ext cx="1437050" cy="244415"/>
            <a:chOff x="4798719" y="3751855"/>
            <a:chExt cx="1437050" cy="234472"/>
          </a:xfrm>
        </p:grpSpPr>
        <p:sp>
          <p:nvSpPr>
            <p:cNvPr id="83" name="矩形 82">
              <a:extLst>
                <a:ext uri="{FF2B5EF4-FFF2-40B4-BE49-F238E27FC236}">
                  <a16:creationId xmlns:a16="http://schemas.microsoft.com/office/drawing/2014/main" id="{CF7A624B-16A1-422F-3039-65FFA6D406C8}"/>
                </a:ext>
              </a:extLst>
            </p:cNvPr>
            <p:cNvSpPr/>
            <p:nvPr/>
          </p:nvSpPr>
          <p:spPr>
            <a:xfrm>
              <a:off x="6096869" y="375185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CF7A624B-16A1-422F-3039-65FFA6D406C8}"/>
                </a:ext>
              </a:extLst>
            </p:cNvPr>
            <p:cNvSpPr/>
            <p:nvPr/>
          </p:nvSpPr>
          <p:spPr>
            <a:xfrm>
              <a:off x="4872969" y="3755600"/>
              <a:ext cx="1080000" cy="228844"/>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p>
          </p:txBody>
        </p:sp>
        <p:sp>
          <p:nvSpPr>
            <p:cNvPr id="85" name="矩形 84">
              <a:extLst>
                <a:ext uri="{FF2B5EF4-FFF2-40B4-BE49-F238E27FC236}">
                  <a16:creationId xmlns:a16="http://schemas.microsoft.com/office/drawing/2014/main" id="{CF7A624B-16A1-422F-3039-65FFA6D406C8}"/>
                </a:ext>
              </a:extLst>
            </p:cNvPr>
            <p:cNvSpPr/>
            <p:nvPr/>
          </p:nvSpPr>
          <p:spPr>
            <a:xfrm>
              <a:off x="5950019" y="375185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CF7A624B-16A1-422F-3039-65FFA6D406C8}"/>
                </a:ext>
              </a:extLst>
            </p:cNvPr>
            <p:cNvSpPr/>
            <p:nvPr/>
          </p:nvSpPr>
          <p:spPr>
            <a:xfrm>
              <a:off x="6163769" y="375232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p>
          </p:txBody>
        </p:sp>
        <p:sp>
          <p:nvSpPr>
            <p:cNvPr id="87" name="矩形 86">
              <a:extLst>
                <a:ext uri="{FF2B5EF4-FFF2-40B4-BE49-F238E27FC236}">
                  <a16:creationId xmlns:a16="http://schemas.microsoft.com/office/drawing/2014/main" id="{CF7A624B-16A1-422F-3039-65FFA6D406C8}"/>
                </a:ext>
              </a:extLst>
            </p:cNvPr>
            <p:cNvSpPr/>
            <p:nvPr/>
          </p:nvSpPr>
          <p:spPr>
            <a:xfrm>
              <a:off x="4798719" y="375232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grpSp>
      <p:sp>
        <p:nvSpPr>
          <p:cNvPr id="89" name="矩形 88">
            <a:extLst>
              <a:ext uri="{FF2B5EF4-FFF2-40B4-BE49-F238E27FC236}">
                <a16:creationId xmlns:a16="http://schemas.microsoft.com/office/drawing/2014/main" id="{CF7A624B-16A1-422F-3039-65FFA6D406C8}"/>
              </a:ext>
            </a:extLst>
          </p:cNvPr>
          <p:cNvSpPr/>
          <p:nvPr/>
        </p:nvSpPr>
        <p:spPr>
          <a:xfrm>
            <a:off x="4803318" y="4334270"/>
            <a:ext cx="1332000" cy="228324"/>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grpSp>
        <p:nvGrpSpPr>
          <p:cNvPr id="91" name="组合 90"/>
          <p:cNvGrpSpPr/>
          <p:nvPr/>
        </p:nvGrpSpPr>
        <p:grpSpPr>
          <a:xfrm>
            <a:off x="6236618" y="4094755"/>
            <a:ext cx="3530150" cy="244417"/>
            <a:chOff x="1270918" y="1516655"/>
            <a:chExt cx="3530150" cy="244417"/>
          </a:xfrm>
          <a:solidFill>
            <a:schemeClr val="accent5">
              <a:lumMod val="60000"/>
              <a:lumOff val="40000"/>
              <a:alpha val="50000"/>
            </a:schemeClr>
          </a:solidFill>
        </p:grpSpPr>
        <p:sp>
          <p:nvSpPr>
            <p:cNvPr id="92" name="矩形 91">
              <a:extLst>
                <a:ext uri="{FF2B5EF4-FFF2-40B4-BE49-F238E27FC236}">
                  <a16:creationId xmlns:a16="http://schemas.microsoft.com/office/drawing/2014/main" id="{CF7A624B-16A1-422F-3039-65FFA6D406C8}"/>
                </a:ext>
              </a:extLst>
            </p:cNvPr>
            <p:cNvSpPr/>
            <p:nvPr/>
          </p:nvSpPr>
          <p:spPr>
            <a:xfrm>
              <a:off x="1270918" y="1518433"/>
              <a:ext cx="72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93" name="矩形 92">
              <a:extLst>
                <a:ext uri="{FF2B5EF4-FFF2-40B4-BE49-F238E27FC236}">
                  <a16:creationId xmlns:a16="http://schemas.microsoft.com/office/drawing/2014/main" id="{CF7A624B-16A1-422F-3039-65FFA6D406C8}"/>
                </a:ext>
              </a:extLst>
            </p:cNvPr>
            <p:cNvSpPr/>
            <p:nvPr/>
          </p:nvSpPr>
          <p:spPr>
            <a:xfrm>
              <a:off x="1342918" y="1516655"/>
              <a:ext cx="72000" cy="240536"/>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94" name="矩形 93">
              <a:extLst>
                <a:ext uri="{FF2B5EF4-FFF2-40B4-BE49-F238E27FC236}">
                  <a16:creationId xmlns:a16="http://schemas.microsoft.com/office/drawing/2014/main" id="{CF7A624B-16A1-422F-3039-65FFA6D406C8}"/>
                </a:ext>
              </a:extLst>
            </p:cNvPr>
            <p:cNvSpPr/>
            <p:nvPr/>
          </p:nvSpPr>
          <p:spPr>
            <a:xfrm>
              <a:off x="1414918" y="1520719"/>
              <a:ext cx="72000" cy="24035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95" name="矩形 94">
              <a:extLst>
                <a:ext uri="{FF2B5EF4-FFF2-40B4-BE49-F238E27FC236}">
                  <a16:creationId xmlns:a16="http://schemas.microsoft.com/office/drawing/2014/main" id="{CF7A624B-16A1-422F-3039-65FFA6D406C8}"/>
                </a:ext>
              </a:extLst>
            </p:cNvPr>
            <p:cNvSpPr/>
            <p:nvPr/>
          </p:nvSpPr>
          <p:spPr>
            <a:xfrm>
              <a:off x="1489068" y="1516655"/>
              <a:ext cx="432000" cy="240536"/>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2</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96" name="矩形 95">
              <a:extLst>
                <a:ext uri="{FF2B5EF4-FFF2-40B4-BE49-F238E27FC236}">
                  <a16:creationId xmlns:a16="http://schemas.microsoft.com/office/drawing/2014/main" id="{CF7A624B-16A1-422F-3039-65FFA6D406C8}"/>
                </a:ext>
              </a:extLst>
            </p:cNvPr>
            <p:cNvSpPr/>
            <p:nvPr/>
          </p:nvSpPr>
          <p:spPr>
            <a:xfrm>
              <a:off x="1921068" y="1520453"/>
              <a:ext cx="2880000" cy="23833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grpSp>
      <p:grpSp>
        <p:nvGrpSpPr>
          <p:cNvPr id="97" name="组合 96"/>
          <p:cNvGrpSpPr/>
          <p:nvPr/>
        </p:nvGrpSpPr>
        <p:grpSpPr>
          <a:xfrm>
            <a:off x="9764419" y="4094756"/>
            <a:ext cx="1437050" cy="244415"/>
            <a:chOff x="4798719" y="3751855"/>
            <a:chExt cx="1437050" cy="234472"/>
          </a:xfrm>
          <a:solidFill>
            <a:schemeClr val="accent6">
              <a:alpha val="50000"/>
            </a:schemeClr>
          </a:solidFill>
        </p:grpSpPr>
        <p:sp>
          <p:nvSpPr>
            <p:cNvPr id="98" name="矩形 97">
              <a:extLst>
                <a:ext uri="{FF2B5EF4-FFF2-40B4-BE49-F238E27FC236}">
                  <a16:creationId xmlns:a16="http://schemas.microsoft.com/office/drawing/2014/main" id="{CF7A624B-16A1-422F-3039-65FFA6D406C8}"/>
                </a:ext>
              </a:extLst>
            </p:cNvPr>
            <p:cNvSpPr/>
            <p:nvPr/>
          </p:nvSpPr>
          <p:spPr>
            <a:xfrm>
              <a:off x="6096869" y="3751855"/>
              <a:ext cx="72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99" name="矩形 98">
              <a:extLst>
                <a:ext uri="{FF2B5EF4-FFF2-40B4-BE49-F238E27FC236}">
                  <a16:creationId xmlns:a16="http://schemas.microsoft.com/office/drawing/2014/main" id="{CF7A624B-16A1-422F-3039-65FFA6D406C8}"/>
                </a:ext>
              </a:extLst>
            </p:cNvPr>
            <p:cNvSpPr/>
            <p:nvPr/>
          </p:nvSpPr>
          <p:spPr>
            <a:xfrm>
              <a:off x="4872969" y="3755600"/>
              <a:ext cx="1080000" cy="228844"/>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2</a:t>
              </a:r>
            </a:p>
          </p:txBody>
        </p:sp>
        <p:sp>
          <p:nvSpPr>
            <p:cNvPr id="100" name="矩形 99">
              <a:extLst>
                <a:ext uri="{FF2B5EF4-FFF2-40B4-BE49-F238E27FC236}">
                  <a16:creationId xmlns:a16="http://schemas.microsoft.com/office/drawing/2014/main" id="{CF7A624B-16A1-422F-3039-65FFA6D406C8}"/>
                </a:ext>
              </a:extLst>
            </p:cNvPr>
            <p:cNvSpPr/>
            <p:nvPr/>
          </p:nvSpPr>
          <p:spPr>
            <a:xfrm>
              <a:off x="5950019" y="3751855"/>
              <a:ext cx="144599"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101" name="矩形 100">
              <a:extLst>
                <a:ext uri="{FF2B5EF4-FFF2-40B4-BE49-F238E27FC236}">
                  <a16:creationId xmlns:a16="http://schemas.microsoft.com/office/drawing/2014/main" id="{CF7A624B-16A1-422F-3039-65FFA6D406C8}"/>
                </a:ext>
              </a:extLst>
            </p:cNvPr>
            <p:cNvSpPr/>
            <p:nvPr/>
          </p:nvSpPr>
          <p:spPr>
            <a:xfrm>
              <a:off x="6163769" y="3752327"/>
              <a:ext cx="72000" cy="234000"/>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5</a:t>
              </a:r>
            </a:p>
          </p:txBody>
        </p:sp>
        <p:sp>
          <p:nvSpPr>
            <p:cNvPr id="102" name="矩形 101">
              <a:extLst>
                <a:ext uri="{FF2B5EF4-FFF2-40B4-BE49-F238E27FC236}">
                  <a16:creationId xmlns:a16="http://schemas.microsoft.com/office/drawing/2014/main" id="{CF7A624B-16A1-422F-3039-65FFA6D406C8}"/>
                </a:ext>
              </a:extLst>
            </p:cNvPr>
            <p:cNvSpPr/>
            <p:nvPr/>
          </p:nvSpPr>
          <p:spPr>
            <a:xfrm>
              <a:off x="4798719" y="3752327"/>
              <a:ext cx="72000" cy="234000"/>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grpSp>
      <p:sp>
        <p:nvSpPr>
          <p:cNvPr id="106" name="矩形 105">
            <a:extLst>
              <a:ext uri="{FF2B5EF4-FFF2-40B4-BE49-F238E27FC236}">
                <a16:creationId xmlns:a16="http://schemas.microsoft.com/office/drawing/2014/main" id="{CF7A624B-16A1-422F-3039-65FFA6D406C8}"/>
              </a:ext>
            </a:extLst>
          </p:cNvPr>
          <p:cNvSpPr/>
          <p:nvPr/>
        </p:nvSpPr>
        <p:spPr>
          <a:xfrm>
            <a:off x="8399919" y="4336886"/>
            <a:ext cx="1332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grpSp>
        <p:nvGrpSpPr>
          <p:cNvPr id="111" name="组合 110">
            <a:extLst>
              <a:ext uri="{FF2B5EF4-FFF2-40B4-BE49-F238E27FC236}">
                <a16:creationId xmlns:a16="http://schemas.microsoft.com/office/drawing/2014/main" id="{377493C2-4BFB-26A5-3F93-FAE0AB826EBA}"/>
              </a:ext>
            </a:extLst>
          </p:cNvPr>
          <p:cNvGrpSpPr/>
          <p:nvPr/>
        </p:nvGrpSpPr>
        <p:grpSpPr>
          <a:xfrm>
            <a:off x="1133225" y="5138506"/>
            <a:ext cx="10703175" cy="338554"/>
            <a:chOff x="2926080" y="930455"/>
            <a:chExt cx="9408121" cy="338554"/>
          </a:xfrm>
        </p:grpSpPr>
        <p:cxnSp>
          <p:nvCxnSpPr>
            <p:cNvPr id="112" name="直线箭头连接符 65">
              <a:extLst>
                <a:ext uri="{FF2B5EF4-FFF2-40B4-BE49-F238E27FC236}">
                  <a16:creationId xmlns:a16="http://schemas.microsoft.com/office/drawing/2014/main" id="{BFBB704D-663E-53D1-1837-D700DF7A714A}"/>
                </a:ext>
              </a:extLst>
            </p:cNvPr>
            <p:cNvCxnSpPr>
              <a:cxnSpLocks/>
            </p:cNvCxnSpPr>
            <p:nvPr/>
          </p:nvCxnSpPr>
          <p:spPr>
            <a:xfrm>
              <a:off x="2926080" y="982980"/>
              <a:ext cx="90982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40DFDCA9-4149-A8C4-71C5-607C933B7BC1}"/>
                </a:ext>
              </a:extLst>
            </p:cNvPr>
            <p:cNvSpPr txBox="1"/>
            <p:nvPr/>
          </p:nvSpPr>
          <p:spPr>
            <a:xfrm>
              <a:off x="11492191" y="930455"/>
              <a:ext cx="842010" cy="338554"/>
            </a:xfrm>
            <a:prstGeom prst="rect">
              <a:avLst/>
            </a:prstGeom>
            <a:noFill/>
          </p:spPr>
          <p:txBody>
            <a:bodyPr wrap="square" rtlCol="0">
              <a:spAutoFit/>
            </a:bodyPr>
            <a:lstStyle/>
            <a:p>
              <a:r>
                <a:rPr lang="en-US" altLang="zh-CN" sz="1600" i="1" dirty="0">
                  <a:latin typeface="Cambria Math" panose="02040503050406030204" pitchFamily="18" charset="0"/>
                </a:rPr>
                <a:t>time</a:t>
              </a:r>
              <a:endParaRPr lang="zh-CN" altLang="en-US" i="1" dirty="0">
                <a:latin typeface="Cambria Math" panose="02040503050406030204" pitchFamily="18" charset="0"/>
              </a:endParaRPr>
            </a:p>
          </p:txBody>
        </p:sp>
      </p:grpSp>
      <p:cxnSp>
        <p:nvCxnSpPr>
          <p:cNvPr id="115" name="直接连接符 114"/>
          <p:cNvCxnSpPr/>
          <p:nvPr/>
        </p:nvCxnSpPr>
        <p:spPr>
          <a:xfrm>
            <a:off x="1268818" y="1512083"/>
            <a:ext cx="0" cy="36789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10685868" y="1524783"/>
            <a:ext cx="0" cy="36662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9612718" y="2387600"/>
            <a:ext cx="0" cy="28034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9180918" y="3238499"/>
            <a:ext cx="0" cy="195253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6228168" y="4089400"/>
            <a:ext cx="0" cy="11016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CF7A624B-16A1-422F-3039-65FFA6D406C8}"/>
              </a:ext>
            </a:extLst>
          </p:cNvPr>
          <p:cNvSpPr/>
          <p:nvPr/>
        </p:nvSpPr>
        <p:spPr>
          <a:xfrm>
            <a:off x="2783869" y="2619639"/>
            <a:ext cx="6516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27" name="矩形 126">
            <a:extLst>
              <a:ext uri="{FF2B5EF4-FFF2-40B4-BE49-F238E27FC236}">
                <a16:creationId xmlns:a16="http://schemas.microsoft.com/office/drawing/2014/main" id="{CF7A624B-16A1-422F-3039-65FFA6D406C8}"/>
              </a:ext>
            </a:extLst>
          </p:cNvPr>
          <p:cNvSpPr/>
          <p:nvPr/>
        </p:nvSpPr>
        <p:spPr>
          <a:xfrm>
            <a:off x="3437919" y="2619639"/>
            <a:ext cx="64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30" name="矩形 129">
            <a:extLst>
              <a:ext uri="{FF2B5EF4-FFF2-40B4-BE49-F238E27FC236}">
                <a16:creationId xmlns:a16="http://schemas.microsoft.com/office/drawing/2014/main" id="{CF7A624B-16A1-422F-3039-65FFA6D406C8}"/>
              </a:ext>
            </a:extLst>
          </p:cNvPr>
          <p:cNvSpPr/>
          <p:nvPr/>
        </p:nvSpPr>
        <p:spPr>
          <a:xfrm>
            <a:off x="1340169" y="261963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31" name="矩形 130">
            <a:extLst>
              <a:ext uri="{FF2B5EF4-FFF2-40B4-BE49-F238E27FC236}">
                <a16:creationId xmlns:a16="http://schemas.microsoft.com/office/drawing/2014/main" id="{CF7A624B-16A1-422F-3039-65FFA6D406C8}"/>
              </a:ext>
            </a:extLst>
          </p:cNvPr>
          <p:cNvSpPr/>
          <p:nvPr/>
        </p:nvSpPr>
        <p:spPr>
          <a:xfrm>
            <a:off x="4083661" y="2621779"/>
            <a:ext cx="720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33" name="矩形 132">
            <a:extLst>
              <a:ext uri="{FF2B5EF4-FFF2-40B4-BE49-F238E27FC236}">
                <a16:creationId xmlns:a16="http://schemas.microsoft.com/office/drawing/2014/main" id="{CF7A624B-16A1-422F-3039-65FFA6D406C8}"/>
              </a:ext>
            </a:extLst>
          </p:cNvPr>
          <p:cNvSpPr/>
          <p:nvPr/>
        </p:nvSpPr>
        <p:spPr>
          <a:xfrm>
            <a:off x="5381019" y="2619639"/>
            <a:ext cx="6516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34" name="矩形 133">
            <a:extLst>
              <a:ext uri="{FF2B5EF4-FFF2-40B4-BE49-F238E27FC236}">
                <a16:creationId xmlns:a16="http://schemas.microsoft.com/office/drawing/2014/main" id="{CF7A624B-16A1-422F-3039-65FFA6D406C8}"/>
              </a:ext>
            </a:extLst>
          </p:cNvPr>
          <p:cNvSpPr/>
          <p:nvPr/>
        </p:nvSpPr>
        <p:spPr>
          <a:xfrm>
            <a:off x="6035069" y="2619639"/>
            <a:ext cx="6516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36" name="矩形 135">
            <a:extLst>
              <a:ext uri="{FF2B5EF4-FFF2-40B4-BE49-F238E27FC236}">
                <a16:creationId xmlns:a16="http://schemas.microsoft.com/office/drawing/2014/main" id="{CF7A624B-16A1-422F-3039-65FFA6D406C8}"/>
              </a:ext>
            </a:extLst>
          </p:cNvPr>
          <p:cNvSpPr/>
          <p:nvPr/>
        </p:nvSpPr>
        <p:spPr>
          <a:xfrm>
            <a:off x="6689119" y="2619639"/>
            <a:ext cx="6516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37" name="矩形 136">
            <a:extLst>
              <a:ext uri="{FF2B5EF4-FFF2-40B4-BE49-F238E27FC236}">
                <a16:creationId xmlns:a16="http://schemas.microsoft.com/office/drawing/2014/main" id="{CF7A624B-16A1-422F-3039-65FFA6D406C8}"/>
              </a:ext>
            </a:extLst>
          </p:cNvPr>
          <p:cNvSpPr/>
          <p:nvPr/>
        </p:nvSpPr>
        <p:spPr>
          <a:xfrm>
            <a:off x="7343169" y="2619639"/>
            <a:ext cx="6516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38" name="矩形 137">
            <a:extLst>
              <a:ext uri="{FF2B5EF4-FFF2-40B4-BE49-F238E27FC236}">
                <a16:creationId xmlns:a16="http://schemas.microsoft.com/office/drawing/2014/main" id="{CF7A624B-16A1-422F-3039-65FFA6D406C8}"/>
              </a:ext>
            </a:extLst>
          </p:cNvPr>
          <p:cNvSpPr/>
          <p:nvPr/>
        </p:nvSpPr>
        <p:spPr>
          <a:xfrm>
            <a:off x="7997219" y="2619639"/>
            <a:ext cx="6516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39" name="矩形 138">
            <a:extLst>
              <a:ext uri="{FF2B5EF4-FFF2-40B4-BE49-F238E27FC236}">
                <a16:creationId xmlns:a16="http://schemas.microsoft.com/office/drawing/2014/main" id="{CF7A624B-16A1-422F-3039-65FFA6D406C8}"/>
              </a:ext>
            </a:extLst>
          </p:cNvPr>
          <p:cNvSpPr/>
          <p:nvPr/>
        </p:nvSpPr>
        <p:spPr>
          <a:xfrm>
            <a:off x="8651269" y="2619639"/>
            <a:ext cx="36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40" name="矩形 139">
            <a:extLst>
              <a:ext uri="{FF2B5EF4-FFF2-40B4-BE49-F238E27FC236}">
                <a16:creationId xmlns:a16="http://schemas.microsoft.com/office/drawing/2014/main" id="{CF7A624B-16A1-422F-3039-65FFA6D406C8}"/>
              </a:ext>
            </a:extLst>
          </p:cNvPr>
          <p:cNvSpPr/>
          <p:nvPr/>
        </p:nvSpPr>
        <p:spPr>
          <a:xfrm>
            <a:off x="4153511" y="4336279"/>
            <a:ext cx="648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44" name="矩形 143">
            <a:extLst>
              <a:ext uri="{FF2B5EF4-FFF2-40B4-BE49-F238E27FC236}">
                <a16:creationId xmlns:a16="http://schemas.microsoft.com/office/drawing/2014/main" id="{CF7A624B-16A1-422F-3039-65FFA6D406C8}"/>
              </a:ext>
            </a:extLst>
          </p:cNvPr>
          <p:cNvSpPr/>
          <p:nvPr/>
        </p:nvSpPr>
        <p:spPr>
          <a:xfrm>
            <a:off x="9765169" y="4336886"/>
            <a:ext cx="1368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45" name="矩形 144">
            <a:extLst>
              <a:ext uri="{FF2B5EF4-FFF2-40B4-BE49-F238E27FC236}">
                <a16:creationId xmlns:a16="http://schemas.microsoft.com/office/drawing/2014/main" id="{CF7A624B-16A1-422F-3039-65FFA6D406C8}"/>
              </a:ext>
            </a:extLst>
          </p:cNvPr>
          <p:cNvSpPr/>
          <p:nvPr/>
        </p:nvSpPr>
        <p:spPr>
          <a:xfrm>
            <a:off x="8719161" y="4564879"/>
            <a:ext cx="1044000" cy="231253"/>
          </a:xfrm>
          <a:prstGeom prst="rect">
            <a:avLst/>
          </a:prstGeom>
          <a:solidFill>
            <a:schemeClr val="accent2">
              <a:lumMod val="60000"/>
              <a:lumOff val="40000"/>
              <a:alpha val="5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2</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46" name="矩形 145">
            <a:extLst>
              <a:ext uri="{FF2B5EF4-FFF2-40B4-BE49-F238E27FC236}">
                <a16:creationId xmlns:a16="http://schemas.microsoft.com/office/drawing/2014/main" id="{CF7A624B-16A1-422F-3039-65FFA6D406C8}"/>
              </a:ext>
            </a:extLst>
          </p:cNvPr>
          <p:cNvSpPr/>
          <p:nvPr/>
        </p:nvSpPr>
        <p:spPr>
          <a:xfrm>
            <a:off x="9766568" y="4563523"/>
            <a:ext cx="936000" cy="229008"/>
          </a:xfrm>
          <a:prstGeom prst="rect">
            <a:avLst/>
          </a:prstGeom>
          <a:solidFill>
            <a:schemeClr val="accent2">
              <a:lumMod val="60000"/>
              <a:lumOff val="40000"/>
              <a:alpha val="5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48" name="矩形 147">
            <a:extLst>
              <a:ext uri="{FF2B5EF4-FFF2-40B4-BE49-F238E27FC236}">
                <a16:creationId xmlns:a16="http://schemas.microsoft.com/office/drawing/2014/main" id="{CF7A624B-16A1-422F-3039-65FFA6D406C8}"/>
              </a:ext>
            </a:extLst>
          </p:cNvPr>
          <p:cNvSpPr/>
          <p:nvPr/>
        </p:nvSpPr>
        <p:spPr>
          <a:xfrm>
            <a:off x="1352869" y="4562739"/>
            <a:ext cx="468000"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5</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51" name="矩形 150">
            <a:extLst>
              <a:ext uri="{FF2B5EF4-FFF2-40B4-BE49-F238E27FC236}">
                <a16:creationId xmlns:a16="http://schemas.microsoft.com/office/drawing/2014/main" id="{CF7A624B-16A1-422F-3039-65FFA6D406C8}"/>
              </a:ext>
            </a:extLst>
          </p:cNvPr>
          <p:cNvSpPr/>
          <p:nvPr/>
        </p:nvSpPr>
        <p:spPr>
          <a:xfrm>
            <a:off x="2822118" y="4334270"/>
            <a:ext cx="1332000" cy="228324"/>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53" name="矩形 152">
            <a:extLst>
              <a:ext uri="{FF2B5EF4-FFF2-40B4-BE49-F238E27FC236}">
                <a16:creationId xmlns:a16="http://schemas.microsoft.com/office/drawing/2014/main" id="{CF7A624B-16A1-422F-3039-65FFA6D406C8}"/>
              </a:ext>
            </a:extLst>
          </p:cNvPr>
          <p:cNvSpPr/>
          <p:nvPr/>
        </p:nvSpPr>
        <p:spPr>
          <a:xfrm>
            <a:off x="6238269" y="4334139"/>
            <a:ext cx="93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54" name="矩形 153">
            <a:extLst>
              <a:ext uri="{FF2B5EF4-FFF2-40B4-BE49-F238E27FC236}">
                <a16:creationId xmlns:a16="http://schemas.microsoft.com/office/drawing/2014/main" id="{CF7A624B-16A1-422F-3039-65FFA6D406C8}"/>
              </a:ext>
            </a:extLst>
          </p:cNvPr>
          <p:cNvSpPr/>
          <p:nvPr/>
        </p:nvSpPr>
        <p:spPr>
          <a:xfrm>
            <a:off x="7175819" y="4334139"/>
            <a:ext cx="288000" cy="234000"/>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55" name="矩形 154">
            <a:extLst>
              <a:ext uri="{FF2B5EF4-FFF2-40B4-BE49-F238E27FC236}">
                <a16:creationId xmlns:a16="http://schemas.microsoft.com/office/drawing/2014/main" id="{CF7A624B-16A1-422F-3039-65FFA6D406C8}"/>
              </a:ext>
            </a:extLst>
          </p:cNvPr>
          <p:cNvSpPr/>
          <p:nvPr/>
        </p:nvSpPr>
        <p:spPr>
          <a:xfrm>
            <a:off x="7463819" y="4334139"/>
            <a:ext cx="936000" cy="229008"/>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56" name="矩形 155">
            <a:extLst>
              <a:ext uri="{FF2B5EF4-FFF2-40B4-BE49-F238E27FC236}">
                <a16:creationId xmlns:a16="http://schemas.microsoft.com/office/drawing/2014/main" id="{CF7A624B-16A1-422F-3039-65FFA6D406C8}"/>
              </a:ext>
            </a:extLst>
          </p:cNvPr>
          <p:cNvSpPr/>
          <p:nvPr/>
        </p:nvSpPr>
        <p:spPr>
          <a:xfrm>
            <a:off x="6450469" y="4565486"/>
            <a:ext cx="2268000" cy="226261"/>
          </a:xfrm>
          <a:prstGeom prst="rect">
            <a:avLst/>
          </a:prstGeom>
          <a:solidFill>
            <a:schemeClr val="accent2">
              <a:lumMod val="60000"/>
              <a:lumOff val="40000"/>
              <a:alpha val="5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243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CF7A624B-16A1-422F-3039-65FFA6D406C8}"/>
              </a:ext>
            </a:extLst>
          </p:cNvPr>
          <p:cNvSpPr/>
          <p:nvPr/>
        </p:nvSpPr>
        <p:spPr>
          <a:xfrm>
            <a:off x="654369" y="175603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942369" y="1756039"/>
            <a:ext cx="108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8852511" y="1758179"/>
            <a:ext cx="432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F7A624B-16A1-422F-3039-65FFA6D406C8}"/>
              </a:ext>
            </a:extLst>
          </p:cNvPr>
          <p:cNvSpPr/>
          <p:nvPr/>
        </p:nvSpPr>
        <p:spPr>
          <a:xfrm>
            <a:off x="2011819" y="1758786"/>
            <a:ext cx="684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F7A624B-16A1-422F-3039-65FFA6D406C8}"/>
              </a:ext>
            </a:extLst>
          </p:cNvPr>
          <p:cNvSpPr/>
          <p:nvPr/>
        </p:nvSpPr>
        <p:spPr>
          <a:xfrm>
            <a:off x="9284511" y="17560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4" name="标题 1"/>
          <p:cNvSpPr>
            <a:spLocks noGrp="1"/>
          </p:cNvSpPr>
          <p:nvPr>
            <p:ph type="title"/>
          </p:nvPr>
        </p:nvSpPr>
        <p:spPr>
          <a:xfrm>
            <a:off x="0" y="225425"/>
            <a:ext cx="12192000" cy="752475"/>
          </a:xfrm>
        </p:spPr>
        <p:txBody>
          <a:bodyPr/>
          <a:lstStyle/>
          <a:p>
            <a:r>
              <a:rPr lang="en-US" altLang="zh-CN" dirty="0"/>
              <a:t>VGG-19-300w</a:t>
            </a:r>
            <a:endParaRPr lang="zh-CN" altLang="en-US" dirty="0"/>
          </a:p>
        </p:txBody>
      </p:sp>
      <p:grpSp>
        <p:nvGrpSpPr>
          <p:cNvPr id="4" name="组合 3"/>
          <p:cNvGrpSpPr/>
          <p:nvPr/>
        </p:nvGrpSpPr>
        <p:grpSpPr>
          <a:xfrm>
            <a:off x="10291469" y="1523005"/>
            <a:ext cx="1573350" cy="238853"/>
            <a:chOff x="10424819" y="1523005"/>
            <a:chExt cx="1573350" cy="238853"/>
          </a:xfrm>
        </p:grpSpPr>
        <p:sp>
          <p:nvSpPr>
            <p:cNvPr id="5" name="矩形 4">
              <a:extLst>
                <a:ext uri="{FF2B5EF4-FFF2-40B4-BE49-F238E27FC236}">
                  <a16:creationId xmlns:a16="http://schemas.microsoft.com/office/drawing/2014/main" id="{CF7A624B-16A1-422F-3039-65FFA6D406C8}"/>
                </a:ext>
              </a:extLst>
            </p:cNvPr>
            <p:cNvSpPr/>
            <p:nvPr/>
          </p:nvSpPr>
          <p:spPr>
            <a:xfrm>
              <a:off x="117229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7A624B-16A1-422F-3039-65FFA6D406C8}"/>
                </a:ext>
              </a:extLst>
            </p:cNvPr>
            <p:cNvSpPr/>
            <p:nvPr/>
          </p:nvSpPr>
          <p:spPr>
            <a:xfrm>
              <a:off x="10499069" y="1523005"/>
              <a:ext cx="93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7" name="矩形 6">
              <a:extLst>
                <a:ext uri="{FF2B5EF4-FFF2-40B4-BE49-F238E27FC236}">
                  <a16:creationId xmlns:a16="http://schemas.microsoft.com/office/drawing/2014/main" id="{CF7A624B-16A1-422F-3039-65FFA6D406C8}"/>
                </a:ext>
              </a:extLst>
            </p:cNvPr>
            <p:cNvSpPr/>
            <p:nvPr/>
          </p:nvSpPr>
          <p:spPr>
            <a:xfrm>
              <a:off x="11436419" y="15230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1178986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p>
          </p:txBody>
        </p:sp>
        <p:sp>
          <p:nvSpPr>
            <p:cNvPr id="10" name="矩形 9">
              <a:extLst>
                <a:ext uri="{FF2B5EF4-FFF2-40B4-BE49-F238E27FC236}">
                  <a16:creationId xmlns:a16="http://schemas.microsoft.com/office/drawing/2014/main" id="{CF7A624B-16A1-422F-3039-65FFA6D406C8}"/>
                </a:ext>
              </a:extLst>
            </p:cNvPr>
            <p:cNvSpPr/>
            <p:nvPr/>
          </p:nvSpPr>
          <p:spPr>
            <a:xfrm>
              <a:off x="1042481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16" name="矩形 115">
              <a:extLst>
                <a:ext uri="{FF2B5EF4-FFF2-40B4-BE49-F238E27FC236}">
                  <a16:creationId xmlns:a16="http://schemas.microsoft.com/office/drawing/2014/main" id="{CF7A624B-16A1-422F-3039-65FFA6D406C8}"/>
                </a:ext>
              </a:extLst>
            </p:cNvPr>
            <p:cNvSpPr/>
            <p:nvPr/>
          </p:nvSpPr>
          <p:spPr>
            <a:xfrm>
              <a:off x="11582469" y="15230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19" name="矩形 118">
              <a:extLst>
                <a:ext uri="{FF2B5EF4-FFF2-40B4-BE49-F238E27FC236}">
                  <a16:creationId xmlns:a16="http://schemas.microsoft.com/office/drawing/2014/main" id="{CF7A624B-16A1-422F-3039-65FFA6D406C8}"/>
                </a:ext>
              </a:extLst>
            </p:cNvPr>
            <p:cNvSpPr/>
            <p:nvPr/>
          </p:nvSpPr>
          <p:spPr>
            <a:xfrm>
              <a:off x="118626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20" name="矩形 119">
              <a:extLst>
                <a:ext uri="{FF2B5EF4-FFF2-40B4-BE49-F238E27FC236}">
                  <a16:creationId xmlns:a16="http://schemas.microsoft.com/office/drawing/2014/main" id="{CF7A624B-16A1-422F-3039-65FFA6D406C8}"/>
                </a:ext>
              </a:extLst>
            </p:cNvPr>
            <p:cNvSpPr/>
            <p:nvPr/>
          </p:nvSpPr>
          <p:spPr>
            <a:xfrm>
              <a:off x="119261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585118" y="1516655"/>
            <a:ext cx="3527800" cy="244417"/>
            <a:chOff x="718468" y="1516655"/>
            <a:chExt cx="3527800" cy="244417"/>
          </a:xfrm>
        </p:grpSpPr>
        <p:sp>
          <p:nvSpPr>
            <p:cNvPr id="13" name="矩形 12">
              <a:extLst>
                <a:ext uri="{FF2B5EF4-FFF2-40B4-BE49-F238E27FC236}">
                  <a16:creationId xmlns:a16="http://schemas.microsoft.com/office/drawing/2014/main" id="{CF7A624B-16A1-422F-3039-65FFA6D406C8}"/>
                </a:ext>
              </a:extLst>
            </p:cNvPr>
            <p:cNvSpPr/>
            <p:nvPr/>
          </p:nvSpPr>
          <p:spPr>
            <a:xfrm>
              <a:off x="928018" y="1518433"/>
              <a:ext cx="144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1076218" y="15166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1148218" y="1520719"/>
              <a:ext cx="432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1584318" y="1516655"/>
              <a:ext cx="288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1870268" y="1520453"/>
              <a:ext cx="237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14" name="矩形 113">
              <a:extLst>
                <a:ext uri="{FF2B5EF4-FFF2-40B4-BE49-F238E27FC236}">
                  <a16:creationId xmlns:a16="http://schemas.microsoft.com/office/drawing/2014/main" id="{CF7A624B-16A1-422F-3039-65FFA6D406C8}"/>
                </a:ext>
              </a:extLst>
            </p:cNvPr>
            <p:cNvSpPr/>
            <p:nvPr/>
          </p:nvSpPr>
          <p:spPr>
            <a:xfrm>
              <a:off x="7184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24" name="矩形 123">
              <a:extLst>
                <a:ext uri="{FF2B5EF4-FFF2-40B4-BE49-F238E27FC236}">
                  <a16:creationId xmlns:a16="http://schemas.microsoft.com/office/drawing/2014/main" id="{CF7A624B-16A1-422F-3039-65FFA6D406C8}"/>
                </a:ext>
              </a:extLst>
            </p:cNvPr>
            <p:cNvSpPr/>
            <p:nvPr/>
          </p:nvSpPr>
          <p:spPr>
            <a:xfrm>
              <a:off x="7883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25" name="矩形 124">
              <a:extLst>
                <a:ext uri="{FF2B5EF4-FFF2-40B4-BE49-F238E27FC236}">
                  <a16:creationId xmlns:a16="http://schemas.microsoft.com/office/drawing/2014/main" id="{CF7A624B-16A1-422F-3039-65FFA6D406C8}"/>
                </a:ext>
              </a:extLst>
            </p:cNvPr>
            <p:cNvSpPr/>
            <p:nvPr/>
          </p:nvSpPr>
          <p:spPr>
            <a:xfrm>
              <a:off x="8581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126" name="矩形 125">
            <a:extLst>
              <a:ext uri="{FF2B5EF4-FFF2-40B4-BE49-F238E27FC236}">
                <a16:creationId xmlns:a16="http://schemas.microsoft.com/office/drawing/2014/main" id="{CF7A624B-16A1-422F-3039-65FFA6D406C8}"/>
              </a:ext>
            </a:extLst>
          </p:cNvPr>
          <p:cNvSpPr/>
          <p:nvPr/>
        </p:nvSpPr>
        <p:spPr>
          <a:xfrm>
            <a:off x="9570261" y="1756039"/>
            <a:ext cx="36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27" name="矩形 126">
            <a:extLst>
              <a:ext uri="{FF2B5EF4-FFF2-40B4-BE49-F238E27FC236}">
                <a16:creationId xmlns:a16="http://schemas.microsoft.com/office/drawing/2014/main" id="{CF7A624B-16A1-422F-3039-65FFA6D406C8}"/>
              </a:ext>
            </a:extLst>
          </p:cNvPr>
          <p:cNvSpPr/>
          <p:nvPr/>
        </p:nvSpPr>
        <p:spPr>
          <a:xfrm>
            <a:off x="9932211" y="1756039"/>
            <a:ext cx="21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28" name="矩形 127">
            <a:extLst>
              <a:ext uri="{FF2B5EF4-FFF2-40B4-BE49-F238E27FC236}">
                <a16:creationId xmlns:a16="http://schemas.microsoft.com/office/drawing/2014/main" id="{CF7A624B-16A1-422F-3039-65FFA6D406C8}"/>
              </a:ext>
            </a:extLst>
          </p:cNvPr>
          <p:cNvSpPr/>
          <p:nvPr/>
        </p:nvSpPr>
        <p:spPr>
          <a:xfrm>
            <a:off x="10148111" y="175603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585118" y="2373905"/>
            <a:ext cx="3527800" cy="244417"/>
            <a:chOff x="712118" y="2050055"/>
            <a:chExt cx="3527800" cy="244417"/>
          </a:xfrm>
        </p:grpSpPr>
        <p:sp>
          <p:nvSpPr>
            <p:cNvPr id="129" name="矩形 128">
              <a:extLst>
                <a:ext uri="{FF2B5EF4-FFF2-40B4-BE49-F238E27FC236}">
                  <a16:creationId xmlns:a16="http://schemas.microsoft.com/office/drawing/2014/main" id="{CF7A624B-16A1-422F-3039-65FFA6D406C8}"/>
                </a:ext>
              </a:extLst>
            </p:cNvPr>
            <p:cNvSpPr/>
            <p:nvPr/>
          </p:nvSpPr>
          <p:spPr>
            <a:xfrm>
              <a:off x="921668" y="2051833"/>
              <a:ext cx="144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30" name="矩形 129">
              <a:extLst>
                <a:ext uri="{FF2B5EF4-FFF2-40B4-BE49-F238E27FC236}">
                  <a16:creationId xmlns:a16="http://schemas.microsoft.com/office/drawing/2014/main" id="{CF7A624B-16A1-422F-3039-65FFA6D406C8}"/>
                </a:ext>
              </a:extLst>
            </p:cNvPr>
            <p:cNvSpPr/>
            <p:nvPr/>
          </p:nvSpPr>
          <p:spPr>
            <a:xfrm>
              <a:off x="1069868" y="20500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31" name="矩形 130">
              <a:extLst>
                <a:ext uri="{FF2B5EF4-FFF2-40B4-BE49-F238E27FC236}">
                  <a16:creationId xmlns:a16="http://schemas.microsoft.com/office/drawing/2014/main" id="{CF7A624B-16A1-422F-3039-65FFA6D406C8}"/>
                </a:ext>
              </a:extLst>
            </p:cNvPr>
            <p:cNvSpPr/>
            <p:nvPr/>
          </p:nvSpPr>
          <p:spPr>
            <a:xfrm>
              <a:off x="1141868" y="2054119"/>
              <a:ext cx="432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32" name="矩形 131">
              <a:extLst>
                <a:ext uri="{FF2B5EF4-FFF2-40B4-BE49-F238E27FC236}">
                  <a16:creationId xmlns:a16="http://schemas.microsoft.com/office/drawing/2014/main" id="{CF7A624B-16A1-422F-3039-65FFA6D406C8}"/>
                </a:ext>
              </a:extLst>
            </p:cNvPr>
            <p:cNvSpPr/>
            <p:nvPr/>
          </p:nvSpPr>
          <p:spPr>
            <a:xfrm>
              <a:off x="1577968" y="2050055"/>
              <a:ext cx="288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33" name="矩形 132">
              <a:extLst>
                <a:ext uri="{FF2B5EF4-FFF2-40B4-BE49-F238E27FC236}">
                  <a16:creationId xmlns:a16="http://schemas.microsoft.com/office/drawing/2014/main" id="{CF7A624B-16A1-422F-3039-65FFA6D406C8}"/>
                </a:ext>
              </a:extLst>
            </p:cNvPr>
            <p:cNvSpPr/>
            <p:nvPr/>
          </p:nvSpPr>
          <p:spPr>
            <a:xfrm>
              <a:off x="1863918" y="2053853"/>
              <a:ext cx="237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34" name="矩形 133">
              <a:extLst>
                <a:ext uri="{FF2B5EF4-FFF2-40B4-BE49-F238E27FC236}">
                  <a16:creationId xmlns:a16="http://schemas.microsoft.com/office/drawing/2014/main" id="{CF7A624B-16A1-422F-3039-65FFA6D406C8}"/>
                </a:ext>
              </a:extLst>
            </p:cNvPr>
            <p:cNvSpPr/>
            <p:nvPr/>
          </p:nvSpPr>
          <p:spPr>
            <a:xfrm>
              <a:off x="712118" y="20518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35" name="矩形 134">
              <a:extLst>
                <a:ext uri="{FF2B5EF4-FFF2-40B4-BE49-F238E27FC236}">
                  <a16:creationId xmlns:a16="http://schemas.microsoft.com/office/drawing/2014/main" id="{CF7A624B-16A1-422F-3039-65FFA6D406C8}"/>
                </a:ext>
              </a:extLst>
            </p:cNvPr>
            <p:cNvSpPr/>
            <p:nvPr/>
          </p:nvSpPr>
          <p:spPr>
            <a:xfrm>
              <a:off x="781968" y="20518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36" name="矩形 135">
              <a:extLst>
                <a:ext uri="{FF2B5EF4-FFF2-40B4-BE49-F238E27FC236}">
                  <a16:creationId xmlns:a16="http://schemas.microsoft.com/office/drawing/2014/main" id="{CF7A624B-16A1-422F-3039-65FFA6D406C8}"/>
                </a:ext>
              </a:extLst>
            </p:cNvPr>
            <p:cNvSpPr/>
            <p:nvPr/>
          </p:nvSpPr>
          <p:spPr>
            <a:xfrm>
              <a:off x="851818" y="20518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137" name="矩形 136">
            <a:extLst>
              <a:ext uri="{FF2B5EF4-FFF2-40B4-BE49-F238E27FC236}">
                <a16:creationId xmlns:a16="http://schemas.microsoft.com/office/drawing/2014/main" id="{CF7A624B-16A1-422F-3039-65FFA6D406C8}"/>
              </a:ext>
            </a:extLst>
          </p:cNvPr>
          <p:cNvSpPr/>
          <p:nvPr/>
        </p:nvSpPr>
        <p:spPr>
          <a:xfrm>
            <a:off x="4115611" y="261328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38" name="矩形 137">
            <a:extLst>
              <a:ext uri="{FF2B5EF4-FFF2-40B4-BE49-F238E27FC236}">
                <a16:creationId xmlns:a16="http://schemas.microsoft.com/office/drawing/2014/main" id="{CF7A624B-16A1-422F-3039-65FFA6D406C8}"/>
              </a:ext>
            </a:extLst>
          </p:cNvPr>
          <p:cNvSpPr/>
          <p:nvPr/>
        </p:nvSpPr>
        <p:spPr>
          <a:xfrm>
            <a:off x="5557119" y="238025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39" name="矩形 138">
            <a:extLst>
              <a:ext uri="{FF2B5EF4-FFF2-40B4-BE49-F238E27FC236}">
                <a16:creationId xmlns:a16="http://schemas.microsoft.com/office/drawing/2014/main" id="{CF7A624B-16A1-422F-3039-65FFA6D406C8}"/>
              </a:ext>
            </a:extLst>
          </p:cNvPr>
          <p:cNvSpPr/>
          <p:nvPr/>
        </p:nvSpPr>
        <p:spPr>
          <a:xfrm>
            <a:off x="4333219" y="2380255"/>
            <a:ext cx="93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140" name="矩形 139">
            <a:extLst>
              <a:ext uri="{FF2B5EF4-FFF2-40B4-BE49-F238E27FC236}">
                <a16:creationId xmlns:a16="http://schemas.microsoft.com/office/drawing/2014/main" id="{CF7A624B-16A1-422F-3039-65FFA6D406C8}"/>
              </a:ext>
            </a:extLst>
          </p:cNvPr>
          <p:cNvSpPr/>
          <p:nvPr/>
        </p:nvSpPr>
        <p:spPr>
          <a:xfrm>
            <a:off x="5270569" y="238025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41" name="矩形 140">
            <a:extLst>
              <a:ext uri="{FF2B5EF4-FFF2-40B4-BE49-F238E27FC236}">
                <a16:creationId xmlns:a16="http://schemas.microsoft.com/office/drawing/2014/main" id="{CF7A624B-16A1-422F-3039-65FFA6D406C8}"/>
              </a:ext>
            </a:extLst>
          </p:cNvPr>
          <p:cNvSpPr/>
          <p:nvPr/>
        </p:nvSpPr>
        <p:spPr>
          <a:xfrm>
            <a:off x="10151569" y="238072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p>
        </p:txBody>
      </p:sp>
      <p:sp>
        <p:nvSpPr>
          <p:cNvPr id="142" name="矩形 141">
            <a:extLst>
              <a:ext uri="{FF2B5EF4-FFF2-40B4-BE49-F238E27FC236}">
                <a16:creationId xmlns:a16="http://schemas.microsoft.com/office/drawing/2014/main" id="{CF7A624B-16A1-422F-3039-65FFA6D406C8}"/>
              </a:ext>
            </a:extLst>
          </p:cNvPr>
          <p:cNvSpPr/>
          <p:nvPr/>
        </p:nvSpPr>
        <p:spPr>
          <a:xfrm>
            <a:off x="4258969" y="238072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43" name="矩形 142">
            <a:extLst>
              <a:ext uri="{FF2B5EF4-FFF2-40B4-BE49-F238E27FC236}">
                <a16:creationId xmlns:a16="http://schemas.microsoft.com/office/drawing/2014/main" id="{CF7A624B-16A1-422F-3039-65FFA6D406C8}"/>
              </a:ext>
            </a:extLst>
          </p:cNvPr>
          <p:cNvSpPr/>
          <p:nvPr/>
        </p:nvSpPr>
        <p:spPr>
          <a:xfrm>
            <a:off x="5416619" y="238025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44" name="矩形 143">
            <a:extLst>
              <a:ext uri="{FF2B5EF4-FFF2-40B4-BE49-F238E27FC236}">
                <a16:creationId xmlns:a16="http://schemas.microsoft.com/office/drawing/2014/main" id="{CF7A624B-16A1-422F-3039-65FFA6D406C8}"/>
              </a:ext>
            </a:extLst>
          </p:cNvPr>
          <p:cNvSpPr/>
          <p:nvPr/>
        </p:nvSpPr>
        <p:spPr>
          <a:xfrm>
            <a:off x="11030819" y="238025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45" name="矩形 144">
            <a:extLst>
              <a:ext uri="{FF2B5EF4-FFF2-40B4-BE49-F238E27FC236}">
                <a16:creationId xmlns:a16="http://schemas.microsoft.com/office/drawing/2014/main" id="{CF7A624B-16A1-422F-3039-65FFA6D406C8}"/>
              </a:ext>
            </a:extLst>
          </p:cNvPr>
          <p:cNvSpPr/>
          <p:nvPr/>
        </p:nvSpPr>
        <p:spPr>
          <a:xfrm>
            <a:off x="11100669" y="238025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47" name="矩形 146">
            <a:extLst>
              <a:ext uri="{FF2B5EF4-FFF2-40B4-BE49-F238E27FC236}">
                <a16:creationId xmlns:a16="http://schemas.microsoft.com/office/drawing/2014/main" id="{CF7A624B-16A1-422F-3039-65FFA6D406C8}"/>
              </a:ext>
            </a:extLst>
          </p:cNvPr>
          <p:cNvSpPr/>
          <p:nvPr/>
        </p:nvSpPr>
        <p:spPr>
          <a:xfrm>
            <a:off x="2966061" y="2615429"/>
            <a:ext cx="288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48" name="矩形 147">
            <a:extLst>
              <a:ext uri="{FF2B5EF4-FFF2-40B4-BE49-F238E27FC236}">
                <a16:creationId xmlns:a16="http://schemas.microsoft.com/office/drawing/2014/main" id="{CF7A624B-16A1-422F-3039-65FFA6D406C8}"/>
              </a:ext>
            </a:extLst>
          </p:cNvPr>
          <p:cNvSpPr/>
          <p:nvPr/>
        </p:nvSpPr>
        <p:spPr>
          <a:xfrm>
            <a:off x="3252011" y="261328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49" name="矩形 148">
            <a:extLst>
              <a:ext uri="{FF2B5EF4-FFF2-40B4-BE49-F238E27FC236}">
                <a16:creationId xmlns:a16="http://schemas.microsoft.com/office/drawing/2014/main" id="{CF7A624B-16A1-422F-3039-65FFA6D406C8}"/>
              </a:ext>
            </a:extLst>
          </p:cNvPr>
          <p:cNvSpPr/>
          <p:nvPr/>
        </p:nvSpPr>
        <p:spPr>
          <a:xfrm>
            <a:off x="3537761" y="2613289"/>
            <a:ext cx="36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50" name="矩形 149">
            <a:extLst>
              <a:ext uri="{FF2B5EF4-FFF2-40B4-BE49-F238E27FC236}">
                <a16:creationId xmlns:a16="http://schemas.microsoft.com/office/drawing/2014/main" id="{CF7A624B-16A1-422F-3039-65FFA6D406C8}"/>
              </a:ext>
            </a:extLst>
          </p:cNvPr>
          <p:cNvSpPr/>
          <p:nvPr/>
        </p:nvSpPr>
        <p:spPr>
          <a:xfrm>
            <a:off x="3899711" y="2613289"/>
            <a:ext cx="21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51" name="矩形 150">
            <a:extLst>
              <a:ext uri="{FF2B5EF4-FFF2-40B4-BE49-F238E27FC236}">
                <a16:creationId xmlns:a16="http://schemas.microsoft.com/office/drawing/2014/main" id="{CF7A624B-16A1-422F-3039-65FFA6D406C8}"/>
              </a:ext>
            </a:extLst>
          </p:cNvPr>
          <p:cNvSpPr/>
          <p:nvPr/>
        </p:nvSpPr>
        <p:spPr>
          <a:xfrm>
            <a:off x="12307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52" name="矩形 151">
            <a:extLst>
              <a:ext uri="{FF2B5EF4-FFF2-40B4-BE49-F238E27FC236}">
                <a16:creationId xmlns:a16="http://schemas.microsoft.com/office/drawing/2014/main" id="{CF7A624B-16A1-422F-3039-65FFA6D406C8}"/>
              </a:ext>
            </a:extLst>
          </p:cNvPr>
          <p:cNvSpPr/>
          <p:nvPr/>
        </p:nvSpPr>
        <p:spPr>
          <a:xfrm>
            <a:off x="654369" y="261328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53" name="矩形 152">
            <a:extLst>
              <a:ext uri="{FF2B5EF4-FFF2-40B4-BE49-F238E27FC236}">
                <a16:creationId xmlns:a16="http://schemas.microsoft.com/office/drawing/2014/main" id="{CF7A624B-16A1-422F-3039-65FFA6D406C8}"/>
              </a:ext>
            </a:extLst>
          </p:cNvPr>
          <p:cNvSpPr/>
          <p:nvPr/>
        </p:nvSpPr>
        <p:spPr>
          <a:xfrm>
            <a:off x="942369" y="261328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55" name="矩形 154">
            <a:extLst>
              <a:ext uri="{FF2B5EF4-FFF2-40B4-BE49-F238E27FC236}">
                <a16:creationId xmlns:a16="http://schemas.microsoft.com/office/drawing/2014/main" id="{CF7A624B-16A1-422F-3039-65FFA6D406C8}"/>
              </a:ext>
            </a:extLst>
          </p:cNvPr>
          <p:cNvSpPr/>
          <p:nvPr/>
        </p:nvSpPr>
        <p:spPr>
          <a:xfrm>
            <a:off x="10156219" y="261328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grpSp>
        <p:nvGrpSpPr>
          <p:cNvPr id="161" name="组合 160"/>
          <p:cNvGrpSpPr/>
          <p:nvPr/>
        </p:nvGrpSpPr>
        <p:grpSpPr>
          <a:xfrm>
            <a:off x="585118" y="3231155"/>
            <a:ext cx="3527800" cy="244417"/>
            <a:chOff x="712118" y="2050055"/>
            <a:chExt cx="3527800" cy="244417"/>
          </a:xfrm>
        </p:grpSpPr>
        <p:sp>
          <p:nvSpPr>
            <p:cNvPr id="162" name="矩形 161">
              <a:extLst>
                <a:ext uri="{FF2B5EF4-FFF2-40B4-BE49-F238E27FC236}">
                  <a16:creationId xmlns:a16="http://schemas.microsoft.com/office/drawing/2014/main" id="{CF7A624B-16A1-422F-3039-65FFA6D406C8}"/>
                </a:ext>
              </a:extLst>
            </p:cNvPr>
            <p:cNvSpPr/>
            <p:nvPr/>
          </p:nvSpPr>
          <p:spPr>
            <a:xfrm>
              <a:off x="921668" y="2051833"/>
              <a:ext cx="144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63" name="矩形 162">
              <a:extLst>
                <a:ext uri="{FF2B5EF4-FFF2-40B4-BE49-F238E27FC236}">
                  <a16:creationId xmlns:a16="http://schemas.microsoft.com/office/drawing/2014/main" id="{CF7A624B-16A1-422F-3039-65FFA6D406C8}"/>
                </a:ext>
              </a:extLst>
            </p:cNvPr>
            <p:cNvSpPr/>
            <p:nvPr/>
          </p:nvSpPr>
          <p:spPr>
            <a:xfrm>
              <a:off x="1069868" y="20500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64" name="矩形 163">
              <a:extLst>
                <a:ext uri="{FF2B5EF4-FFF2-40B4-BE49-F238E27FC236}">
                  <a16:creationId xmlns:a16="http://schemas.microsoft.com/office/drawing/2014/main" id="{CF7A624B-16A1-422F-3039-65FFA6D406C8}"/>
                </a:ext>
              </a:extLst>
            </p:cNvPr>
            <p:cNvSpPr/>
            <p:nvPr/>
          </p:nvSpPr>
          <p:spPr>
            <a:xfrm>
              <a:off x="1141868" y="2054119"/>
              <a:ext cx="432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65" name="矩形 164">
              <a:extLst>
                <a:ext uri="{FF2B5EF4-FFF2-40B4-BE49-F238E27FC236}">
                  <a16:creationId xmlns:a16="http://schemas.microsoft.com/office/drawing/2014/main" id="{CF7A624B-16A1-422F-3039-65FFA6D406C8}"/>
                </a:ext>
              </a:extLst>
            </p:cNvPr>
            <p:cNvSpPr/>
            <p:nvPr/>
          </p:nvSpPr>
          <p:spPr>
            <a:xfrm>
              <a:off x="1577968" y="2050055"/>
              <a:ext cx="288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66" name="矩形 165">
              <a:extLst>
                <a:ext uri="{FF2B5EF4-FFF2-40B4-BE49-F238E27FC236}">
                  <a16:creationId xmlns:a16="http://schemas.microsoft.com/office/drawing/2014/main" id="{CF7A624B-16A1-422F-3039-65FFA6D406C8}"/>
                </a:ext>
              </a:extLst>
            </p:cNvPr>
            <p:cNvSpPr/>
            <p:nvPr/>
          </p:nvSpPr>
          <p:spPr>
            <a:xfrm>
              <a:off x="1863918" y="2053853"/>
              <a:ext cx="237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67" name="矩形 166">
              <a:extLst>
                <a:ext uri="{FF2B5EF4-FFF2-40B4-BE49-F238E27FC236}">
                  <a16:creationId xmlns:a16="http://schemas.microsoft.com/office/drawing/2014/main" id="{CF7A624B-16A1-422F-3039-65FFA6D406C8}"/>
                </a:ext>
              </a:extLst>
            </p:cNvPr>
            <p:cNvSpPr/>
            <p:nvPr/>
          </p:nvSpPr>
          <p:spPr>
            <a:xfrm>
              <a:off x="712118" y="20518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68" name="矩形 167">
              <a:extLst>
                <a:ext uri="{FF2B5EF4-FFF2-40B4-BE49-F238E27FC236}">
                  <a16:creationId xmlns:a16="http://schemas.microsoft.com/office/drawing/2014/main" id="{CF7A624B-16A1-422F-3039-65FFA6D406C8}"/>
                </a:ext>
              </a:extLst>
            </p:cNvPr>
            <p:cNvSpPr/>
            <p:nvPr/>
          </p:nvSpPr>
          <p:spPr>
            <a:xfrm>
              <a:off x="781968" y="20518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69" name="矩形 168">
              <a:extLst>
                <a:ext uri="{FF2B5EF4-FFF2-40B4-BE49-F238E27FC236}">
                  <a16:creationId xmlns:a16="http://schemas.microsoft.com/office/drawing/2014/main" id="{CF7A624B-16A1-422F-3039-65FFA6D406C8}"/>
                </a:ext>
              </a:extLst>
            </p:cNvPr>
            <p:cNvSpPr/>
            <p:nvPr/>
          </p:nvSpPr>
          <p:spPr>
            <a:xfrm>
              <a:off x="851818" y="20518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170" name="矩形 169">
            <a:extLst>
              <a:ext uri="{FF2B5EF4-FFF2-40B4-BE49-F238E27FC236}">
                <a16:creationId xmlns:a16="http://schemas.microsoft.com/office/drawing/2014/main" id="{CF7A624B-16A1-422F-3039-65FFA6D406C8}"/>
              </a:ext>
            </a:extLst>
          </p:cNvPr>
          <p:cNvSpPr/>
          <p:nvPr/>
        </p:nvSpPr>
        <p:spPr>
          <a:xfrm>
            <a:off x="9658669" y="347053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71" name="矩形 170">
            <a:extLst>
              <a:ext uri="{FF2B5EF4-FFF2-40B4-BE49-F238E27FC236}">
                <a16:creationId xmlns:a16="http://schemas.microsoft.com/office/drawing/2014/main" id="{CF7A624B-16A1-422F-3039-65FFA6D406C8}"/>
              </a:ext>
            </a:extLst>
          </p:cNvPr>
          <p:cNvSpPr/>
          <p:nvPr/>
        </p:nvSpPr>
        <p:spPr>
          <a:xfrm>
            <a:off x="726469" y="3470539"/>
            <a:ext cx="108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72" name="矩形 171">
            <a:extLst>
              <a:ext uri="{FF2B5EF4-FFF2-40B4-BE49-F238E27FC236}">
                <a16:creationId xmlns:a16="http://schemas.microsoft.com/office/drawing/2014/main" id="{CF7A624B-16A1-422F-3039-65FFA6D406C8}"/>
              </a:ext>
            </a:extLst>
          </p:cNvPr>
          <p:cNvSpPr/>
          <p:nvPr/>
        </p:nvSpPr>
        <p:spPr>
          <a:xfrm>
            <a:off x="4909161" y="3472679"/>
            <a:ext cx="432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73" name="矩形 172">
            <a:extLst>
              <a:ext uri="{FF2B5EF4-FFF2-40B4-BE49-F238E27FC236}">
                <a16:creationId xmlns:a16="http://schemas.microsoft.com/office/drawing/2014/main" id="{CF7A624B-16A1-422F-3039-65FFA6D406C8}"/>
              </a:ext>
            </a:extLst>
          </p:cNvPr>
          <p:cNvSpPr/>
          <p:nvPr/>
        </p:nvSpPr>
        <p:spPr>
          <a:xfrm>
            <a:off x="1802269" y="3473286"/>
            <a:ext cx="20952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74" name="矩形 173">
            <a:extLst>
              <a:ext uri="{FF2B5EF4-FFF2-40B4-BE49-F238E27FC236}">
                <a16:creationId xmlns:a16="http://schemas.microsoft.com/office/drawing/2014/main" id="{CF7A624B-16A1-422F-3039-65FFA6D406C8}"/>
              </a:ext>
            </a:extLst>
          </p:cNvPr>
          <p:cNvSpPr/>
          <p:nvPr/>
        </p:nvSpPr>
        <p:spPr>
          <a:xfrm>
            <a:off x="4623611" y="34705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75" name="矩形 174">
            <a:extLst>
              <a:ext uri="{FF2B5EF4-FFF2-40B4-BE49-F238E27FC236}">
                <a16:creationId xmlns:a16="http://schemas.microsoft.com/office/drawing/2014/main" id="{CF7A624B-16A1-422F-3039-65FFA6D406C8}"/>
              </a:ext>
            </a:extLst>
          </p:cNvPr>
          <p:cNvSpPr/>
          <p:nvPr/>
        </p:nvSpPr>
        <p:spPr>
          <a:xfrm>
            <a:off x="4261661" y="3470539"/>
            <a:ext cx="36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76" name="矩形 175">
            <a:extLst>
              <a:ext uri="{FF2B5EF4-FFF2-40B4-BE49-F238E27FC236}">
                <a16:creationId xmlns:a16="http://schemas.microsoft.com/office/drawing/2014/main" id="{CF7A624B-16A1-422F-3039-65FFA6D406C8}"/>
              </a:ext>
            </a:extLst>
          </p:cNvPr>
          <p:cNvSpPr/>
          <p:nvPr/>
        </p:nvSpPr>
        <p:spPr>
          <a:xfrm>
            <a:off x="3899711" y="3470539"/>
            <a:ext cx="21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77" name="矩形 176">
            <a:extLst>
              <a:ext uri="{FF2B5EF4-FFF2-40B4-BE49-F238E27FC236}">
                <a16:creationId xmlns:a16="http://schemas.microsoft.com/office/drawing/2014/main" id="{CF7A624B-16A1-422F-3039-65FFA6D406C8}"/>
              </a:ext>
            </a:extLst>
          </p:cNvPr>
          <p:cNvSpPr/>
          <p:nvPr/>
        </p:nvSpPr>
        <p:spPr>
          <a:xfrm>
            <a:off x="4116262" y="347053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78" name="矩形 177">
            <a:extLst>
              <a:ext uri="{FF2B5EF4-FFF2-40B4-BE49-F238E27FC236}">
                <a16:creationId xmlns:a16="http://schemas.microsoft.com/office/drawing/2014/main" id="{CF7A624B-16A1-422F-3039-65FFA6D406C8}"/>
              </a:ext>
            </a:extLst>
          </p:cNvPr>
          <p:cNvSpPr/>
          <p:nvPr/>
        </p:nvSpPr>
        <p:spPr>
          <a:xfrm>
            <a:off x="5557119" y="32375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79" name="矩形 178">
            <a:extLst>
              <a:ext uri="{FF2B5EF4-FFF2-40B4-BE49-F238E27FC236}">
                <a16:creationId xmlns:a16="http://schemas.microsoft.com/office/drawing/2014/main" id="{CF7A624B-16A1-422F-3039-65FFA6D406C8}"/>
              </a:ext>
            </a:extLst>
          </p:cNvPr>
          <p:cNvSpPr/>
          <p:nvPr/>
        </p:nvSpPr>
        <p:spPr>
          <a:xfrm>
            <a:off x="4333219" y="3237505"/>
            <a:ext cx="93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180" name="矩形 179">
            <a:extLst>
              <a:ext uri="{FF2B5EF4-FFF2-40B4-BE49-F238E27FC236}">
                <a16:creationId xmlns:a16="http://schemas.microsoft.com/office/drawing/2014/main" id="{CF7A624B-16A1-422F-3039-65FFA6D406C8}"/>
              </a:ext>
            </a:extLst>
          </p:cNvPr>
          <p:cNvSpPr/>
          <p:nvPr/>
        </p:nvSpPr>
        <p:spPr>
          <a:xfrm>
            <a:off x="5270569" y="32375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81" name="矩形 180">
            <a:extLst>
              <a:ext uri="{FF2B5EF4-FFF2-40B4-BE49-F238E27FC236}">
                <a16:creationId xmlns:a16="http://schemas.microsoft.com/office/drawing/2014/main" id="{CF7A624B-16A1-422F-3039-65FFA6D406C8}"/>
              </a:ext>
            </a:extLst>
          </p:cNvPr>
          <p:cNvSpPr/>
          <p:nvPr/>
        </p:nvSpPr>
        <p:spPr>
          <a:xfrm>
            <a:off x="9656269" y="32379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p>
        </p:txBody>
      </p:sp>
      <p:sp>
        <p:nvSpPr>
          <p:cNvPr id="182" name="矩形 181">
            <a:extLst>
              <a:ext uri="{FF2B5EF4-FFF2-40B4-BE49-F238E27FC236}">
                <a16:creationId xmlns:a16="http://schemas.microsoft.com/office/drawing/2014/main" id="{CF7A624B-16A1-422F-3039-65FFA6D406C8}"/>
              </a:ext>
            </a:extLst>
          </p:cNvPr>
          <p:cNvSpPr/>
          <p:nvPr/>
        </p:nvSpPr>
        <p:spPr>
          <a:xfrm>
            <a:off x="4258969" y="32379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83" name="矩形 182">
            <a:extLst>
              <a:ext uri="{FF2B5EF4-FFF2-40B4-BE49-F238E27FC236}">
                <a16:creationId xmlns:a16="http://schemas.microsoft.com/office/drawing/2014/main" id="{CF7A624B-16A1-422F-3039-65FFA6D406C8}"/>
              </a:ext>
            </a:extLst>
          </p:cNvPr>
          <p:cNvSpPr/>
          <p:nvPr/>
        </p:nvSpPr>
        <p:spPr>
          <a:xfrm>
            <a:off x="5416619" y="32375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84" name="矩形 183">
            <a:extLst>
              <a:ext uri="{FF2B5EF4-FFF2-40B4-BE49-F238E27FC236}">
                <a16:creationId xmlns:a16="http://schemas.microsoft.com/office/drawing/2014/main" id="{CF7A624B-16A1-422F-3039-65FFA6D406C8}"/>
              </a:ext>
            </a:extLst>
          </p:cNvPr>
          <p:cNvSpPr/>
          <p:nvPr/>
        </p:nvSpPr>
        <p:spPr>
          <a:xfrm>
            <a:off x="9729069" y="32375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85" name="矩形 184">
            <a:extLst>
              <a:ext uri="{FF2B5EF4-FFF2-40B4-BE49-F238E27FC236}">
                <a16:creationId xmlns:a16="http://schemas.microsoft.com/office/drawing/2014/main" id="{CF7A624B-16A1-422F-3039-65FFA6D406C8}"/>
              </a:ext>
            </a:extLst>
          </p:cNvPr>
          <p:cNvSpPr/>
          <p:nvPr/>
        </p:nvSpPr>
        <p:spPr>
          <a:xfrm>
            <a:off x="9944969" y="32375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86" name="矩形 185">
            <a:extLst>
              <a:ext uri="{FF2B5EF4-FFF2-40B4-BE49-F238E27FC236}">
                <a16:creationId xmlns:a16="http://schemas.microsoft.com/office/drawing/2014/main" id="{CF7A624B-16A1-422F-3039-65FFA6D406C8}"/>
              </a:ext>
            </a:extLst>
          </p:cNvPr>
          <p:cNvSpPr/>
          <p:nvPr/>
        </p:nvSpPr>
        <p:spPr>
          <a:xfrm>
            <a:off x="7498219" y="3473286"/>
            <a:ext cx="216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87" name="矩形 186">
            <a:extLst>
              <a:ext uri="{FF2B5EF4-FFF2-40B4-BE49-F238E27FC236}">
                <a16:creationId xmlns:a16="http://schemas.microsoft.com/office/drawing/2014/main" id="{CF7A624B-16A1-422F-3039-65FFA6D406C8}"/>
              </a:ext>
            </a:extLst>
          </p:cNvPr>
          <p:cNvSpPr/>
          <p:nvPr/>
        </p:nvSpPr>
        <p:spPr>
          <a:xfrm>
            <a:off x="5339219" y="3473286"/>
            <a:ext cx="216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nvGrpSpPr>
          <p:cNvPr id="188" name="组合 187"/>
          <p:cNvGrpSpPr/>
          <p:nvPr/>
        </p:nvGrpSpPr>
        <p:grpSpPr>
          <a:xfrm>
            <a:off x="585118" y="4094755"/>
            <a:ext cx="3527800" cy="244417"/>
            <a:chOff x="712118" y="2050055"/>
            <a:chExt cx="3527800" cy="244417"/>
          </a:xfrm>
        </p:grpSpPr>
        <p:sp>
          <p:nvSpPr>
            <p:cNvPr id="189" name="矩形 188">
              <a:extLst>
                <a:ext uri="{FF2B5EF4-FFF2-40B4-BE49-F238E27FC236}">
                  <a16:creationId xmlns:a16="http://schemas.microsoft.com/office/drawing/2014/main" id="{CF7A624B-16A1-422F-3039-65FFA6D406C8}"/>
                </a:ext>
              </a:extLst>
            </p:cNvPr>
            <p:cNvSpPr/>
            <p:nvPr/>
          </p:nvSpPr>
          <p:spPr>
            <a:xfrm>
              <a:off x="921668" y="2051833"/>
              <a:ext cx="144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90" name="矩形 189">
              <a:extLst>
                <a:ext uri="{FF2B5EF4-FFF2-40B4-BE49-F238E27FC236}">
                  <a16:creationId xmlns:a16="http://schemas.microsoft.com/office/drawing/2014/main" id="{CF7A624B-16A1-422F-3039-65FFA6D406C8}"/>
                </a:ext>
              </a:extLst>
            </p:cNvPr>
            <p:cNvSpPr/>
            <p:nvPr/>
          </p:nvSpPr>
          <p:spPr>
            <a:xfrm>
              <a:off x="1069868" y="20500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91" name="矩形 190">
              <a:extLst>
                <a:ext uri="{FF2B5EF4-FFF2-40B4-BE49-F238E27FC236}">
                  <a16:creationId xmlns:a16="http://schemas.microsoft.com/office/drawing/2014/main" id="{CF7A624B-16A1-422F-3039-65FFA6D406C8}"/>
                </a:ext>
              </a:extLst>
            </p:cNvPr>
            <p:cNvSpPr/>
            <p:nvPr/>
          </p:nvSpPr>
          <p:spPr>
            <a:xfrm>
              <a:off x="1141868" y="2054119"/>
              <a:ext cx="432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92" name="矩形 191">
              <a:extLst>
                <a:ext uri="{FF2B5EF4-FFF2-40B4-BE49-F238E27FC236}">
                  <a16:creationId xmlns:a16="http://schemas.microsoft.com/office/drawing/2014/main" id="{CF7A624B-16A1-422F-3039-65FFA6D406C8}"/>
                </a:ext>
              </a:extLst>
            </p:cNvPr>
            <p:cNvSpPr/>
            <p:nvPr/>
          </p:nvSpPr>
          <p:spPr>
            <a:xfrm>
              <a:off x="1577968" y="2050055"/>
              <a:ext cx="288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93" name="矩形 192">
              <a:extLst>
                <a:ext uri="{FF2B5EF4-FFF2-40B4-BE49-F238E27FC236}">
                  <a16:creationId xmlns:a16="http://schemas.microsoft.com/office/drawing/2014/main" id="{CF7A624B-16A1-422F-3039-65FFA6D406C8}"/>
                </a:ext>
              </a:extLst>
            </p:cNvPr>
            <p:cNvSpPr/>
            <p:nvPr/>
          </p:nvSpPr>
          <p:spPr>
            <a:xfrm>
              <a:off x="1863918" y="2053853"/>
              <a:ext cx="237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94" name="矩形 193">
              <a:extLst>
                <a:ext uri="{FF2B5EF4-FFF2-40B4-BE49-F238E27FC236}">
                  <a16:creationId xmlns:a16="http://schemas.microsoft.com/office/drawing/2014/main" id="{CF7A624B-16A1-422F-3039-65FFA6D406C8}"/>
                </a:ext>
              </a:extLst>
            </p:cNvPr>
            <p:cNvSpPr/>
            <p:nvPr/>
          </p:nvSpPr>
          <p:spPr>
            <a:xfrm>
              <a:off x="712118" y="20518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95" name="矩形 194">
              <a:extLst>
                <a:ext uri="{FF2B5EF4-FFF2-40B4-BE49-F238E27FC236}">
                  <a16:creationId xmlns:a16="http://schemas.microsoft.com/office/drawing/2014/main" id="{CF7A624B-16A1-422F-3039-65FFA6D406C8}"/>
                </a:ext>
              </a:extLst>
            </p:cNvPr>
            <p:cNvSpPr/>
            <p:nvPr/>
          </p:nvSpPr>
          <p:spPr>
            <a:xfrm>
              <a:off x="781968" y="20518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96" name="矩形 195">
              <a:extLst>
                <a:ext uri="{FF2B5EF4-FFF2-40B4-BE49-F238E27FC236}">
                  <a16:creationId xmlns:a16="http://schemas.microsoft.com/office/drawing/2014/main" id="{CF7A624B-16A1-422F-3039-65FFA6D406C8}"/>
                </a:ext>
              </a:extLst>
            </p:cNvPr>
            <p:cNvSpPr/>
            <p:nvPr/>
          </p:nvSpPr>
          <p:spPr>
            <a:xfrm>
              <a:off x="851818" y="20518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grpSp>
        <p:nvGrpSpPr>
          <p:cNvPr id="197" name="组合 196"/>
          <p:cNvGrpSpPr/>
          <p:nvPr/>
        </p:nvGrpSpPr>
        <p:grpSpPr>
          <a:xfrm>
            <a:off x="4112919" y="4094755"/>
            <a:ext cx="1573350" cy="245203"/>
            <a:chOff x="10424819" y="1523005"/>
            <a:chExt cx="1573350" cy="238853"/>
          </a:xfrm>
        </p:grpSpPr>
        <p:sp>
          <p:nvSpPr>
            <p:cNvPr id="198" name="矩形 197">
              <a:extLst>
                <a:ext uri="{FF2B5EF4-FFF2-40B4-BE49-F238E27FC236}">
                  <a16:creationId xmlns:a16="http://schemas.microsoft.com/office/drawing/2014/main" id="{CF7A624B-16A1-422F-3039-65FFA6D406C8}"/>
                </a:ext>
              </a:extLst>
            </p:cNvPr>
            <p:cNvSpPr/>
            <p:nvPr/>
          </p:nvSpPr>
          <p:spPr>
            <a:xfrm>
              <a:off x="117229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99" name="矩形 198">
              <a:extLst>
                <a:ext uri="{FF2B5EF4-FFF2-40B4-BE49-F238E27FC236}">
                  <a16:creationId xmlns:a16="http://schemas.microsoft.com/office/drawing/2014/main" id="{CF7A624B-16A1-422F-3039-65FFA6D406C8}"/>
                </a:ext>
              </a:extLst>
            </p:cNvPr>
            <p:cNvSpPr/>
            <p:nvPr/>
          </p:nvSpPr>
          <p:spPr>
            <a:xfrm>
              <a:off x="10499069" y="1523005"/>
              <a:ext cx="93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p>
          </p:txBody>
        </p:sp>
        <p:sp>
          <p:nvSpPr>
            <p:cNvPr id="200" name="矩形 199">
              <a:extLst>
                <a:ext uri="{FF2B5EF4-FFF2-40B4-BE49-F238E27FC236}">
                  <a16:creationId xmlns:a16="http://schemas.microsoft.com/office/drawing/2014/main" id="{CF7A624B-16A1-422F-3039-65FFA6D406C8}"/>
                </a:ext>
              </a:extLst>
            </p:cNvPr>
            <p:cNvSpPr/>
            <p:nvPr/>
          </p:nvSpPr>
          <p:spPr>
            <a:xfrm>
              <a:off x="11436419" y="15230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01" name="矩形 200">
              <a:extLst>
                <a:ext uri="{FF2B5EF4-FFF2-40B4-BE49-F238E27FC236}">
                  <a16:creationId xmlns:a16="http://schemas.microsoft.com/office/drawing/2014/main" id="{CF7A624B-16A1-422F-3039-65FFA6D406C8}"/>
                </a:ext>
              </a:extLst>
            </p:cNvPr>
            <p:cNvSpPr/>
            <p:nvPr/>
          </p:nvSpPr>
          <p:spPr>
            <a:xfrm>
              <a:off x="1178986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p>
          </p:txBody>
        </p:sp>
        <p:sp>
          <p:nvSpPr>
            <p:cNvPr id="202" name="矩形 201">
              <a:extLst>
                <a:ext uri="{FF2B5EF4-FFF2-40B4-BE49-F238E27FC236}">
                  <a16:creationId xmlns:a16="http://schemas.microsoft.com/office/drawing/2014/main" id="{CF7A624B-16A1-422F-3039-65FFA6D406C8}"/>
                </a:ext>
              </a:extLst>
            </p:cNvPr>
            <p:cNvSpPr/>
            <p:nvPr/>
          </p:nvSpPr>
          <p:spPr>
            <a:xfrm>
              <a:off x="1042481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03" name="矩形 202">
              <a:extLst>
                <a:ext uri="{FF2B5EF4-FFF2-40B4-BE49-F238E27FC236}">
                  <a16:creationId xmlns:a16="http://schemas.microsoft.com/office/drawing/2014/main" id="{CF7A624B-16A1-422F-3039-65FFA6D406C8}"/>
                </a:ext>
              </a:extLst>
            </p:cNvPr>
            <p:cNvSpPr/>
            <p:nvPr/>
          </p:nvSpPr>
          <p:spPr>
            <a:xfrm>
              <a:off x="11582469" y="15230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04" name="矩形 203">
              <a:extLst>
                <a:ext uri="{FF2B5EF4-FFF2-40B4-BE49-F238E27FC236}">
                  <a16:creationId xmlns:a16="http://schemas.microsoft.com/office/drawing/2014/main" id="{CF7A624B-16A1-422F-3039-65FFA6D406C8}"/>
                </a:ext>
              </a:extLst>
            </p:cNvPr>
            <p:cNvSpPr/>
            <p:nvPr/>
          </p:nvSpPr>
          <p:spPr>
            <a:xfrm>
              <a:off x="118626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05" name="矩形 204">
              <a:extLst>
                <a:ext uri="{FF2B5EF4-FFF2-40B4-BE49-F238E27FC236}">
                  <a16:creationId xmlns:a16="http://schemas.microsoft.com/office/drawing/2014/main" id="{CF7A624B-16A1-422F-3039-65FFA6D406C8}"/>
                </a:ext>
              </a:extLst>
            </p:cNvPr>
            <p:cNvSpPr/>
            <p:nvPr/>
          </p:nvSpPr>
          <p:spPr>
            <a:xfrm>
              <a:off x="119261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8</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grpSp>
      <p:grpSp>
        <p:nvGrpSpPr>
          <p:cNvPr id="216" name="组合 215"/>
          <p:cNvGrpSpPr/>
          <p:nvPr/>
        </p:nvGrpSpPr>
        <p:grpSpPr>
          <a:xfrm>
            <a:off x="5684168" y="4094755"/>
            <a:ext cx="3527800" cy="244417"/>
            <a:chOff x="712118" y="2050055"/>
            <a:chExt cx="3527800" cy="244417"/>
          </a:xfrm>
          <a:solidFill>
            <a:schemeClr val="accent5">
              <a:lumMod val="60000"/>
              <a:lumOff val="40000"/>
              <a:alpha val="50000"/>
            </a:schemeClr>
          </a:solidFill>
        </p:grpSpPr>
        <p:sp>
          <p:nvSpPr>
            <p:cNvPr id="217" name="矩形 216">
              <a:extLst>
                <a:ext uri="{FF2B5EF4-FFF2-40B4-BE49-F238E27FC236}">
                  <a16:creationId xmlns:a16="http://schemas.microsoft.com/office/drawing/2014/main" id="{CF7A624B-16A1-422F-3039-65FFA6D406C8}"/>
                </a:ext>
              </a:extLst>
            </p:cNvPr>
            <p:cNvSpPr/>
            <p:nvPr/>
          </p:nvSpPr>
          <p:spPr>
            <a:xfrm>
              <a:off x="921668" y="2051833"/>
              <a:ext cx="144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18" name="矩形 217">
              <a:extLst>
                <a:ext uri="{FF2B5EF4-FFF2-40B4-BE49-F238E27FC236}">
                  <a16:creationId xmlns:a16="http://schemas.microsoft.com/office/drawing/2014/main" id="{CF7A624B-16A1-422F-3039-65FFA6D406C8}"/>
                </a:ext>
              </a:extLst>
            </p:cNvPr>
            <p:cNvSpPr/>
            <p:nvPr/>
          </p:nvSpPr>
          <p:spPr>
            <a:xfrm>
              <a:off x="1069868" y="2050055"/>
              <a:ext cx="72000" cy="240536"/>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19" name="矩形 218">
              <a:extLst>
                <a:ext uri="{FF2B5EF4-FFF2-40B4-BE49-F238E27FC236}">
                  <a16:creationId xmlns:a16="http://schemas.microsoft.com/office/drawing/2014/main" id="{CF7A624B-16A1-422F-3039-65FFA6D406C8}"/>
                </a:ext>
              </a:extLst>
            </p:cNvPr>
            <p:cNvSpPr/>
            <p:nvPr/>
          </p:nvSpPr>
          <p:spPr>
            <a:xfrm>
              <a:off x="1141868" y="2054119"/>
              <a:ext cx="432000" cy="24035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20" name="矩形 219">
              <a:extLst>
                <a:ext uri="{FF2B5EF4-FFF2-40B4-BE49-F238E27FC236}">
                  <a16:creationId xmlns:a16="http://schemas.microsoft.com/office/drawing/2014/main" id="{CF7A624B-16A1-422F-3039-65FFA6D406C8}"/>
                </a:ext>
              </a:extLst>
            </p:cNvPr>
            <p:cNvSpPr/>
            <p:nvPr/>
          </p:nvSpPr>
          <p:spPr>
            <a:xfrm>
              <a:off x="1577968" y="2050055"/>
              <a:ext cx="288000" cy="240536"/>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21" name="矩形 220">
              <a:extLst>
                <a:ext uri="{FF2B5EF4-FFF2-40B4-BE49-F238E27FC236}">
                  <a16:creationId xmlns:a16="http://schemas.microsoft.com/office/drawing/2014/main" id="{CF7A624B-16A1-422F-3039-65FFA6D406C8}"/>
                </a:ext>
              </a:extLst>
            </p:cNvPr>
            <p:cNvSpPr/>
            <p:nvPr/>
          </p:nvSpPr>
          <p:spPr>
            <a:xfrm>
              <a:off x="1863918" y="2053853"/>
              <a:ext cx="2376000" cy="23833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22" name="矩形 221">
              <a:extLst>
                <a:ext uri="{FF2B5EF4-FFF2-40B4-BE49-F238E27FC236}">
                  <a16:creationId xmlns:a16="http://schemas.microsoft.com/office/drawing/2014/main" id="{CF7A624B-16A1-422F-3039-65FFA6D406C8}"/>
                </a:ext>
              </a:extLst>
            </p:cNvPr>
            <p:cNvSpPr/>
            <p:nvPr/>
          </p:nvSpPr>
          <p:spPr>
            <a:xfrm>
              <a:off x="712118" y="2051833"/>
              <a:ext cx="72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8</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23" name="矩形 222">
              <a:extLst>
                <a:ext uri="{FF2B5EF4-FFF2-40B4-BE49-F238E27FC236}">
                  <a16:creationId xmlns:a16="http://schemas.microsoft.com/office/drawing/2014/main" id="{CF7A624B-16A1-422F-3039-65FFA6D406C8}"/>
                </a:ext>
              </a:extLst>
            </p:cNvPr>
            <p:cNvSpPr/>
            <p:nvPr/>
          </p:nvSpPr>
          <p:spPr>
            <a:xfrm>
              <a:off x="781968" y="2051833"/>
              <a:ext cx="72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24" name="矩形 223">
              <a:extLst>
                <a:ext uri="{FF2B5EF4-FFF2-40B4-BE49-F238E27FC236}">
                  <a16:creationId xmlns:a16="http://schemas.microsoft.com/office/drawing/2014/main" id="{CF7A624B-16A1-422F-3039-65FFA6D406C8}"/>
                </a:ext>
              </a:extLst>
            </p:cNvPr>
            <p:cNvSpPr/>
            <p:nvPr/>
          </p:nvSpPr>
          <p:spPr>
            <a:xfrm>
              <a:off x="851818" y="2051833"/>
              <a:ext cx="72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grpSp>
      <p:grpSp>
        <p:nvGrpSpPr>
          <p:cNvPr id="225" name="组合 224"/>
          <p:cNvGrpSpPr/>
          <p:nvPr/>
        </p:nvGrpSpPr>
        <p:grpSpPr>
          <a:xfrm>
            <a:off x="9211969" y="4094755"/>
            <a:ext cx="1573350" cy="245203"/>
            <a:chOff x="10424819" y="1523005"/>
            <a:chExt cx="1573350" cy="238853"/>
          </a:xfrm>
          <a:solidFill>
            <a:schemeClr val="accent6">
              <a:alpha val="50000"/>
            </a:schemeClr>
          </a:solidFill>
        </p:grpSpPr>
        <p:sp>
          <p:nvSpPr>
            <p:cNvPr id="226" name="矩形 225">
              <a:extLst>
                <a:ext uri="{FF2B5EF4-FFF2-40B4-BE49-F238E27FC236}">
                  <a16:creationId xmlns:a16="http://schemas.microsoft.com/office/drawing/2014/main" id="{CF7A624B-16A1-422F-3039-65FFA6D406C8}"/>
                </a:ext>
              </a:extLst>
            </p:cNvPr>
            <p:cNvSpPr/>
            <p:nvPr/>
          </p:nvSpPr>
          <p:spPr>
            <a:xfrm>
              <a:off x="11722969" y="1523005"/>
              <a:ext cx="72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27" name="矩形 226">
              <a:extLst>
                <a:ext uri="{FF2B5EF4-FFF2-40B4-BE49-F238E27FC236}">
                  <a16:creationId xmlns:a16="http://schemas.microsoft.com/office/drawing/2014/main" id="{CF7A624B-16A1-422F-3039-65FFA6D406C8}"/>
                </a:ext>
              </a:extLst>
            </p:cNvPr>
            <p:cNvSpPr/>
            <p:nvPr/>
          </p:nvSpPr>
          <p:spPr>
            <a:xfrm>
              <a:off x="10499069" y="1523005"/>
              <a:ext cx="936000" cy="23885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2</a:t>
              </a:r>
            </a:p>
          </p:txBody>
        </p:sp>
        <p:sp>
          <p:nvSpPr>
            <p:cNvPr id="228" name="矩形 227">
              <a:extLst>
                <a:ext uri="{FF2B5EF4-FFF2-40B4-BE49-F238E27FC236}">
                  <a16:creationId xmlns:a16="http://schemas.microsoft.com/office/drawing/2014/main" id="{CF7A624B-16A1-422F-3039-65FFA6D406C8}"/>
                </a:ext>
              </a:extLst>
            </p:cNvPr>
            <p:cNvSpPr/>
            <p:nvPr/>
          </p:nvSpPr>
          <p:spPr>
            <a:xfrm>
              <a:off x="11436419" y="1523005"/>
              <a:ext cx="144599"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29" name="矩形 228">
              <a:extLst>
                <a:ext uri="{FF2B5EF4-FFF2-40B4-BE49-F238E27FC236}">
                  <a16:creationId xmlns:a16="http://schemas.microsoft.com/office/drawing/2014/main" id="{CF7A624B-16A1-422F-3039-65FFA6D406C8}"/>
                </a:ext>
              </a:extLst>
            </p:cNvPr>
            <p:cNvSpPr/>
            <p:nvPr/>
          </p:nvSpPr>
          <p:spPr>
            <a:xfrm>
              <a:off x="11789869" y="1523477"/>
              <a:ext cx="72000" cy="234000"/>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6</a:t>
              </a:r>
            </a:p>
          </p:txBody>
        </p:sp>
        <p:sp>
          <p:nvSpPr>
            <p:cNvPr id="230" name="矩形 229">
              <a:extLst>
                <a:ext uri="{FF2B5EF4-FFF2-40B4-BE49-F238E27FC236}">
                  <a16:creationId xmlns:a16="http://schemas.microsoft.com/office/drawing/2014/main" id="{CF7A624B-16A1-422F-3039-65FFA6D406C8}"/>
                </a:ext>
              </a:extLst>
            </p:cNvPr>
            <p:cNvSpPr/>
            <p:nvPr/>
          </p:nvSpPr>
          <p:spPr>
            <a:xfrm>
              <a:off x="10424819" y="1523477"/>
              <a:ext cx="72000" cy="234000"/>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31" name="矩形 230">
              <a:extLst>
                <a:ext uri="{FF2B5EF4-FFF2-40B4-BE49-F238E27FC236}">
                  <a16:creationId xmlns:a16="http://schemas.microsoft.com/office/drawing/2014/main" id="{CF7A624B-16A1-422F-3039-65FFA6D406C8}"/>
                </a:ext>
              </a:extLst>
            </p:cNvPr>
            <p:cNvSpPr/>
            <p:nvPr/>
          </p:nvSpPr>
          <p:spPr>
            <a:xfrm>
              <a:off x="11582469" y="1523005"/>
              <a:ext cx="144599"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32" name="矩形 231">
              <a:extLst>
                <a:ext uri="{FF2B5EF4-FFF2-40B4-BE49-F238E27FC236}">
                  <a16:creationId xmlns:a16="http://schemas.microsoft.com/office/drawing/2014/main" id="{CF7A624B-16A1-422F-3039-65FFA6D406C8}"/>
                </a:ext>
              </a:extLst>
            </p:cNvPr>
            <p:cNvSpPr/>
            <p:nvPr/>
          </p:nvSpPr>
          <p:spPr>
            <a:xfrm>
              <a:off x="11862669" y="1523005"/>
              <a:ext cx="72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7</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33" name="矩形 232">
              <a:extLst>
                <a:ext uri="{FF2B5EF4-FFF2-40B4-BE49-F238E27FC236}">
                  <a16:creationId xmlns:a16="http://schemas.microsoft.com/office/drawing/2014/main" id="{CF7A624B-16A1-422F-3039-65FFA6D406C8}"/>
                </a:ext>
              </a:extLst>
            </p:cNvPr>
            <p:cNvSpPr/>
            <p:nvPr/>
          </p:nvSpPr>
          <p:spPr>
            <a:xfrm>
              <a:off x="11926169" y="1523005"/>
              <a:ext cx="72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8</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grpSp>
      <p:sp>
        <p:nvSpPr>
          <p:cNvPr id="249" name="矩形 248">
            <a:extLst>
              <a:ext uri="{FF2B5EF4-FFF2-40B4-BE49-F238E27FC236}">
                <a16:creationId xmlns:a16="http://schemas.microsoft.com/office/drawing/2014/main" id="{CF7A624B-16A1-422F-3039-65FFA6D406C8}"/>
              </a:ext>
            </a:extLst>
          </p:cNvPr>
          <p:cNvSpPr/>
          <p:nvPr/>
        </p:nvSpPr>
        <p:spPr>
          <a:xfrm>
            <a:off x="4261461" y="2615429"/>
            <a:ext cx="180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50" name="矩形 249">
            <a:extLst>
              <a:ext uri="{FF2B5EF4-FFF2-40B4-BE49-F238E27FC236}">
                <a16:creationId xmlns:a16="http://schemas.microsoft.com/office/drawing/2014/main" id="{CF7A624B-16A1-422F-3039-65FFA6D406C8}"/>
              </a:ext>
            </a:extLst>
          </p:cNvPr>
          <p:cNvSpPr/>
          <p:nvPr/>
        </p:nvSpPr>
        <p:spPr>
          <a:xfrm>
            <a:off x="15165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1" name="矩形 250">
            <a:extLst>
              <a:ext uri="{FF2B5EF4-FFF2-40B4-BE49-F238E27FC236}">
                <a16:creationId xmlns:a16="http://schemas.microsoft.com/office/drawing/2014/main" id="{CF7A624B-16A1-422F-3039-65FFA6D406C8}"/>
              </a:ext>
            </a:extLst>
          </p:cNvPr>
          <p:cNvSpPr/>
          <p:nvPr/>
        </p:nvSpPr>
        <p:spPr>
          <a:xfrm>
            <a:off x="18022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2" name="矩形 251">
            <a:extLst>
              <a:ext uri="{FF2B5EF4-FFF2-40B4-BE49-F238E27FC236}">
                <a16:creationId xmlns:a16="http://schemas.microsoft.com/office/drawing/2014/main" id="{CF7A624B-16A1-422F-3039-65FFA6D406C8}"/>
              </a:ext>
            </a:extLst>
          </p:cNvPr>
          <p:cNvSpPr/>
          <p:nvPr/>
        </p:nvSpPr>
        <p:spPr>
          <a:xfrm>
            <a:off x="20880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3" name="矩形 252">
            <a:extLst>
              <a:ext uri="{FF2B5EF4-FFF2-40B4-BE49-F238E27FC236}">
                <a16:creationId xmlns:a16="http://schemas.microsoft.com/office/drawing/2014/main" id="{CF7A624B-16A1-422F-3039-65FFA6D406C8}"/>
              </a:ext>
            </a:extLst>
          </p:cNvPr>
          <p:cNvSpPr/>
          <p:nvPr/>
        </p:nvSpPr>
        <p:spPr>
          <a:xfrm>
            <a:off x="23737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4" name="矩形 253">
            <a:extLst>
              <a:ext uri="{FF2B5EF4-FFF2-40B4-BE49-F238E27FC236}">
                <a16:creationId xmlns:a16="http://schemas.microsoft.com/office/drawing/2014/main" id="{CF7A624B-16A1-422F-3039-65FFA6D406C8}"/>
              </a:ext>
            </a:extLst>
          </p:cNvPr>
          <p:cNvSpPr/>
          <p:nvPr/>
        </p:nvSpPr>
        <p:spPr>
          <a:xfrm>
            <a:off x="2659519" y="2616036"/>
            <a:ext cx="30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5" name="矩形 254">
            <a:extLst>
              <a:ext uri="{FF2B5EF4-FFF2-40B4-BE49-F238E27FC236}">
                <a16:creationId xmlns:a16="http://schemas.microsoft.com/office/drawing/2014/main" id="{CF7A624B-16A1-422F-3039-65FFA6D406C8}"/>
              </a:ext>
            </a:extLst>
          </p:cNvPr>
          <p:cNvSpPr/>
          <p:nvPr/>
        </p:nvSpPr>
        <p:spPr>
          <a:xfrm>
            <a:off x="44375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6" name="矩形 255">
            <a:extLst>
              <a:ext uri="{FF2B5EF4-FFF2-40B4-BE49-F238E27FC236}">
                <a16:creationId xmlns:a16="http://schemas.microsoft.com/office/drawing/2014/main" id="{CF7A624B-16A1-422F-3039-65FFA6D406C8}"/>
              </a:ext>
            </a:extLst>
          </p:cNvPr>
          <p:cNvSpPr/>
          <p:nvPr/>
        </p:nvSpPr>
        <p:spPr>
          <a:xfrm>
            <a:off x="47232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7" name="矩形 256">
            <a:extLst>
              <a:ext uri="{FF2B5EF4-FFF2-40B4-BE49-F238E27FC236}">
                <a16:creationId xmlns:a16="http://schemas.microsoft.com/office/drawing/2014/main" id="{CF7A624B-16A1-422F-3039-65FFA6D406C8}"/>
              </a:ext>
            </a:extLst>
          </p:cNvPr>
          <p:cNvSpPr/>
          <p:nvPr/>
        </p:nvSpPr>
        <p:spPr>
          <a:xfrm>
            <a:off x="50090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8" name="矩形 257">
            <a:extLst>
              <a:ext uri="{FF2B5EF4-FFF2-40B4-BE49-F238E27FC236}">
                <a16:creationId xmlns:a16="http://schemas.microsoft.com/office/drawing/2014/main" id="{CF7A624B-16A1-422F-3039-65FFA6D406C8}"/>
              </a:ext>
            </a:extLst>
          </p:cNvPr>
          <p:cNvSpPr/>
          <p:nvPr/>
        </p:nvSpPr>
        <p:spPr>
          <a:xfrm>
            <a:off x="52947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9" name="矩形 258">
            <a:extLst>
              <a:ext uri="{FF2B5EF4-FFF2-40B4-BE49-F238E27FC236}">
                <a16:creationId xmlns:a16="http://schemas.microsoft.com/office/drawing/2014/main" id="{CF7A624B-16A1-422F-3039-65FFA6D406C8}"/>
              </a:ext>
            </a:extLst>
          </p:cNvPr>
          <p:cNvSpPr/>
          <p:nvPr/>
        </p:nvSpPr>
        <p:spPr>
          <a:xfrm>
            <a:off x="55805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0" name="矩形 259">
            <a:extLst>
              <a:ext uri="{FF2B5EF4-FFF2-40B4-BE49-F238E27FC236}">
                <a16:creationId xmlns:a16="http://schemas.microsoft.com/office/drawing/2014/main" id="{CF7A624B-16A1-422F-3039-65FFA6D406C8}"/>
              </a:ext>
            </a:extLst>
          </p:cNvPr>
          <p:cNvSpPr/>
          <p:nvPr/>
        </p:nvSpPr>
        <p:spPr>
          <a:xfrm>
            <a:off x="58662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1" name="矩形 260">
            <a:extLst>
              <a:ext uri="{FF2B5EF4-FFF2-40B4-BE49-F238E27FC236}">
                <a16:creationId xmlns:a16="http://schemas.microsoft.com/office/drawing/2014/main" id="{CF7A624B-16A1-422F-3039-65FFA6D406C8}"/>
              </a:ext>
            </a:extLst>
          </p:cNvPr>
          <p:cNvSpPr/>
          <p:nvPr/>
        </p:nvSpPr>
        <p:spPr>
          <a:xfrm>
            <a:off x="61520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2" name="矩形 261">
            <a:extLst>
              <a:ext uri="{FF2B5EF4-FFF2-40B4-BE49-F238E27FC236}">
                <a16:creationId xmlns:a16="http://schemas.microsoft.com/office/drawing/2014/main" id="{CF7A624B-16A1-422F-3039-65FFA6D406C8}"/>
              </a:ext>
            </a:extLst>
          </p:cNvPr>
          <p:cNvSpPr/>
          <p:nvPr/>
        </p:nvSpPr>
        <p:spPr>
          <a:xfrm>
            <a:off x="64377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3" name="矩形 262">
            <a:extLst>
              <a:ext uri="{FF2B5EF4-FFF2-40B4-BE49-F238E27FC236}">
                <a16:creationId xmlns:a16="http://schemas.microsoft.com/office/drawing/2014/main" id="{CF7A624B-16A1-422F-3039-65FFA6D406C8}"/>
              </a:ext>
            </a:extLst>
          </p:cNvPr>
          <p:cNvSpPr/>
          <p:nvPr/>
        </p:nvSpPr>
        <p:spPr>
          <a:xfrm>
            <a:off x="67235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4" name="矩形 263">
            <a:extLst>
              <a:ext uri="{FF2B5EF4-FFF2-40B4-BE49-F238E27FC236}">
                <a16:creationId xmlns:a16="http://schemas.microsoft.com/office/drawing/2014/main" id="{CF7A624B-16A1-422F-3039-65FFA6D406C8}"/>
              </a:ext>
            </a:extLst>
          </p:cNvPr>
          <p:cNvSpPr/>
          <p:nvPr/>
        </p:nvSpPr>
        <p:spPr>
          <a:xfrm>
            <a:off x="70092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5" name="矩形 264">
            <a:extLst>
              <a:ext uri="{FF2B5EF4-FFF2-40B4-BE49-F238E27FC236}">
                <a16:creationId xmlns:a16="http://schemas.microsoft.com/office/drawing/2014/main" id="{CF7A624B-16A1-422F-3039-65FFA6D406C8}"/>
              </a:ext>
            </a:extLst>
          </p:cNvPr>
          <p:cNvSpPr/>
          <p:nvPr/>
        </p:nvSpPr>
        <p:spPr>
          <a:xfrm>
            <a:off x="72950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6" name="矩形 265">
            <a:extLst>
              <a:ext uri="{FF2B5EF4-FFF2-40B4-BE49-F238E27FC236}">
                <a16:creationId xmlns:a16="http://schemas.microsoft.com/office/drawing/2014/main" id="{CF7A624B-16A1-422F-3039-65FFA6D406C8}"/>
              </a:ext>
            </a:extLst>
          </p:cNvPr>
          <p:cNvSpPr/>
          <p:nvPr/>
        </p:nvSpPr>
        <p:spPr>
          <a:xfrm>
            <a:off x="75807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7" name="矩形 266">
            <a:extLst>
              <a:ext uri="{FF2B5EF4-FFF2-40B4-BE49-F238E27FC236}">
                <a16:creationId xmlns:a16="http://schemas.microsoft.com/office/drawing/2014/main" id="{CF7A624B-16A1-422F-3039-65FFA6D406C8}"/>
              </a:ext>
            </a:extLst>
          </p:cNvPr>
          <p:cNvSpPr/>
          <p:nvPr/>
        </p:nvSpPr>
        <p:spPr>
          <a:xfrm>
            <a:off x="78665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8" name="矩形 267">
            <a:extLst>
              <a:ext uri="{FF2B5EF4-FFF2-40B4-BE49-F238E27FC236}">
                <a16:creationId xmlns:a16="http://schemas.microsoft.com/office/drawing/2014/main" id="{CF7A624B-16A1-422F-3039-65FFA6D406C8}"/>
              </a:ext>
            </a:extLst>
          </p:cNvPr>
          <p:cNvSpPr/>
          <p:nvPr/>
        </p:nvSpPr>
        <p:spPr>
          <a:xfrm>
            <a:off x="81522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9" name="矩形 268">
            <a:extLst>
              <a:ext uri="{FF2B5EF4-FFF2-40B4-BE49-F238E27FC236}">
                <a16:creationId xmlns:a16="http://schemas.microsoft.com/office/drawing/2014/main" id="{CF7A624B-16A1-422F-3039-65FFA6D406C8}"/>
              </a:ext>
            </a:extLst>
          </p:cNvPr>
          <p:cNvSpPr/>
          <p:nvPr/>
        </p:nvSpPr>
        <p:spPr>
          <a:xfrm>
            <a:off x="84380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0" name="矩形 269">
            <a:extLst>
              <a:ext uri="{FF2B5EF4-FFF2-40B4-BE49-F238E27FC236}">
                <a16:creationId xmlns:a16="http://schemas.microsoft.com/office/drawing/2014/main" id="{CF7A624B-16A1-422F-3039-65FFA6D406C8}"/>
              </a:ext>
            </a:extLst>
          </p:cNvPr>
          <p:cNvSpPr/>
          <p:nvPr/>
        </p:nvSpPr>
        <p:spPr>
          <a:xfrm>
            <a:off x="87237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1" name="矩形 270">
            <a:extLst>
              <a:ext uri="{FF2B5EF4-FFF2-40B4-BE49-F238E27FC236}">
                <a16:creationId xmlns:a16="http://schemas.microsoft.com/office/drawing/2014/main" id="{CF7A624B-16A1-422F-3039-65FFA6D406C8}"/>
              </a:ext>
            </a:extLst>
          </p:cNvPr>
          <p:cNvSpPr/>
          <p:nvPr/>
        </p:nvSpPr>
        <p:spPr>
          <a:xfrm>
            <a:off x="90095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2" name="矩形 271">
            <a:extLst>
              <a:ext uri="{FF2B5EF4-FFF2-40B4-BE49-F238E27FC236}">
                <a16:creationId xmlns:a16="http://schemas.microsoft.com/office/drawing/2014/main" id="{CF7A624B-16A1-422F-3039-65FFA6D406C8}"/>
              </a:ext>
            </a:extLst>
          </p:cNvPr>
          <p:cNvSpPr/>
          <p:nvPr/>
        </p:nvSpPr>
        <p:spPr>
          <a:xfrm>
            <a:off x="92952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3" name="矩形 272">
            <a:extLst>
              <a:ext uri="{FF2B5EF4-FFF2-40B4-BE49-F238E27FC236}">
                <a16:creationId xmlns:a16="http://schemas.microsoft.com/office/drawing/2014/main" id="{CF7A624B-16A1-422F-3039-65FFA6D406C8}"/>
              </a:ext>
            </a:extLst>
          </p:cNvPr>
          <p:cNvSpPr/>
          <p:nvPr/>
        </p:nvSpPr>
        <p:spPr>
          <a:xfrm>
            <a:off x="10448319" y="261328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74" name="矩形 273">
            <a:extLst>
              <a:ext uri="{FF2B5EF4-FFF2-40B4-BE49-F238E27FC236}">
                <a16:creationId xmlns:a16="http://schemas.microsoft.com/office/drawing/2014/main" id="{CF7A624B-16A1-422F-3039-65FFA6D406C8}"/>
              </a:ext>
            </a:extLst>
          </p:cNvPr>
          <p:cNvSpPr/>
          <p:nvPr/>
        </p:nvSpPr>
        <p:spPr>
          <a:xfrm>
            <a:off x="10740419" y="261328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75" name="矩形 274">
            <a:extLst>
              <a:ext uri="{FF2B5EF4-FFF2-40B4-BE49-F238E27FC236}">
                <a16:creationId xmlns:a16="http://schemas.microsoft.com/office/drawing/2014/main" id="{CF7A624B-16A1-422F-3039-65FFA6D406C8}"/>
              </a:ext>
            </a:extLst>
          </p:cNvPr>
          <p:cNvSpPr/>
          <p:nvPr/>
        </p:nvSpPr>
        <p:spPr>
          <a:xfrm>
            <a:off x="1801518" y="4336586"/>
            <a:ext cx="864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6" name="矩形 275">
            <a:extLst>
              <a:ext uri="{FF2B5EF4-FFF2-40B4-BE49-F238E27FC236}">
                <a16:creationId xmlns:a16="http://schemas.microsoft.com/office/drawing/2014/main" id="{CF7A624B-16A1-422F-3039-65FFA6D406C8}"/>
              </a:ext>
            </a:extLst>
          </p:cNvPr>
          <p:cNvSpPr/>
          <p:nvPr/>
        </p:nvSpPr>
        <p:spPr>
          <a:xfrm>
            <a:off x="2665118" y="4336586"/>
            <a:ext cx="864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7" name="矩形 276">
            <a:extLst>
              <a:ext uri="{FF2B5EF4-FFF2-40B4-BE49-F238E27FC236}">
                <a16:creationId xmlns:a16="http://schemas.microsoft.com/office/drawing/2014/main" id="{CF7A624B-16A1-422F-3039-65FFA6D406C8}"/>
              </a:ext>
            </a:extLst>
          </p:cNvPr>
          <p:cNvSpPr/>
          <p:nvPr/>
        </p:nvSpPr>
        <p:spPr>
          <a:xfrm>
            <a:off x="4112918" y="4336586"/>
            <a:ext cx="864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8" name="矩形 277">
            <a:extLst>
              <a:ext uri="{FF2B5EF4-FFF2-40B4-BE49-F238E27FC236}">
                <a16:creationId xmlns:a16="http://schemas.microsoft.com/office/drawing/2014/main" id="{CF7A624B-16A1-422F-3039-65FFA6D406C8}"/>
              </a:ext>
            </a:extLst>
          </p:cNvPr>
          <p:cNvSpPr/>
          <p:nvPr/>
        </p:nvSpPr>
        <p:spPr>
          <a:xfrm>
            <a:off x="1122068" y="4565186"/>
            <a:ext cx="1440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9" name="矩形 278">
            <a:extLst>
              <a:ext uri="{FF2B5EF4-FFF2-40B4-BE49-F238E27FC236}">
                <a16:creationId xmlns:a16="http://schemas.microsoft.com/office/drawing/2014/main" id="{CF7A624B-16A1-422F-3039-65FFA6D406C8}"/>
              </a:ext>
            </a:extLst>
          </p:cNvPr>
          <p:cNvSpPr/>
          <p:nvPr/>
        </p:nvSpPr>
        <p:spPr>
          <a:xfrm>
            <a:off x="2557168" y="4565186"/>
            <a:ext cx="1440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80" name="矩形 279">
            <a:extLst>
              <a:ext uri="{FF2B5EF4-FFF2-40B4-BE49-F238E27FC236}">
                <a16:creationId xmlns:a16="http://schemas.microsoft.com/office/drawing/2014/main" id="{CF7A624B-16A1-422F-3039-65FFA6D406C8}"/>
              </a:ext>
            </a:extLst>
          </p:cNvPr>
          <p:cNvSpPr/>
          <p:nvPr/>
        </p:nvSpPr>
        <p:spPr>
          <a:xfrm>
            <a:off x="4112918" y="4565186"/>
            <a:ext cx="1440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83" name="矩形 282">
            <a:extLst>
              <a:ext uri="{FF2B5EF4-FFF2-40B4-BE49-F238E27FC236}">
                <a16:creationId xmlns:a16="http://schemas.microsoft.com/office/drawing/2014/main" id="{CF7A624B-16A1-422F-3039-65FFA6D406C8}"/>
              </a:ext>
            </a:extLst>
          </p:cNvPr>
          <p:cNvSpPr/>
          <p:nvPr/>
        </p:nvSpPr>
        <p:spPr>
          <a:xfrm>
            <a:off x="654369" y="4562739"/>
            <a:ext cx="468000"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84" name="矩形 283">
            <a:extLst>
              <a:ext uri="{FF2B5EF4-FFF2-40B4-BE49-F238E27FC236}">
                <a16:creationId xmlns:a16="http://schemas.microsoft.com/office/drawing/2014/main" id="{CF7A624B-16A1-422F-3039-65FFA6D406C8}"/>
              </a:ext>
            </a:extLst>
          </p:cNvPr>
          <p:cNvSpPr/>
          <p:nvPr/>
        </p:nvSpPr>
        <p:spPr>
          <a:xfrm>
            <a:off x="726469" y="4334139"/>
            <a:ext cx="108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85" name="矩形 284">
            <a:extLst>
              <a:ext uri="{FF2B5EF4-FFF2-40B4-BE49-F238E27FC236}">
                <a16:creationId xmlns:a16="http://schemas.microsoft.com/office/drawing/2014/main" id="{CF7A624B-16A1-422F-3039-65FFA6D406C8}"/>
              </a:ext>
            </a:extLst>
          </p:cNvPr>
          <p:cNvSpPr/>
          <p:nvPr/>
        </p:nvSpPr>
        <p:spPr>
          <a:xfrm>
            <a:off x="4979011" y="4336279"/>
            <a:ext cx="432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86" name="矩形 285">
            <a:extLst>
              <a:ext uri="{FF2B5EF4-FFF2-40B4-BE49-F238E27FC236}">
                <a16:creationId xmlns:a16="http://schemas.microsoft.com/office/drawing/2014/main" id="{CF7A624B-16A1-422F-3039-65FFA6D406C8}"/>
              </a:ext>
            </a:extLst>
          </p:cNvPr>
          <p:cNvSpPr/>
          <p:nvPr/>
        </p:nvSpPr>
        <p:spPr>
          <a:xfrm>
            <a:off x="5684061" y="43341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87" name="矩形 286">
            <a:extLst>
              <a:ext uri="{FF2B5EF4-FFF2-40B4-BE49-F238E27FC236}">
                <a16:creationId xmlns:a16="http://schemas.microsoft.com/office/drawing/2014/main" id="{CF7A624B-16A1-422F-3039-65FFA6D406C8}"/>
              </a:ext>
            </a:extLst>
          </p:cNvPr>
          <p:cNvSpPr/>
          <p:nvPr/>
        </p:nvSpPr>
        <p:spPr>
          <a:xfrm>
            <a:off x="3531411" y="4334139"/>
            <a:ext cx="36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88" name="矩形 287">
            <a:extLst>
              <a:ext uri="{FF2B5EF4-FFF2-40B4-BE49-F238E27FC236}">
                <a16:creationId xmlns:a16="http://schemas.microsoft.com/office/drawing/2014/main" id="{CF7A624B-16A1-422F-3039-65FFA6D406C8}"/>
              </a:ext>
            </a:extLst>
          </p:cNvPr>
          <p:cNvSpPr/>
          <p:nvPr/>
        </p:nvSpPr>
        <p:spPr>
          <a:xfrm>
            <a:off x="3893361" y="4334139"/>
            <a:ext cx="21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89" name="矩形 288">
            <a:extLst>
              <a:ext uri="{FF2B5EF4-FFF2-40B4-BE49-F238E27FC236}">
                <a16:creationId xmlns:a16="http://schemas.microsoft.com/office/drawing/2014/main" id="{CF7A624B-16A1-422F-3039-65FFA6D406C8}"/>
              </a:ext>
            </a:extLst>
          </p:cNvPr>
          <p:cNvSpPr/>
          <p:nvPr/>
        </p:nvSpPr>
        <p:spPr>
          <a:xfrm>
            <a:off x="5411011" y="433413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90" name="矩形 289">
            <a:extLst>
              <a:ext uri="{FF2B5EF4-FFF2-40B4-BE49-F238E27FC236}">
                <a16:creationId xmlns:a16="http://schemas.microsoft.com/office/drawing/2014/main" id="{CF7A624B-16A1-422F-3039-65FFA6D406C8}"/>
              </a:ext>
            </a:extLst>
          </p:cNvPr>
          <p:cNvSpPr/>
          <p:nvPr/>
        </p:nvSpPr>
        <p:spPr>
          <a:xfrm>
            <a:off x="7046618" y="4336586"/>
            <a:ext cx="864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91" name="矩形 290">
            <a:extLst>
              <a:ext uri="{FF2B5EF4-FFF2-40B4-BE49-F238E27FC236}">
                <a16:creationId xmlns:a16="http://schemas.microsoft.com/office/drawing/2014/main" id="{CF7A624B-16A1-422F-3039-65FFA6D406C8}"/>
              </a:ext>
            </a:extLst>
          </p:cNvPr>
          <p:cNvSpPr/>
          <p:nvPr/>
        </p:nvSpPr>
        <p:spPr>
          <a:xfrm>
            <a:off x="7910218" y="4336586"/>
            <a:ext cx="864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92" name="矩形 291">
            <a:extLst>
              <a:ext uri="{FF2B5EF4-FFF2-40B4-BE49-F238E27FC236}">
                <a16:creationId xmlns:a16="http://schemas.microsoft.com/office/drawing/2014/main" id="{CF7A624B-16A1-422F-3039-65FFA6D406C8}"/>
              </a:ext>
            </a:extLst>
          </p:cNvPr>
          <p:cNvSpPr/>
          <p:nvPr/>
        </p:nvSpPr>
        <p:spPr>
          <a:xfrm>
            <a:off x="9211968" y="4336586"/>
            <a:ext cx="864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93" name="矩形 292">
            <a:extLst>
              <a:ext uri="{FF2B5EF4-FFF2-40B4-BE49-F238E27FC236}">
                <a16:creationId xmlns:a16="http://schemas.microsoft.com/office/drawing/2014/main" id="{CF7A624B-16A1-422F-3039-65FFA6D406C8}"/>
              </a:ext>
            </a:extLst>
          </p:cNvPr>
          <p:cNvSpPr/>
          <p:nvPr/>
        </p:nvSpPr>
        <p:spPr>
          <a:xfrm>
            <a:off x="5971569" y="4334139"/>
            <a:ext cx="1080000" cy="229008"/>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7</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94" name="矩形 293">
            <a:extLst>
              <a:ext uri="{FF2B5EF4-FFF2-40B4-BE49-F238E27FC236}">
                <a16:creationId xmlns:a16="http://schemas.microsoft.com/office/drawing/2014/main" id="{CF7A624B-16A1-422F-3039-65FFA6D406C8}"/>
              </a:ext>
            </a:extLst>
          </p:cNvPr>
          <p:cNvSpPr/>
          <p:nvPr/>
        </p:nvSpPr>
        <p:spPr>
          <a:xfrm>
            <a:off x="8776311" y="4336279"/>
            <a:ext cx="432000" cy="231253"/>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95" name="矩形 294">
            <a:extLst>
              <a:ext uri="{FF2B5EF4-FFF2-40B4-BE49-F238E27FC236}">
                <a16:creationId xmlns:a16="http://schemas.microsoft.com/office/drawing/2014/main" id="{CF7A624B-16A1-422F-3039-65FFA6D406C8}"/>
              </a:ext>
            </a:extLst>
          </p:cNvPr>
          <p:cNvSpPr/>
          <p:nvPr/>
        </p:nvSpPr>
        <p:spPr>
          <a:xfrm>
            <a:off x="8554261" y="4562739"/>
            <a:ext cx="594000" cy="229008"/>
          </a:xfrm>
          <a:prstGeom prst="rect">
            <a:avLst/>
          </a:prstGeom>
          <a:solidFill>
            <a:schemeClr val="accent2">
              <a:lumMod val="60000"/>
              <a:lumOff val="40000"/>
              <a:alpha val="5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96" name="矩形 295">
            <a:extLst>
              <a:ext uri="{FF2B5EF4-FFF2-40B4-BE49-F238E27FC236}">
                <a16:creationId xmlns:a16="http://schemas.microsoft.com/office/drawing/2014/main" id="{CF7A624B-16A1-422F-3039-65FFA6D406C8}"/>
              </a:ext>
            </a:extLst>
          </p:cNvPr>
          <p:cNvSpPr/>
          <p:nvPr/>
        </p:nvSpPr>
        <p:spPr>
          <a:xfrm>
            <a:off x="10364011" y="4334139"/>
            <a:ext cx="216000" cy="229008"/>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2</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97" name="矩形 296">
            <a:extLst>
              <a:ext uri="{FF2B5EF4-FFF2-40B4-BE49-F238E27FC236}">
                <a16:creationId xmlns:a16="http://schemas.microsoft.com/office/drawing/2014/main" id="{CF7A624B-16A1-422F-3039-65FFA6D406C8}"/>
              </a:ext>
            </a:extLst>
          </p:cNvPr>
          <p:cNvSpPr/>
          <p:nvPr/>
        </p:nvSpPr>
        <p:spPr>
          <a:xfrm>
            <a:off x="10579911" y="4334139"/>
            <a:ext cx="144000" cy="229008"/>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98" name="矩形 297">
            <a:extLst>
              <a:ext uri="{FF2B5EF4-FFF2-40B4-BE49-F238E27FC236}">
                <a16:creationId xmlns:a16="http://schemas.microsoft.com/office/drawing/2014/main" id="{CF7A624B-16A1-422F-3039-65FFA6D406C8}"/>
              </a:ext>
            </a:extLst>
          </p:cNvPr>
          <p:cNvSpPr/>
          <p:nvPr/>
        </p:nvSpPr>
        <p:spPr>
          <a:xfrm>
            <a:off x="5681368" y="4565186"/>
            <a:ext cx="1440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99" name="矩形 298">
            <a:extLst>
              <a:ext uri="{FF2B5EF4-FFF2-40B4-BE49-F238E27FC236}">
                <a16:creationId xmlns:a16="http://schemas.microsoft.com/office/drawing/2014/main" id="{CF7A624B-16A1-422F-3039-65FFA6D406C8}"/>
              </a:ext>
            </a:extLst>
          </p:cNvPr>
          <p:cNvSpPr/>
          <p:nvPr/>
        </p:nvSpPr>
        <p:spPr>
          <a:xfrm>
            <a:off x="7116468" y="4565186"/>
            <a:ext cx="1440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301" name="矩形 300">
            <a:extLst>
              <a:ext uri="{FF2B5EF4-FFF2-40B4-BE49-F238E27FC236}">
                <a16:creationId xmlns:a16="http://schemas.microsoft.com/office/drawing/2014/main" id="{CF7A624B-16A1-422F-3039-65FFA6D406C8}"/>
              </a:ext>
            </a:extLst>
          </p:cNvPr>
          <p:cNvSpPr/>
          <p:nvPr/>
        </p:nvSpPr>
        <p:spPr>
          <a:xfrm>
            <a:off x="10077769" y="4334139"/>
            <a:ext cx="288000" cy="234000"/>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8</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302" name="矩形 301">
            <a:extLst>
              <a:ext uri="{FF2B5EF4-FFF2-40B4-BE49-F238E27FC236}">
                <a16:creationId xmlns:a16="http://schemas.microsoft.com/office/drawing/2014/main" id="{CF7A624B-16A1-422F-3039-65FFA6D406C8}"/>
              </a:ext>
            </a:extLst>
          </p:cNvPr>
          <p:cNvSpPr/>
          <p:nvPr/>
        </p:nvSpPr>
        <p:spPr>
          <a:xfrm>
            <a:off x="9211968" y="4565186"/>
            <a:ext cx="1440000" cy="226261"/>
          </a:xfrm>
          <a:prstGeom prst="rect">
            <a:avLst/>
          </a:prstGeom>
          <a:solidFill>
            <a:schemeClr val="accent2">
              <a:lumMod val="60000"/>
              <a:lumOff val="40000"/>
              <a:alpha val="5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grpSp>
        <p:nvGrpSpPr>
          <p:cNvPr id="303" name="组合 302">
            <a:extLst>
              <a:ext uri="{FF2B5EF4-FFF2-40B4-BE49-F238E27FC236}">
                <a16:creationId xmlns:a16="http://schemas.microsoft.com/office/drawing/2014/main" id="{377493C2-4BFB-26A5-3F93-FAE0AB826EBA}"/>
              </a:ext>
            </a:extLst>
          </p:cNvPr>
          <p:cNvGrpSpPr/>
          <p:nvPr/>
        </p:nvGrpSpPr>
        <p:grpSpPr>
          <a:xfrm>
            <a:off x="453775" y="5151206"/>
            <a:ext cx="12068425" cy="338554"/>
            <a:chOff x="2926080" y="930455"/>
            <a:chExt cx="9408121" cy="338554"/>
          </a:xfrm>
        </p:grpSpPr>
        <p:cxnSp>
          <p:nvCxnSpPr>
            <p:cNvPr id="304" name="直线箭头连接符 65">
              <a:extLst>
                <a:ext uri="{FF2B5EF4-FFF2-40B4-BE49-F238E27FC236}">
                  <a16:creationId xmlns:a16="http://schemas.microsoft.com/office/drawing/2014/main" id="{BFBB704D-663E-53D1-1837-D700DF7A714A}"/>
                </a:ext>
              </a:extLst>
            </p:cNvPr>
            <p:cNvCxnSpPr>
              <a:cxnSpLocks/>
            </p:cNvCxnSpPr>
            <p:nvPr/>
          </p:nvCxnSpPr>
          <p:spPr>
            <a:xfrm>
              <a:off x="2926080" y="982980"/>
              <a:ext cx="90982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5" name="文本框 304">
              <a:extLst>
                <a:ext uri="{FF2B5EF4-FFF2-40B4-BE49-F238E27FC236}">
                  <a16:creationId xmlns:a16="http://schemas.microsoft.com/office/drawing/2014/main" id="{40DFDCA9-4149-A8C4-71C5-607C933B7BC1}"/>
                </a:ext>
              </a:extLst>
            </p:cNvPr>
            <p:cNvSpPr txBox="1"/>
            <p:nvPr/>
          </p:nvSpPr>
          <p:spPr>
            <a:xfrm>
              <a:off x="11492191" y="930455"/>
              <a:ext cx="842010" cy="338554"/>
            </a:xfrm>
            <a:prstGeom prst="rect">
              <a:avLst/>
            </a:prstGeom>
            <a:noFill/>
          </p:spPr>
          <p:txBody>
            <a:bodyPr wrap="square" rtlCol="0">
              <a:spAutoFit/>
            </a:bodyPr>
            <a:lstStyle/>
            <a:p>
              <a:r>
                <a:rPr lang="en-US" altLang="zh-CN" sz="1600" i="1" dirty="0">
                  <a:latin typeface="Cambria Math" panose="02040503050406030204" pitchFamily="18" charset="0"/>
                </a:rPr>
                <a:t>time</a:t>
              </a:r>
              <a:endParaRPr lang="zh-CN" altLang="en-US" i="1" dirty="0">
                <a:latin typeface="Cambria Math" panose="02040503050406030204" pitchFamily="18" charset="0"/>
              </a:endParaRPr>
            </a:p>
          </p:txBody>
        </p:sp>
      </p:grpSp>
      <p:cxnSp>
        <p:nvCxnSpPr>
          <p:cNvPr id="306" name="直接连接符 305"/>
          <p:cNvCxnSpPr/>
          <p:nvPr/>
        </p:nvCxnSpPr>
        <p:spPr>
          <a:xfrm>
            <a:off x="583018" y="1512083"/>
            <a:ext cx="0" cy="36916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a:off x="11854268" y="1518433"/>
            <a:ext cx="0" cy="3682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a:off x="11162118" y="2381250"/>
            <a:ext cx="0" cy="28224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a:off x="10006418" y="3238499"/>
            <a:ext cx="0" cy="196523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5675718" y="4140200"/>
            <a:ext cx="0" cy="10635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6" name="矩形 205">
            <a:extLst>
              <a:ext uri="{FF2B5EF4-FFF2-40B4-BE49-F238E27FC236}">
                <a16:creationId xmlns:a16="http://schemas.microsoft.com/office/drawing/2014/main" id="{CF7A624B-16A1-422F-3039-65FFA6D406C8}"/>
              </a:ext>
            </a:extLst>
          </p:cNvPr>
          <p:cNvSpPr/>
          <p:nvPr/>
        </p:nvSpPr>
        <p:spPr>
          <a:xfrm>
            <a:off x="958101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7" name="矩形 206">
            <a:extLst>
              <a:ext uri="{FF2B5EF4-FFF2-40B4-BE49-F238E27FC236}">
                <a16:creationId xmlns:a16="http://schemas.microsoft.com/office/drawing/2014/main" id="{CF7A624B-16A1-422F-3039-65FFA6D406C8}"/>
              </a:ext>
            </a:extLst>
          </p:cNvPr>
          <p:cNvSpPr/>
          <p:nvPr/>
        </p:nvSpPr>
        <p:spPr>
          <a:xfrm>
            <a:off x="9866769" y="2616036"/>
            <a:ext cx="28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483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225425"/>
            <a:ext cx="12192000" cy="752475"/>
          </a:xfrm>
        </p:spPr>
        <p:txBody>
          <a:bodyPr/>
          <a:lstStyle/>
          <a:p>
            <a:r>
              <a:rPr lang="en-US" altLang="zh-CN" dirty="0"/>
              <a:t>VGG-19-800w</a:t>
            </a:r>
            <a:endParaRPr lang="zh-CN" altLang="en-US" dirty="0"/>
          </a:p>
        </p:txBody>
      </p:sp>
      <p:sp>
        <p:nvSpPr>
          <p:cNvPr id="5" name="矩形 4">
            <a:extLst>
              <a:ext uri="{FF2B5EF4-FFF2-40B4-BE49-F238E27FC236}">
                <a16:creationId xmlns:a16="http://schemas.microsoft.com/office/drawing/2014/main" id="{CF7A624B-16A1-422F-3039-65FFA6D406C8}"/>
              </a:ext>
            </a:extLst>
          </p:cNvPr>
          <p:cNvSpPr/>
          <p:nvPr/>
        </p:nvSpPr>
        <p:spPr>
          <a:xfrm>
            <a:off x="1511619" y="175603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7A624B-16A1-422F-3039-65FFA6D406C8}"/>
              </a:ext>
            </a:extLst>
          </p:cNvPr>
          <p:cNvSpPr/>
          <p:nvPr/>
        </p:nvSpPr>
        <p:spPr>
          <a:xfrm>
            <a:off x="1799619" y="1756039"/>
            <a:ext cx="100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2805569" y="1758786"/>
            <a:ext cx="5472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1086571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F7A624B-16A1-422F-3039-65FFA6D406C8}"/>
              </a:ext>
            </a:extLst>
          </p:cNvPr>
          <p:cNvSpPr/>
          <p:nvPr/>
        </p:nvSpPr>
        <p:spPr>
          <a:xfrm>
            <a:off x="9648169" y="1523005"/>
            <a:ext cx="864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13" name="矩形 12">
            <a:extLst>
              <a:ext uri="{FF2B5EF4-FFF2-40B4-BE49-F238E27FC236}">
                <a16:creationId xmlns:a16="http://schemas.microsoft.com/office/drawing/2014/main" id="{CF7A624B-16A1-422F-3039-65FFA6D406C8}"/>
              </a:ext>
            </a:extLst>
          </p:cNvPr>
          <p:cNvSpPr/>
          <p:nvPr/>
        </p:nvSpPr>
        <p:spPr>
          <a:xfrm>
            <a:off x="10509318" y="1523005"/>
            <a:ext cx="288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1093261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p>
        </p:txBody>
      </p:sp>
      <p:sp>
        <p:nvSpPr>
          <p:cNvPr id="15" name="矩形 14">
            <a:extLst>
              <a:ext uri="{FF2B5EF4-FFF2-40B4-BE49-F238E27FC236}">
                <a16:creationId xmlns:a16="http://schemas.microsoft.com/office/drawing/2014/main" id="{CF7A624B-16A1-422F-3039-65FFA6D406C8}"/>
              </a:ext>
            </a:extLst>
          </p:cNvPr>
          <p:cNvSpPr/>
          <p:nvPr/>
        </p:nvSpPr>
        <p:spPr>
          <a:xfrm>
            <a:off x="957391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107950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grpSp>
        <p:nvGrpSpPr>
          <p:cNvPr id="31" name="组合 30"/>
          <p:cNvGrpSpPr/>
          <p:nvPr/>
        </p:nvGrpSpPr>
        <p:grpSpPr>
          <a:xfrm>
            <a:off x="1442368" y="1516655"/>
            <a:ext cx="3527800" cy="244417"/>
            <a:chOff x="1442368" y="1516655"/>
            <a:chExt cx="3527800" cy="244417"/>
          </a:xfrm>
        </p:grpSpPr>
        <p:sp>
          <p:nvSpPr>
            <p:cNvPr id="20" name="矩形 19">
              <a:extLst>
                <a:ext uri="{FF2B5EF4-FFF2-40B4-BE49-F238E27FC236}">
                  <a16:creationId xmlns:a16="http://schemas.microsoft.com/office/drawing/2014/main" id="{CF7A624B-16A1-422F-3039-65FFA6D406C8}"/>
                </a:ext>
              </a:extLst>
            </p:cNvPr>
            <p:cNvSpPr/>
            <p:nvPr/>
          </p:nvSpPr>
          <p:spPr>
            <a:xfrm>
              <a:off x="15122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1584218" y="15166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F7A624B-16A1-422F-3039-65FFA6D406C8}"/>
                </a:ext>
              </a:extLst>
            </p:cNvPr>
            <p:cNvSpPr/>
            <p:nvPr/>
          </p:nvSpPr>
          <p:spPr>
            <a:xfrm>
              <a:off x="1656218" y="1520719"/>
              <a:ext cx="216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F7A624B-16A1-422F-3039-65FFA6D406C8}"/>
                </a:ext>
              </a:extLst>
            </p:cNvPr>
            <p:cNvSpPr/>
            <p:nvPr/>
          </p:nvSpPr>
          <p:spPr>
            <a:xfrm>
              <a:off x="1876418" y="1516655"/>
              <a:ext cx="720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F7A624B-16A1-422F-3039-65FFA6D406C8}"/>
                </a:ext>
              </a:extLst>
            </p:cNvPr>
            <p:cNvSpPr/>
            <p:nvPr/>
          </p:nvSpPr>
          <p:spPr>
            <a:xfrm>
              <a:off x="2594168" y="1520453"/>
              <a:ext cx="237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F7A624B-16A1-422F-3039-65FFA6D406C8}"/>
                </a:ext>
              </a:extLst>
            </p:cNvPr>
            <p:cNvSpPr/>
            <p:nvPr/>
          </p:nvSpPr>
          <p:spPr>
            <a:xfrm>
              <a:off x="14423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28" name="矩形 27">
            <a:extLst>
              <a:ext uri="{FF2B5EF4-FFF2-40B4-BE49-F238E27FC236}">
                <a16:creationId xmlns:a16="http://schemas.microsoft.com/office/drawing/2014/main" id="{CF7A624B-16A1-422F-3039-65FFA6D406C8}"/>
              </a:ext>
            </a:extLst>
          </p:cNvPr>
          <p:cNvSpPr/>
          <p:nvPr/>
        </p:nvSpPr>
        <p:spPr>
          <a:xfrm>
            <a:off x="8281211" y="1756039"/>
            <a:ext cx="64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CF7A624B-16A1-422F-3039-65FFA6D406C8}"/>
              </a:ext>
            </a:extLst>
          </p:cNvPr>
          <p:cNvSpPr/>
          <p:nvPr/>
        </p:nvSpPr>
        <p:spPr>
          <a:xfrm>
            <a:off x="8928911" y="1756039"/>
            <a:ext cx="50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CF7A624B-16A1-422F-3039-65FFA6D406C8}"/>
              </a:ext>
            </a:extLst>
          </p:cNvPr>
          <p:cNvSpPr/>
          <p:nvPr/>
        </p:nvSpPr>
        <p:spPr>
          <a:xfrm>
            <a:off x="9430561" y="175603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nvGrpSpPr>
          <p:cNvPr id="33" name="组合 32"/>
          <p:cNvGrpSpPr/>
          <p:nvPr/>
        </p:nvGrpSpPr>
        <p:grpSpPr>
          <a:xfrm>
            <a:off x="1442368" y="2380255"/>
            <a:ext cx="3527800" cy="244417"/>
            <a:chOff x="1442368" y="1516655"/>
            <a:chExt cx="3527800" cy="244417"/>
          </a:xfrm>
        </p:grpSpPr>
        <p:sp>
          <p:nvSpPr>
            <p:cNvPr id="34" name="矩形 33">
              <a:extLst>
                <a:ext uri="{FF2B5EF4-FFF2-40B4-BE49-F238E27FC236}">
                  <a16:creationId xmlns:a16="http://schemas.microsoft.com/office/drawing/2014/main" id="{CF7A624B-16A1-422F-3039-65FFA6D406C8}"/>
                </a:ext>
              </a:extLst>
            </p:cNvPr>
            <p:cNvSpPr/>
            <p:nvPr/>
          </p:nvSpPr>
          <p:spPr>
            <a:xfrm>
              <a:off x="15122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CF7A624B-16A1-422F-3039-65FFA6D406C8}"/>
                </a:ext>
              </a:extLst>
            </p:cNvPr>
            <p:cNvSpPr/>
            <p:nvPr/>
          </p:nvSpPr>
          <p:spPr>
            <a:xfrm>
              <a:off x="1584218" y="15166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CF7A624B-16A1-422F-3039-65FFA6D406C8}"/>
                </a:ext>
              </a:extLst>
            </p:cNvPr>
            <p:cNvSpPr/>
            <p:nvPr/>
          </p:nvSpPr>
          <p:spPr>
            <a:xfrm>
              <a:off x="1656218" y="1520719"/>
              <a:ext cx="216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CF7A624B-16A1-422F-3039-65FFA6D406C8}"/>
                </a:ext>
              </a:extLst>
            </p:cNvPr>
            <p:cNvSpPr/>
            <p:nvPr/>
          </p:nvSpPr>
          <p:spPr>
            <a:xfrm>
              <a:off x="1876418" y="1516655"/>
              <a:ext cx="720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CF7A624B-16A1-422F-3039-65FFA6D406C8}"/>
                </a:ext>
              </a:extLst>
            </p:cNvPr>
            <p:cNvSpPr/>
            <p:nvPr/>
          </p:nvSpPr>
          <p:spPr>
            <a:xfrm>
              <a:off x="2594168" y="1520453"/>
              <a:ext cx="237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CF7A624B-16A1-422F-3039-65FFA6D406C8}"/>
                </a:ext>
              </a:extLst>
            </p:cNvPr>
            <p:cNvSpPr/>
            <p:nvPr/>
          </p:nvSpPr>
          <p:spPr>
            <a:xfrm>
              <a:off x="14423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40" name="矩形 39">
            <a:extLst>
              <a:ext uri="{FF2B5EF4-FFF2-40B4-BE49-F238E27FC236}">
                <a16:creationId xmlns:a16="http://schemas.microsoft.com/office/drawing/2014/main" id="{CF7A624B-16A1-422F-3039-65FFA6D406C8}"/>
              </a:ext>
            </a:extLst>
          </p:cNvPr>
          <p:cNvSpPr/>
          <p:nvPr/>
        </p:nvSpPr>
        <p:spPr>
          <a:xfrm>
            <a:off x="1511619" y="261963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CF7A624B-16A1-422F-3039-65FFA6D406C8}"/>
              </a:ext>
            </a:extLst>
          </p:cNvPr>
          <p:cNvSpPr/>
          <p:nvPr/>
        </p:nvSpPr>
        <p:spPr>
          <a:xfrm>
            <a:off x="5226861" y="261963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CF7A624B-16A1-422F-3039-65FFA6D406C8}"/>
              </a:ext>
            </a:extLst>
          </p:cNvPr>
          <p:cNvSpPr/>
          <p:nvPr/>
        </p:nvSpPr>
        <p:spPr>
          <a:xfrm>
            <a:off x="5372911" y="2619639"/>
            <a:ext cx="50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F7A624B-16A1-422F-3039-65FFA6D406C8}"/>
              </a:ext>
            </a:extLst>
          </p:cNvPr>
          <p:cNvSpPr/>
          <p:nvPr/>
        </p:nvSpPr>
        <p:spPr>
          <a:xfrm>
            <a:off x="9951319" y="23866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CF7A624B-16A1-422F-3039-65FFA6D406C8}"/>
              </a:ext>
            </a:extLst>
          </p:cNvPr>
          <p:cNvSpPr/>
          <p:nvPr/>
        </p:nvSpPr>
        <p:spPr>
          <a:xfrm>
            <a:off x="5876269" y="2386605"/>
            <a:ext cx="864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46" name="矩形 45">
            <a:extLst>
              <a:ext uri="{FF2B5EF4-FFF2-40B4-BE49-F238E27FC236}">
                <a16:creationId xmlns:a16="http://schemas.microsoft.com/office/drawing/2014/main" id="{CF7A624B-16A1-422F-3039-65FFA6D406C8}"/>
              </a:ext>
            </a:extLst>
          </p:cNvPr>
          <p:cNvSpPr/>
          <p:nvPr/>
        </p:nvSpPr>
        <p:spPr>
          <a:xfrm>
            <a:off x="6737418" y="2386605"/>
            <a:ext cx="288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CF7A624B-16A1-422F-3039-65FFA6D406C8}"/>
              </a:ext>
            </a:extLst>
          </p:cNvPr>
          <p:cNvSpPr/>
          <p:nvPr/>
        </p:nvSpPr>
        <p:spPr>
          <a:xfrm>
            <a:off x="10018219" y="23870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p>
        </p:txBody>
      </p:sp>
      <p:sp>
        <p:nvSpPr>
          <p:cNvPr id="48" name="矩形 47">
            <a:extLst>
              <a:ext uri="{FF2B5EF4-FFF2-40B4-BE49-F238E27FC236}">
                <a16:creationId xmlns:a16="http://schemas.microsoft.com/office/drawing/2014/main" id="{CF7A624B-16A1-422F-3039-65FFA6D406C8}"/>
              </a:ext>
            </a:extLst>
          </p:cNvPr>
          <p:cNvSpPr/>
          <p:nvPr/>
        </p:nvSpPr>
        <p:spPr>
          <a:xfrm>
            <a:off x="5370219" y="23870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CF7A624B-16A1-422F-3039-65FFA6D406C8}"/>
              </a:ext>
            </a:extLst>
          </p:cNvPr>
          <p:cNvSpPr/>
          <p:nvPr/>
        </p:nvSpPr>
        <p:spPr>
          <a:xfrm>
            <a:off x="9410769" y="23866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CF7A624B-16A1-422F-3039-65FFA6D406C8}"/>
              </a:ext>
            </a:extLst>
          </p:cNvPr>
          <p:cNvSpPr/>
          <p:nvPr/>
        </p:nvSpPr>
        <p:spPr>
          <a:xfrm>
            <a:off x="9413269" y="2619639"/>
            <a:ext cx="54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CF7A624B-16A1-422F-3039-65FFA6D406C8}"/>
              </a:ext>
            </a:extLst>
          </p:cNvPr>
          <p:cNvSpPr/>
          <p:nvPr/>
        </p:nvSpPr>
        <p:spPr>
          <a:xfrm>
            <a:off x="1799619" y="2619639"/>
            <a:ext cx="54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F7A624B-16A1-422F-3039-65FFA6D406C8}"/>
              </a:ext>
            </a:extLst>
          </p:cNvPr>
          <p:cNvSpPr/>
          <p:nvPr/>
        </p:nvSpPr>
        <p:spPr>
          <a:xfrm>
            <a:off x="5874561" y="2619639"/>
            <a:ext cx="64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CF7A624B-16A1-422F-3039-65FFA6D406C8}"/>
              </a:ext>
            </a:extLst>
          </p:cNvPr>
          <p:cNvSpPr/>
          <p:nvPr/>
        </p:nvSpPr>
        <p:spPr>
          <a:xfrm>
            <a:off x="233566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CF7A624B-16A1-422F-3039-65FFA6D406C8}"/>
              </a:ext>
            </a:extLst>
          </p:cNvPr>
          <p:cNvSpPr/>
          <p:nvPr/>
        </p:nvSpPr>
        <p:spPr>
          <a:xfrm>
            <a:off x="291351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CF7A624B-16A1-422F-3039-65FFA6D406C8}"/>
              </a:ext>
            </a:extLst>
          </p:cNvPr>
          <p:cNvSpPr/>
          <p:nvPr/>
        </p:nvSpPr>
        <p:spPr>
          <a:xfrm>
            <a:off x="349136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CF7A624B-16A1-422F-3039-65FFA6D406C8}"/>
              </a:ext>
            </a:extLst>
          </p:cNvPr>
          <p:cNvSpPr/>
          <p:nvPr/>
        </p:nvSpPr>
        <p:spPr>
          <a:xfrm>
            <a:off x="406921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CF7A624B-16A1-422F-3039-65FFA6D406C8}"/>
              </a:ext>
            </a:extLst>
          </p:cNvPr>
          <p:cNvSpPr/>
          <p:nvPr/>
        </p:nvSpPr>
        <p:spPr>
          <a:xfrm>
            <a:off x="464706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CF7A624B-16A1-422F-3039-65FFA6D406C8}"/>
              </a:ext>
            </a:extLst>
          </p:cNvPr>
          <p:cNvSpPr/>
          <p:nvPr/>
        </p:nvSpPr>
        <p:spPr>
          <a:xfrm>
            <a:off x="652031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CF7A624B-16A1-422F-3039-65FFA6D406C8}"/>
              </a:ext>
            </a:extLst>
          </p:cNvPr>
          <p:cNvSpPr/>
          <p:nvPr/>
        </p:nvSpPr>
        <p:spPr>
          <a:xfrm>
            <a:off x="709816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CF7A624B-16A1-422F-3039-65FFA6D406C8}"/>
              </a:ext>
            </a:extLst>
          </p:cNvPr>
          <p:cNvSpPr/>
          <p:nvPr/>
        </p:nvSpPr>
        <p:spPr>
          <a:xfrm>
            <a:off x="767601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CF7A624B-16A1-422F-3039-65FFA6D406C8}"/>
              </a:ext>
            </a:extLst>
          </p:cNvPr>
          <p:cNvSpPr/>
          <p:nvPr/>
        </p:nvSpPr>
        <p:spPr>
          <a:xfrm>
            <a:off x="825386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3" name="矩形 62">
            <a:extLst>
              <a:ext uri="{FF2B5EF4-FFF2-40B4-BE49-F238E27FC236}">
                <a16:creationId xmlns:a16="http://schemas.microsoft.com/office/drawing/2014/main" id="{CF7A624B-16A1-422F-3039-65FFA6D406C8}"/>
              </a:ext>
            </a:extLst>
          </p:cNvPr>
          <p:cNvSpPr/>
          <p:nvPr/>
        </p:nvSpPr>
        <p:spPr>
          <a:xfrm>
            <a:off x="8831719" y="2622386"/>
            <a:ext cx="57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grpSp>
        <p:nvGrpSpPr>
          <p:cNvPr id="64" name="组合 63"/>
          <p:cNvGrpSpPr/>
          <p:nvPr/>
        </p:nvGrpSpPr>
        <p:grpSpPr>
          <a:xfrm>
            <a:off x="1442368" y="3250205"/>
            <a:ext cx="3527800" cy="244417"/>
            <a:chOff x="1442368" y="1516655"/>
            <a:chExt cx="3527800" cy="244417"/>
          </a:xfrm>
          <a:solidFill>
            <a:schemeClr val="accent5">
              <a:lumMod val="60000"/>
              <a:lumOff val="40000"/>
            </a:schemeClr>
          </a:solidFill>
        </p:grpSpPr>
        <p:sp>
          <p:nvSpPr>
            <p:cNvPr id="65" name="矩形 64">
              <a:extLst>
                <a:ext uri="{FF2B5EF4-FFF2-40B4-BE49-F238E27FC236}">
                  <a16:creationId xmlns:a16="http://schemas.microsoft.com/office/drawing/2014/main" id="{CF7A624B-16A1-422F-3039-65FFA6D406C8}"/>
                </a:ext>
              </a:extLst>
            </p:cNvPr>
            <p:cNvSpPr/>
            <p:nvPr/>
          </p:nvSpPr>
          <p:spPr>
            <a:xfrm>
              <a:off x="1512218" y="1518433"/>
              <a:ext cx="72000" cy="238758"/>
            </a:xfrm>
            <a:prstGeom prst="rect">
              <a:avLst/>
            </a:prstGeom>
            <a:grp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CF7A624B-16A1-422F-3039-65FFA6D406C8}"/>
                </a:ext>
              </a:extLst>
            </p:cNvPr>
            <p:cNvSpPr/>
            <p:nvPr/>
          </p:nvSpPr>
          <p:spPr>
            <a:xfrm>
              <a:off x="1584218" y="1516655"/>
              <a:ext cx="72000" cy="240536"/>
            </a:xfrm>
            <a:prstGeom prst="rect">
              <a:avLst/>
            </a:prstGeom>
            <a:grp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CF7A624B-16A1-422F-3039-65FFA6D406C8}"/>
                </a:ext>
              </a:extLst>
            </p:cNvPr>
            <p:cNvSpPr/>
            <p:nvPr/>
          </p:nvSpPr>
          <p:spPr>
            <a:xfrm>
              <a:off x="1656218" y="1520719"/>
              <a:ext cx="216000" cy="240353"/>
            </a:xfrm>
            <a:prstGeom prst="rect">
              <a:avLst/>
            </a:prstGeom>
            <a:grp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CF7A624B-16A1-422F-3039-65FFA6D406C8}"/>
                </a:ext>
              </a:extLst>
            </p:cNvPr>
            <p:cNvSpPr/>
            <p:nvPr/>
          </p:nvSpPr>
          <p:spPr>
            <a:xfrm>
              <a:off x="1876418" y="1516655"/>
              <a:ext cx="720000" cy="240536"/>
            </a:xfrm>
            <a:prstGeom prst="rect">
              <a:avLst/>
            </a:prstGeom>
            <a:grp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CF7A624B-16A1-422F-3039-65FFA6D406C8}"/>
                </a:ext>
              </a:extLst>
            </p:cNvPr>
            <p:cNvSpPr/>
            <p:nvPr/>
          </p:nvSpPr>
          <p:spPr>
            <a:xfrm>
              <a:off x="2594168" y="1520453"/>
              <a:ext cx="2376000" cy="238333"/>
            </a:xfrm>
            <a:prstGeom prst="rect">
              <a:avLst/>
            </a:prstGeom>
            <a:grp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CF7A624B-16A1-422F-3039-65FFA6D406C8}"/>
                </a:ext>
              </a:extLst>
            </p:cNvPr>
            <p:cNvSpPr/>
            <p:nvPr/>
          </p:nvSpPr>
          <p:spPr>
            <a:xfrm>
              <a:off x="1442368" y="1518433"/>
              <a:ext cx="72000" cy="238758"/>
            </a:xfrm>
            <a:prstGeom prst="rect">
              <a:avLst/>
            </a:prstGeom>
            <a:grp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71" name="矩形 70">
            <a:extLst>
              <a:ext uri="{FF2B5EF4-FFF2-40B4-BE49-F238E27FC236}">
                <a16:creationId xmlns:a16="http://schemas.microsoft.com/office/drawing/2014/main" id="{CF7A624B-16A1-422F-3039-65FFA6D406C8}"/>
              </a:ext>
            </a:extLst>
          </p:cNvPr>
          <p:cNvSpPr/>
          <p:nvPr/>
        </p:nvSpPr>
        <p:spPr>
          <a:xfrm>
            <a:off x="4356911" y="3489589"/>
            <a:ext cx="64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CF7A624B-16A1-422F-3039-65FFA6D406C8}"/>
              </a:ext>
            </a:extLst>
          </p:cNvPr>
          <p:cNvSpPr/>
          <p:nvPr/>
        </p:nvSpPr>
        <p:spPr>
          <a:xfrm>
            <a:off x="5150661" y="3489589"/>
            <a:ext cx="50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73" name="矩形 72">
            <a:extLst>
              <a:ext uri="{FF2B5EF4-FFF2-40B4-BE49-F238E27FC236}">
                <a16:creationId xmlns:a16="http://schemas.microsoft.com/office/drawing/2014/main" id="{CF7A624B-16A1-422F-3039-65FFA6D406C8}"/>
              </a:ext>
            </a:extLst>
          </p:cNvPr>
          <p:cNvSpPr/>
          <p:nvPr/>
        </p:nvSpPr>
        <p:spPr>
          <a:xfrm>
            <a:off x="5004611" y="348958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CF7A624B-16A1-422F-3039-65FFA6D406C8}"/>
              </a:ext>
            </a:extLst>
          </p:cNvPr>
          <p:cNvSpPr/>
          <p:nvPr/>
        </p:nvSpPr>
        <p:spPr>
          <a:xfrm>
            <a:off x="9182419" y="348958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75" name="矩形 74">
            <a:extLst>
              <a:ext uri="{FF2B5EF4-FFF2-40B4-BE49-F238E27FC236}">
                <a16:creationId xmlns:a16="http://schemas.microsoft.com/office/drawing/2014/main" id="{CF7A624B-16A1-422F-3039-65FFA6D406C8}"/>
              </a:ext>
            </a:extLst>
          </p:cNvPr>
          <p:cNvSpPr/>
          <p:nvPr/>
        </p:nvSpPr>
        <p:spPr>
          <a:xfrm>
            <a:off x="1583719" y="3489589"/>
            <a:ext cx="100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76" name="矩形 75">
            <a:extLst>
              <a:ext uri="{FF2B5EF4-FFF2-40B4-BE49-F238E27FC236}">
                <a16:creationId xmlns:a16="http://schemas.microsoft.com/office/drawing/2014/main" id="{CF7A624B-16A1-422F-3039-65FFA6D406C8}"/>
              </a:ext>
            </a:extLst>
          </p:cNvPr>
          <p:cNvSpPr/>
          <p:nvPr/>
        </p:nvSpPr>
        <p:spPr>
          <a:xfrm>
            <a:off x="2589669" y="3492336"/>
            <a:ext cx="1764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CF7A624B-16A1-422F-3039-65FFA6D406C8}"/>
              </a:ext>
            </a:extLst>
          </p:cNvPr>
          <p:cNvSpPr/>
          <p:nvPr/>
        </p:nvSpPr>
        <p:spPr>
          <a:xfrm>
            <a:off x="9252819" y="325655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CF7A624B-16A1-422F-3039-65FFA6D406C8}"/>
              </a:ext>
            </a:extLst>
          </p:cNvPr>
          <p:cNvSpPr/>
          <p:nvPr/>
        </p:nvSpPr>
        <p:spPr>
          <a:xfrm>
            <a:off x="5654019" y="3256555"/>
            <a:ext cx="864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81" name="矩形 80">
            <a:extLst>
              <a:ext uri="{FF2B5EF4-FFF2-40B4-BE49-F238E27FC236}">
                <a16:creationId xmlns:a16="http://schemas.microsoft.com/office/drawing/2014/main" id="{CF7A624B-16A1-422F-3039-65FFA6D406C8}"/>
              </a:ext>
            </a:extLst>
          </p:cNvPr>
          <p:cNvSpPr/>
          <p:nvPr/>
        </p:nvSpPr>
        <p:spPr>
          <a:xfrm>
            <a:off x="6515168" y="3256555"/>
            <a:ext cx="288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82" name="矩形 81">
            <a:extLst>
              <a:ext uri="{FF2B5EF4-FFF2-40B4-BE49-F238E27FC236}">
                <a16:creationId xmlns:a16="http://schemas.microsoft.com/office/drawing/2014/main" id="{CF7A624B-16A1-422F-3039-65FFA6D406C8}"/>
              </a:ext>
            </a:extLst>
          </p:cNvPr>
          <p:cNvSpPr/>
          <p:nvPr/>
        </p:nvSpPr>
        <p:spPr>
          <a:xfrm>
            <a:off x="9465769" y="325702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p>
        </p:txBody>
      </p:sp>
      <p:sp>
        <p:nvSpPr>
          <p:cNvPr id="83" name="矩形 82">
            <a:extLst>
              <a:ext uri="{FF2B5EF4-FFF2-40B4-BE49-F238E27FC236}">
                <a16:creationId xmlns:a16="http://schemas.microsoft.com/office/drawing/2014/main" id="{CF7A624B-16A1-422F-3039-65FFA6D406C8}"/>
              </a:ext>
            </a:extLst>
          </p:cNvPr>
          <p:cNvSpPr/>
          <p:nvPr/>
        </p:nvSpPr>
        <p:spPr>
          <a:xfrm>
            <a:off x="5147969" y="325702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CF7A624B-16A1-422F-3039-65FFA6D406C8}"/>
              </a:ext>
            </a:extLst>
          </p:cNvPr>
          <p:cNvSpPr/>
          <p:nvPr/>
        </p:nvSpPr>
        <p:spPr>
          <a:xfrm>
            <a:off x="9182169" y="325655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CF7A624B-16A1-422F-3039-65FFA6D406C8}"/>
              </a:ext>
            </a:extLst>
          </p:cNvPr>
          <p:cNvSpPr/>
          <p:nvPr/>
        </p:nvSpPr>
        <p:spPr>
          <a:xfrm>
            <a:off x="5650369" y="3492336"/>
            <a:ext cx="1764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CF7A624B-16A1-422F-3039-65FFA6D406C8}"/>
              </a:ext>
            </a:extLst>
          </p:cNvPr>
          <p:cNvSpPr/>
          <p:nvPr/>
        </p:nvSpPr>
        <p:spPr>
          <a:xfrm>
            <a:off x="7415669" y="3492336"/>
            <a:ext cx="1764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grpSp>
        <p:nvGrpSpPr>
          <p:cNvPr id="87" name="组合 86"/>
          <p:cNvGrpSpPr/>
          <p:nvPr/>
        </p:nvGrpSpPr>
        <p:grpSpPr>
          <a:xfrm>
            <a:off x="1442368" y="4113805"/>
            <a:ext cx="3527800" cy="244417"/>
            <a:chOff x="1442368" y="1516655"/>
            <a:chExt cx="3527800" cy="244417"/>
          </a:xfrm>
        </p:grpSpPr>
        <p:sp>
          <p:nvSpPr>
            <p:cNvPr id="88" name="矩形 87">
              <a:extLst>
                <a:ext uri="{FF2B5EF4-FFF2-40B4-BE49-F238E27FC236}">
                  <a16:creationId xmlns:a16="http://schemas.microsoft.com/office/drawing/2014/main" id="{CF7A624B-16A1-422F-3039-65FFA6D406C8}"/>
                </a:ext>
              </a:extLst>
            </p:cNvPr>
            <p:cNvSpPr/>
            <p:nvPr/>
          </p:nvSpPr>
          <p:spPr>
            <a:xfrm>
              <a:off x="15122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89" name="矩形 88">
              <a:extLst>
                <a:ext uri="{FF2B5EF4-FFF2-40B4-BE49-F238E27FC236}">
                  <a16:creationId xmlns:a16="http://schemas.microsoft.com/office/drawing/2014/main" id="{CF7A624B-16A1-422F-3039-65FFA6D406C8}"/>
                </a:ext>
              </a:extLst>
            </p:cNvPr>
            <p:cNvSpPr/>
            <p:nvPr/>
          </p:nvSpPr>
          <p:spPr>
            <a:xfrm>
              <a:off x="1584218" y="1516655"/>
              <a:ext cx="7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90" name="矩形 89">
              <a:extLst>
                <a:ext uri="{FF2B5EF4-FFF2-40B4-BE49-F238E27FC236}">
                  <a16:creationId xmlns:a16="http://schemas.microsoft.com/office/drawing/2014/main" id="{CF7A624B-16A1-422F-3039-65FFA6D406C8}"/>
                </a:ext>
              </a:extLst>
            </p:cNvPr>
            <p:cNvSpPr/>
            <p:nvPr/>
          </p:nvSpPr>
          <p:spPr>
            <a:xfrm>
              <a:off x="1656218" y="1520719"/>
              <a:ext cx="216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91" name="矩形 90">
              <a:extLst>
                <a:ext uri="{FF2B5EF4-FFF2-40B4-BE49-F238E27FC236}">
                  <a16:creationId xmlns:a16="http://schemas.microsoft.com/office/drawing/2014/main" id="{CF7A624B-16A1-422F-3039-65FFA6D406C8}"/>
                </a:ext>
              </a:extLst>
            </p:cNvPr>
            <p:cNvSpPr/>
            <p:nvPr/>
          </p:nvSpPr>
          <p:spPr>
            <a:xfrm>
              <a:off x="1876418" y="1516655"/>
              <a:ext cx="720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92" name="矩形 91">
              <a:extLst>
                <a:ext uri="{FF2B5EF4-FFF2-40B4-BE49-F238E27FC236}">
                  <a16:creationId xmlns:a16="http://schemas.microsoft.com/office/drawing/2014/main" id="{CF7A624B-16A1-422F-3039-65FFA6D406C8}"/>
                </a:ext>
              </a:extLst>
            </p:cNvPr>
            <p:cNvSpPr/>
            <p:nvPr/>
          </p:nvSpPr>
          <p:spPr>
            <a:xfrm>
              <a:off x="2594168" y="1520453"/>
              <a:ext cx="237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93" name="矩形 92">
              <a:extLst>
                <a:ext uri="{FF2B5EF4-FFF2-40B4-BE49-F238E27FC236}">
                  <a16:creationId xmlns:a16="http://schemas.microsoft.com/office/drawing/2014/main" id="{CF7A624B-16A1-422F-3039-65FFA6D406C8}"/>
                </a:ext>
              </a:extLst>
            </p:cNvPr>
            <p:cNvSpPr/>
            <p:nvPr/>
          </p:nvSpPr>
          <p:spPr>
            <a:xfrm>
              <a:off x="14423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grpSp>
        <p:nvGrpSpPr>
          <p:cNvPr id="100" name="组合 99"/>
          <p:cNvGrpSpPr/>
          <p:nvPr/>
        </p:nvGrpSpPr>
        <p:grpSpPr>
          <a:xfrm>
            <a:off x="4970169" y="4113805"/>
            <a:ext cx="1430700" cy="245203"/>
            <a:chOff x="9726319" y="2539005"/>
            <a:chExt cx="1430700" cy="238853"/>
          </a:xfrm>
        </p:grpSpPr>
        <p:sp>
          <p:nvSpPr>
            <p:cNvPr id="94" name="矩形 93">
              <a:extLst>
                <a:ext uri="{FF2B5EF4-FFF2-40B4-BE49-F238E27FC236}">
                  <a16:creationId xmlns:a16="http://schemas.microsoft.com/office/drawing/2014/main" id="{CF7A624B-16A1-422F-3039-65FFA6D406C8}"/>
                </a:ext>
              </a:extLst>
            </p:cNvPr>
            <p:cNvSpPr/>
            <p:nvPr/>
          </p:nvSpPr>
          <p:spPr>
            <a:xfrm>
              <a:off x="11018119" y="2539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95" name="矩形 94">
              <a:extLst>
                <a:ext uri="{FF2B5EF4-FFF2-40B4-BE49-F238E27FC236}">
                  <a16:creationId xmlns:a16="http://schemas.microsoft.com/office/drawing/2014/main" id="{CF7A624B-16A1-422F-3039-65FFA6D406C8}"/>
                </a:ext>
              </a:extLst>
            </p:cNvPr>
            <p:cNvSpPr/>
            <p:nvPr/>
          </p:nvSpPr>
          <p:spPr>
            <a:xfrm>
              <a:off x="9800569" y="2539005"/>
              <a:ext cx="864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p>
          </p:txBody>
        </p:sp>
        <p:sp>
          <p:nvSpPr>
            <p:cNvPr id="96" name="矩形 95">
              <a:extLst>
                <a:ext uri="{FF2B5EF4-FFF2-40B4-BE49-F238E27FC236}">
                  <a16:creationId xmlns:a16="http://schemas.microsoft.com/office/drawing/2014/main" id="{CF7A624B-16A1-422F-3039-65FFA6D406C8}"/>
                </a:ext>
              </a:extLst>
            </p:cNvPr>
            <p:cNvSpPr/>
            <p:nvPr/>
          </p:nvSpPr>
          <p:spPr>
            <a:xfrm>
              <a:off x="10661718" y="2539005"/>
              <a:ext cx="288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97" name="矩形 96">
              <a:extLst>
                <a:ext uri="{FF2B5EF4-FFF2-40B4-BE49-F238E27FC236}">
                  <a16:creationId xmlns:a16="http://schemas.microsoft.com/office/drawing/2014/main" id="{CF7A624B-16A1-422F-3039-65FFA6D406C8}"/>
                </a:ext>
              </a:extLst>
            </p:cNvPr>
            <p:cNvSpPr/>
            <p:nvPr/>
          </p:nvSpPr>
          <p:spPr>
            <a:xfrm>
              <a:off x="11085019" y="2539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p>
          </p:txBody>
        </p:sp>
        <p:sp>
          <p:nvSpPr>
            <p:cNvPr id="98" name="矩形 97">
              <a:extLst>
                <a:ext uri="{FF2B5EF4-FFF2-40B4-BE49-F238E27FC236}">
                  <a16:creationId xmlns:a16="http://schemas.microsoft.com/office/drawing/2014/main" id="{CF7A624B-16A1-422F-3039-65FFA6D406C8}"/>
                </a:ext>
              </a:extLst>
            </p:cNvPr>
            <p:cNvSpPr/>
            <p:nvPr/>
          </p:nvSpPr>
          <p:spPr>
            <a:xfrm>
              <a:off x="9726319" y="2539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99" name="矩形 98">
              <a:extLst>
                <a:ext uri="{FF2B5EF4-FFF2-40B4-BE49-F238E27FC236}">
                  <a16:creationId xmlns:a16="http://schemas.microsoft.com/office/drawing/2014/main" id="{CF7A624B-16A1-422F-3039-65FFA6D406C8}"/>
                </a:ext>
              </a:extLst>
            </p:cNvPr>
            <p:cNvSpPr/>
            <p:nvPr/>
          </p:nvSpPr>
          <p:spPr>
            <a:xfrm>
              <a:off x="10947469" y="2539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grpSp>
      <p:sp>
        <p:nvSpPr>
          <p:cNvPr id="101" name="矩形 100">
            <a:extLst>
              <a:ext uri="{FF2B5EF4-FFF2-40B4-BE49-F238E27FC236}">
                <a16:creationId xmlns:a16="http://schemas.microsoft.com/office/drawing/2014/main" id="{CF7A624B-16A1-422F-3039-65FFA6D406C8}"/>
              </a:ext>
            </a:extLst>
          </p:cNvPr>
          <p:cNvSpPr/>
          <p:nvPr/>
        </p:nvSpPr>
        <p:spPr>
          <a:xfrm>
            <a:off x="1796019" y="4355849"/>
            <a:ext cx="792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2" name="矩形 101">
            <a:extLst>
              <a:ext uri="{FF2B5EF4-FFF2-40B4-BE49-F238E27FC236}">
                <a16:creationId xmlns:a16="http://schemas.microsoft.com/office/drawing/2014/main" id="{CF7A624B-16A1-422F-3039-65FFA6D406C8}"/>
              </a:ext>
            </a:extLst>
          </p:cNvPr>
          <p:cNvSpPr/>
          <p:nvPr/>
        </p:nvSpPr>
        <p:spPr>
          <a:xfrm>
            <a:off x="2589769" y="4355849"/>
            <a:ext cx="792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CF7A624B-16A1-422F-3039-65FFA6D406C8}"/>
              </a:ext>
            </a:extLst>
          </p:cNvPr>
          <p:cNvSpPr/>
          <p:nvPr/>
        </p:nvSpPr>
        <p:spPr>
          <a:xfrm>
            <a:off x="3383519" y="4355849"/>
            <a:ext cx="792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4" name="矩形 103">
            <a:extLst>
              <a:ext uri="{FF2B5EF4-FFF2-40B4-BE49-F238E27FC236}">
                <a16:creationId xmlns:a16="http://schemas.microsoft.com/office/drawing/2014/main" id="{CF7A624B-16A1-422F-3039-65FFA6D406C8}"/>
              </a:ext>
            </a:extLst>
          </p:cNvPr>
          <p:cNvSpPr/>
          <p:nvPr/>
        </p:nvSpPr>
        <p:spPr>
          <a:xfrm>
            <a:off x="4177269" y="4355849"/>
            <a:ext cx="792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5" name="矩形 104">
            <a:extLst>
              <a:ext uri="{FF2B5EF4-FFF2-40B4-BE49-F238E27FC236}">
                <a16:creationId xmlns:a16="http://schemas.microsoft.com/office/drawing/2014/main" id="{CF7A624B-16A1-422F-3039-65FFA6D406C8}"/>
              </a:ext>
            </a:extLst>
          </p:cNvPr>
          <p:cNvSpPr/>
          <p:nvPr/>
        </p:nvSpPr>
        <p:spPr>
          <a:xfrm>
            <a:off x="1656319" y="4584449"/>
            <a:ext cx="1296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CF7A624B-16A1-422F-3039-65FFA6D406C8}"/>
              </a:ext>
            </a:extLst>
          </p:cNvPr>
          <p:cNvSpPr/>
          <p:nvPr/>
        </p:nvSpPr>
        <p:spPr>
          <a:xfrm>
            <a:off x="6399769" y="4355849"/>
            <a:ext cx="792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8" name="矩形 107">
            <a:extLst>
              <a:ext uri="{FF2B5EF4-FFF2-40B4-BE49-F238E27FC236}">
                <a16:creationId xmlns:a16="http://schemas.microsoft.com/office/drawing/2014/main" id="{CF7A624B-16A1-422F-3039-65FFA6D406C8}"/>
              </a:ext>
            </a:extLst>
          </p:cNvPr>
          <p:cNvSpPr/>
          <p:nvPr/>
        </p:nvSpPr>
        <p:spPr>
          <a:xfrm>
            <a:off x="1511619" y="435318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09" name="矩形 108">
            <a:extLst>
              <a:ext uri="{FF2B5EF4-FFF2-40B4-BE49-F238E27FC236}">
                <a16:creationId xmlns:a16="http://schemas.microsoft.com/office/drawing/2014/main" id="{CF7A624B-16A1-422F-3039-65FFA6D406C8}"/>
              </a:ext>
            </a:extLst>
          </p:cNvPr>
          <p:cNvSpPr/>
          <p:nvPr/>
        </p:nvSpPr>
        <p:spPr>
          <a:xfrm>
            <a:off x="5120669" y="4353189"/>
            <a:ext cx="100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10" name="矩形 109">
            <a:extLst>
              <a:ext uri="{FF2B5EF4-FFF2-40B4-BE49-F238E27FC236}">
                <a16:creationId xmlns:a16="http://schemas.microsoft.com/office/drawing/2014/main" id="{CF7A624B-16A1-422F-3039-65FFA6D406C8}"/>
              </a:ext>
            </a:extLst>
          </p:cNvPr>
          <p:cNvSpPr/>
          <p:nvPr/>
        </p:nvSpPr>
        <p:spPr>
          <a:xfrm>
            <a:off x="2953561" y="4581789"/>
            <a:ext cx="1080000" cy="229008"/>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11" name="矩形 110">
            <a:extLst>
              <a:ext uri="{FF2B5EF4-FFF2-40B4-BE49-F238E27FC236}">
                <a16:creationId xmlns:a16="http://schemas.microsoft.com/office/drawing/2014/main" id="{CF7A624B-16A1-422F-3039-65FFA6D406C8}"/>
              </a:ext>
            </a:extLst>
          </p:cNvPr>
          <p:cNvSpPr/>
          <p:nvPr/>
        </p:nvSpPr>
        <p:spPr>
          <a:xfrm>
            <a:off x="4033061" y="4581789"/>
            <a:ext cx="828000" cy="229008"/>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12" name="矩形 111">
            <a:extLst>
              <a:ext uri="{FF2B5EF4-FFF2-40B4-BE49-F238E27FC236}">
                <a16:creationId xmlns:a16="http://schemas.microsoft.com/office/drawing/2014/main" id="{CF7A624B-16A1-422F-3039-65FFA6D406C8}"/>
              </a:ext>
            </a:extLst>
          </p:cNvPr>
          <p:cNvSpPr/>
          <p:nvPr/>
        </p:nvSpPr>
        <p:spPr>
          <a:xfrm>
            <a:off x="4972861" y="435318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14" name="矩形 113">
            <a:extLst>
              <a:ext uri="{FF2B5EF4-FFF2-40B4-BE49-F238E27FC236}">
                <a16:creationId xmlns:a16="http://schemas.microsoft.com/office/drawing/2014/main" id="{CF7A624B-16A1-422F-3039-65FFA6D406C8}"/>
              </a:ext>
            </a:extLst>
          </p:cNvPr>
          <p:cNvSpPr/>
          <p:nvPr/>
        </p:nvSpPr>
        <p:spPr>
          <a:xfrm>
            <a:off x="4971019" y="4584449"/>
            <a:ext cx="1296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grpSp>
        <p:nvGrpSpPr>
          <p:cNvPr id="115" name="组合 114"/>
          <p:cNvGrpSpPr/>
          <p:nvPr/>
        </p:nvGrpSpPr>
        <p:grpSpPr>
          <a:xfrm>
            <a:off x="6401718" y="4113805"/>
            <a:ext cx="3527800" cy="244417"/>
            <a:chOff x="1442368" y="1516655"/>
            <a:chExt cx="3527800" cy="244417"/>
          </a:xfrm>
          <a:solidFill>
            <a:schemeClr val="accent5">
              <a:lumMod val="60000"/>
              <a:lumOff val="40000"/>
              <a:alpha val="50000"/>
            </a:schemeClr>
          </a:solidFill>
        </p:grpSpPr>
        <p:sp>
          <p:nvSpPr>
            <p:cNvPr id="116" name="矩形 115">
              <a:extLst>
                <a:ext uri="{FF2B5EF4-FFF2-40B4-BE49-F238E27FC236}">
                  <a16:creationId xmlns:a16="http://schemas.microsoft.com/office/drawing/2014/main" id="{CF7A624B-16A1-422F-3039-65FFA6D406C8}"/>
                </a:ext>
              </a:extLst>
            </p:cNvPr>
            <p:cNvSpPr/>
            <p:nvPr/>
          </p:nvSpPr>
          <p:spPr>
            <a:xfrm>
              <a:off x="1512218" y="1518433"/>
              <a:ext cx="72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17" name="矩形 116">
              <a:extLst>
                <a:ext uri="{FF2B5EF4-FFF2-40B4-BE49-F238E27FC236}">
                  <a16:creationId xmlns:a16="http://schemas.microsoft.com/office/drawing/2014/main" id="{CF7A624B-16A1-422F-3039-65FFA6D406C8}"/>
                </a:ext>
              </a:extLst>
            </p:cNvPr>
            <p:cNvSpPr/>
            <p:nvPr/>
          </p:nvSpPr>
          <p:spPr>
            <a:xfrm>
              <a:off x="1584218" y="1516655"/>
              <a:ext cx="72000" cy="240536"/>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18" name="矩形 117">
              <a:extLst>
                <a:ext uri="{FF2B5EF4-FFF2-40B4-BE49-F238E27FC236}">
                  <a16:creationId xmlns:a16="http://schemas.microsoft.com/office/drawing/2014/main" id="{CF7A624B-16A1-422F-3039-65FFA6D406C8}"/>
                </a:ext>
              </a:extLst>
            </p:cNvPr>
            <p:cNvSpPr/>
            <p:nvPr/>
          </p:nvSpPr>
          <p:spPr>
            <a:xfrm>
              <a:off x="1656218" y="1520719"/>
              <a:ext cx="216000" cy="24035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19" name="矩形 118">
              <a:extLst>
                <a:ext uri="{FF2B5EF4-FFF2-40B4-BE49-F238E27FC236}">
                  <a16:creationId xmlns:a16="http://schemas.microsoft.com/office/drawing/2014/main" id="{CF7A624B-16A1-422F-3039-65FFA6D406C8}"/>
                </a:ext>
              </a:extLst>
            </p:cNvPr>
            <p:cNvSpPr/>
            <p:nvPr/>
          </p:nvSpPr>
          <p:spPr>
            <a:xfrm>
              <a:off x="1876418" y="1516655"/>
              <a:ext cx="720000" cy="240536"/>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2</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20" name="矩形 119">
              <a:extLst>
                <a:ext uri="{FF2B5EF4-FFF2-40B4-BE49-F238E27FC236}">
                  <a16:creationId xmlns:a16="http://schemas.microsoft.com/office/drawing/2014/main" id="{CF7A624B-16A1-422F-3039-65FFA6D406C8}"/>
                </a:ext>
              </a:extLst>
            </p:cNvPr>
            <p:cNvSpPr/>
            <p:nvPr/>
          </p:nvSpPr>
          <p:spPr>
            <a:xfrm>
              <a:off x="2594168" y="1520453"/>
              <a:ext cx="2376000" cy="23833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21" name="矩形 120">
              <a:extLst>
                <a:ext uri="{FF2B5EF4-FFF2-40B4-BE49-F238E27FC236}">
                  <a16:creationId xmlns:a16="http://schemas.microsoft.com/office/drawing/2014/main" id="{CF7A624B-16A1-422F-3039-65FFA6D406C8}"/>
                </a:ext>
              </a:extLst>
            </p:cNvPr>
            <p:cNvSpPr/>
            <p:nvPr/>
          </p:nvSpPr>
          <p:spPr>
            <a:xfrm>
              <a:off x="1442368" y="1518433"/>
              <a:ext cx="72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grpSp>
      <p:grpSp>
        <p:nvGrpSpPr>
          <p:cNvPr id="122" name="组合 121"/>
          <p:cNvGrpSpPr/>
          <p:nvPr/>
        </p:nvGrpSpPr>
        <p:grpSpPr>
          <a:xfrm>
            <a:off x="9929519" y="4113805"/>
            <a:ext cx="1430700" cy="245203"/>
            <a:chOff x="9726319" y="2539005"/>
            <a:chExt cx="1430700" cy="238853"/>
          </a:xfrm>
          <a:solidFill>
            <a:schemeClr val="accent6">
              <a:alpha val="50000"/>
            </a:schemeClr>
          </a:solidFill>
        </p:grpSpPr>
        <p:sp>
          <p:nvSpPr>
            <p:cNvPr id="123" name="矩形 122">
              <a:extLst>
                <a:ext uri="{FF2B5EF4-FFF2-40B4-BE49-F238E27FC236}">
                  <a16:creationId xmlns:a16="http://schemas.microsoft.com/office/drawing/2014/main" id="{CF7A624B-16A1-422F-3039-65FFA6D406C8}"/>
                </a:ext>
              </a:extLst>
            </p:cNvPr>
            <p:cNvSpPr/>
            <p:nvPr/>
          </p:nvSpPr>
          <p:spPr>
            <a:xfrm>
              <a:off x="11018119" y="2539005"/>
              <a:ext cx="72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124" name="矩形 123">
              <a:extLst>
                <a:ext uri="{FF2B5EF4-FFF2-40B4-BE49-F238E27FC236}">
                  <a16:creationId xmlns:a16="http://schemas.microsoft.com/office/drawing/2014/main" id="{CF7A624B-16A1-422F-3039-65FFA6D406C8}"/>
                </a:ext>
              </a:extLst>
            </p:cNvPr>
            <p:cNvSpPr/>
            <p:nvPr/>
          </p:nvSpPr>
          <p:spPr>
            <a:xfrm>
              <a:off x="9800569" y="2539005"/>
              <a:ext cx="864000" cy="23885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2</a:t>
              </a:r>
            </a:p>
          </p:txBody>
        </p:sp>
        <p:sp>
          <p:nvSpPr>
            <p:cNvPr id="125" name="矩形 124">
              <a:extLst>
                <a:ext uri="{FF2B5EF4-FFF2-40B4-BE49-F238E27FC236}">
                  <a16:creationId xmlns:a16="http://schemas.microsoft.com/office/drawing/2014/main" id="{CF7A624B-16A1-422F-3039-65FFA6D406C8}"/>
                </a:ext>
              </a:extLst>
            </p:cNvPr>
            <p:cNvSpPr/>
            <p:nvPr/>
          </p:nvSpPr>
          <p:spPr>
            <a:xfrm>
              <a:off x="10661718" y="2539005"/>
              <a:ext cx="288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126" name="矩形 125">
              <a:extLst>
                <a:ext uri="{FF2B5EF4-FFF2-40B4-BE49-F238E27FC236}">
                  <a16:creationId xmlns:a16="http://schemas.microsoft.com/office/drawing/2014/main" id="{CF7A624B-16A1-422F-3039-65FFA6D406C8}"/>
                </a:ext>
              </a:extLst>
            </p:cNvPr>
            <p:cNvSpPr/>
            <p:nvPr/>
          </p:nvSpPr>
          <p:spPr>
            <a:xfrm>
              <a:off x="11085019" y="2539477"/>
              <a:ext cx="72000" cy="234000"/>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6</a:t>
              </a:r>
            </a:p>
          </p:txBody>
        </p:sp>
        <p:sp>
          <p:nvSpPr>
            <p:cNvPr id="127" name="矩形 126">
              <a:extLst>
                <a:ext uri="{FF2B5EF4-FFF2-40B4-BE49-F238E27FC236}">
                  <a16:creationId xmlns:a16="http://schemas.microsoft.com/office/drawing/2014/main" id="{CF7A624B-16A1-422F-3039-65FFA6D406C8}"/>
                </a:ext>
              </a:extLst>
            </p:cNvPr>
            <p:cNvSpPr/>
            <p:nvPr/>
          </p:nvSpPr>
          <p:spPr>
            <a:xfrm>
              <a:off x="9726319" y="2539477"/>
              <a:ext cx="72000" cy="234000"/>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128" name="矩形 127">
              <a:extLst>
                <a:ext uri="{FF2B5EF4-FFF2-40B4-BE49-F238E27FC236}">
                  <a16:creationId xmlns:a16="http://schemas.microsoft.com/office/drawing/2014/main" id="{CF7A624B-16A1-422F-3039-65FFA6D406C8}"/>
                </a:ext>
              </a:extLst>
            </p:cNvPr>
            <p:cNvSpPr/>
            <p:nvPr/>
          </p:nvSpPr>
          <p:spPr>
            <a:xfrm>
              <a:off x="10947469" y="2539005"/>
              <a:ext cx="72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grpSp>
      <p:sp>
        <p:nvSpPr>
          <p:cNvPr id="129" name="矩形 128">
            <a:extLst>
              <a:ext uri="{FF2B5EF4-FFF2-40B4-BE49-F238E27FC236}">
                <a16:creationId xmlns:a16="http://schemas.microsoft.com/office/drawing/2014/main" id="{CF7A624B-16A1-422F-3039-65FFA6D406C8}"/>
              </a:ext>
            </a:extLst>
          </p:cNvPr>
          <p:cNvSpPr/>
          <p:nvPr/>
        </p:nvSpPr>
        <p:spPr>
          <a:xfrm>
            <a:off x="9933969" y="4353189"/>
            <a:ext cx="1008000" cy="229008"/>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30" name="矩形 129">
            <a:extLst>
              <a:ext uri="{FF2B5EF4-FFF2-40B4-BE49-F238E27FC236}">
                <a16:creationId xmlns:a16="http://schemas.microsoft.com/office/drawing/2014/main" id="{CF7A624B-16A1-422F-3039-65FFA6D406C8}"/>
              </a:ext>
            </a:extLst>
          </p:cNvPr>
          <p:cNvSpPr/>
          <p:nvPr/>
        </p:nvSpPr>
        <p:spPr>
          <a:xfrm>
            <a:off x="8273019" y="4355849"/>
            <a:ext cx="792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31" name="矩形 130">
            <a:extLst>
              <a:ext uri="{FF2B5EF4-FFF2-40B4-BE49-F238E27FC236}">
                <a16:creationId xmlns:a16="http://schemas.microsoft.com/office/drawing/2014/main" id="{CF7A624B-16A1-422F-3039-65FFA6D406C8}"/>
              </a:ext>
            </a:extLst>
          </p:cNvPr>
          <p:cNvSpPr/>
          <p:nvPr/>
        </p:nvSpPr>
        <p:spPr>
          <a:xfrm>
            <a:off x="7479269" y="4355849"/>
            <a:ext cx="792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33" name="矩形 132">
            <a:extLst>
              <a:ext uri="{FF2B5EF4-FFF2-40B4-BE49-F238E27FC236}">
                <a16:creationId xmlns:a16="http://schemas.microsoft.com/office/drawing/2014/main" id="{CF7A624B-16A1-422F-3039-65FFA6D406C8}"/>
              </a:ext>
            </a:extLst>
          </p:cNvPr>
          <p:cNvSpPr/>
          <p:nvPr/>
        </p:nvSpPr>
        <p:spPr>
          <a:xfrm>
            <a:off x="7194869" y="4353189"/>
            <a:ext cx="288000" cy="234000"/>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36" name="矩形 135">
            <a:extLst>
              <a:ext uri="{FF2B5EF4-FFF2-40B4-BE49-F238E27FC236}">
                <a16:creationId xmlns:a16="http://schemas.microsoft.com/office/drawing/2014/main" id="{CF7A624B-16A1-422F-3039-65FFA6D406C8}"/>
              </a:ext>
            </a:extLst>
          </p:cNvPr>
          <p:cNvSpPr/>
          <p:nvPr/>
        </p:nvSpPr>
        <p:spPr>
          <a:xfrm>
            <a:off x="10941861" y="4353189"/>
            <a:ext cx="144000" cy="229008"/>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37" name="矩形 136">
            <a:extLst>
              <a:ext uri="{FF2B5EF4-FFF2-40B4-BE49-F238E27FC236}">
                <a16:creationId xmlns:a16="http://schemas.microsoft.com/office/drawing/2014/main" id="{CF7A624B-16A1-422F-3039-65FFA6D406C8}"/>
              </a:ext>
            </a:extLst>
          </p:cNvPr>
          <p:cNvSpPr/>
          <p:nvPr/>
        </p:nvSpPr>
        <p:spPr>
          <a:xfrm>
            <a:off x="6615669" y="4584449"/>
            <a:ext cx="1296000" cy="226261"/>
          </a:xfrm>
          <a:prstGeom prst="rect">
            <a:avLst/>
          </a:prstGeom>
          <a:solidFill>
            <a:schemeClr val="accent2">
              <a:lumMod val="60000"/>
              <a:lumOff val="4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38" name="矩形 137">
            <a:extLst>
              <a:ext uri="{FF2B5EF4-FFF2-40B4-BE49-F238E27FC236}">
                <a16:creationId xmlns:a16="http://schemas.microsoft.com/office/drawing/2014/main" id="{CF7A624B-16A1-422F-3039-65FFA6D406C8}"/>
              </a:ext>
            </a:extLst>
          </p:cNvPr>
          <p:cNvSpPr/>
          <p:nvPr/>
        </p:nvSpPr>
        <p:spPr>
          <a:xfrm>
            <a:off x="9930369" y="4584449"/>
            <a:ext cx="1296000" cy="226261"/>
          </a:xfrm>
          <a:prstGeom prst="rect">
            <a:avLst/>
          </a:prstGeom>
          <a:solidFill>
            <a:schemeClr val="accent2">
              <a:lumMod val="60000"/>
              <a:lumOff val="4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39" name="矩形 138">
            <a:extLst>
              <a:ext uri="{FF2B5EF4-FFF2-40B4-BE49-F238E27FC236}">
                <a16:creationId xmlns:a16="http://schemas.microsoft.com/office/drawing/2014/main" id="{CF7A624B-16A1-422F-3039-65FFA6D406C8}"/>
              </a:ext>
            </a:extLst>
          </p:cNvPr>
          <p:cNvSpPr/>
          <p:nvPr/>
        </p:nvSpPr>
        <p:spPr>
          <a:xfrm>
            <a:off x="9066769" y="4355849"/>
            <a:ext cx="792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40" name="矩形 139">
            <a:extLst>
              <a:ext uri="{FF2B5EF4-FFF2-40B4-BE49-F238E27FC236}">
                <a16:creationId xmlns:a16="http://schemas.microsoft.com/office/drawing/2014/main" id="{CF7A624B-16A1-422F-3039-65FFA6D406C8}"/>
              </a:ext>
            </a:extLst>
          </p:cNvPr>
          <p:cNvSpPr/>
          <p:nvPr/>
        </p:nvSpPr>
        <p:spPr>
          <a:xfrm>
            <a:off x="7912911" y="4581789"/>
            <a:ext cx="1080000" cy="229008"/>
          </a:xfrm>
          <a:prstGeom prst="rect">
            <a:avLst/>
          </a:prstGeom>
          <a:solidFill>
            <a:schemeClr val="accent2">
              <a:lumMod val="60000"/>
              <a:lumOff val="4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141" name="矩形 140">
            <a:extLst>
              <a:ext uri="{FF2B5EF4-FFF2-40B4-BE49-F238E27FC236}">
                <a16:creationId xmlns:a16="http://schemas.microsoft.com/office/drawing/2014/main" id="{CF7A624B-16A1-422F-3039-65FFA6D406C8}"/>
              </a:ext>
            </a:extLst>
          </p:cNvPr>
          <p:cNvSpPr/>
          <p:nvPr/>
        </p:nvSpPr>
        <p:spPr>
          <a:xfrm>
            <a:off x="8992411" y="4581789"/>
            <a:ext cx="828000" cy="229008"/>
          </a:xfrm>
          <a:prstGeom prst="rect">
            <a:avLst/>
          </a:prstGeom>
          <a:solidFill>
            <a:schemeClr val="accent2">
              <a:lumMod val="60000"/>
              <a:lumOff val="4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2</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grpSp>
        <p:nvGrpSpPr>
          <p:cNvPr id="142" name="组合 141">
            <a:extLst>
              <a:ext uri="{FF2B5EF4-FFF2-40B4-BE49-F238E27FC236}">
                <a16:creationId xmlns:a16="http://schemas.microsoft.com/office/drawing/2014/main" id="{377493C2-4BFB-26A5-3F93-FAE0AB826EBA}"/>
              </a:ext>
            </a:extLst>
          </p:cNvPr>
          <p:cNvGrpSpPr/>
          <p:nvPr/>
        </p:nvGrpSpPr>
        <p:grpSpPr>
          <a:xfrm>
            <a:off x="1304675" y="5119456"/>
            <a:ext cx="10601575" cy="338554"/>
            <a:chOff x="2926080" y="930455"/>
            <a:chExt cx="9408121" cy="338554"/>
          </a:xfrm>
        </p:grpSpPr>
        <p:cxnSp>
          <p:nvCxnSpPr>
            <p:cNvPr id="143" name="直线箭头连接符 65">
              <a:extLst>
                <a:ext uri="{FF2B5EF4-FFF2-40B4-BE49-F238E27FC236}">
                  <a16:creationId xmlns:a16="http://schemas.microsoft.com/office/drawing/2014/main" id="{BFBB704D-663E-53D1-1837-D700DF7A714A}"/>
                </a:ext>
              </a:extLst>
            </p:cNvPr>
            <p:cNvCxnSpPr>
              <a:cxnSpLocks/>
            </p:cNvCxnSpPr>
            <p:nvPr/>
          </p:nvCxnSpPr>
          <p:spPr>
            <a:xfrm>
              <a:off x="2926080" y="982980"/>
              <a:ext cx="90982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id="{40DFDCA9-4149-A8C4-71C5-607C933B7BC1}"/>
                </a:ext>
              </a:extLst>
            </p:cNvPr>
            <p:cNvSpPr txBox="1"/>
            <p:nvPr/>
          </p:nvSpPr>
          <p:spPr>
            <a:xfrm>
              <a:off x="11492191" y="930455"/>
              <a:ext cx="842010" cy="338554"/>
            </a:xfrm>
            <a:prstGeom prst="rect">
              <a:avLst/>
            </a:prstGeom>
            <a:noFill/>
          </p:spPr>
          <p:txBody>
            <a:bodyPr wrap="square" rtlCol="0">
              <a:spAutoFit/>
            </a:bodyPr>
            <a:lstStyle/>
            <a:p>
              <a:r>
                <a:rPr lang="en-US" altLang="zh-CN" sz="1600" i="1" dirty="0">
                  <a:latin typeface="Cambria Math" panose="02040503050406030204" pitchFamily="18" charset="0"/>
                </a:rPr>
                <a:t>time</a:t>
              </a:r>
              <a:endParaRPr lang="zh-CN" altLang="en-US" i="1" dirty="0">
                <a:latin typeface="Cambria Math" panose="02040503050406030204" pitchFamily="18" charset="0"/>
              </a:endParaRPr>
            </a:p>
          </p:txBody>
        </p:sp>
      </p:grpSp>
      <p:cxnSp>
        <p:nvCxnSpPr>
          <p:cNvPr id="145" name="直接连接符 144"/>
          <p:cNvCxnSpPr/>
          <p:nvPr/>
        </p:nvCxnSpPr>
        <p:spPr>
          <a:xfrm>
            <a:off x="1440268" y="1512083"/>
            <a:ext cx="0" cy="365989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0997018" y="1531133"/>
            <a:ext cx="0" cy="36408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0082618" y="2425700"/>
            <a:ext cx="0" cy="27462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9530168" y="3257549"/>
            <a:ext cx="0" cy="191443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6393268" y="4108450"/>
            <a:ext cx="0" cy="10635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635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225425"/>
            <a:ext cx="12192000" cy="752475"/>
          </a:xfrm>
        </p:spPr>
        <p:txBody>
          <a:bodyPr/>
          <a:lstStyle/>
          <a:p>
            <a:r>
              <a:rPr lang="en-US" altLang="zh-CN" dirty="0"/>
              <a:t>VGG-19-400w</a:t>
            </a:r>
            <a:endParaRPr lang="zh-CN" altLang="en-US" dirty="0"/>
          </a:p>
        </p:txBody>
      </p:sp>
      <p:sp>
        <p:nvSpPr>
          <p:cNvPr id="132" name="矩形 131">
            <a:extLst>
              <a:ext uri="{FF2B5EF4-FFF2-40B4-BE49-F238E27FC236}">
                <a16:creationId xmlns:a16="http://schemas.microsoft.com/office/drawing/2014/main" id="{CF7A624B-16A1-422F-3039-65FFA6D406C8}"/>
              </a:ext>
            </a:extLst>
          </p:cNvPr>
          <p:cNvSpPr/>
          <p:nvPr/>
        </p:nvSpPr>
        <p:spPr>
          <a:xfrm>
            <a:off x="311469" y="175603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34" name="矩形 133">
            <a:extLst>
              <a:ext uri="{FF2B5EF4-FFF2-40B4-BE49-F238E27FC236}">
                <a16:creationId xmlns:a16="http://schemas.microsoft.com/office/drawing/2014/main" id="{CF7A624B-16A1-422F-3039-65FFA6D406C8}"/>
              </a:ext>
            </a:extLst>
          </p:cNvPr>
          <p:cNvSpPr/>
          <p:nvPr/>
        </p:nvSpPr>
        <p:spPr>
          <a:xfrm>
            <a:off x="599469" y="1756039"/>
            <a:ext cx="1080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35" name="矩形 134">
            <a:extLst>
              <a:ext uri="{FF2B5EF4-FFF2-40B4-BE49-F238E27FC236}">
                <a16:creationId xmlns:a16="http://schemas.microsoft.com/office/drawing/2014/main" id="{CF7A624B-16A1-422F-3039-65FFA6D406C8}"/>
              </a:ext>
            </a:extLst>
          </p:cNvPr>
          <p:cNvSpPr/>
          <p:nvPr/>
        </p:nvSpPr>
        <p:spPr>
          <a:xfrm>
            <a:off x="8947761" y="1758179"/>
            <a:ext cx="360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50" name="矩形 149">
            <a:extLst>
              <a:ext uri="{FF2B5EF4-FFF2-40B4-BE49-F238E27FC236}">
                <a16:creationId xmlns:a16="http://schemas.microsoft.com/office/drawing/2014/main" id="{CF7A624B-16A1-422F-3039-65FFA6D406C8}"/>
              </a:ext>
            </a:extLst>
          </p:cNvPr>
          <p:cNvSpPr/>
          <p:nvPr/>
        </p:nvSpPr>
        <p:spPr>
          <a:xfrm>
            <a:off x="1675269" y="1758786"/>
            <a:ext cx="7272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51" name="矩形 150">
            <a:extLst>
              <a:ext uri="{FF2B5EF4-FFF2-40B4-BE49-F238E27FC236}">
                <a16:creationId xmlns:a16="http://schemas.microsoft.com/office/drawing/2014/main" id="{CF7A624B-16A1-422F-3039-65FFA6D406C8}"/>
              </a:ext>
            </a:extLst>
          </p:cNvPr>
          <p:cNvSpPr/>
          <p:nvPr/>
        </p:nvSpPr>
        <p:spPr>
          <a:xfrm>
            <a:off x="9309911" y="17560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0310519" y="1523005"/>
            <a:ext cx="1503500" cy="238853"/>
            <a:chOff x="10570869" y="1523005"/>
            <a:chExt cx="1503500" cy="238853"/>
          </a:xfrm>
        </p:grpSpPr>
        <p:sp>
          <p:nvSpPr>
            <p:cNvPr id="153" name="矩形 152">
              <a:extLst>
                <a:ext uri="{FF2B5EF4-FFF2-40B4-BE49-F238E27FC236}">
                  <a16:creationId xmlns:a16="http://schemas.microsoft.com/office/drawing/2014/main" id="{CF7A624B-16A1-422F-3039-65FFA6D406C8}"/>
                </a:ext>
              </a:extLst>
            </p:cNvPr>
            <p:cNvSpPr/>
            <p:nvPr/>
          </p:nvSpPr>
          <p:spPr>
            <a:xfrm>
              <a:off x="117991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54" name="矩形 153">
              <a:extLst>
                <a:ext uri="{FF2B5EF4-FFF2-40B4-BE49-F238E27FC236}">
                  <a16:creationId xmlns:a16="http://schemas.microsoft.com/office/drawing/2014/main" id="{CF7A624B-16A1-422F-3039-65FFA6D406C8}"/>
                </a:ext>
              </a:extLst>
            </p:cNvPr>
            <p:cNvSpPr/>
            <p:nvPr/>
          </p:nvSpPr>
          <p:spPr>
            <a:xfrm>
              <a:off x="10645119" y="1523005"/>
              <a:ext cx="792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155" name="矩形 154">
              <a:extLst>
                <a:ext uri="{FF2B5EF4-FFF2-40B4-BE49-F238E27FC236}">
                  <a16:creationId xmlns:a16="http://schemas.microsoft.com/office/drawing/2014/main" id="{CF7A624B-16A1-422F-3039-65FFA6D406C8}"/>
                </a:ext>
              </a:extLst>
            </p:cNvPr>
            <p:cNvSpPr/>
            <p:nvPr/>
          </p:nvSpPr>
          <p:spPr>
            <a:xfrm>
              <a:off x="11436418" y="1523005"/>
              <a:ext cx="216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56" name="矩形 155">
              <a:extLst>
                <a:ext uri="{FF2B5EF4-FFF2-40B4-BE49-F238E27FC236}">
                  <a16:creationId xmlns:a16="http://schemas.microsoft.com/office/drawing/2014/main" id="{CF7A624B-16A1-422F-3039-65FFA6D406C8}"/>
                </a:ext>
              </a:extLst>
            </p:cNvPr>
            <p:cNvSpPr/>
            <p:nvPr/>
          </p:nvSpPr>
          <p:spPr>
            <a:xfrm>
              <a:off x="1186606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p>
          </p:txBody>
        </p:sp>
        <p:sp>
          <p:nvSpPr>
            <p:cNvPr id="157" name="矩形 156">
              <a:extLst>
                <a:ext uri="{FF2B5EF4-FFF2-40B4-BE49-F238E27FC236}">
                  <a16:creationId xmlns:a16="http://schemas.microsoft.com/office/drawing/2014/main" id="{CF7A624B-16A1-422F-3039-65FFA6D406C8}"/>
                </a:ext>
              </a:extLst>
            </p:cNvPr>
            <p:cNvSpPr/>
            <p:nvPr/>
          </p:nvSpPr>
          <p:spPr>
            <a:xfrm>
              <a:off x="1057086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58" name="矩形 157">
              <a:extLst>
                <a:ext uri="{FF2B5EF4-FFF2-40B4-BE49-F238E27FC236}">
                  <a16:creationId xmlns:a16="http://schemas.microsoft.com/office/drawing/2014/main" id="{CF7A624B-16A1-422F-3039-65FFA6D406C8}"/>
                </a:ext>
              </a:extLst>
            </p:cNvPr>
            <p:cNvSpPr/>
            <p:nvPr/>
          </p:nvSpPr>
          <p:spPr>
            <a:xfrm>
              <a:off x="11652319" y="15230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59" name="矩形 158">
              <a:extLst>
                <a:ext uri="{FF2B5EF4-FFF2-40B4-BE49-F238E27FC236}">
                  <a16:creationId xmlns:a16="http://schemas.microsoft.com/office/drawing/2014/main" id="{CF7A624B-16A1-422F-3039-65FFA6D406C8}"/>
                </a:ext>
              </a:extLst>
            </p:cNvPr>
            <p:cNvSpPr/>
            <p:nvPr/>
          </p:nvSpPr>
          <p:spPr>
            <a:xfrm>
              <a:off x="119388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60" name="矩形 159">
              <a:extLst>
                <a:ext uri="{FF2B5EF4-FFF2-40B4-BE49-F238E27FC236}">
                  <a16:creationId xmlns:a16="http://schemas.microsoft.com/office/drawing/2014/main" id="{CF7A624B-16A1-422F-3039-65FFA6D406C8}"/>
                </a:ext>
              </a:extLst>
            </p:cNvPr>
            <p:cNvSpPr/>
            <p:nvPr/>
          </p:nvSpPr>
          <p:spPr>
            <a:xfrm>
              <a:off x="120023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grpSp>
      <p:grpSp>
        <p:nvGrpSpPr>
          <p:cNvPr id="2" name="组合 1"/>
          <p:cNvGrpSpPr/>
          <p:nvPr/>
        </p:nvGrpSpPr>
        <p:grpSpPr>
          <a:xfrm>
            <a:off x="242218" y="1516655"/>
            <a:ext cx="3453550" cy="244417"/>
            <a:chOff x="502568" y="1516655"/>
            <a:chExt cx="3453550" cy="244417"/>
          </a:xfrm>
        </p:grpSpPr>
        <p:sp>
          <p:nvSpPr>
            <p:cNvPr id="162" name="矩形 161">
              <a:extLst>
                <a:ext uri="{FF2B5EF4-FFF2-40B4-BE49-F238E27FC236}">
                  <a16:creationId xmlns:a16="http://schemas.microsoft.com/office/drawing/2014/main" id="{CF7A624B-16A1-422F-3039-65FFA6D406C8}"/>
                </a:ext>
              </a:extLst>
            </p:cNvPr>
            <p:cNvSpPr/>
            <p:nvPr/>
          </p:nvSpPr>
          <p:spPr>
            <a:xfrm>
              <a:off x="712118" y="1518433"/>
              <a:ext cx="144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63" name="矩形 162">
              <a:extLst>
                <a:ext uri="{FF2B5EF4-FFF2-40B4-BE49-F238E27FC236}">
                  <a16:creationId xmlns:a16="http://schemas.microsoft.com/office/drawing/2014/main" id="{CF7A624B-16A1-422F-3039-65FFA6D406C8}"/>
                </a:ext>
              </a:extLst>
            </p:cNvPr>
            <p:cNvSpPr/>
            <p:nvPr/>
          </p:nvSpPr>
          <p:spPr>
            <a:xfrm>
              <a:off x="860318" y="1516655"/>
              <a:ext cx="144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64" name="矩形 163">
              <a:extLst>
                <a:ext uri="{FF2B5EF4-FFF2-40B4-BE49-F238E27FC236}">
                  <a16:creationId xmlns:a16="http://schemas.microsoft.com/office/drawing/2014/main" id="{CF7A624B-16A1-422F-3039-65FFA6D406C8}"/>
                </a:ext>
              </a:extLst>
            </p:cNvPr>
            <p:cNvSpPr/>
            <p:nvPr/>
          </p:nvSpPr>
          <p:spPr>
            <a:xfrm>
              <a:off x="1002168" y="1520719"/>
              <a:ext cx="360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65" name="矩形 164">
              <a:extLst>
                <a:ext uri="{FF2B5EF4-FFF2-40B4-BE49-F238E27FC236}">
                  <a16:creationId xmlns:a16="http://schemas.microsoft.com/office/drawing/2014/main" id="{CF7A624B-16A1-422F-3039-65FFA6D406C8}"/>
                </a:ext>
              </a:extLst>
            </p:cNvPr>
            <p:cNvSpPr/>
            <p:nvPr/>
          </p:nvSpPr>
          <p:spPr>
            <a:xfrm>
              <a:off x="1368418" y="1516655"/>
              <a:ext cx="576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66" name="矩形 165">
              <a:extLst>
                <a:ext uri="{FF2B5EF4-FFF2-40B4-BE49-F238E27FC236}">
                  <a16:creationId xmlns:a16="http://schemas.microsoft.com/office/drawing/2014/main" id="{CF7A624B-16A1-422F-3039-65FFA6D406C8}"/>
                </a:ext>
              </a:extLst>
            </p:cNvPr>
            <p:cNvSpPr/>
            <p:nvPr/>
          </p:nvSpPr>
          <p:spPr>
            <a:xfrm>
              <a:off x="1940118" y="1520453"/>
              <a:ext cx="201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67" name="矩形 166">
              <a:extLst>
                <a:ext uri="{FF2B5EF4-FFF2-40B4-BE49-F238E27FC236}">
                  <a16:creationId xmlns:a16="http://schemas.microsoft.com/office/drawing/2014/main" id="{CF7A624B-16A1-422F-3039-65FFA6D406C8}"/>
                </a:ext>
              </a:extLst>
            </p:cNvPr>
            <p:cNvSpPr/>
            <p:nvPr/>
          </p:nvSpPr>
          <p:spPr>
            <a:xfrm>
              <a:off x="5025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68" name="矩形 167">
              <a:extLst>
                <a:ext uri="{FF2B5EF4-FFF2-40B4-BE49-F238E27FC236}">
                  <a16:creationId xmlns:a16="http://schemas.microsoft.com/office/drawing/2014/main" id="{CF7A624B-16A1-422F-3039-65FFA6D406C8}"/>
                </a:ext>
              </a:extLst>
            </p:cNvPr>
            <p:cNvSpPr/>
            <p:nvPr/>
          </p:nvSpPr>
          <p:spPr>
            <a:xfrm>
              <a:off x="5724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69" name="矩形 168">
              <a:extLst>
                <a:ext uri="{FF2B5EF4-FFF2-40B4-BE49-F238E27FC236}">
                  <a16:creationId xmlns:a16="http://schemas.microsoft.com/office/drawing/2014/main" id="{CF7A624B-16A1-422F-3039-65FFA6D406C8}"/>
                </a:ext>
              </a:extLst>
            </p:cNvPr>
            <p:cNvSpPr/>
            <p:nvPr/>
          </p:nvSpPr>
          <p:spPr>
            <a:xfrm>
              <a:off x="6422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170" name="矩形 169">
            <a:extLst>
              <a:ext uri="{FF2B5EF4-FFF2-40B4-BE49-F238E27FC236}">
                <a16:creationId xmlns:a16="http://schemas.microsoft.com/office/drawing/2014/main" id="{CF7A624B-16A1-422F-3039-65FFA6D406C8}"/>
              </a:ext>
            </a:extLst>
          </p:cNvPr>
          <p:cNvSpPr/>
          <p:nvPr/>
        </p:nvSpPr>
        <p:spPr>
          <a:xfrm>
            <a:off x="9595661" y="17560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71" name="矩形 170">
            <a:extLst>
              <a:ext uri="{FF2B5EF4-FFF2-40B4-BE49-F238E27FC236}">
                <a16:creationId xmlns:a16="http://schemas.microsoft.com/office/drawing/2014/main" id="{CF7A624B-16A1-422F-3039-65FFA6D406C8}"/>
              </a:ext>
            </a:extLst>
          </p:cNvPr>
          <p:cNvSpPr/>
          <p:nvPr/>
        </p:nvSpPr>
        <p:spPr>
          <a:xfrm>
            <a:off x="9881411" y="17560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72" name="矩形 171">
            <a:extLst>
              <a:ext uri="{FF2B5EF4-FFF2-40B4-BE49-F238E27FC236}">
                <a16:creationId xmlns:a16="http://schemas.microsoft.com/office/drawing/2014/main" id="{CF7A624B-16A1-422F-3039-65FFA6D406C8}"/>
              </a:ext>
            </a:extLst>
          </p:cNvPr>
          <p:cNvSpPr/>
          <p:nvPr/>
        </p:nvSpPr>
        <p:spPr>
          <a:xfrm>
            <a:off x="10167161" y="175603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nvGrpSpPr>
          <p:cNvPr id="173" name="组合 172"/>
          <p:cNvGrpSpPr/>
          <p:nvPr/>
        </p:nvGrpSpPr>
        <p:grpSpPr>
          <a:xfrm>
            <a:off x="242218" y="2380255"/>
            <a:ext cx="3453550" cy="244417"/>
            <a:chOff x="502568" y="1516655"/>
            <a:chExt cx="3453550" cy="244417"/>
          </a:xfrm>
        </p:grpSpPr>
        <p:sp>
          <p:nvSpPr>
            <p:cNvPr id="174" name="矩形 173">
              <a:extLst>
                <a:ext uri="{FF2B5EF4-FFF2-40B4-BE49-F238E27FC236}">
                  <a16:creationId xmlns:a16="http://schemas.microsoft.com/office/drawing/2014/main" id="{CF7A624B-16A1-422F-3039-65FFA6D406C8}"/>
                </a:ext>
              </a:extLst>
            </p:cNvPr>
            <p:cNvSpPr/>
            <p:nvPr/>
          </p:nvSpPr>
          <p:spPr>
            <a:xfrm>
              <a:off x="712118" y="1518433"/>
              <a:ext cx="144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75" name="矩形 174">
              <a:extLst>
                <a:ext uri="{FF2B5EF4-FFF2-40B4-BE49-F238E27FC236}">
                  <a16:creationId xmlns:a16="http://schemas.microsoft.com/office/drawing/2014/main" id="{CF7A624B-16A1-422F-3039-65FFA6D406C8}"/>
                </a:ext>
              </a:extLst>
            </p:cNvPr>
            <p:cNvSpPr/>
            <p:nvPr/>
          </p:nvSpPr>
          <p:spPr>
            <a:xfrm>
              <a:off x="860318" y="1516655"/>
              <a:ext cx="144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76" name="矩形 175">
              <a:extLst>
                <a:ext uri="{FF2B5EF4-FFF2-40B4-BE49-F238E27FC236}">
                  <a16:creationId xmlns:a16="http://schemas.microsoft.com/office/drawing/2014/main" id="{CF7A624B-16A1-422F-3039-65FFA6D406C8}"/>
                </a:ext>
              </a:extLst>
            </p:cNvPr>
            <p:cNvSpPr/>
            <p:nvPr/>
          </p:nvSpPr>
          <p:spPr>
            <a:xfrm>
              <a:off x="1002168" y="1520719"/>
              <a:ext cx="360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77" name="矩形 176">
              <a:extLst>
                <a:ext uri="{FF2B5EF4-FFF2-40B4-BE49-F238E27FC236}">
                  <a16:creationId xmlns:a16="http://schemas.microsoft.com/office/drawing/2014/main" id="{CF7A624B-16A1-422F-3039-65FFA6D406C8}"/>
                </a:ext>
              </a:extLst>
            </p:cNvPr>
            <p:cNvSpPr/>
            <p:nvPr/>
          </p:nvSpPr>
          <p:spPr>
            <a:xfrm>
              <a:off x="1368418" y="1516655"/>
              <a:ext cx="576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78" name="矩形 177">
              <a:extLst>
                <a:ext uri="{FF2B5EF4-FFF2-40B4-BE49-F238E27FC236}">
                  <a16:creationId xmlns:a16="http://schemas.microsoft.com/office/drawing/2014/main" id="{CF7A624B-16A1-422F-3039-65FFA6D406C8}"/>
                </a:ext>
              </a:extLst>
            </p:cNvPr>
            <p:cNvSpPr/>
            <p:nvPr/>
          </p:nvSpPr>
          <p:spPr>
            <a:xfrm>
              <a:off x="1940118" y="1520453"/>
              <a:ext cx="201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79" name="矩形 178">
              <a:extLst>
                <a:ext uri="{FF2B5EF4-FFF2-40B4-BE49-F238E27FC236}">
                  <a16:creationId xmlns:a16="http://schemas.microsoft.com/office/drawing/2014/main" id="{CF7A624B-16A1-422F-3039-65FFA6D406C8}"/>
                </a:ext>
              </a:extLst>
            </p:cNvPr>
            <p:cNvSpPr/>
            <p:nvPr/>
          </p:nvSpPr>
          <p:spPr>
            <a:xfrm>
              <a:off x="5025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80" name="矩形 179">
              <a:extLst>
                <a:ext uri="{FF2B5EF4-FFF2-40B4-BE49-F238E27FC236}">
                  <a16:creationId xmlns:a16="http://schemas.microsoft.com/office/drawing/2014/main" id="{CF7A624B-16A1-422F-3039-65FFA6D406C8}"/>
                </a:ext>
              </a:extLst>
            </p:cNvPr>
            <p:cNvSpPr/>
            <p:nvPr/>
          </p:nvSpPr>
          <p:spPr>
            <a:xfrm>
              <a:off x="5724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81" name="矩形 180">
              <a:extLst>
                <a:ext uri="{FF2B5EF4-FFF2-40B4-BE49-F238E27FC236}">
                  <a16:creationId xmlns:a16="http://schemas.microsoft.com/office/drawing/2014/main" id="{CF7A624B-16A1-422F-3039-65FFA6D406C8}"/>
                </a:ext>
              </a:extLst>
            </p:cNvPr>
            <p:cNvSpPr/>
            <p:nvPr/>
          </p:nvSpPr>
          <p:spPr>
            <a:xfrm>
              <a:off x="6422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183" name="矩形 182">
            <a:extLst>
              <a:ext uri="{FF2B5EF4-FFF2-40B4-BE49-F238E27FC236}">
                <a16:creationId xmlns:a16="http://schemas.microsoft.com/office/drawing/2014/main" id="{CF7A624B-16A1-422F-3039-65FFA6D406C8}"/>
              </a:ext>
            </a:extLst>
          </p:cNvPr>
          <p:cNvSpPr/>
          <p:nvPr/>
        </p:nvSpPr>
        <p:spPr>
          <a:xfrm>
            <a:off x="5163419" y="23866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84" name="矩形 183">
            <a:extLst>
              <a:ext uri="{FF2B5EF4-FFF2-40B4-BE49-F238E27FC236}">
                <a16:creationId xmlns:a16="http://schemas.microsoft.com/office/drawing/2014/main" id="{CF7A624B-16A1-422F-3039-65FFA6D406C8}"/>
              </a:ext>
            </a:extLst>
          </p:cNvPr>
          <p:cNvSpPr/>
          <p:nvPr/>
        </p:nvSpPr>
        <p:spPr>
          <a:xfrm>
            <a:off x="4009369" y="2386605"/>
            <a:ext cx="792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185" name="矩形 184">
            <a:extLst>
              <a:ext uri="{FF2B5EF4-FFF2-40B4-BE49-F238E27FC236}">
                <a16:creationId xmlns:a16="http://schemas.microsoft.com/office/drawing/2014/main" id="{CF7A624B-16A1-422F-3039-65FFA6D406C8}"/>
              </a:ext>
            </a:extLst>
          </p:cNvPr>
          <p:cNvSpPr/>
          <p:nvPr/>
        </p:nvSpPr>
        <p:spPr>
          <a:xfrm>
            <a:off x="4800668" y="2386605"/>
            <a:ext cx="216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86" name="矩形 185">
            <a:extLst>
              <a:ext uri="{FF2B5EF4-FFF2-40B4-BE49-F238E27FC236}">
                <a16:creationId xmlns:a16="http://schemas.microsoft.com/office/drawing/2014/main" id="{CF7A624B-16A1-422F-3039-65FFA6D406C8}"/>
              </a:ext>
            </a:extLst>
          </p:cNvPr>
          <p:cNvSpPr/>
          <p:nvPr/>
        </p:nvSpPr>
        <p:spPr>
          <a:xfrm>
            <a:off x="9840419" y="23870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p>
        </p:txBody>
      </p:sp>
      <p:sp>
        <p:nvSpPr>
          <p:cNvPr id="187" name="矩形 186">
            <a:extLst>
              <a:ext uri="{FF2B5EF4-FFF2-40B4-BE49-F238E27FC236}">
                <a16:creationId xmlns:a16="http://schemas.microsoft.com/office/drawing/2014/main" id="{CF7A624B-16A1-422F-3039-65FFA6D406C8}"/>
              </a:ext>
            </a:extLst>
          </p:cNvPr>
          <p:cNvSpPr/>
          <p:nvPr/>
        </p:nvSpPr>
        <p:spPr>
          <a:xfrm>
            <a:off x="3935119" y="23870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88" name="矩形 187">
            <a:extLst>
              <a:ext uri="{FF2B5EF4-FFF2-40B4-BE49-F238E27FC236}">
                <a16:creationId xmlns:a16="http://schemas.microsoft.com/office/drawing/2014/main" id="{CF7A624B-16A1-422F-3039-65FFA6D406C8}"/>
              </a:ext>
            </a:extLst>
          </p:cNvPr>
          <p:cNvSpPr/>
          <p:nvPr/>
        </p:nvSpPr>
        <p:spPr>
          <a:xfrm>
            <a:off x="5016569" y="23866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89" name="矩形 188">
            <a:extLst>
              <a:ext uri="{FF2B5EF4-FFF2-40B4-BE49-F238E27FC236}">
                <a16:creationId xmlns:a16="http://schemas.microsoft.com/office/drawing/2014/main" id="{CF7A624B-16A1-422F-3039-65FFA6D406C8}"/>
              </a:ext>
            </a:extLst>
          </p:cNvPr>
          <p:cNvSpPr/>
          <p:nvPr/>
        </p:nvSpPr>
        <p:spPr>
          <a:xfrm>
            <a:off x="10643469" y="23866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90" name="矩形 189">
            <a:extLst>
              <a:ext uri="{FF2B5EF4-FFF2-40B4-BE49-F238E27FC236}">
                <a16:creationId xmlns:a16="http://schemas.microsoft.com/office/drawing/2014/main" id="{CF7A624B-16A1-422F-3039-65FFA6D406C8}"/>
              </a:ext>
            </a:extLst>
          </p:cNvPr>
          <p:cNvSpPr/>
          <p:nvPr/>
        </p:nvSpPr>
        <p:spPr>
          <a:xfrm>
            <a:off x="10706969" y="23866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91" name="矩形 190">
            <a:extLst>
              <a:ext uri="{FF2B5EF4-FFF2-40B4-BE49-F238E27FC236}">
                <a16:creationId xmlns:a16="http://schemas.microsoft.com/office/drawing/2014/main" id="{CF7A624B-16A1-422F-3039-65FFA6D406C8}"/>
              </a:ext>
            </a:extLst>
          </p:cNvPr>
          <p:cNvSpPr/>
          <p:nvPr/>
        </p:nvSpPr>
        <p:spPr>
          <a:xfrm>
            <a:off x="2572361" y="2621779"/>
            <a:ext cx="360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92" name="矩形 191">
            <a:extLst>
              <a:ext uri="{FF2B5EF4-FFF2-40B4-BE49-F238E27FC236}">
                <a16:creationId xmlns:a16="http://schemas.microsoft.com/office/drawing/2014/main" id="{CF7A624B-16A1-422F-3039-65FFA6D406C8}"/>
              </a:ext>
            </a:extLst>
          </p:cNvPr>
          <p:cNvSpPr/>
          <p:nvPr/>
        </p:nvSpPr>
        <p:spPr>
          <a:xfrm>
            <a:off x="2934511" y="26196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93" name="矩形 192">
            <a:extLst>
              <a:ext uri="{FF2B5EF4-FFF2-40B4-BE49-F238E27FC236}">
                <a16:creationId xmlns:a16="http://schemas.microsoft.com/office/drawing/2014/main" id="{CF7A624B-16A1-422F-3039-65FFA6D406C8}"/>
              </a:ext>
            </a:extLst>
          </p:cNvPr>
          <p:cNvSpPr/>
          <p:nvPr/>
        </p:nvSpPr>
        <p:spPr>
          <a:xfrm>
            <a:off x="3220261" y="26196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94" name="矩形 193">
            <a:extLst>
              <a:ext uri="{FF2B5EF4-FFF2-40B4-BE49-F238E27FC236}">
                <a16:creationId xmlns:a16="http://schemas.microsoft.com/office/drawing/2014/main" id="{CF7A624B-16A1-422F-3039-65FFA6D406C8}"/>
              </a:ext>
            </a:extLst>
          </p:cNvPr>
          <p:cNvSpPr/>
          <p:nvPr/>
        </p:nvSpPr>
        <p:spPr>
          <a:xfrm>
            <a:off x="3504088" y="2619785"/>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95" name="矩形 194">
            <a:extLst>
              <a:ext uri="{FF2B5EF4-FFF2-40B4-BE49-F238E27FC236}">
                <a16:creationId xmlns:a16="http://schemas.microsoft.com/office/drawing/2014/main" id="{CF7A624B-16A1-422F-3039-65FFA6D406C8}"/>
              </a:ext>
            </a:extLst>
          </p:cNvPr>
          <p:cNvSpPr/>
          <p:nvPr/>
        </p:nvSpPr>
        <p:spPr>
          <a:xfrm>
            <a:off x="3791761" y="261963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96" name="矩形 195">
            <a:extLst>
              <a:ext uri="{FF2B5EF4-FFF2-40B4-BE49-F238E27FC236}">
                <a16:creationId xmlns:a16="http://schemas.microsoft.com/office/drawing/2014/main" id="{CF7A624B-16A1-422F-3039-65FFA6D406C8}"/>
              </a:ext>
            </a:extLst>
          </p:cNvPr>
          <p:cNvSpPr/>
          <p:nvPr/>
        </p:nvSpPr>
        <p:spPr>
          <a:xfrm>
            <a:off x="99581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97" name="矩形 196">
            <a:extLst>
              <a:ext uri="{FF2B5EF4-FFF2-40B4-BE49-F238E27FC236}">
                <a16:creationId xmlns:a16="http://schemas.microsoft.com/office/drawing/2014/main" id="{CF7A624B-16A1-422F-3039-65FFA6D406C8}"/>
              </a:ext>
            </a:extLst>
          </p:cNvPr>
          <p:cNvSpPr/>
          <p:nvPr/>
        </p:nvSpPr>
        <p:spPr>
          <a:xfrm>
            <a:off x="138951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98" name="矩形 197">
            <a:extLst>
              <a:ext uri="{FF2B5EF4-FFF2-40B4-BE49-F238E27FC236}">
                <a16:creationId xmlns:a16="http://schemas.microsoft.com/office/drawing/2014/main" id="{CF7A624B-16A1-422F-3039-65FFA6D406C8}"/>
              </a:ext>
            </a:extLst>
          </p:cNvPr>
          <p:cNvSpPr/>
          <p:nvPr/>
        </p:nvSpPr>
        <p:spPr>
          <a:xfrm>
            <a:off x="178321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99" name="矩形 198">
            <a:extLst>
              <a:ext uri="{FF2B5EF4-FFF2-40B4-BE49-F238E27FC236}">
                <a16:creationId xmlns:a16="http://schemas.microsoft.com/office/drawing/2014/main" id="{CF7A624B-16A1-422F-3039-65FFA6D406C8}"/>
              </a:ext>
            </a:extLst>
          </p:cNvPr>
          <p:cNvSpPr/>
          <p:nvPr/>
        </p:nvSpPr>
        <p:spPr>
          <a:xfrm>
            <a:off x="217691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0" name="矩形 199">
            <a:extLst>
              <a:ext uri="{FF2B5EF4-FFF2-40B4-BE49-F238E27FC236}">
                <a16:creationId xmlns:a16="http://schemas.microsoft.com/office/drawing/2014/main" id="{CF7A624B-16A1-422F-3039-65FFA6D406C8}"/>
              </a:ext>
            </a:extLst>
          </p:cNvPr>
          <p:cNvSpPr/>
          <p:nvPr/>
        </p:nvSpPr>
        <p:spPr>
          <a:xfrm>
            <a:off x="39358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1" name="矩形 200">
            <a:extLst>
              <a:ext uri="{FF2B5EF4-FFF2-40B4-BE49-F238E27FC236}">
                <a16:creationId xmlns:a16="http://schemas.microsoft.com/office/drawing/2014/main" id="{CF7A624B-16A1-422F-3039-65FFA6D406C8}"/>
              </a:ext>
            </a:extLst>
          </p:cNvPr>
          <p:cNvSpPr/>
          <p:nvPr/>
        </p:nvSpPr>
        <p:spPr>
          <a:xfrm>
            <a:off x="43295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2" name="矩形 201">
            <a:extLst>
              <a:ext uri="{FF2B5EF4-FFF2-40B4-BE49-F238E27FC236}">
                <a16:creationId xmlns:a16="http://schemas.microsoft.com/office/drawing/2014/main" id="{CF7A624B-16A1-422F-3039-65FFA6D406C8}"/>
              </a:ext>
            </a:extLst>
          </p:cNvPr>
          <p:cNvSpPr/>
          <p:nvPr/>
        </p:nvSpPr>
        <p:spPr>
          <a:xfrm>
            <a:off x="47232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3" name="矩形 202">
            <a:extLst>
              <a:ext uri="{FF2B5EF4-FFF2-40B4-BE49-F238E27FC236}">
                <a16:creationId xmlns:a16="http://schemas.microsoft.com/office/drawing/2014/main" id="{CF7A624B-16A1-422F-3039-65FFA6D406C8}"/>
              </a:ext>
            </a:extLst>
          </p:cNvPr>
          <p:cNvSpPr/>
          <p:nvPr/>
        </p:nvSpPr>
        <p:spPr>
          <a:xfrm>
            <a:off x="51169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4" name="矩形 203">
            <a:extLst>
              <a:ext uri="{FF2B5EF4-FFF2-40B4-BE49-F238E27FC236}">
                <a16:creationId xmlns:a16="http://schemas.microsoft.com/office/drawing/2014/main" id="{CF7A624B-16A1-422F-3039-65FFA6D406C8}"/>
              </a:ext>
            </a:extLst>
          </p:cNvPr>
          <p:cNvSpPr/>
          <p:nvPr/>
        </p:nvSpPr>
        <p:spPr>
          <a:xfrm>
            <a:off x="55106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5" name="矩形 204">
            <a:extLst>
              <a:ext uri="{FF2B5EF4-FFF2-40B4-BE49-F238E27FC236}">
                <a16:creationId xmlns:a16="http://schemas.microsoft.com/office/drawing/2014/main" id="{CF7A624B-16A1-422F-3039-65FFA6D406C8}"/>
              </a:ext>
            </a:extLst>
          </p:cNvPr>
          <p:cNvSpPr/>
          <p:nvPr/>
        </p:nvSpPr>
        <p:spPr>
          <a:xfrm>
            <a:off x="59043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6" name="矩形 205">
            <a:extLst>
              <a:ext uri="{FF2B5EF4-FFF2-40B4-BE49-F238E27FC236}">
                <a16:creationId xmlns:a16="http://schemas.microsoft.com/office/drawing/2014/main" id="{CF7A624B-16A1-422F-3039-65FFA6D406C8}"/>
              </a:ext>
            </a:extLst>
          </p:cNvPr>
          <p:cNvSpPr/>
          <p:nvPr/>
        </p:nvSpPr>
        <p:spPr>
          <a:xfrm>
            <a:off x="62980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7" name="矩形 206">
            <a:extLst>
              <a:ext uri="{FF2B5EF4-FFF2-40B4-BE49-F238E27FC236}">
                <a16:creationId xmlns:a16="http://schemas.microsoft.com/office/drawing/2014/main" id="{CF7A624B-16A1-422F-3039-65FFA6D406C8}"/>
              </a:ext>
            </a:extLst>
          </p:cNvPr>
          <p:cNvSpPr/>
          <p:nvPr/>
        </p:nvSpPr>
        <p:spPr>
          <a:xfrm>
            <a:off x="66917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8" name="矩形 207">
            <a:extLst>
              <a:ext uri="{FF2B5EF4-FFF2-40B4-BE49-F238E27FC236}">
                <a16:creationId xmlns:a16="http://schemas.microsoft.com/office/drawing/2014/main" id="{CF7A624B-16A1-422F-3039-65FFA6D406C8}"/>
              </a:ext>
            </a:extLst>
          </p:cNvPr>
          <p:cNvSpPr/>
          <p:nvPr/>
        </p:nvSpPr>
        <p:spPr>
          <a:xfrm>
            <a:off x="70854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9" name="矩形 208">
            <a:extLst>
              <a:ext uri="{FF2B5EF4-FFF2-40B4-BE49-F238E27FC236}">
                <a16:creationId xmlns:a16="http://schemas.microsoft.com/office/drawing/2014/main" id="{CF7A624B-16A1-422F-3039-65FFA6D406C8}"/>
              </a:ext>
            </a:extLst>
          </p:cNvPr>
          <p:cNvSpPr/>
          <p:nvPr/>
        </p:nvSpPr>
        <p:spPr>
          <a:xfrm>
            <a:off x="74791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10" name="矩形 209">
            <a:extLst>
              <a:ext uri="{FF2B5EF4-FFF2-40B4-BE49-F238E27FC236}">
                <a16:creationId xmlns:a16="http://schemas.microsoft.com/office/drawing/2014/main" id="{CF7A624B-16A1-422F-3039-65FFA6D406C8}"/>
              </a:ext>
            </a:extLst>
          </p:cNvPr>
          <p:cNvSpPr/>
          <p:nvPr/>
        </p:nvSpPr>
        <p:spPr>
          <a:xfrm>
            <a:off x="78728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11" name="矩形 210">
            <a:extLst>
              <a:ext uri="{FF2B5EF4-FFF2-40B4-BE49-F238E27FC236}">
                <a16:creationId xmlns:a16="http://schemas.microsoft.com/office/drawing/2014/main" id="{CF7A624B-16A1-422F-3039-65FFA6D406C8}"/>
              </a:ext>
            </a:extLst>
          </p:cNvPr>
          <p:cNvSpPr/>
          <p:nvPr/>
        </p:nvSpPr>
        <p:spPr>
          <a:xfrm>
            <a:off x="82665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12" name="矩形 211">
            <a:extLst>
              <a:ext uri="{FF2B5EF4-FFF2-40B4-BE49-F238E27FC236}">
                <a16:creationId xmlns:a16="http://schemas.microsoft.com/office/drawing/2014/main" id="{CF7A624B-16A1-422F-3039-65FFA6D406C8}"/>
              </a:ext>
            </a:extLst>
          </p:cNvPr>
          <p:cNvSpPr/>
          <p:nvPr/>
        </p:nvSpPr>
        <p:spPr>
          <a:xfrm>
            <a:off x="86602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13" name="矩形 212">
            <a:extLst>
              <a:ext uri="{FF2B5EF4-FFF2-40B4-BE49-F238E27FC236}">
                <a16:creationId xmlns:a16="http://schemas.microsoft.com/office/drawing/2014/main" id="{CF7A624B-16A1-422F-3039-65FFA6D406C8}"/>
              </a:ext>
            </a:extLst>
          </p:cNvPr>
          <p:cNvSpPr/>
          <p:nvPr/>
        </p:nvSpPr>
        <p:spPr>
          <a:xfrm>
            <a:off x="90539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14" name="矩形 213">
            <a:extLst>
              <a:ext uri="{FF2B5EF4-FFF2-40B4-BE49-F238E27FC236}">
                <a16:creationId xmlns:a16="http://schemas.microsoft.com/office/drawing/2014/main" id="{CF7A624B-16A1-422F-3039-65FFA6D406C8}"/>
              </a:ext>
            </a:extLst>
          </p:cNvPr>
          <p:cNvSpPr/>
          <p:nvPr/>
        </p:nvSpPr>
        <p:spPr>
          <a:xfrm>
            <a:off x="9447669" y="2624317"/>
            <a:ext cx="396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15" name="矩形 214">
            <a:extLst>
              <a:ext uri="{FF2B5EF4-FFF2-40B4-BE49-F238E27FC236}">
                <a16:creationId xmlns:a16="http://schemas.microsoft.com/office/drawing/2014/main" id="{CF7A624B-16A1-422F-3039-65FFA6D406C8}"/>
              </a:ext>
            </a:extLst>
          </p:cNvPr>
          <p:cNvSpPr/>
          <p:nvPr/>
        </p:nvSpPr>
        <p:spPr>
          <a:xfrm>
            <a:off x="311469" y="261963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16" name="矩形 215">
            <a:extLst>
              <a:ext uri="{FF2B5EF4-FFF2-40B4-BE49-F238E27FC236}">
                <a16:creationId xmlns:a16="http://schemas.microsoft.com/office/drawing/2014/main" id="{CF7A624B-16A1-422F-3039-65FFA6D406C8}"/>
              </a:ext>
            </a:extLst>
          </p:cNvPr>
          <p:cNvSpPr/>
          <p:nvPr/>
        </p:nvSpPr>
        <p:spPr>
          <a:xfrm>
            <a:off x="599469" y="2619639"/>
            <a:ext cx="39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17" name="矩形 216">
            <a:extLst>
              <a:ext uri="{FF2B5EF4-FFF2-40B4-BE49-F238E27FC236}">
                <a16:creationId xmlns:a16="http://schemas.microsoft.com/office/drawing/2014/main" id="{CF7A624B-16A1-422F-3039-65FFA6D406C8}"/>
              </a:ext>
            </a:extLst>
          </p:cNvPr>
          <p:cNvSpPr/>
          <p:nvPr/>
        </p:nvSpPr>
        <p:spPr>
          <a:xfrm>
            <a:off x="9845069" y="2619639"/>
            <a:ext cx="39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18" name="矩形 217">
            <a:extLst>
              <a:ext uri="{FF2B5EF4-FFF2-40B4-BE49-F238E27FC236}">
                <a16:creationId xmlns:a16="http://schemas.microsoft.com/office/drawing/2014/main" id="{CF7A624B-16A1-422F-3039-65FFA6D406C8}"/>
              </a:ext>
            </a:extLst>
          </p:cNvPr>
          <p:cNvSpPr/>
          <p:nvPr/>
        </p:nvSpPr>
        <p:spPr>
          <a:xfrm>
            <a:off x="10245119" y="2619639"/>
            <a:ext cx="39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grpSp>
        <p:nvGrpSpPr>
          <p:cNvPr id="219" name="组合 218"/>
          <p:cNvGrpSpPr/>
          <p:nvPr/>
        </p:nvGrpSpPr>
        <p:grpSpPr>
          <a:xfrm>
            <a:off x="242218" y="3256555"/>
            <a:ext cx="3453550" cy="244417"/>
            <a:chOff x="502568" y="1516655"/>
            <a:chExt cx="3453550" cy="244417"/>
          </a:xfrm>
        </p:grpSpPr>
        <p:sp>
          <p:nvSpPr>
            <p:cNvPr id="220" name="矩形 219">
              <a:extLst>
                <a:ext uri="{FF2B5EF4-FFF2-40B4-BE49-F238E27FC236}">
                  <a16:creationId xmlns:a16="http://schemas.microsoft.com/office/drawing/2014/main" id="{CF7A624B-16A1-422F-3039-65FFA6D406C8}"/>
                </a:ext>
              </a:extLst>
            </p:cNvPr>
            <p:cNvSpPr/>
            <p:nvPr/>
          </p:nvSpPr>
          <p:spPr>
            <a:xfrm>
              <a:off x="712118" y="1518433"/>
              <a:ext cx="144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21" name="矩形 220">
              <a:extLst>
                <a:ext uri="{FF2B5EF4-FFF2-40B4-BE49-F238E27FC236}">
                  <a16:creationId xmlns:a16="http://schemas.microsoft.com/office/drawing/2014/main" id="{CF7A624B-16A1-422F-3039-65FFA6D406C8}"/>
                </a:ext>
              </a:extLst>
            </p:cNvPr>
            <p:cNvSpPr/>
            <p:nvPr/>
          </p:nvSpPr>
          <p:spPr>
            <a:xfrm>
              <a:off x="860318" y="1516655"/>
              <a:ext cx="144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22" name="矩形 221">
              <a:extLst>
                <a:ext uri="{FF2B5EF4-FFF2-40B4-BE49-F238E27FC236}">
                  <a16:creationId xmlns:a16="http://schemas.microsoft.com/office/drawing/2014/main" id="{CF7A624B-16A1-422F-3039-65FFA6D406C8}"/>
                </a:ext>
              </a:extLst>
            </p:cNvPr>
            <p:cNvSpPr/>
            <p:nvPr/>
          </p:nvSpPr>
          <p:spPr>
            <a:xfrm>
              <a:off x="1002168" y="1520719"/>
              <a:ext cx="360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23" name="矩形 222">
              <a:extLst>
                <a:ext uri="{FF2B5EF4-FFF2-40B4-BE49-F238E27FC236}">
                  <a16:creationId xmlns:a16="http://schemas.microsoft.com/office/drawing/2014/main" id="{CF7A624B-16A1-422F-3039-65FFA6D406C8}"/>
                </a:ext>
              </a:extLst>
            </p:cNvPr>
            <p:cNvSpPr/>
            <p:nvPr/>
          </p:nvSpPr>
          <p:spPr>
            <a:xfrm>
              <a:off x="1368418" y="1516655"/>
              <a:ext cx="576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24" name="矩形 223">
              <a:extLst>
                <a:ext uri="{FF2B5EF4-FFF2-40B4-BE49-F238E27FC236}">
                  <a16:creationId xmlns:a16="http://schemas.microsoft.com/office/drawing/2014/main" id="{CF7A624B-16A1-422F-3039-65FFA6D406C8}"/>
                </a:ext>
              </a:extLst>
            </p:cNvPr>
            <p:cNvSpPr/>
            <p:nvPr/>
          </p:nvSpPr>
          <p:spPr>
            <a:xfrm>
              <a:off x="1940118" y="1520453"/>
              <a:ext cx="201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25" name="矩形 224">
              <a:extLst>
                <a:ext uri="{FF2B5EF4-FFF2-40B4-BE49-F238E27FC236}">
                  <a16:creationId xmlns:a16="http://schemas.microsoft.com/office/drawing/2014/main" id="{CF7A624B-16A1-422F-3039-65FFA6D406C8}"/>
                </a:ext>
              </a:extLst>
            </p:cNvPr>
            <p:cNvSpPr/>
            <p:nvPr/>
          </p:nvSpPr>
          <p:spPr>
            <a:xfrm>
              <a:off x="5025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26" name="矩形 225">
              <a:extLst>
                <a:ext uri="{FF2B5EF4-FFF2-40B4-BE49-F238E27FC236}">
                  <a16:creationId xmlns:a16="http://schemas.microsoft.com/office/drawing/2014/main" id="{CF7A624B-16A1-422F-3039-65FFA6D406C8}"/>
                </a:ext>
              </a:extLst>
            </p:cNvPr>
            <p:cNvSpPr/>
            <p:nvPr/>
          </p:nvSpPr>
          <p:spPr>
            <a:xfrm>
              <a:off x="5724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27" name="矩形 226">
              <a:extLst>
                <a:ext uri="{FF2B5EF4-FFF2-40B4-BE49-F238E27FC236}">
                  <a16:creationId xmlns:a16="http://schemas.microsoft.com/office/drawing/2014/main" id="{CF7A624B-16A1-422F-3039-65FFA6D406C8}"/>
                </a:ext>
              </a:extLst>
            </p:cNvPr>
            <p:cNvSpPr/>
            <p:nvPr/>
          </p:nvSpPr>
          <p:spPr>
            <a:xfrm>
              <a:off x="6422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228" name="矩形 227">
            <a:extLst>
              <a:ext uri="{FF2B5EF4-FFF2-40B4-BE49-F238E27FC236}">
                <a16:creationId xmlns:a16="http://schemas.microsoft.com/office/drawing/2014/main" id="{CF7A624B-16A1-422F-3039-65FFA6D406C8}"/>
              </a:ext>
            </a:extLst>
          </p:cNvPr>
          <p:cNvSpPr/>
          <p:nvPr/>
        </p:nvSpPr>
        <p:spPr>
          <a:xfrm>
            <a:off x="2508861" y="3498079"/>
            <a:ext cx="360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29" name="矩形 228">
            <a:extLst>
              <a:ext uri="{FF2B5EF4-FFF2-40B4-BE49-F238E27FC236}">
                <a16:creationId xmlns:a16="http://schemas.microsoft.com/office/drawing/2014/main" id="{CF7A624B-16A1-422F-3039-65FFA6D406C8}"/>
              </a:ext>
            </a:extLst>
          </p:cNvPr>
          <p:cNvSpPr/>
          <p:nvPr/>
        </p:nvSpPr>
        <p:spPr>
          <a:xfrm>
            <a:off x="2871011" y="34959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30" name="矩形 229">
            <a:extLst>
              <a:ext uri="{FF2B5EF4-FFF2-40B4-BE49-F238E27FC236}">
                <a16:creationId xmlns:a16="http://schemas.microsoft.com/office/drawing/2014/main" id="{CF7A624B-16A1-422F-3039-65FFA6D406C8}"/>
              </a:ext>
            </a:extLst>
          </p:cNvPr>
          <p:cNvSpPr/>
          <p:nvPr/>
        </p:nvSpPr>
        <p:spPr>
          <a:xfrm>
            <a:off x="3156761" y="34959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31" name="矩形 230">
            <a:extLst>
              <a:ext uri="{FF2B5EF4-FFF2-40B4-BE49-F238E27FC236}">
                <a16:creationId xmlns:a16="http://schemas.microsoft.com/office/drawing/2014/main" id="{CF7A624B-16A1-422F-3039-65FFA6D406C8}"/>
              </a:ext>
            </a:extLst>
          </p:cNvPr>
          <p:cNvSpPr/>
          <p:nvPr/>
        </p:nvSpPr>
        <p:spPr>
          <a:xfrm>
            <a:off x="3442511" y="349593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32" name="矩形 231">
            <a:extLst>
              <a:ext uri="{FF2B5EF4-FFF2-40B4-BE49-F238E27FC236}">
                <a16:creationId xmlns:a16="http://schemas.microsoft.com/office/drawing/2014/main" id="{CF7A624B-16A1-422F-3039-65FFA6D406C8}"/>
              </a:ext>
            </a:extLst>
          </p:cNvPr>
          <p:cNvSpPr/>
          <p:nvPr/>
        </p:nvSpPr>
        <p:spPr>
          <a:xfrm>
            <a:off x="3728261" y="3495939"/>
            <a:ext cx="144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33" name="矩形 232">
            <a:extLst>
              <a:ext uri="{FF2B5EF4-FFF2-40B4-BE49-F238E27FC236}">
                <a16:creationId xmlns:a16="http://schemas.microsoft.com/office/drawing/2014/main" id="{CF7A624B-16A1-422F-3039-65FFA6D406C8}"/>
              </a:ext>
            </a:extLst>
          </p:cNvPr>
          <p:cNvSpPr/>
          <p:nvPr/>
        </p:nvSpPr>
        <p:spPr>
          <a:xfrm>
            <a:off x="9055419" y="349593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34" name="矩形 233">
            <a:extLst>
              <a:ext uri="{FF2B5EF4-FFF2-40B4-BE49-F238E27FC236}">
                <a16:creationId xmlns:a16="http://schemas.microsoft.com/office/drawing/2014/main" id="{CF7A624B-16A1-422F-3039-65FFA6D406C8}"/>
              </a:ext>
            </a:extLst>
          </p:cNvPr>
          <p:cNvSpPr/>
          <p:nvPr/>
        </p:nvSpPr>
        <p:spPr>
          <a:xfrm>
            <a:off x="383569" y="3495939"/>
            <a:ext cx="396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35" name="矩形 234">
            <a:extLst>
              <a:ext uri="{FF2B5EF4-FFF2-40B4-BE49-F238E27FC236}">
                <a16:creationId xmlns:a16="http://schemas.microsoft.com/office/drawing/2014/main" id="{CF7A624B-16A1-422F-3039-65FFA6D406C8}"/>
              </a:ext>
            </a:extLst>
          </p:cNvPr>
          <p:cNvSpPr/>
          <p:nvPr/>
        </p:nvSpPr>
        <p:spPr>
          <a:xfrm>
            <a:off x="779919" y="3498686"/>
            <a:ext cx="172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36" name="矩形 235">
            <a:extLst>
              <a:ext uri="{FF2B5EF4-FFF2-40B4-BE49-F238E27FC236}">
                <a16:creationId xmlns:a16="http://schemas.microsoft.com/office/drawing/2014/main" id="{CF7A624B-16A1-422F-3039-65FFA6D406C8}"/>
              </a:ext>
            </a:extLst>
          </p:cNvPr>
          <p:cNvSpPr/>
          <p:nvPr/>
        </p:nvSpPr>
        <p:spPr>
          <a:xfrm>
            <a:off x="7326769" y="3498686"/>
            <a:ext cx="172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37" name="矩形 236">
            <a:extLst>
              <a:ext uri="{FF2B5EF4-FFF2-40B4-BE49-F238E27FC236}">
                <a16:creationId xmlns:a16="http://schemas.microsoft.com/office/drawing/2014/main" id="{CF7A624B-16A1-422F-3039-65FFA6D406C8}"/>
              </a:ext>
            </a:extLst>
          </p:cNvPr>
          <p:cNvSpPr/>
          <p:nvPr/>
        </p:nvSpPr>
        <p:spPr>
          <a:xfrm>
            <a:off x="5599569" y="3498686"/>
            <a:ext cx="172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38" name="矩形 237">
            <a:extLst>
              <a:ext uri="{FF2B5EF4-FFF2-40B4-BE49-F238E27FC236}">
                <a16:creationId xmlns:a16="http://schemas.microsoft.com/office/drawing/2014/main" id="{CF7A624B-16A1-422F-3039-65FFA6D406C8}"/>
              </a:ext>
            </a:extLst>
          </p:cNvPr>
          <p:cNvSpPr/>
          <p:nvPr/>
        </p:nvSpPr>
        <p:spPr>
          <a:xfrm>
            <a:off x="3872369" y="3498686"/>
            <a:ext cx="1728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39" name="矩形 238">
            <a:extLst>
              <a:ext uri="{FF2B5EF4-FFF2-40B4-BE49-F238E27FC236}">
                <a16:creationId xmlns:a16="http://schemas.microsoft.com/office/drawing/2014/main" id="{CF7A624B-16A1-422F-3039-65FFA6D406C8}"/>
              </a:ext>
            </a:extLst>
          </p:cNvPr>
          <p:cNvSpPr/>
          <p:nvPr/>
        </p:nvSpPr>
        <p:spPr>
          <a:xfrm>
            <a:off x="5315819" y="32629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40" name="矩形 239">
            <a:extLst>
              <a:ext uri="{FF2B5EF4-FFF2-40B4-BE49-F238E27FC236}">
                <a16:creationId xmlns:a16="http://schemas.microsoft.com/office/drawing/2014/main" id="{CF7A624B-16A1-422F-3039-65FFA6D406C8}"/>
              </a:ext>
            </a:extLst>
          </p:cNvPr>
          <p:cNvSpPr/>
          <p:nvPr/>
        </p:nvSpPr>
        <p:spPr>
          <a:xfrm>
            <a:off x="4161769" y="3262905"/>
            <a:ext cx="792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p>
        </p:txBody>
      </p:sp>
      <p:sp>
        <p:nvSpPr>
          <p:cNvPr id="241" name="矩形 240">
            <a:extLst>
              <a:ext uri="{FF2B5EF4-FFF2-40B4-BE49-F238E27FC236}">
                <a16:creationId xmlns:a16="http://schemas.microsoft.com/office/drawing/2014/main" id="{CF7A624B-16A1-422F-3039-65FFA6D406C8}"/>
              </a:ext>
            </a:extLst>
          </p:cNvPr>
          <p:cNvSpPr/>
          <p:nvPr/>
        </p:nvSpPr>
        <p:spPr>
          <a:xfrm>
            <a:off x="4953068" y="3262905"/>
            <a:ext cx="216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42" name="矩形 241">
            <a:extLst>
              <a:ext uri="{FF2B5EF4-FFF2-40B4-BE49-F238E27FC236}">
                <a16:creationId xmlns:a16="http://schemas.microsoft.com/office/drawing/2014/main" id="{CF7A624B-16A1-422F-3039-65FFA6D406C8}"/>
              </a:ext>
            </a:extLst>
          </p:cNvPr>
          <p:cNvSpPr/>
          <p:nvPr/>
        </p:nvSpPr>
        <p:spPr>
          <a:xfrm>
            <a:off x="4087519" y="32633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43" name="矩形 242">
            <a:extLst>
              <a:ext uri="{FF2B5EF4-FFF2-40B4-BE49-F238E27FC236}">
                <a16:creationId xmlns:a16="http://schemas.microsoft.com/office/drawing/2014/main" id="{CF7A624B-16A1-422F-3039-65FFA6D406C8}"/>
              </a:ext>
            </a:extLst>
          </p:cNvPr>
          <p:cNvSpPr/>
          <p:nvPr/>
        </p:nvSpPr>
        <p:spPr>
          <a:xfrm>
            <a:off x="5168969" y="32629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44" name="矩形 243">
            <a:extLst>
              <a:ext uri="{FF2B5EF4-FFF2-40B4-BE49-F238E27FC236}">
                <a16:creationId xmlns:a16="http://schemas.microsoft.com/office/drawing/2014/main" id="{CF7A624B-16A1-422F-3039-65FFA6D406C8}"/>
              </a:ext>
            </a:extLst>
          </p:cNvPr>
          <p:cNvSpPr/>
          <p:nvPr/>
        </p:nvSpPr>
        <p:spPr>
          <a:xfrm>
            <a:off x="9053019" y="32633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p>
        </p:txBody>
      </p:sp>
      <p:sp>
        <p:nvSpPr>
          <p:cNvPr id="245" name="矩形 244">
            <a:extLst>
              <a:ext uri="{FF2B5EF4-FFF2-40B4-BE49-F238E27FC236}">
                <a16:creationId xmlns:a16="http://schemas.microsoft.com/office/drawing/2014/main" id="{CF7A624B-16A1-422F-3039-65FFA6D406C8}"/>
              </a:ext>
            </a:extLst>
          </p:cNvPr>
          <p:cNvSpPr/>
          <p:nvPr/>
        </p:nvSpPr>
        <p:spPr>
          <a:xfrm>
            <a:off x="9125819" y="32629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46" name="矩形 245">
            <a:extLst>
              <a:ext uri="{FF2B5EF4-FFF2-40B4-BE49-F238E27FC236}">
                <a16:creationId xmlns:a16="http://schemas.microsoft.com/office/drawing/2014/main" id="{CF7A624B-16A1-422F-3039-65FFA6D406C8}"/>
              </a:ext>
            </a:extLst>
          </p:cNvPr>
          <p:cNvSpPr/>
          <p:nvPr/>
        </p:nvSpPr>
        <p:spPr>
          <a:xfrm>
            <a:off x="9341719" y="32629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grpSp>
        <p:nvGrpSpPr>
          <p:cNvPr id="247" name="组合 246"/>
          <p:cNvGrpSpPr/>
          <p:nvPr/>
        </p:nvGrpSpPr>
        <p:grpSpPr>
          <a:xfrm>
            <a:off x="242218" y="4126505"/>
            <a:ext cx="3453550" cy="244417"/>
            <a:chOff x="502568" y="1516655"/>
            <a:chExt cx="3453550" cy="244417"/>
          </a:xfrm>
        </p:grpSpPr>
        <p:sp>
          <p:nvSpPr>
            <p:cNvPr id="248" name="矩形 247">
              <a:extLst>
                <a:ext uri="{FF2B5EF4-FFF2-40B4-BE49-F238E27FC236}">
                  <a16:creationId xmlns:a16="http://schemas.microsoft.com/office/drawing/2014/main" id="{CF7A624B-16A1-422F-3039-65FFA6D406C8}"/>
                </a:ext>
              </a:extLst>
            </p:cNvPr>
            <p:cNvSpPr/>
            <p:nvPr/>
          </p:nvSpPr>
          <p:spPr>
            <a:xfrm>
              <a:off x="712118" y="1518433"/>
              <a:ext cx="144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49" name="矩形 248">
              <a:extLst>
                <a:ext uri="{FF2B5EF4-FFF2-40B4-BE49-F238E27FC236}">
                  <a16:creationId xmlns:a16="http://schemas.microsoft.com/office/drawing/2014/main" id="{CF7A624B-16A1-422F-3039-65FFA6D406C8}"/>
                </a:ext>
              </a:extLst>
            </p:cNvPr>
            <p:cNvSpPr/>
            <p:nvPr/>
          </p:nvSpPr>
          <p:spPr>
            <a:xfrm>
              <a:off x="860318" y="1516655"/>
              <a:ext cx="144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50" name="矩形 249">
              <a:extLst>
                <a:ext uri="{FF2B5EF4-FFF2-40B4-BE49-F238E27FC236}">
                  <a16:creationId xmlns:a16="http://schemas.microsoft.com/office/drawing/2014/main" id="{CF7A624B-16A1-422F-3039-65FFA6D406C8}"/>
                </a:ext>
              </a:extLst>
            </p:cNvPr>
            <p:cNvSpPr/>
            <p:nvPr/>
          </p:nvSpPr>
          <p:spPr>
            <a:xfrm>
              <a:off x="1002168" y="1520719"/>
              <a:ext cx="360000" cy="24035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51" name="矩形 250">
              <a:extLst>
                <a:ext uri="{FF2B5EF4-FFF2-40B4-BE49-F238E27FC236}">
                  <a16:creationId xmlns:a16="http://schemas.microsoft.com/office/drawing/2014/main" id="{CF7A624B-16A1-422F-3039-65FFA6D406C8}"/>
                </a:ext>
              </a:extLst>
            </p:cNvPr>
            <p:cNvSpPr/>
            <p:nvPr/>
          </p:nvSpPr>
          <p:spPr>
            <a:xfrm>
              <a:off x="1368418" y="1516655"/>
              <a:ext cx="576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52" name="矩形 251">
              <a:extLst>
                <a:ext uri="{FF2B5EF4-FFF2-40B4-BE49-F238E27FC236}">
                  <a16:creationId xmlns:a16="http://schemas.microsoft.com/office/drawing/2014/main" id="{CF7A624B-16A1-422F-3039-65FFA6D406C8}"/>
                </a:ext>
              </a:extLst>
            </p:cNvPr>
            <p:cNvSpPr/>
            <p:nvPr/>
          </p:nvSpPr>
          <p:spPr>
            <a:xfrm>
              <a:off x="1940118" y="1520453"/>
              <a:ext cx="2016000" cy="23833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53" name="矩形 252">
              <a:extLst>
                <a:ext uri="{FF2B5EF4-FFF2-40B4-BE49-F238E27FC236}">
                  <a16:creationId xmlns:a16="http://schemas.microsoft.com/office/drawing/2014/main" id="{CF7A624B-16A1-422F-3039-65FFA6D406C8}"/>
                </a:ext>
              </a:extLst>
            </p:cNvPr>
            <p:cNvSpPr/>
            <p:nvPr/>
          </p:nvSpPr>
          <p:spPr>
            <a:xfrm>
              <a:off x="5025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54" name="矩形 253">
              <a:extLst>
                <a:ext uri="{FF2B5EF4-FFF2-40B4-BE49-F238E27FC236}">
                  <a16:creationId xmlns:a16="http://schemas.microsoft.com/office/drawing/2014/main" id="{CF7A624B-16A1-422F-3039-65FFA6D406C8}"/>
                </a:ext>
              </a:extLst>
            </p:cNvPr>
            <p:cNvSpPr/>
            <p:nvPr/>
          </p:nvSpPr>
          <p:spPr>
            <a:xfrm>
              <a:off x="57241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55" name="矩形 254">
              <a:extLst>
                <a:ext uri="{FF2B5EF4-FFF2-40B4-BE49-F238E27FC236}">
                  <a16:creationId xmlns:a16="http://schemas.microsoft.com/office/drawing/2014/main" id="{CF7A624B-16A1-422F-3039-65FFA6D406C8}"/>
                </a:ext>
              </a:extLst>
            </p:cNvPr>
            <p:cNvSpPr/>
            <p:nvPr/>
          </p:nvSpPr>
          <p:spPr>
            <a:xfrm>
              <a:off x="642268" y="1518433"/>
              <a:ext cx="72000" cy="238758"/>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grpSp>
        <p:nvGrpSpPr>
          <p:cNvPr id="256" name="组合 255"/>
          <p:cNvGrpSpPr/>
          <p:nvPr/>
        </p:nvGrpSpPr>
        <p:grpSpPr>
          <a:xfrm>
            <a:off x="3693819" y="4125473"/>
            <a:ext cx="1503500" cy="246235"/>
            <a:chOff x="10570869" y="1523005"/>
            <a:chExt cx="1503500" cy="238853"/>
          </a:xfrm>
        </p:grpSpPr>
        <p:sp>
          <p:nvSpPr>
            <p:cNvPr id="257" name="矩形 256">
              <a:extLst>
                <a:ext uri="{FF2B5EF4-FFF2-40B4-BE49-F238E27FC236}">
                  <a16:creationId xmlns:a16="http://schemas.microsoft.com/office/drawing/2014/main" id="{CF7A624B-16A1-422F-3039-65FFA6D406C8}"/>
                </a:ext>
              </a:extLst>
            </p:cNvPr>
            <p:cNvSpPr/>
            <p:nvPr/>
          </p:nvSpPr>
          <p:spPr>
            <a:xfrm>
              <a:off x="117991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58" name="矩形 257">
              <a:extLst>
                <a:ext uri="{FF2B5EF4-FFF2-40B4-BE49-F238E27FC236}">
                  <a16:creationId xmlns:a16="http://schemas.microsoft.com/office/drawing/2014/main" id="{CF7A624B-16A1-422F-3039-65FFA6D406C8}"/>
                </a:ext>
              </a:extLst>
            </p:cNvPr>
            <p:cNvSpPr/>
            <p:nvPr/>
          </p:nvSpPr>
          <p:spPr>
            <a:xfrm>
              <a:off x="10645119" y="1523005"/>
              <a:ext cx="792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p>
          </p:txBody>
        </p:sp>
        <p:sp>
          <p:nvSpPr>
            <p:cNvPr id="259" name="矩形 258">
              <a:extLst>
                <a:ext uri="{FF2B5EF4-FFF2-40B4-BE49-F238E27FC236}">
                  <a16:creationId xmlns:a16="http://schemas.microsoft.com/office/drawing/2014/main" id="{CF7A624B-16A1-422F-3039-65FFA6D406C8}"/>
                </a:ext>
              </a:extLst>
            </p:cNvPr>
            <p:cNvSpPr/>
            <p:nvPr/>
          </p:nvSpPr>
          <p:spPr>
            <a:xfrm>
              <a:off x="11436418" y="1523005"/>
              <a:ext cx="216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0" name="矩形 259">
              <a:extLst>
                <a:ext uri="{FF2B5EF4-FFF2-40B4-BE49-F238E27FC236}">
                  <a16:creationId xmlns:a16="http://schemas.microsoft.com/office/drawing/2014/main" id="{CF7A624B-16A1-422F-3039-65FFA6D406C8}"/>
                </a:ext>
              </a:extLst>
            </p:cNvPr>
            <p:cNvSpPr/>
            <p:nvPr/>
          </p:nvSpPr>
          <p:spPr>
            <a:xfrm>
              <a:off x="1186606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p>
          </p:txBody>
        </p:sp>
        <p:sp>
          <p:nvSpPr>
            <p:cNvPr id="261" name="矩形 260">
              <a:extLst>
                <a:ext uri="{FF2B5EF4-FFF2-40B4-BE49-F238E27FC236}">
                  <a16:creationId xmlns:a16="http://schemas.microsoft.com/office/drawing/2014/main" id="{CF7A624B-16A1-422F-3039-65FFA6D406C8}"/>
                </a:ext>
              </a:extLst>
            </p:cNvPr>
            <p:cNvSpPr/>
            <p:nvPr/>
          </p:nvSpPr>
          <p:spPr>
            <a:xfrm>
              <a:off x="10570869" y="1523477"/>
              <a:ext cx="720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2" name="矩形 261">
              <a:extLst>
                <a:ext uri="{FF2B5EF4-FFF2-40B4-BE49-F238E27FC236}">
                  <a16:creationId xmlns:a16="http://schemas.microsoft.com/office/drawing/2014/main" id="{CF7A624B-16A1-422F-3039-65FFA6D406C8}"/>
                </a:ext>
              </a:extLst>
            </p:cNvPr>
            <p:cNvSpPr/>
            <p:nvPr/>
          </p:nvSpPr>
          <p:spPr>
            <a:xfrm>
              <a:off x="11652319" y="1523005"/>
              <a:ext cx="144599"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3" name="矩形 262">
              <a:extLst>
                <a:ext uri="{FF2B5EF4-FFF2-40B4-BE49-F238E27FC236}">
                  <a16:creationId xmlns:a16="http://schemas.microsoft.com/office/drawing/2014/main" id="{CF7A624B-16A1-422F-3039-65FFA6D406C8}"/>
                </a:ext>
              </a:extLst>
            </p:cNvPr>
            <p:cNvSpPr/>
            <p:nvPr/>
          </p:nvSpPr>
          <p:spPr>
            <a:xfrm>
              <a:off x="119388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4" name="矩形 263">
              <a:extLst>
                <a:ext uri="{FF2B5EF4-FFF2-40B4-BE49-F238E27FC236}">
                  <a16:creationId xmlns:a16="http://schemas.microsoft.com/office/drawing/2014/main" id="{CF7A624B-16A1-422F-3039-65FFA6D406C8}"/>
                </a:ext>
              </a:extLst>
            </p:cNvPr>
            <p:cNvSpPr/>
            <p:nvPr/>
          </p:nvSpPr>
          <p:spPr>
            <a:xfrm>
              <a:off x="12002369" y="1523005"/>
              <a:ext cx="72000" cy="234472"/>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8</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grpSp>
      <p:sp>
        <p:nvSpPr>
          <p:cNvPr id="265" name="矩形 264">
            <a:extLst>
              <a:ext uri="{FF2B5EF4-FFF2-40B4-BE49-F238E27FC236}">
                <a16:creationId xmlns:a16="http://schemas.microsoft.com/office/drawing/2014/main" id="{CF7A624B-16A1-422F-3039-65FFA6D406C8}"/>
              </a:ext>
            </a:extLst>
          </p:cNvPr>
          <p:cNvSpPr/>
          <p:nvPr/>
        </p:nvSpPr>
        <p:spPr>
          <a:xfrm>
            <a:off x="595769" y="4368636"/>
            <a:ext cx="90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6" name="矩形 265">
            <a:extLst>
              <a:ext uri="{FF2B5EF4-FFF2-40B4-BE49-F238E27FC236}">
                <a16:creationId xmlns:a16="http://schemas.microsoft.com/office/drawing/2014/main" id="{CF7A624B-16A1-422F-3039-65FFA6D406C8}"/>
              </a:ext>
            </a:extLst>
          </p:cNvPr>
          <p:cNvSpPr/>
          <p:nvPr/>
        </p:nvSpPr>
        <p:spPr>
          <a:xfrm>
            <a:off x="1497469" y="4368636"/>
            <a:ext cx="90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7" name="矩形 266">
            <a:extLst>
              <a:ext uri="{FF2B5EF4-FFF2-40B4-BE49-F238E27FC236}">
                <a16:creationId xmlns:a16="http://schemas.microsoft.com/office/drawing/2014/main" id="{CF7A624B-16A1-422F-3039-65FFA6D406C8}"/>
              </a:ext>
            </a:extLst>
          </p:cNvPr>
          <p:cNvSpPr/>
          <p:nvPr/>
        </p:nvSpPr>
        <p:spPr>
          <a:xfrm>
            <a:off x="2399169" y="4368636"/>
            <a:ext cx="90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8" name="矩形 267">
            <a:extLst>
              <a:ext uri="{FF2B5EF4-FFF2-40B4-BE49-F238E27FC236}">
                <a16:creationId xmlns:a16="http://schemas.microsoft.com/office/drawing/2014/main" id="{CF7A624B-16A1-422F-3039-65FFA6D406C8}"/>
              </a:ext>
            </a:extLst>
          </p:cNvPr>
          <p:cNvSpPr/>
          <p:nvPr/>
        </p:nvSpPr>
        <p:spPr>
          <a:xfrm>
            <a:off x="2145169" y="4597236"/>
            <a:ext cx="1476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69" name="矩形 268">
            <a:extLst>
              <a:ext uri="{FF2B5EF4-FFF2-40B4-BE49-F238E27FC236}">
                <a16:creationId xmlns:a16="http://schemas.microsoft.com/office/drawing/2014/main" id="{CF7A624B-16A1-422F-3039-65FFA6D406C8}"/>
              </a:ext>
            </a:extLst>
          </p:cNvPr>
          <p:cNvSpPr/>
          <p:nvPr/>
        </p:nvSpPr>
        <p:spPr>
          <a:xfrm>
            <a:off x="3694569" y="4368636"/>
            <a:ext cx="90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0" name="矩形 269">
            <a:extLst>
              <a:ext uri="{FF2B5EF4-FFF2-40B4-BE49-F238E27FC236}">
                <a16:creationId xmlns:a16="http://schemas.microsoft.com/office/drawing/2014/main" id="{CF7A624B-16A1-422F-3039-65FFA6D406C8}"/>
              </a:ext>
            </a:extLst>
          </p:cNvPr>
          <p:cNvSpPr/>
          <p:nvPr/>
        </p:nvSpPr>
        <p:spPr>
          <a:xfrm>
            <a:off x="5193169" y="4368636"/>
            <a:ext cx="90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1" name="矩形 270">
            <a:extLst>
              <a:ext uri="{FF2B5EF4-FFF2-40B4-BE49-F238E27FC236}">
                <a16:creationId xmlns:a16="http://schemas.microsoft.com/office/drawing/2014/main" id="{CF7A624B-16A1-422F-3039-65FFA6D406C8}"/>
              </a:ext>
            </a:extLst>
          </p:cNvPr>
          <p:cNvSpPr/>
          <p:nvPr/>
        </p:nvSpPr>
        <p:spPr>
          <a:xfrm>
            <a:off x="5193169" y="4597236"/>
            <a:ext cx="1476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2" name="矩形 271">
            <a:extLst>
              <a:ext uri="{FF2B5EF4-FFF2-40B4-BE49-F238E27FC236}">
                <a16:creationId xmlns:a16="http://schemas.microsoft.com/office/drawing/2014/main" id="{CF7A624B-16A1-422F-3039-65FFA6D406C8}"/>
              </a:ext>
            </a:extLst>
          </p:cNvPr>
          <p:cNvSpPr/>
          <p:nvPr/>
        </p:nvSpPr>
        <p:spPr>
          <a:xfrm>
            <a:off x="6094869" y="4368636"/>
            <a:ext cx="900000" cy="226261"/>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3" name="矩形 272">
            <a:extLst>
              <a:ext uri="{FF2B5EF4-FFF2-40B4-BE49-F238E27FC236}">
                <a16:creationId xmlns:a16="http://schemas.microsoft.com/office/drawing/2014/main" id="{CF7A624B-16A1-422F-3039-65FFA6D406C8}"/>
              </a:ext>
            </a:extLst>
          </p:cNvPr>
          <p:cNvSpPr/>
          <p:nvPr/>
        </p:nvSpPr>
        <p:spPr>
          <a:xfrm>
            <a:off x="311469" y="4365889"/>
            <a:ext cx="288000" cy="234000"/>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74" name="矩形 273">
            <a:extLst>
              <a:ext uri="{FF2B5EF4-FFF2-40B4-BE49-F238E27FC236}">
                <a16:creationId xmlns:a16="http://schemas.microsoft.com/office/drawing/2014/main" id="{CF7A624B-16A1-422F-3039-65FFA6D406C8}"/>
              </a:ext>
            </a:extLst>
          </p:cNvPr>
          <p:cNvSpPr/>
          <p:nvPr/>
        </p:nvSpPr>
        <p:spPr>
          <a:xfrm>
            <a:off x="383569" y="4594489"/>
            <a:ext cx="1764000" cy="229008"/>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75" name="矩形 274">
            <a:extLst>
              <a:ext uri="{FF2B5EF4-FFF2-40B4-BE49-F238E27FC236}">
                <a16:creationId xmlns:a16="http://schemas.microsoft.com/office/drawing/2014/main" id="{CF7A624B-16A1-422F-3039-65FFA6D406C8}"/>
              </a:ext>
            </a:extLst>
          </p:cNvPr>
          <p:cNvSpPr/>
          <p:nvPr/>
        </p:nvSpPr>
        <p:spPr>
          <a:xfrm>
            <a:off x="3302611" y="4368029"/>
            <a:ext cx="360000" cy="231253"/>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76" name="矩形 275">
            <a:extLst>
              <a:ext uri="{FF2B5EF4-FFF2-40B4-BE49-F238E27FC236}">
                <a16:creationId xmlns:a16="http://schemas.microsoft.com/office/drawing/2014/main" id="{CF7A624B-16A1-422F-3039-65FFA6D406C8}"/>
              </a:ext>
            </a:extLst>
          </p:cNvPr>
          <p:cNvSpPr/>
          <p:nvPr/>
        </p:nvSpPr>
        <p:spPr>
          <a:xfrm>
            <a:off x="4598211" y="436588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77" name="矩形 276">
            <a:extLst>
              <a:ext uri="{FF2B5EF4-FFF2-40B4-BE49-F238E27FC236}">
                <a16:creationId xmlns:a16="http://schemas.microsoft.com/office/drawing/2014/main" id="{CF7A624B-16A1-422F-3039-65FFA6D406C8}"/>
              </a:ext>
            </a:extLst>
          </p:cNvPr>
          <p:cNvSpPr/>
          <p:nvPr/>
        </p:nvSpPr>
        <p:spPr>
          <a:xfrm>
            <a:off x="4883961" y="436588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79" name="矩形 278">
            <a:extLst>
              <a:ext uri="{FF2B5EF4-FFF2-40B4-BE49-F238E27FC236}">
                <a16:creationId xmlns:a16="http://schemas.microsoft.com/office/drawing/2014/main" id="{CF7A624B-16A1-422F-3039-65FFA6D406C8}"/>
              </a:ext>
            </a:extLst>
          </p:cNvPr>
          <p:cNvSpPr/>
          <p:nvPr/>
        </p:nvSpPr>
        <p:spPr>
          <a:xfrm>
            <a:off x="6668311" y="4594489"/>
            <a:ext cx="216000" cy="229008"/>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80" name="矩形 279">
            <a:extLst>
              <a:ext uri="{FF2B5EF4-FFF2-40B4-BE49-F238E27FC236}">
                <a16:creationId xmlns:a16="http://schemas.microsoft.com/office/drawing/2014/main" id="{CF7A624B-16A1-422F-3039-65FFA6D406C8}"/>
              </a:ext>
            </a:extLst>
          </p:cNvPr>
          <p:cNvSpPr/>
          <p:nvPr/>
        </p:nvSpPr>
        <p:spPr>
          <a:xfrm>
            <a:off x="3694569" y="4597236"/>
            <a:ext cx="1476000" cy="226261"/>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nvGrpSpPr>
          <p:cNvPr id="281" name="组合 280"/>
          <p:cNvGrpSpPr/>
          <p:nvPr/>
        </p:nvGrpSpPr>
        <p:grpSpPr>
          <a:xfrm>
            <a:off x="5195218" y="4126505"/>
            <a:ext cx="3453550" cy="244417"/>
            <a:chOff x="502568" y="1516655"/>
            <a:chExt cx="3453550" cy="244417"/>
          </a:xfrm>
          <a:solidFill>
            <a:schemeClr val="accent5">
              <a:lumMod val="60000"/>
              <a:lumOff val="40000"/>
              <a:alpha val="50000"/>
            </a:schemeClr>
          </a:solidFill>
        </p:grpSpPr>
        <p:sp>
          <p:nvSpPr>
            <p:cNvPr id="282" name="矩形 281">
              <a:extLst>
                <a:ext uri="{FF2B5EF4-FFF2-40B4-BE49-F238E27FC236}">
                  <a16:creationId xmlns:a16="http://schemas.microsoft.com/office/drawing/2014/main" id="{CF7A624B-16A1-422F-3039-65FFA6D406C8}"/>
                </a:ext>
              </a:extLst>
            </p:cNvPr>
            <p:cNvSpPr/>
            <p:nvPr/>
          </p:nvSpPr>
          <p:spPr>
            <a:xfrm>
              <a:off x="712118" y="1518433"/>
              <a:ext cx="144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83" name="矩形 282">
              <a:extLst>
                <a:ext uri="{FF2B5EF4-FFF2-40B4-BE49-F238E27FC236}">
                  <a16:creationId xmlns:a16="http://schemas.microsoft.com/office/drawing/2014/main" id="{CF7A624B-16A1-422F-3039-65FFA6D406C8}"/>
                </a:ext>
              </a:extLst>
            </p:cNvPr>
            <p:cNvSpPr/>
            <p:nvPr/>
          </p:nvSpPr>
          <p:spPr>
            <a:xfrm>
              <a:off x="860318" y="1516655"/>
              <a:ext cx="144000" cy="240536"/>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84" name="矩形 283">
              <a:extLst>
                <a:ext uri="{FF2B5EF4-FFF2-40B4-BE49-F238E27FC236}">
                  <a16:creationId xmlns:a16="http://schemas.microsoft.com/office/drawing/2014/main" id="{CF7A624B-16A1-422F-3039-65FFA6D406C8}"/>
                </a:ext>
              </a:extLst>
            </p:cNvPr>
            <p:cNvSpPr/>
            <p:nvPr/>
          </p:nvSpPr>
          <p:spPr>
            <a:xfrm>
              <a:off x="1002168" y="1520719"/>
              <a:ext cx="360000" cy="24035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85" name="矩形 284">
              <a:extLst>
                <a:ext uri="{FF2B5EF4-FFF2-40B4-BE49-F238E27FC236}">
                  <a16:creationId xmlns:a16="http://schemas.microsoft.com/office/drawing/2014/main" id="{CF7A624B-16A1-422F-3039-65FFA6D406C8}"/>
                </a:ext>
              </a:extLst>
            </p:cNvPr>
            <p:cNvSpPr/>
            <p:nvPr/>
          </p:nvSpPr>
          <p:spPr>
            <a:xfrm>
              <a:off x="1368418" y="1516655"/>
              <a:ext cx="576000" cy="240536"/>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2</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86" name="矩形 285">
              <a:extLst>
                <a:ext uri="{FF2B5EF4-FFF2-40B4-BE49-F238E27FC236}">
                  <a16:creationId xmlns:a16="http://schemas.microsoft.com/office/drawing/2014/main" id="{CF7A624B-16A1-422F-3039-65FFA6D406C8}"/>
                </a:ext>
              </a:extLst>
            </p:cNvPr>
            <p:cNvSpPr/>
            <p:nvPr/>
          </p:nvSpPr>
          <p:spPr>
            <a:xfrm>
              <a:off x="1940118" y="1520453"/>
              <a:ext cx="2016000" cy="23833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87" name="矩形 286">
              <a:extLst>
                <a:ext uri="{FF2B5EF4-FFF2-40B4-BE49-F238E27FC236}">
                  <a16:creationId xmlns:a16="http://schemas.microsoft.com/office/drawing/2014/main" id="{CF7A624B-16A1-422F-3039-65FFA6D406C8}"/>
                </a:ext>
              </a:extLst>
            </p:cNvPr>
            <p:cNvSpPr/>
            <p:nvPr/>
          </p:nvSpPr>
          <p:spPr>
            <a:xfrm>
              <a:off x="502568" y="1518433"/>
              <a:ext cx="72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8</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88" name="矩形 287">
              <a:extLst>
                <a:ext uri="{FF2B5EF4-FFF2-40B4-BE49-F238E27FC236}">
                  <a16:creationId xmlns:a16="http://schemas.microsoft.com/office/drawing/2014/main" id="{CF7A624B-16A1-422F-3039-65FFA6D406C8}"/>
                </a:ext>
              </a:extLst>
            </p:cNvPr>
            <p:cNvSpPr/>
            <p:nvPr/>
          </p:nvSpPr>
          <p:spPr>
            <a:xfrm>
              <a:off x="572418" y="1518433"/>
              <a:ext cx="72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7</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289" name="矩形 288">
              <a:extLst>
                <a:ext uri="{FF2B5EF4-FFF2-40B4-BE49-F238E27FC236}">
                  <a16:creationId xmlns:a16="http://schemas.microsoft.com/office/drawing/2014/main" id="{CF7A624B-16A1-422F-3039-65FFA6D406C8}"/>
                </a:ext>
              </a:extLst>
            </p:cNvPr>
            <p:cNvSpPr/>
            <p:nvPr/>
          </p:nvSpPr>
          <p:spPr>
            <a:xfrm>
              <a:off x="642268" y="1518433"/>
              <a:ext cx="72000" cy="238758"/>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grpSp>
      <p:grpSp>
        <p:nvGrpSpPr>
          <p:cNvPr id="290" name="组合 289"/>
          <p:cNvGrpSpPr/>
          <p:nvPr/>
        </p:nvGrpSpPr>
        <p:grpSpPr>
          <a:xfrm>
            <a:off x="8646819" y="4125473"/>
            <a:ext cx="1503500" cy="246235"/>
            <a:chOff x="10570869" y="1523005"/>
            <a:chExt cx="1503500" cy="238853"/>
          </a:xfrm>
          <a:solidFill>
            <a:schemeClr val="accent6">
              <a:alpha val="50000"/>
            </a:schemeClr>
          </a:solidFill>
        </p:grpSpPr>
        <p:sp>
          <p:nvSpPr>
            <p:cNvPr id="291" name="矩形 290">
              <a:extLst>
                <a:ext uri="{FF2B5EF4-FFF2-40B4-BE49-F238E27FC236}">
                  <a16:creationId xmlns:a16="http://schemas.microsoft.com/office/drawing/2014/main" id="{CF7A624B-16A1-422F-3039-65FFA6D406C8}"/>
                </a:ext>
              </a:extLst>
            </p:cNvPr>
            <p:cNvSpPr/>
            <p:nvPr/>
          </p:nvSpPr>
          <p:spPr>
            <a:xfrm>
              <a:off x="11799169" y="1523005"/>
              <a:ext cx="72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92" name="矩形 291">
              <a:extLst>
                <a:ext uri="{FF2B5EF4-FFF2-40B4-BE49-F238E27FC236}">
                  <a16:creationId xmlns:a16="http://schemas.microsoft.com/office/drawing/2014/main" id="{CF7A624B-16A1-422F-3039-65FFA6D406C8}"/>
                </a:ext>
              </a:extLst>
            </p:cNvPr>
            <p:cNvSpPr/>
            <p:nvPr/>
          </p:nvSpPr>
          <p:spPr>
            <a:xfrm>
              <a:off x="10645119" y="1523005"/>
              <a:ext cx="792000" cy="238853"/>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2</a:t>
              </a:r>
            </a:p>
          </p:txBody>
        </p:sp>
        <p:sp>
          <p:nvSpPr>
            <p:cNvPr id="293" name="矩形 292">
              <a:extLst>
                <a:ext uri="{FF2B5EF4-FFF2-40B4-BE49-F238E27FC236}">
                  <a16:creationId xmlns:a16="http://schemas.microsoft.com/office/drawing/2014/main" id="{CF7A624B-16A1-422F-3039-65FFA6D406C8}"/>
                </a:ext>
              </a:extLst>
            </p:cNvPr>
            <p:cNvSpPr/>
            <p:nvPr/>
          </p:nvSpPr>
          <p:spPr>
            <a:xfrm>
              <a:off x="11436418" y="1523005"/>
              <a:ext cx="216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3</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94" name="矩形 293">
              <a:extLst>
                <a:ext uri="{FF2B5EF4-FFF2-40B4-BE49-F238E27FC236}">
                  <a16:creationId xmlns:a16="http://schemas.microsoft.com/office/drawing/2014/main" id="{CF7A624B-16A1-422F-3039-65FFA6D406C8}"/>
                </a:ext>
              </a:extLst>
            </p:cNvPr>
            <p:cNvSpPr/>
            <p:nvPr/>
          </p:nvSpPr>
          <p:spPr>
            <a:xfrm>
              <a:off x="11866069" y="1523477"/>
              <a:ext cx="72000" cy="234000"/>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6</a:t>
              </a:r>
            </a:p>
          </p:txBody>
        </p:sp>
        <p:sp>
          <p:nvSpPr>
            <p:cNvPr id="295" name="矩形 294">
              <a:extLst>
                <a:ext uri="{FF2B5EF4-FFF2-40B4-BE49-F238E27FC236}">
                  <a16:creationId xmlns:a16="http://schemas.microsoft.com/office/drawing/2014/main" id="{CF7A624B-16A1-422F-3039-65FFA6D406C8}"/>
                </a:ext>
              </a:extLst>
            </p:cNvPr>
            <p:cNvSpPr/>
            <p:nvPr/>
          </p:nvSpPr>
          <p:spPr>
            <a:xfrm>
              <a:off x="10570869" y="1523477"/>
              <a:ext cx="72000" cy="234000"/>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1</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96" name="矩形 295">
              <a:extLst>
                <a:ext uri="{FF2B5EF4-FFF2-40B4-BE49-F238E27FC236}">
                  <a16:creationId xmlns:a16="http://schemas.microsoft.com/office/drawing/2014/main" id="{CF7A624B-16A1-422F-3039-65FFA6D406C8}"/>
                </a:ext>
              </a:extLst>
            </p:cNvPr>
            <p:cNvSpPr/>
            <p:nvPr/>
          </p:nvSpPr>
          <p:spPr>
            <a:xfrm>
              <a:off x="11652319" y="1523005"/>
              <a:ext cx="144599"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97" name="矩形 296">
              <a:extLst>
                <a:ext uri="{FF2B5EF4-FFF2-40B4-BE49-F238E27FC236}">
                  <a16:creationId xmlns:a16="http://schemas.microsoft.com/office/drawing/2014/main" id="{CF7A624B-16A1-422F-3039-65FFA6D406C8}"/>
                </a:ext>
              </a:extLst>
            </p:cNvPr>
            <p:cNvSpPr/>
            <p:nvPr/>
          </p:nvSpPr>
          <p:spPr>
            <a:xfrm>
              <a:off x="11938869" y="1523005"/>
              <a:ext cx="72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7</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sp>
          <p:nvSpPr>
            <p:cNvPr id="298" name="矩形 297">
              <a:extLst>
                <a:ext uri="{FF2B5EF4-FFF2-40B4-BE49-F238E27FC236}">
                  <a16:creationId xmlns:a16="http://schemas.microsoft.com/office/drawing/2014/main" id="{CF7A624B-16A1-422F-3039-65FFA6D406C8}"/>
                </a:ext>
              </a:extLst>
            </p:cNvPr>
            <p:cNvSpPr/>
            <p:nvPr/>
          </p:nvSpPr>
          <p:spPr>
            <a:xfrm>
              <a:off x="12002369" y="1523005"/>
              <a:ext cx="72000" cy="234472"/>
            </a:xfrm>
            <a:prstGeom prst="rect">
              <a:avLst/>
            </a:prstGeom>
            <a:grp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00B0F0">
                      <a:alpha val="50000"/>
                    </a:srgbClr>
                  </a:solidFill>
                  <a:latin typeface="Times New Roman" panose="02020603050405020304" pitchFamily="18" charset="0"/>
                  <a:cs typeface="Times New Roman" panose="02020603050405020304" pitchFamily="18" charset="0"/>
                </a:rPr>
                <a:t>8</a:t>
              </a:r>
              <a:endParaRPr kumimoji="1" lang="zh-CN" altLang="en-US" sz="1200" dirty="0">
                <a:solidFill>
                  <a:srgbClr val="00B0F0">
                    <a:alpha val="50000"/>
                  </a:srgbClr>
                </a:solidFill>
                <a:latin typeface="Times New Roman" panose="02020603050405020304" pitchFamily="18" charset="0"/>
                <a:cs typeface="Times New Roman" panose="02020603050405020304" pitchFamily="18" charset="0"/>
              </a:endParaRPr>
            </a:p>
          </p:txBody>
        </p:sp>
      </p:grpSp>
      <p:sp>
        <p:nvSpPr>
          <p:cNvPr id="305" name="矩形 304">
            <a:extLst>
              <a:ext uri="{FF2B5EF4-FFF2-40B4-BE49-F238E27FC236}">
                <a16:creationId xmlns:a16="http://schemas.microsoft.com/office/drawing/2014/main" id="{CF7A624B-16A1-422F-3039-65FFA6D406C8}"/>
              </a:ext>
            </a:extLst>
          </p:cNvPr>
          <p:cNvSpPr/>
          <p:nvPr/>
        </p:nvSpPr>
        <p:spPr>
          <a:xfrm>
            <a:off x="7282319" y="4368636"/>
            <a:ext cx="900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311" name="矩形 310">
            <a:extLst>
              <a:ext uri="{FF2B5EF4-FFF2-40B4-BE49-F238E27FC236}">
                <a16:creationId xmlns:a16="http://schemas.microsoft.com/office/drawing/2014/main" id="{CF7A624B-16A1-422F-3039-65FFA6D406C8}"/>
              </a:ext>
            </a:extLst>
          </p:cNvPr>
          <p:cNvSpPr/>
          <p:nvPr/>
        </p:nvSpPr>
        <p:spPr>
          <a:xfrm>
            <a:off x="6885969" y="4594489"/>
            <a:ext cx="1764000" cy="229008"/>
          </a:xfrm>
          <a:prstGeom prst="rect">
            <a:avLst/>
          </a:prstGeom>
          <a:solidFill>
            <a:schemeClr val="accent2">
              <a:lumMod val="60000"/>
              <a:lumOff val="4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7</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312" name="矩形 311">
            <a:extLst>
              <a:ext uri="{FF2B5EF4-FFF2-40B4-BE49-F238E27FC236}">
                <a16:creationId xmlns:a16="http://schemas.microsoft.com/office/drawing/2014/main" id="{CF7A624B-16A1-422F-3039-65FFA6D406C8}"/>
              </a:ext>
            </a:extLst>
          </p:cNvPr>
          <p:cNvSpPr/>
          <p:nvPr/>
        </p:nvSpPr>
        <p:spPr>
          <a:xfrm>
            <a:off x="6998511" y="4365889"/>
            <a:ext cx="288000" cy="22900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315" name="矩形 314">
            <a:extLst>
              <a:ext uri="{FF2B5EF4-FFF2-40B4-BE49-F238E27FC236}">
                <a16:creationId xmlns:a16="http://schemas.microsoft.com/office/drawing/2014/main" id="{CF7A624B-16A1-422F-3039-65FFA6D406C8}"/>
              </a:ext>
            </a:extLst>
          </p:cNvPr>
          <p:cNvSpPr/>
          <p:nvPr/>
        </p:nvSpPr>
        <p:spPr>
          <a:xfrm>
            <a:off x="9836961" y="4365889"/>
            <a:ext cx="288000" cy="229008"/>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4</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318" name="矩形 317">
            <a:extLst>
              <a:ext uri="{FF2B5EF4-FFF2-40B4-BE49-F238E27FC236}">
                <a16:creationId xmlns:a16="http://schemas.microsoft.com/office/drawing/2014/main" id="{CF7A624B-16A1-422F-3039-65FFA6D406C8}"/>
              </a:ext>
            </a:extLst>
          </p:cNvPr>
          <p:cNvSpPr/>
          <p:nvPr/>
        </p:nvSpPr>
        <p:spPr>
          <a:xfrm>
            <a:off x="9550719" y="4365889"/>
            <a:ext cx="288000" cy="234000"/>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8</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320" name="矩形 319">
            <a:extLst>
              <a:ext uri="{FF2B5EF4-FFF2-40B4-BE49-F238E27FC236}">
                <a16:creationId xmlns:a16="http://schemas.microsoft.com/office/drawing/2014/main" id="{CF7A624B-16A1-422F-3039-65FFA6D406C8}"/>
              </a:ext>
            </a:extLst>
          </p:cNvPr>
          <p:cNvSpPr/>
          <p:nvPr/>
        </p:nvSpPr>
        <p:spPr>
          <a:xfrm>
            <a:off x="8647569" y="4597236"/>
            <a:ext cx="1476000" cy="226261"/>
          </a:xfrm>
          <a:prstGeom prst="rect">
            <a:avLst/>
          </a:prstGeom>
          <a:solidFill>
            <a:schemeClr val="accent2">
              <a:lumMod val="60000"/>
              <a:lumOff val="40000"/>
            </a:scheme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321" name="矩形 320">
            <a:extLst>
              <a:ext uri="{FF2B5EF4-FFF2-40B4-BE49-F238E27FC236}">
                <a16:creationId xmlns:a16="http://schemas.microsoft.com/office/drawing/2014/main" id="{CF7A624B-16A1-422F-3039-65FFA6D406C8}"/>
              </a:ext>
            </a:extLst>
          </p:cNvPr>
          <p:cNvSpPr/>
          <p:nvPr/>
        </p:nvSpPr>
        <p:spPr>
          <a:xfrm>
            <a:off x="8647569" y="4368636"/>
            <a:ext cx="900000" cy="226261"/>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6</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sp>
        <p:nvSpPr>
          <p:cNvPr id="322" name="矩形 321">
            <a:extLst>
              <a:ext uri="{FF2B5EF4-FFF2-40B4-BE49-F238E27FC236}">
                <a16:creationId xmlns:a16="http://schemas.microsoft.com/office/drawing/2014/main" id="{CF7A624B-16A1-422F-3039-65FFA6D406C8}"/>
              </a:ext>
            </a:extLst>
          </p:cNvPr>
          <p:cNvSpPr/>
          <p:nvPr/>
        </p:nvSpPr>
        <p:spPr>
          <a:xfrm>
            <a:off x="8185961" y="4365889"/>
            <a:ext cx="360000" cy="229008"/>
          </a:xfrm>
          <a:prstGeom prst="rect">
            <a:avLst/>
          </a:prstGeom>
          <a:solidFill>
            <a:srgbClr val="FFFF00">
              <a:alpha val="50000"/>
            </a:srgbClr>
          </a:solidFill>
          <a:ln w="1270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alpha val="50000"/>
                  </a:srgbClr>
                </a:solidFill>
                <a:latin typeface="Times New Roman" panose="02020603050405020304" pitchFamily="18" charset="0"/>
                <a:cs typeface="Times New Roman" panose="02020603050405020304" pitchFamily="18" charset="0"/>
              </a:rPr>
              <a:t>5</a:t>
            </a:r>
            <a:endParaRPr kumimoji="1" lang="zh-CN" altLang="en-US" sz="1200" dirty="0">
              <a:solidFill>
                <a:srgbClr val="FF0000">
                  <a:alpha val="50000"/>
                </a:srgbClr>
              </a:solidFill>
              <a:latin typeface="Times New Roman" panose="02020603050405020304" pitchFamily="18" charset="0"/>
              <a:cs typeface="Times New Roman" panose="02020603050405020304" pitchFamily="18" charset="0"/>
            </a:endParaRPr>
          </a:p>
        </p:txBody>
      </p:sp>
      <p:grpSp>
        <p:nvGrpSpPr>
          <p:cNvPr id="323" name="组合 322">
            <a:extLst>
              <a:ext uri="{FF2B5EF4-FFF2-40B4-BE49-F238E27FC236}">
                <a16:creationId xmlns:a16="http://schemas.microsoft.com/office/drawing/2014/main" id="{377493C2-4BFB-26A5-3F93-FAE0AB826EBA}"/>
              </a:ext>
            </a:extLst>
          </p:cNvPr>
          <p:cNvGrpSpPr/>
          <p:nvPr/>
        </p:nvGrpSpPr>
        <p:grpSpPr>
          <a:xfrm>
            <a:off x="104525" y="5157556"/>
            <a:ext cx="12392275" cy="338554"/>
            <a:chOff x="2926080" y="930455"/>
            <a:chExt cx="9408121" cy="338554"/>
          </a:xfrm>
        </p:grpSpPr>
        <p:cxnSp>
          <p:nvCxnSpPr>
            <p:cNvPr id="324" name="直线箭头连接符 65">
              <a:extLst>
                <a:ext uri="{FF2B5EF4-FFF2-40B4-BE49-F238E27FC236}">
                  <a16:creationId xmlns:a16="http://schemas.microsoft.com/office/drawing/2014/main" id="{BFBB704D-663E-53D1-1837-D700DF7A714A}"/>
                </a:ext>
              </a:extLst>
            </p:cNvPr>
            <p:cNvCxnSpPr>
              <a:cxnSpLocks/>
            </p:cNvCxnSpPr>
            <p:nvPr/>
          </p:nvCxnSpPr>
          <p:spPr>
            <a:xfrm>
              <a:off x="2926080" y="982980"/>
              <a:ext cx="90982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5" name="文本框 324">
              <a:extLst>
                <a:ext uri="{FF2B5EF4-FFF2-40B4-BE49-F238E27FC236}">
                  <a16:creationId xmlns:a16="http://schemas.microsoft.com/office/drawing/2014/main" id="{40DFDCA9-4149-A8C4-71C5-607C933B7BC1}"/>
                </a:ext>
              </a:extLst>
            </p:cNvPr>
            <p:cNvSpPr txBox="1"/>
            <p:nvPr/>
          </p:nvSpPr>
          <p:spPr>
            <a:xfrm>
              <a:off x="11492191" y="930455"/>
              <a:ext cx="842010" cy="338554"/>
            </a:xfrm>
            <a:prstGeom prst="rect">
              <a:avLst/>
            </a:prstGeom>
            <a:noFill/>
          </p:spPr>
          <p:txBody>
            <a:bodyPr wrap="square" rtlCol="0">
              <a:spAutoFit/>
            </a:bodyPr>
            <a:lstStyle/>
            <a:p>
              <a:r>
                <a:rPr lang="en-US" altLang="zh-CN" sz="1600" i="1" dirty="0">
                  <a:latin typeface="Cambria Math" panose="02040503050406030204" pitchFamily="18" charset="0"/>
                </a:rPr>
                <a:t>time</a:t>
              </a:r>
              <a:endParaRPr lang="zh-CN" altLang="en-US" i="1" dirty="0">
                <a:latin typeface="Cambria Math" panose="02040503050406030204" pitchFamily="18" charset="0"/>
              </a:endParaRPr>
            </a:p>
          </p:txBody>
        </p:sp>
      </p:grpSp>
      <p:cxnSp>
        <p:nvCxnSpPr>
          <p:cNvPr id="326" name="直接连接符 325"/>
          <p:cNvCxnSpPr/>
          <p:nvPr/>
        </p:nvCxnSpPr>
        <p:spPr>
          <a:xfrm>
            <a:off x="240118" y="1512083"/>
            <a:ext cx="0" cy="369799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a:off x="11803468" y="1531133"/>
            <a:ext cx="0" cy="36789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a:off x="10768418" y="2381250"/>
            <a:ext cx="0" cy="28288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9403168" y="3263899"/>
            <a:ext cx="0" cy="194618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5186768" y="4121150"/>
            <a:ext cx="0" cy="10889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38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74031" y="744313"/>
            <a:ext cx="5532749" cy="1890528"/>
          </a:xfrm>
          <a:prstGeom prst="rect">
            <a:avLst/>
          </a:prstGeom>
        </p:spPr>
      </p:pic>
      <p:pic>
        <p:nvPicPr>
          <p:cNvPr id="6" name="图片 5"/>
          <p:cNvPicPr>
            <a:picLocks noChangeAspect="1"/>
          </p:cNvPicPr>
          <p:nvPr/>
        </p:nvPicPr>
        <p:blipFill>
          <a:blip r:embed="rId3"/>
          <a:stretch>
            <a:fillRect/>
          </a:stretch>
        </p:blipFill>
        <p:spPr>
          <a:xfrm>
            <a:off x="6437846" y="766476"/>
            <a:ext cx="5618233" cy="1846202"/>
          </a:xfrm>
          <a:prstGeom prst="rect">
            <a:avLst/>
          </a:prstGeom>
        </p:spPr>
      </p:pic>
      <p:sp>
        <p:nvSpPr>
          <p:cNvPr id="9" name="文本框 8"/>
          <p:cNvSpPr txBox="1"/>
          <p:nvPr/>
        </p:nvSpPr>
        <p:spPr>
          <a:xfrm>
            <a:off x="1844675" y="2551518"/>
            <a:ext cx="3625850" cy="292388"/>
          </a:xfrm>
          <a:prstGeom prst="rect">
            <a:avLst/>
          </a:prstGeom>
          <a:noFill/>
        </p:spPr>
        <p:txBody>
          <a:bodyPr wrap="square" rtlCol="0">
            <a:spAutoFit/>
          </a:bodyPr>
          <a:lstStyle/>
          <a:p>
            <a:r>
              <a:rPr lang="en-US" altLang="zh-CN" sz="1300" dirty="0">
                <a:latin typeface="Times New Roman" panose="02020603050405020304" pitchFamily="18" charset="0"/>
                <a:cs typeface="Times New Roman" panose="02020603050405020304" pitchFamily="18" charset="0"/>
              </a:rPr>
              <a:t>(a) Partition size = 3000000 &amp; Bucket size = 10MB</a:t>
            </a:r>
            <a:endParaRPr lang="zh-CN" altLang="en-US" sz="13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363774" y="2551518"/>
            <a:ext cx="3653149" cy="292388"/>
          </a:xfrm>
          <a:prstGeom prst="rect">
            <a:avLst/>
          </a:prstGeom>
          <a:noFill/>
        </p:spPr>
        <p:txBody>
          <a:bodyPr wrap="square" rtlCol="0">
            <a:spAutoFit/>
          </a:bodyPr>
          <a:lstStyle/>
          <a:p>
            <a:r>
              <a:rPr lang="en-US" altLang="zh-CN" sz="1300" dirty="0">
                <a:latin typeface="Times New Roman" panose="02020603050405020304" pitchFamily="18" charset="0"/>
                <a:cs typeface="Times New Roman" panose="02020603050405020304" pitchFamily="18" charset="0"/>
              </a:rPr>
              <a:t>(b) Partition size = 4000000 &amp; Bucket size = 15MB</a:t>
            </a:r>
            <a:endParaRPr lang="zh-CN" altLang="en-US" sz="1300"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4"/>
          <a:stretch>
            <a:fillRect/>
          </a:stretch>
        </p:blipFill>
        <p:spPr>
          <a:xfrm>
            <a:off x="825501" y="2843594"/>
            <a:ext cx="4866825" cy="1864272"/>
          </a:xfrm>
          <a:prstGeom prst="rect">
            <a:avLst/>
          </a:prstGeom>
        </p:spPr>
      </p:pic>
      <p:pic>
        <p:nvPicPr>
          <p:cNvPr id="14" name="图片 13"/>
          <p:cNvPicPr>
            <a:picLocks noChangeAspect="1"/>
          </p:cNvPicPr>
          <p:nvPr/>
        </p:nvPicPr>
        <p:blipFill>
          <a:blip r:embed="rId5"/>
          <a:stretch>
            <a:fillRect/>
          </a:stretch>
        </p:blipFill>
        <p:spPr>
          <a:xfrm>
            <a:off x="6426200" y="2850765"/>
            <a:ext cx="4902200" cy="1871047"/>
          </a:xfrm>
          <a:prstGeom prst="rect">
            <a:avLst/>
          </a:prstGeom>
        </p:spPr>
      </p:pic>
      <p:sp>
        <p:nvSpPr>
          <p:cNvPr id="17" name="文本框 16"/>
          <p:cNvSpPr txBox="1"/>
          <p:nvPr/>
        </p:nvSpPr>
        <p:spPr>
          <a:xfrm>
            <a:off x="1825624" y="4686177"/>
            <a:ext cx="3663951" cy="292388"/>
          </a:xfrm>
          <a:prstGeom prst="rect">
            <a:avLst/>
          </a:prstGeom>
          <a:noFill/>
        </p:spPr>
        <p:txBody>
          <a:bodyPr wrap="square" rtlCol="0">
            <a:spAutoFit/>
          </a:bodyPr>
          <a:lstStyle/>
          <a:p>
            <a:r>
              <a:rPr lang="en-US" altLang="zh-CN" sz="1300" dirty="0">
                <a:latin typeface="Times New Roman" panose="02020603050405020304" pitchFamily="18" charset="0"/>
                <a:cs typeface="Times New Roman" panose="02020603050405020304" pitchFamily="18" charset="0"/>
              </a:rPr>
              <a:t>(c) Partition size = 8000000 &amp; Bucket size = 30MB</a:t>
            </a:r>
            <a:endParaRPr lang="zh-CN" altLang="en-US" sz="13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7335198" y="4686177"/>
            <a:ext cx="3710299" cy="292388"/>
          </a:xfrm>
          <a:prstGeom prst="rect">
            <a:avLst/>
          </a:prstGeom>
          <a:noFill/>
        </p:spPr>
        <p:txBody>
          <a:bodyPr wrap="square" rtlCol="0">
            <a:spAutoFit/>
          </a:bodyPr>
          <a:lstStyle/>
          <a:p>
            <a:r>
              <a:rPr lang="en-US" altLang="zh-CN" sz="1300" dirty="0">
                <a:latin typeface="Times New Roman" panose="02020603050405020304" pitchFamily="18" charset="0"/>
                <a:cs typeface="Times New Roman" panose="02020603050405020304" pitchFamily="18" charset="0"/>
              </a:rPr>
              <a:t>(d) Partition size = 10000000 &amp; Bucket size = 40MB</a:t>
            </a:r>
            <a:endParaRPr lang="zh-CN" altLang="en-US" sz="13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190076" y="769156"/>
            <a:ext cx="603005" cy="261610"/>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WFBP</a:t>
            </a:r>
            <a:endParaRPr lang="zh-CN" altLang="en-US" sz="105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0" y="1163959"/>
            <a:ext cx="1074944" cy="261610"/>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Bytescheduler</a:t>
            </a:r>
            <a:endParaRPr lang="zh-CN" altLang="en-US" sz="1050"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149943" y="1558772"/>
            <a:ext cx="687588" cy="261610"/>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US-Byte</a:t>
            </a:r>
            <a:endParaRPr lang="zh-CN" altLang="en-US" sz="1050"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208102" y="2035851"/>
            <a:ext cx="534179" cy="253916"/>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DeFT</a:t>
            </a:r>
            <a:endParaRPr lang="zh-CN" altLang="en-US" sz="1050"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190076" y="2863465"/>
            <a:ext cx="603005" cy="261610"/>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WFBP</a:t>
            </a:r>
            <a:endParaRPr lang="zh-CN" altLang="en-US" sz="105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143593" y="3678481"/>
            <a:ext cx="687588" cy="261610"/>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US-Byte</a:t>
            </a:r>
            <a:endParaRPr lang="zh-CN" altLang="en-US" sz="1050"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201752" y="4142860"/>
            <a:ext cx="540529" cy="253916"/>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DeFT</a:t>
            </a:r>
            <a:endParaRPr lang="zh-CN" altLang="en-US" sz="105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6350" y="3259459"/>
            <a:ext cx="1074944" cy="261610"/>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Bytescheduler</a:t>
            </a:r>
            <a:endParaRPr lang="zh-CN" alt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915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82551" y="135098"/>
            <a:ext cx="7156450" cy="2741329"/>
          </a:xfrm>
          <a:prstGeom prst="rect">
            <a:avLst/>
          </a:prstGeom>
        </p:spPr>
      </p:pic>
      <p:pic>
        <p:nvPicPr>
          <p:cNvPr id="7" name="图片 6"/>
          <p:cNvPicPr>
            <a:picLocks noChangeAspect="1"/>
          </p:cNvPicPr>
          <p:nvPr/>
        </p:nvPicPr>
        <p:blipFill>
          <a:blip r:embed="rId3"/>
          <a:stretch>
            <a:fillRect/>
          </a:stretch>
        </p:blipFill>
        <p:spPr>
          <a:xfrm>
            <a:off x="57150" y="3289300"/>
            <a:ext cx="7208468" cy="2751291"/>
          </a:xfrm>
          <a:prstGeom prst="rect">
            <a:avLst/>
          </a:prstGeom>
        </p:spPr>
      </p:pic>
      <p:sp>
        <p:nvSpPr>
          <p:cNvPr id="8" name="文本框 7"/>
          <p:cNvSpPr txBox="1"/>
          <p:nvPr/>
        </p:nvSpPr>
        <p:spPr>
          <a:xfrm>
            <a:off x="1882776" y="2876427"/>
            <a:ext cx="35560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(c) Partition size = 8000000 &amp; Bucket size = 30MB</a:t>
            </a:r>
            <a:endParaRPr lang="zh-CN" altLang="en-US" sz="1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882776" y="6037965"/>
            <a:ext cx="35560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(d) Partition size = 10000000 &amp; Bucket size = 40MB</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182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5425"/>
            <a:ext cx="12192000" cy="752475"/>
          </a:xfrm>
        </p:spPr>
        <p:txBody>
          <a:bodyPr/>
          <a:lstStyle/>
          <a:p>
            <a:r>
              <a:rPr lang="en-US" altLang="zh-CN" dirty="0"/>
              <a:t>GPT-2</a:t>
            </a:r>
            <a:endParaRPr lang="zh-CN" altLang="en-US" dirty="0"/>
          </a:p>
        </p:txBody>
      </p:sp>
      <p:sp>
        <p:nvSpPr>
          <p:cNvPr id="24" name="矩形 23">
            <a:extLst>
              <a:ext uri="{FF2B5EF4-FFF2-40B4-BE49-F238E27FC236}">
                <a16:creationId xmlns:a16="http://schemas.microsoft.com/office/drawing/2014/main" id="{CF7A624B-16A1-422F-3039-65FFA6D406C8}"/>
              </a:ext>
            </a:extLst>
          </p:cNvPr>
          <p:cNvSpPr/>
          <p:nvPr/>
        </p:nvSpPr>
        <p:spPr>
          <a:xfrm>
            <a:off x="4682619" y="2544882"/>
            <a:ext cx="57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F7A624B-16A1-422F-3039-65FFA6D406C8}"/>
              </a:ext>
            </a:extLst>
          </p:cNvPr>
          <p:cNvSpPr/>
          <p:nvPr/>
        </p:nvSpPr>
        <p:spPr>
          <a:xfrm>
            <a:off x="5253616" y="2544882"/>
            <a:ext cx="504000" cy="23748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CF7A624B-16A1-422F-3039-65FFA6D406C8}"/>
              </a:ext>
            </a:extLst>
          </p:cNvPr>
          <p:cNvSpPr/>
          <p:nvPr/>
        </p:nvSpPr>
        <p:spPr>
          <a:xfrm>
            <a:off x="6291202" y="2547770"/>
            <a:ext cx="648000" cy="23125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F7A624B-16A1-422F-3039-65FFA6D406C8}"/>
              </a:ext>
            </a:extLst>
          </p:cNvPr>
          <p:cNvSpPr/>
          <p:nvPr/>
        </p:nvSpPr>
        <p:spPr>
          <a:xfrm>
            <a:off x="6940143" y="2544882"/>
            <a:ext cx="57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CF7A624B-16A1-422F-3039-65FFA6D406C8}"/>
              </a:ext>
            </a:extLst>
          </p:cNvPr>
          <p:cNvSpPr/>
          <p:nvPr/>
        </p:nvSpPr>
        <p:spPr>
          <a:xfrm>
            <a:off x="5761485" y="2544883"/>
            <a:ext cx="54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CF7A624B-16A1-422F-3039-65FFA6D406C8}"/>
              </a:ext>
            </a:extLst>
          </p:cNvPr>
          <p:cNvSpPr/>
          <p:nvPr/>
        </p:nvSpPr>
        <p:spPr>
          <a:xfrm>
            <a:off x="7515538" y="2545203"/>
            <a:ext cx="1728000" cy="237165"/>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9242914" y="2308605"/>
            <a:ext cx="2509495" cy="238493"/>
            <a:chOff x="6467964" y="2530855"/>
            <a:chExt cx="2509495" cy="234475"/>
          </a:xfrm>
        </p:grpSpPr>
        <p:sp>
          <p:nvSpPr>
            <p:cNvPr id="6" name="矩形 5">
              <a:extLst>
                <a:ext uri="{FF2B5EF4-FFF2-40B4-BE49-F238E27FC236}">
                  <a16:creationId xmlns:a16="http://schemas.microsoft.com/office/drawing/2014/main" id="{CF7A624B-16A1-422F-3039-65FFA6D406C8}"/>
                </a:ext>
              </a:extLst>
            </p:cNvPr>
            <p:cNvSpPr/>
            <p:nvPr/>
          </p:nvSpPr>
          <p:spPr>
            <a:xfrm>
              <a:off x="7329698" y="2536167"/>
              <a:ext cx="213734" cy="228596"/>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F7A624B-16A1-422F-3039-65FFA6D406C8}"/>
                </a:ext>
              </a:extLst>
            </p:cNvPr>
            <p:cNvSpPr/>
            <p:nvPr/>
          </p:nvSpPr>
          <p:spPr>
            <a:xfrm>
              <a:off x="7151543" y="2530855"/>
              <a:ext cx="178155" cy="23390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6972630" y="2530856"/>
              <a:ext cx="180000" cy="23400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6719754" y="2530858"/>
              <a:ext cx="25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6539544" y="2530859"/>
              <a:ext cx="18021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6467964" y="2531330"/>
              <a:ext cx="7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99" name="矩形 98">
              <a:extLst>
                <a:ext uri="{FF2B5EF4-FFF2-40B4-BE49-F238E27FC236}">
                  <a16:creationId xmlns:a16="http://schemas.microsoft.com/office/drawing/2014/main" id="{CF7A624B-16A1-422F-3039-65FFA6D406C8}"/>
                </a:ext>
              </a:extLst>
            </p:cNvPr>
            <p:cNvSpPr/>
            <p:nvPr/>
          </p:nvSpPr>
          <p:spPr>
            <a:xfrm>
              <a:off x="7543432" y="2530855"/>
              <a:ext cx="216000" cy="23447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CF7A624B-16A1-422F-3039-65FFA6D406C8}"/>
                </a:ext>
              </a:extLst>
            </p:cNvPr>
            <p:cNvSpPr/>
            <p:nvPr/>
          </p:nvSpPr>
          <p:spPr>
            <a:xfrm>
              <a:off x="7757166" y="2530855"/>
              <a:ext cx="180000" cy="232296"/>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09" name="矩形 108">
              <a:extLst>
                <a:ext uri="{FF2B5EF4-FFF2-40B4-BE49-F238E27FC236}">
                  <a16:creationId xmlns:a16="http://schemas.microsoft.com/office/drawing/2014/main" id="{CF7A624B-16A1-422F-3039-65FFA6D406C8}"/>
                </a:ext>
              </a:extLst>
            </p:cNvPr>
            <p:cNvSpPr/>
            <p:nvPr/>
          </p:nvSpPr>
          <p:spPr>
            <a:xfrm>
              <a:off x="7934234" y="2536167"/>
              <a:ext cx="252693" cy="22698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110" name="矩形 109">
              <a:extLst>
                <a:ext uri="{FF2B5EF4-FFF2-40B4-BE49-F238E27FC236}">
                  <a16:creationId xmlns:a16="http://schemas.microsoft.com/office/drawing/2014/main" id="{CF7A624B-16A1-422F-3039-65FFA6D406C8}"/>
                </a:ext>
              </a:extLst>
            </p:cNvPr>
            <p:cNvSpPr/>
            <p:nvPr/>
          </p:nvSpPr>
          <p:spPr>
            <a:xfrm>
              <a:off x="8186927" y="2535239"/>
              <a:ext cx="180000" cy="22791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10</a:t>
              </a:r>
            </a:p>
          </p:txBody>
        </p:sp>
        <p:sp>
          <p:nvSpPr>
            <p:cNvPr id="139" name="矩形 138">
              <a:extLst>
                <a:ext uri="{FF2B5EF4-FFF2-40B4-BE49-F238E27FC236}">
                  <a16:creationId xmlns:a16="http://schemas.microsoft.com/office/drawing/2014/main" id="{CF7A624B-16A1-422F-3039-65FFA6D406C8}"/>
                </a:ext>
              </a:extLst>
            </p:cNvPr>
            <p:cNvSpPr/>
            <p:nvPr/>
          </p:nvSpPr>
          <p:spPr>
            <a:xfrm>
              <a:off x="8361729" y="2535239"/>
              <a:ext cx="185565" cy="22791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11</a:t>
              </a:r>
            </a:p>
          </p:txBody>
        </p:sp>
        <p:sp>
          <p:nvSpPr>
            <p:cNvPr id="140" name="矩形 139">
              <a:extLst>
                <a:ext uri="{FF2B5EF4-FFF2-40B4-BE49-F238E27FC236}">
                  <a16:creationId xmlns:a16="http://schemas.microsoft.com/office/drawing/2014/main" id="{CF7A624B-16A1-422F-3039-65FFA6D406C8}"/>
                </a:ext>
              </a:extLst>
            </p:cNvPr>
            <p:cNvSpPr/>
            <p:nvPr/>
          </p:nvSpPr>
          <p:spPr>
            <a:xfrm>
              <a:off x="8549964" y="2530855"/>
              <a:ext cx="216000" cy="23447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12</a:t>
              </a:r>
            </a:p>
          </p:txBody>
        </p:sp>
        <p:sp>
          <p:nvSpPr>
            <p:cNvPr id="141" name="矩形 140">
              <a:extLst>
                <a:ext uri="{FF2B5EF4-FFF2-40B4-BE49-F238E27FC236}">
                  <a16:creationId xmlns:a16="http://schemas.microsoft.com/office/drawing/2014/main" id="{CF7A624B-16A1-422F-3039-65FFA6D406C8}"/>
                </a:ext>
              </a:extLst>
            </p:cNvPr>
            <p:cNvSpPr/>
            <p:nvPr/>
          </p:nvSpPr>
          <p:spPr>
            <a:xfrm>
              <a:off x="8761459" y="2530855"/>
              <a:ext cx="216000" cy="23447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13</a:t>
              </a:r>
            </a:p>
          </p:txBody>
        </p:sp>
      </p:grpSp>
      <p:grpSp>
        <p:nvGrpSpPr>
          <p:cNvPr id="4" name="组合 3"/>
          <p:cNvGrpSpPr/>
          <p:nvPr/>
        </p:nvGrpSpPr>
        <p:grpSpPr>
          <a:xfrm>
            <a:off x="216568" y="2308765"/>
            <a:ext cx="5431269" cy="238555"/>
            <a:chOff x="2242218" y="2289715"/>
            <a:chExt cx="5431269" cy="238555"/>
          </a:xfrm>
        </p:grpSpPr>
        <p:sp>
          <p:nvSpPr>
            <p:cNvPr id="14" name="矩形 13">
              <a:extLst>
                <a:ext uri="{FF2B5EF4-FFF2-40B4-BE49-F238E27FC236}">
                  <a16:creationId xmlns:a16="http://schemas.microsoft.com/office/drawing/2014/main" id="{CF7A624B-16A1-422F-3039-65FFA6D406C8}"/>
                </a:ext>
              </a:extLst>
            </p:cNvPr>
            <p:cNvSpPr/>
            <p:nvPr/>
          </p:nvSpPr>
          <p:spPr>
            <a:xfrm>
              <a:off x="2242218" y="2291531"/>
              <a:ext cx="1224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13</a:t>
              </a:r>
              <a:endParaRPr kumimoji="1" lang="zh-CN" altLang="en-US" sz="12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6202218" y="2291308"/>
              <a:ext cx="360000" cy="23674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6562218" y="2291307"/>
              <a:ext cx="324000" cy="236741"/>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6886218" y="2291306"/>
              <a:ext cx="432000" cy="236742"/>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F7A624B-16A1-422F-3039-65FFA6D406C8}"/>
                </a:ext>
              </a:extLst>
            </p:cNvPr>
            <p:cNvSpPr/>
            <p:nvPr/>
          </p:nvSpPr>
          <p:spPr>
            <a:xfrm>
              <a:off x="7313487" y="2289715"/>
              <a:ext cx="360000" cy="23833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42" name="矩形 141">
              <a:extLst>
                <a:ext uri="{FF2B5EF4-FFF2-40B4-BE49-F238E27FC236}">
                  <a16:creationId xmlns:a16="http://schemas.microsoft.com/office/drawing/2014/main" id="{CF7A624B-16A1-422F-3039-65FFA6D406C8}"/>
                </a:ext>
              </a:extLst>
            </p:cNvPr>
            <p:cNvSpPr/>
            <p:nvPr/>
          </p:nvSpPr>
          <p:spPr>
            <a:xfrm>
              <a:off x="3466218" y="2291531"/>
              <a:ext cx="324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12</a:t>
              </a:r>
              <a:endParaRPr kumimoji="1" lang="zh-CN" altLang="en-US" sz="1200" dirty="0">
                <a:latin typeface="Times New Roman" panose="02020603050405020304" pitchFamily="18" charset="0"/>
                <a:cs typeface="Times New Roman" panose="02020603050405020304" pitchFamily="18" charset="0"/>
              </a:endParaRPr>
            </a:p>
          </p:txBody>
        </p:sp>
        <p:sp>
          <p:nvSpPr>
            <p:cNvPr id="144" name="矩形 143">
              <a:extLst>
                <a:ext uri="{FF2B5EF4-FFF2-40B4-BE49-F238E27FC236}">
                  <a16:creationId xmlns:a16="http://schemas.microsoft.com/office/drawing/2014/main" id="{CF7A624B-16A1-422F-3039-65FFA6D406C8}"/>
                </a:ext>
              </a:extLst>
            </p:cNvPr>
            <p:cNvSpPr/>
            <p:nvPr/>
          </p:nvSpPr>
          <p:spPr>
            <a:xfrm>
              <a:off x="4582218" y="2291529"/>
              <a:ext cx="360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146" name="矩形 145">
              <a:extLst>
                <a:ext uri="{FF2B5EF4-FFF2-40B4-BE49-F238E27FC236}">
                  <a16:creationId xmlns:a16="http://schemas.microsoft.com/office/drawing/2014/main" id="{CF7A624B-16A1-422F-3039-65FFA6D406C8}"/>
                </a:ext>
              </a:extLst>
            </p:cNvPr>
            <p:cNvSpPr/>
            <p:nvPr/>
          </p:nvSpPr>
          <p:spPr>
            <a:xfrm>
              <a:off x="3790218" y="2291531"/>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11</a:t>
              </a:r>
              <a:endParaRPr kumimoji="1" lang="zh-CN" altLang="en-US" sz="1200" dirty="0">
                <a:latin typeface="Times New Roman" panose="02020603050405020304" pitchFamily="18" charset="0"/>
                <a:cs typeface="Times New Roman" panose="02020603050405020304" pitchFamily="18" charset="0"/>
              </a:endParaRPr>
            </a:p>
          </p:txBody>
        </p:sp>
        <p:sp>
          <p:nvSpPr>
            <p:cNvPr id="147" name="矩形 146">
              <a:extLst>
                <a:ext uri="{FF2B5EF4-FFF2-40B4-BE49-F238E27FC236}">
                  <a16:creationId xmlns:a16="http://schemas.microsoft.com/office/drawing/2014/main" id="{CF7A624B-16A1-422F-3039-65FFA6D406C8}"/>
                </a:ext>
              </a:extLst>
            </p:cNvPr>
            <p:cNvSpPr/>
            <p:nvPr/>
          </p:nvSpPr>
          <p:spPr>
            <a:xfrm>
              <a:off x="4186218" y="2291530"/>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10</a:t>
              </a:r>
              <a:endParaRPr kumimoji="1" lang="zh-CN" altLang="en-US" sz="1200" dirty="0">
                <a:latin typeface="Times New Roman" panose="02020603050405020304" pitchFamily="18" charset="0"/>
                <a:cs typeface="Times New Roman" panose="02020603050405020304" pitchFamily="18" charset="0"/>
              </a:endParaRPr>
            </a:p>
          </p:txBody>
        </p:sp>
        <p:sp>
          <p:nvSpPr>
            <p:cNvPr id="148" name="矩形 147">
              <a:extLst>
                <a:ext uri="{FF2B5EF4-FFF2-40B4-BE49-F238E27FC236}">
                  <a16:creationId xmlns:a16="http://schemas.microsoft.com/office/drawing/2014/main" id="{CF7A624B-16A1-422F-3039-65FFA6D406C8}"/>
                </a:ext>
              </a:extLst>
            </p:cNvPr>
            <p:cNvSpPr/>
            <p:nvPr/>
          </p:nvSpPr>
          <p:spPr>
            <a:xfrm>
              <a:off x="4942218" y="2291310"/>
              <a:ext cx="288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p>
          </p:txBody>
        </p:sp>
        <p:sp>
          <p:nvSpPr>
            <p:cNvPr id="149" name="矩形 148">
              <a:extLst>
                <a:ext uri="{FF2B5EF4-FFF2-40B4-BE49-F238E27FC236}">
                  <a16:creationId xmlns:a16="http://schemas.microsoft.com/office/drawing/2014/main" id="{CF7A624B-16A1-422F-3039-65FFA6D406C8}"/>
                </a:ext>
              </a:extLst>
            </p:cNvPr>
            <p:cNvSpPr/>
            <p:nvPr/>
          </p:nvSpPr>
          <p:spPr>
            <a:xfrm>
              <a:off x="5230218" y="2291310"/>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50" name="矩形 149">
              <a:extLst>
                <a:ext uri="{FF2B5EF4-FFF2-40B4-BE49-F238E27FC236}">
                  <a16:creationId xmlns:a16="http://schemas.microsoft.com/office/drawing/2014/main" id="{CF7A624B-16A1-422F-3039-65FFA6D406C8}"/>
                </a:ext>
              </a:extLst>
            </p:cNvPr>
            <p:cNvSpPr/>
            <p:nvPr/>
          </p:nvSpPr>
          <p:spPr>
            <a:xfrm>
              <a:off x="5626218" y="2291310"/>
              <a:ext cx="21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51" name="矩形 150">
              <a:extLst>
                <a:ext uri="{FF2B5EF4-FFF2-40B4-BE49-F238E27FC236}">
                  <a16:creationId xmlns:a16="http://schemas.microsoft.com/office/drawing/2014/main" id="{CF7A624B-16A1-422F-3039-65FFA6D406C8}"/>
                </a:ext>
              </a:extLst>
            </p:cNvPr>
            <p:cNvSpPr/>
            <p:nvPr/>
          </p:nvSpPr>
          <p:spPr>
            <a:xfrm>
              <a:off x="5842218" y="2291309"/>
              <a:ext cx="360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p>
          </p:txBody>
        </p:sp>
      </p:grpSp>
      <p:sp>
        <p:nvSpPr>
          <p:cNvPr id="155" name="矩形 154">
            <a:extLst>
              <a:ext uri="{FF2B5EF4-FFF2-40B4-BE49-F238E27FC236}">
                <a16:creationId xmlns:a16="http://schemas.microsoft.com/office/drawing/2014/main" id="{CF7A624B-16A1-422F-3039-65FFA6D406C8}"/>
              </a:ext>
            </a:extLst>
          </p:cNvPr>
          <p:cNvSpPr/>
          <p:nvPr/>
        </p:nvSpPr>
        <p:spPr>
          <a:xfrm>
            <a:off x="1438540" y="2544882"/>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13</a:t>
            </a:r>
            <a:endParaRPr kumimoji="1" lang="zh-CN" altLang="en-US" sz="1200" dirty="0">
              <a:latin typeface="Times New Roman" panose="02020603050405020304" pitchFamily="18" charset="0"/>
              <a:cs typeface="Times New Roman" panose="02020603050405020304" pitchFamily="18" charset="0"/>
            </a:endParaRPr>
          </a:p>
        </p:txBody>
      </p:sp>
      <p:sp>
        <p:nvSpPr>
          <p:cNvPr id="156" name="矩形 155">
            <a:extLst>
              <a:ext uri="{FF2B5EF4-FFF2-40B4-BE49-F238E27FC236}">
                <a16:creationId xmlns:a16="http://schemas.microsoft.com/office/drawing/2014/main" id="{CF7A624B-16A1-422F-3039-65FFA6D406C8}"/>
              </a:ext>
            </a:extLst>
          </p:cNvPr>
          <p:cNvSpPr/>
          <p:nvPr/>
        </p:nvSpPr>
        <p:spPr>
          <a:xfrm>
            <a:off x="1764640" y="2544882"/>
            <a:ext cx="54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12</a:t>
            </a:r>
            <a:endParaRPr kumimoji="1" lang="zh-CN" altLang="en-US" sz="1200" dirty="0">
              <a:latin typeface="Times New Roman" panose="02020603050405020304" pitchFamily="18" charset="0"/>
              <a:cs typeface="Times New Roman" panose="02020603050405020304" pitchFamily="18" charset="0"/>
            </a:endParaRPr>
          </a:p>
        </p:txBody>
      </p:sp>
      <p:sp>
        <p:nvSpPr>
          <p:cNvPr id="157" name="矩形 156">
            <a:extLst>
              <a:ext uri="{FF2B5EF4-FFF2-40B4-BE49-F238E27FC236}">
                <a16:creationId xmlns:a16="http://schemas.microsoft.com/office/drawing/2014/main" id="{CF7A624B-16A1-422F-3039-65FFA6D406C8}"/>
              </a:ext>
            </a:extLst>
          </p:cNvPr>
          <p:cNvSpPr/>
          <p:nvPr/>
        </p:nvSpPr>
        <p:spPr>
          <a:xfrm>
            <a:off x="2306301" y="2544882"/>
            <a:ext cx="46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11</a:t>
            </a:r>
            <a:endParaRPr kumimoji="1" lang="zh-CN" altLang="en-US" sz="1200" dirty="0">
              <a:latin typeface="Times New Roman" panose="02020603050405020304" pitchFamily="18" charset="0"/>
              <a:cs typeface="Times New Roman" panose="02020603050405020304" pitchFamily="18" charset="0"/>
            </a:endParaRPr>
          </a:p>
        </p:txBody>
      </p:sp>
      <p:sp>
        <p:nvSpPr>
          <p:cNvPr id="158" name="矩形 157">
            <a:extLst>
              <a:ext uri="{FF2B5EF4-FFF2-40B4-BE49-F238E27FC236}">
                <a16:creationId xmlns:a16="http://schemas.microsoft.com/office/drawing/2014/main" id="{CF7A624B-16A1-422F-3039-65FFA6D406C8}"/>
              </a:ext>
            </a:extLst>
          </p:cNvPr>
          <p:cNvSpPr/>
          <p:nvPr/>
        </p:nvSpPr>
        <p:spPr>
          <a:xfrm>
            <a:off x="2773429" y="2547770"/>
            <a:ext cx="504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10</a:t>
            </a:r>
            <a:endParaRPr kumimoji="1" lang="zh-CN" altLang="en-US" sz="1200" dirty="0">
              <a:latin typeface="Times New Roman" panose="02020603050405020304" pitchFamily="18" charset="0"/>
              <a:cs typeface="Times New Roman" panose="02020603050405020304" pitchFamily="18" charset="0"/>
            </a:endParaRPr>
          </a:p>
        </p:txBody>
      </p:sp>
      <p:sp>
        <p:nvSpPr>
          <p:cNvPr id="159" name="矩形 158">
            <a:extLst>
              <a:ext uri="{FF2B5EF4-FFF2-40B4-BE49-F238E27FC236}">
                <a16:creationId xmlns:a16="http://schemas.microsoft.com/office/drawing/2014/main" id="{CF7A624B-16A1-422F-3039-65FFA6D406C8}"/>
              </a:ext>
            </a:extLst>
          </p:cNvPr>
          <p:cNvSpPr/>
          <p:nvPr/>
        </p:nvSpPr>
        <p:spPr>
          <a:xfrm>
            <a:off x="3278048" y="2547770"/>
            <a:ext cx="57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160" name="矩形 159">
            <a:extLst>
              <a:ext uri="{FF2B5EF4-FFF2-40B4-BE49-F238E27FC236}">
                <a16:creationId xmlns:a16="http://schemas.microsoft.com/office/drawing/2014/main" id="{CF7A624B-16A1-422F-3039-65FFA6D406C8}"/>
              </a:ext>
            </a:extLst>
          </p:cNvPr>
          <p:cNvSpPr/>
          <p:nvPr/>
        </p:nvSpPr>
        <p:spPr>
          <a:xfrm>
            <a:off x="3856205" y="2544882"/>
            <a:ext cx="432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61" name="矩形 160">
            <a:extLst>
              <a:ext uri="{FF2B5EF4-FFF2-40B4-BE49-F238E27FC236}">
                <a16:creationId xmlns:a16="http://schemas.microsoft.com/office/drawing/2014/main" id="{CF7A624B-16A1-422F-3039-65FFA6D406C8}"/>
              </a:ext>
            </a:extLst>
          </p:cNvPr>
          <p:cNvSpPr/>
          <p:nvPr/>
        </p:nvSpPr>
        <p:spPr>
          <a:xfrm>
            <a:off x="4286171" y="2544882"/>
            <a:ext cx="39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p>
        </p:txBody>
      </p:sp>
      <p:sp>
        <p:nvSpPr>
          <p:cNvPr id="162" name="矩形 161">
            <a:extLst>
              <a:ext uri="{FF2B5EF4-FFF2-40B4-BE49-F238E27FC236}">
                <a16:creationId xmlns:a16="http://schemas.microsoft.com/office/drawing/2014/main" id="{CF7A624B-16A1-422F-3039-65FFA6D406C8}"/>
              </a:ext>
            </a:extLst>
          </p:cNvPr>
          <p:cNvSpPr/>
          <p:nvPr/>
        </p:nvSpPr>
        <p:spPr>
          <a:xfrm>
            <a:off x="4080716" y="3167182"/>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63" name="矩形 162">
            <a:extLst>
              <a:ext uri="{FF2B5EF4-FFF2-40B4-BE49-F238E27FC236}">
                <a16:creationId xmlns:a16="http://schemas.microsoft.com/office/drawing/2014/main" id="{CF7A624B-16A1-422F-3039-65FFA6D406C8}"/>
              </a:ext>
            </a:extLst>
          </p:cNvPr>
          <p:cNvSpPr/>
          <p:nvPr/>
        </p:nvSpPr>
        <p:spPr>
          <a:xfrm>
            <a:off x="4365963" y="3167182"/>
            <a:ext cx="252000" cy="23748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64" name="矩形 163">
            <a:extLst>
              <a:ext uri="{FF2B5EF4-FFF2-40B4-BE49-F238E27FC236}">
                <a16:creationId xmlns:a16="http://schemas.microsoft.com/office/drawing/2014/main" id="{CF7A624B-16A1-422F-3039-65FFA6D406C8}"/>
              </a:ext>
            </a:extLst>
          </p:cNvPr>
          <p:cNvSpPr/>
          <p:nvPr/>
        </p:nvSpPr>
        <p:spPr>
          <a:xfrm>
            <a:off x="4901899" y="3170070"/>
            <a:ext cx="396000" cy="23125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65" name="矩形 164">
            <a:extLst>
              <a:ext uri="{FF2B5EF4-FFF2-40B4-BE49-F238E27FC236}">
                <a16:creationId xmlns:a16="http://schemas.microsoft.com/office/drawing/2014/main" id="{CF7A624B-16A1-422F-3039-65FFA6D406C8}"/>
              </a:ext>
            </a:extLst>
          </p:cNvPr>
          <p:cNvSpPr/>
          <p:nvPr/>
        </p:nvSpPr>
        <p:spPr>
          <a:xfrm>
            <a:off x="5296840" y="3167182"/>
            <a:ext cx="36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66" name="矩形 165">
            <a:extLst>
              <a:ext uri="{FF2B5EF4-FFF2-40B4-BE49-F238E27FC236}">
                <a16:creationId xmlns:a16="http://schemas.microsoft.com/office/drawing/2014/main" id="{CF7A624B-16A1-422F-3039-65FFA6D406C8}"/>
              </a:ext>
            </a:extLst>
          </p:cNvPr>
          <p:cNvSpPr/>
          <p:nvPr/>
        </p:nvSpPr>
        <p:spPr>
          <a:xfrm>
            <a:off x="4613482" y="3167183"/>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67" name="矩形 166">
            <a:extLst>
              <a:ext uri="{FF2B5EF4-FFF2-40B4-BE49-F238E27FC236}">
                <a16:creationId xmlns:a16="http://schemas.microsoft.com/office/drawing/2014/main" id="{CF7A624B-16A1-422F-3039-65FFA6D406C8}"/>
              </a:ext>
            </a:extLst>
          </p:cNvPr>
          <p:cNvSpPr/>
          <p:nvPr/>
        </p:nvSpPr>
        <p:spPr>
          <a:xfrm>
            <a:off x="5656335" y="3167503"/>
            <a:ext cx="1728000" cy="237165"/>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69" name="矩形 168">
            <a:extLst>
              <a:ext uri="{FF2B5EF4-FFF2-40B4-BE49-F238E27FC236}">
                <a16:creationId xmlns:a16="http://schemas.microsoft.com/office/drawing/2014/main" id="{CF7A624B-16A1-422F-3039-65FFA6D406C8}"/>
              </a:ext>
            </a:extLst>
          </p:cNvPr>
          <p:cNvSpPr/>
          <p:nvPr/>
        </p:nvSpPr>
        <p:spPr>
          <a:xfrm>
            <a:off x="8753445" y="2936308"/>
            <a:ext cx="213734" cy="23251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70" name="矩形 169">
            <a:extLst>
              <a:ext uri="{FF2B5EF4-FFF2-40B4-BE49-F238E27FC236}">
                <a16:creationId xmlns:a16="http://schemas.microsoft.com/office/drawing/2014/main" id="{CF7A624B-16A1-422F-3039-65FFA6D406C8}"/>
              </a:ext>
            </a:extLst>
          </p:cNvPr>
          <p:cNvSpPr/>
          <p:nvPr/>
        </p:nvSpPr>
        <p:spPr>
          <a:xfrm>
            <a:off x="8467340" y="2930905"/>
            <a:ext cx="178155" cy="237916"/>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71" name="矩形 170">
            <a:extLst>
              <a:ext uri="{FF2B5EF4-FFF2-40B4-BE49-F238E27FC236}">
                <a16:creationId xmlns:a16="http://schemas.microsoft.com/office/drawing/2014/main" id="{CF7A624B-16A1-422F-3039-65FFA6D406C8}"/>
              </a:ext>
            </a:extLst>
          </p:cNvPr>
          <p:cNvSpPr/>
          <p:nvPr/>
        </p:nvSpPr>
        <p:spPr>
          <a:xfrm>
            <a:off x="8212227" y="2930906"/>
            <a:ext cx="180000" cy="23801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72" name="矩形 171">
            <a:extLst>
              <a:ext uri="{FF2B5EF4-FFF2-40B4-BE49-F238E27FC236}">
                <a16:creationId xmlns:a16="http://schemas.microsoft.com/office/drawing/2014/main" id="{CF7A624B-16A1-422F-3039-65FFA6D406C8}"/>
              </a:ext>
            </a:extLst>
          </p:cNvPr>
          <p:cNvSpPr/>
          <p:nvPr/>
        </p:nvSpPr>
        <p:spPr>
          <a:xfrm>
            <a:off x="7927601" y="2930908"/>
            <a:ext cx="252000" cy="23801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73" name="矩形 172">
            <a:extLst>
              <a:ext uri="{FF2B5EF4-FFF2-40B4-BE49-F238E27FC236}">
                <a16:creationId xmlns:a16="http://schemas.microsoft.com/office/drawing/2014/main" id="{CF7A624B-16A1-422F-3039-65FFA6D406C8}"/>
              </a:ext>
            </a:extLst>
          </p:cNvPr>
          <p:cNvSpPr/>
          <p:nvPr/>
        </p:nvSpPr>
        <p:spPr>
          <a:xfrm>
            <a:off x="7639441" y="2930909"/>
            <a:ext cx="180210" cy="23801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74" name="矩形 173">
            <a:extLst>
              <a:ext uri="{FF2B5EF4-FFF2-40B4-BE49-F238E27FC236}">
                <a16:creationId xmlns:a16="http://schemas.microsoft.com/office/drawing/2014/main" id="{CF7A624B-16A1-422F-3039-65FFA6D406C8}"/>
              </a:ext>
            </a:extLst>
          </p:cNvPr>
          <p:cNvSpPr/>
          <p:nvPr/>
        </p:nvSpPr>
        <p:spPr>
          <a:xfrm>
            <a:off x="7383711" y="2931388"/>
            <a:ext cx="72000" cy="23801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75" name="矩形 174">
            <a:extLst>
              <a:ext uri="{FF2B5EF4-FFF2-40B4-BE49-F238E27FC236}">
                <a16:creationId xmlns:a16="http://schemas.microsoft.com/office/drawing/2014/main" id="{CF7A624B-16A1-422F-3039-65FFA6D406C8}"/>
              </a:ext>
            </a:extLst>
          </p:cNvPr>
          <p:cNvSpPr/>
          <p:nvPr/>
        </p:nvSpPr>
        <p:spPr>
          <a:xfrm>
            <a:off x="8967179" y="2930905"/>
            <a:ext cx="216000" cy="23849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76" name="矩形 175">
            <a:extLst>
              <a:ext uri="{FF2B5EF4-FFF2-40B4-BE49-F238E27FC236}">
                <a16:creationId xmlns:a16="http://schemas.microsoft.com/office/drawing/2014/main" id="{CF7A624B-16A1-422F-3039-65FFA6D406C8}"/>
              </a:ext>
            </a:extLst>
          </p:cNvPr>
          <p:cNvSpPr/>
          <p:nvPr/>
        </p:nvSpPr>
        <p:spPr>
          <a:xfrm>
            <a:off x="9180913" y="2930905"/>
            <a:ext cx="180000" cy="236277"/>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177" name="矩形 176">
            <a:extLst>
              <a:ext uri="{FF2B5EF4-FFF2-40B4-BE49-F238E27FC236}">
                <a16:creationId xmlns:a16="http://schemas.microsoft.com/office/drawing/2014/main" id="{CF7A624B-16A1-422F-3039-65FFA6D406C8}"/>
              </a:ext>
            </a:extLst>
          </p:cNvPr>
          <p:cNvSpPr/>
          <p:nvPr/>
        </p:nvSpPr>
        <p:spPr>
          <a:xfrm>
            <a:off x="9357981" y="2936308"/>
            <a:ext cx="252693" cy="23087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178" name="矩形 177">
            <a:extLst>
              <a:ext uri="{FF2B5EF4-FFF2-40B4-BE49-F238E27FC236}">
                <a16:creationId xmlns:a16="http://schemas.microsoft.com/office/drawing/2014/main" id="{CF7A624B-16A1-422F-3039-65FFA6D406C8}"/>
              </a:ext>
            </a:extLst>
          </p:cNvPr>
          <p:cNvSpPr/>
          <p:nvPr/>
        </p:nvSpPr>
        <p:spPr>
          <a:xfrm>
            <a:off x="9610674" y="2935364"/>
            <a:ext cx="180000" cy="23181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10</a:t>
            </a:r>
          </a:p>
        </p:txBody>
      </p:sp>
      <p:sp>
        <p:nvSpPr>
          <p:cNvPr id="179" name="矩形 178">
            <a:extLst>
              <a:ext uri="{FF2B5EF4-FFF2-40B4-BE49-F238E27FC236}">
                <a16:creationId xmlns:a16="http://schemas.microsoft.com/office/drawing/2014/main" id="{CF7A624B-16A1-422F-3039-65FFA6D406C8}"/>
              </a:ext>
            </a:extLst>
          </p:cNvPr>
          <p:cNvSpPr/>
          <p:nvPr/>
        </p:nvSpPr>
        <p:spPr>
          <a:xfrm>
            <a:off x="9785476" y="2935364"/>
            <a:ext cx="185565" cy="23181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11</a:t>
            </a:r>
          </a:p>
        </p:txBody>
      </p:sp>
      <p:sp>
        <p:nvSpPr>
          <p:cNvPr id="180" name="矩形 179">
            <a:extLst>
              <a:ext uri="{FF2B5EF4-FFF2-40B4-BE49-F238E27FC236}">
                <a16:creationId xmlns:a16="http://schemas.microsoft.com/office/drawing/2014/main" id="{CF7A624B-16A1-422F-3039-65FFA6D406C8}"/>
              </a:ext>
            </a:extLst>
          </p:cNvPr>
          <p:cNvSpPr/>
          <p:nvPr/>
        </p:nvSpPr>
        <p:spPr>
          <a:xfrm>
            <a:off x="9973711" y="2930905"/>
            <a:ext cx="216000" cy="23849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12</a:t>
            </a:r>
          </a:p>
        </p:txBody>
      </p:sp>
      <p:sp>
        <p:nvSpPr>
          <p:cNvPr id="181" name="矩形 180">
            <a:extLst>
              <a:ext uri="{FF2B5EF4-FFF2-40B4-BE49-F238E27FC236}">
                <a16:creationId xmlns:a16="http://schemas.microsoft.com/office/drawing/2014/main" id="{CF7A624B-16A1-422F-3039-65FFA6D406C8}"/>
              </a:ext>
            </a:extLst>
          </p:cNvPr>
          <p:cNvSpPr/>
          <p:nvPr/>
        </p:nvSpPr>
        <p:spPr>
          <a:xfrm>
            <a:off x="10185206" y="2930905"/>
            <a:ext cx="216000" cy="23849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13</a:t>
            </a:r>
          </a:p>
        </p:txBody>
      </p:sp>
      <p:grpSp>
        <p:nvGrpSpPr>
          <p:cNvPr id="182" name="组合 181"/>
          <p:cNvGrpSpPr/>
          <p:nvPr/>
        </p:nvGrpSpPr>
        <p:grpSpPr>
          <a:xfrm>
            <a:off x="217915" y="2931065"/>
            <a:ext cx="5431269" cy="238555"/>
            <a:chOff x="2242218" y="2289715"/>
            <a:chExt cx="5431269" cy="238555"/>
          </a:xfrm>
        </p:grpSpPr>
        <p:sp>
          <p:nvSpPr>
            <p:cNvPr id="183" name="矩形 182">
              <a:extLst>
                <a:ext uri="{FF2B5EF4-FFF2-40B4-BE49-F238E27FC236}">
                  <a16:creationId xmlns:a16="http://schemas.microsoft.com/office/drawing/2014/main" id="{CF7A624B-16A1-422F-3039-65FFA6D406C8}"/>
                </a:ext>
              </a:extLst>
            </p:cNvPr>
            <p:cNvSpPr/>
            <p:nvPr/>
          </p:nvSpPr>
          <p:spPr>
            <a:xfrm>
              <a:off x="2242218" y="2291531"/>
              <a:ext cx="1224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13</a:t>
              </a:r>
              <a:endParaRPr kumimoji="1" lang="zh-CN" altLang="en-US" sz="1200" dirty="0">
                <a:latin typeface="Times New Roman" panose="02020603050405020304" pitchFamily="18" charset="0"/>
                <a:cs typeface="Times New Roman" panose="02020603050405020304" pitchFamily="18" charset="0"/>
              </a:endParaRPr>
            </a:p>
          </p:txBody>
        </p:sp>
        <p:sp>
          <p:nvSpPr>
            <p:cNvPr id="184" name="矩形 183">
              <a:extLst>
                <a:ext uri="{FF2B5EF4-FFF2-40B4-BE49-F238E27FC236}">
                  <a16:creationId xmlns:a16="http://schemas.microsoft.com/office/drawing/2014/main" id="{CF7A624B-16A1-422F-3039-65FFA6D406C8}"/>
                </a:ext>
              </a:extLst>
            </p:cNvPr>
            <p:cNvSpPr/>
            <p:nvPr/>
          </p:nvSpPr>
          <p:spPr>
            <a:xfrm>
              <a:off x="6202218" y="2291308"/>
              <a:ext cx="360000" cy="23674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85" name="矩形 184">
              <a:extLst>
                <a:ext uri="{FF2B5EF4-FFF2-40B4-BE49-F238E27FC236}">
                  <a16:creationId xmlns:a16="http://schemas.microsoft.com/office/drawing/2014/main" id="{CF7A624B-16A1-422F-3039-65FFA6D406C8}"/>
                </a:ext>
              </a:extLst>
            </p:cNvPr>
            <p:cNvSpPr/>
            <p:nvPr/>
          </p:nvSpPr>
          <p:spPr>
            <a:xfrm>
              <a:off x="6562218" y="2291307"/>
              <a:ext cx="324000" cy="236741"/>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86" name="矩形 185">
              <a:extLst>
                <a:ext uri="{FF2B5EF4-FFF2-40B4-BE49-F238E27FC236}">
                  <a16:creationId xmlns:a16="http://schemas.microsoft.com/office/drawing/2014/main" id="{CF7A624B-16A1-422F-3039-65FFA6D406C8}"/>
                </a:ext>
              </a:extLst>
            </p:cNvPr>
            <p:cNvSpPr/>
            <p:nvPr/>
          </p:nvSpPr>
          <p:spPr>
            <a:xfrm>
              <a:off x="6886218" y="2291306"/>
              <a:ext cx="432000" cy="236742"/>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87" name="矩形 186">
              <a:extLst>
                <a:ext uri="{FF2B5EF4-FFF2-40B4-BE49-F238E27FC236}">
                  <a16:creationId xmlns:a16="http://schemas.microsoft.com/office/drawing/2014/main" id="{CF7A624B-16A1-422F-3039-65FFA6D406C8}"/>
                </a:ext>
              </a:extLst>
            </p:cNvPr>
            <p:cNvSpPr/>
            <p:nvPr/>
          </p:nvSpPr>
          <p:spPr>
            <a:xfrm>
              <a:off x="7313487" y="2289715"/>
              <a:ext cx="360000" cy="23833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88" name="矩形 187">
              <a:extLst>
                <a:ext uri="{FF2B5EF4-FFF2-40B4-BE49-F238E27FC236}">
                  <a16:creationId xmlns:a16="http://schemas.microsoft.com/office/drawing/2014/main" id="{CF7A624B-16A1-422F-3039-65FFA6D406C8}"/>
                </a:ext>
              </a:extLst>
            </p:cNvPr>
            <p:cNvSpPr/>
            <p:nvPr/>
          </p:nvSpPr>
          <p:spPr>
            <a:xfrm>
              <a:off x="3466218" y="2291531"/>
              <a:ext cx="324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12</a:t>
              </a:r>
              <a:endParaRPr kumimoji="1" lang="zh-CN" altLang="en-US" sz="1200" dirty="0">
                <a:latin typeface="Times New Roman" panose="02020603050405020304" pitchFamily="18" charset="0"/>
                <a:cs typeface="Times New Roman" panose="02020603050405020304" pitchFamily="18" charset="0"/>
              </a:endParaRPr>
            </a:p>
          </p:txBody>
        </p:sp>
        <p:sp>
          <p:nvSpPr>
            <p:cNvPr id="189" name="矩形 188">
              <a:extLst>
                <a:ext uri="{FF2B5EF4-FFF2-40B4-BE49-F238E27FC236}">
                  <a16:creationId xmlns:a16="http://schemas.microsoft.com/office/drawing/2014/main" id="{CF7A624B-16A1-422F-3039-65FFA6D406C8}"/>
                </a:ext>
              </a:extLst>
            </p:cNvPr>
            <p:cNvSpPr/>
            <p:nvPr/>
          </p:nvSpPr>
          <p:spPr>
            <a:xfrm>
              <a:off x="4582218" y="2291529"/>
              <a:ext cx="360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190" name="矩形 189">
              <a:extLst>
                <a:ext uri="{FF2B5EF4-FFF2-40B4-BE49-F238E27FC236}">
                  <a16:creationId xmlns:a16="http://schemas.microsoft.com/office/drawing/2014/main" id="{CF7A624B-16A1-422F-3039-65FFA6D406C8}"/>
                </a:ext>
              </a:extLst>
            </p:cNvPr>
            <p:cNvSpPr/>
            <p:nvPr/>
          </p:nvSpPr>
          <p:spPr>
            <a:xfrm>
              <a:off x="3790218" y="2291531"/>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11</a:t>
              </a:r>
              <a:endParaRPr kumimoji="1" lang="zh-CN" altLang="en-US" sz="1200" dirty="0">
                <a:latin typeface="Times New Roman" panose="02020603050405020304" pitchFamily="18" charset="0"/>
                <a:cs typeface="Times New Roman" panose="02020603050405020304" pitchFamily="18" charset="0"/>
              </a:endParaRPr>
            </a:p>
          </p:txBody>
        </p:sp>
        <p:sp>
          <p:nvSpPr>
            <p:cNvPr id="191" name="矩形 190">
              <a:extLst>
                <a:ext uri="{FF2B5EF4-FFF2-40B4-BE49-F238E27FC236}">
                  <a16:creationId xmlns:a16="http://schemas.microsoft.com/office/drawing/2014/main" id="{CF7A624B-16A1-422F-3039-65FFA6D406C8}"/>
                </a:ext>
              </a:extLst>
            </p:cNvPr>
            <p:cNvSpPr/>
            <p:nvPr/>
          </p:nvSpPr>
          <p:spPr>
            <a:xfrm>
              <a:off x="4186218" y="2291530"/>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10</a:t>
              </a:r>
              <a:endParaRPr kumimoji="1" lang="zh-CN" altLang="en-US" sz="1200" dirty="0">
                <a:latin typeface="Times New Roman" panose="02020603050405020304" pitchFamily="18" charset="0"/>
                <a:cs typeface="Times New Roman" panose="02020603050405020304" pitchFamily="18" charset="0"/>
              </a:endParaRPr>
            </a:p>
          </p:txBody>
        </p:sp>
        <p:sp>
          <p:nvSpPr>
            <p:cNvPr id="192" name="矩形 191">
              <a:extLst>
                <a:ext uri="{FF2B5EF4-FFF2-40B4-BE49-F238E27FC236}">
                  <a16:creationId xmlns:a16="http://schemas.microsoft.com/office/drawing/2014/main" id="{CF7A624B-16A1-422F-3039-65FFA6D406C8}"/>
                </a:ext>
              </a:extLst>
            </p:cNvPr>
            <p:cNvSpPr/>
            <p:nvPr/>
          </p:nvSpPr>
          <p:spPr>
            <a:xfrm>
              <a:off x="4942218" y="2291310"/>
              <a:ext cx="288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p>
          </p:txBody>
        </p:sp>
        <p:sp>
          <p:nvSpPr>
            <p:cNvPr id="193" name="矩形 192">
              <a:extLst>
                <a:ext uri="{FF2B5EF4-FFF2-40B4-BE49-F238E27FC236}">
                  <a16:creationId xmlns:a16="http://schemas.microsoft.com/office/drawing/2014/main" id="{CF7A624B-16A1-422F-3039-65FFA6D406C8}"/>
                </a:ext>
              </a:extLst>
            </p:cNvPr>
            <p:cNvSpPr/>
            <p:nvPr/>
          </p:nvSpPr>
          <p:spPr>
            <a:xfrm>
              <a:off x="5230218" y="2291310"/>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94" name="矩形 193">
              <a:extLst>
                <a:ext uri="{FF2B5EF4-FFF2-40B4-BE49-F238E27FC236}">
                  <a16:creationId xmlns:a16="http://schemas.microsoft.com/office/drawing/2014/main" id="{CF7A624B-16A1-422F-3039-65FFA6D406C8}"/>
                </a:ext>
              </a:extLst>
            </p:cNvPr>
            <p:cNvSpPr/>
            <p:nvPr/>
          </p:nvSpPr>
          <p:spPr>
            <a:xfrm>
              <a:off x="5626218" y="2291310"/>
              <a:ext cx="21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95" name="矩形 194">
              <a:extLst>
                <a:ext uri="{FF2B5EF4-FFF2-40B4-BE49-F238E27FC236}">
                  <a16:creationId xmlns:a16="http://schemas.microsoft.com/office/drawing/2014/main" id="{CF7A624B-16A1-422F-3039-65FFA6D406C8}"/>
                </a:ext>
              </a:extLst>
            </p:cNvPr>
            <p:cNvSpPr/>
            <p:nvPr/>
          </p:nvSpPr>
          <p:spPr>
            <a:xfrm>
              <a:off x="5842218" y="2291309"/>
              <a:ext cx="360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p>
          </p:txBody>
        </p:sp>
      </p:grpSp>
      <p:sp>
        <p:nvSpPr>
          <p:cNvPr id="196" name="矩形 195">
            <a:extLst>
              <a:ext uri="{FF2B5EF4-FFF2-40B4-BE49-F238E27FC236}">
                <a16:creationId xmlns:a16="http://schemas.microsoft.com/office/drawing/2014/main" id="{CF7A624B-16A1-422F-3039-65FFA6D406C8}"/>
              </a:ext>
            </a:extLst>
          </p:cNvPr>
          <p:cNvSpPr/>
          <p:nvPr/>
        </p:nvSpPr>
        <p:spPr>
          <a:xfrm>
            <a:off x="1439887" y="3167182"/>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13</a:t>
            </a:r>
            <a:endParaRPr kumimoji="1" lang="zh-CN" altLang="en-US" sz="1200" dirty="0">
              <a:latin typeface="Times New Roman" panose="02020603050405020304" pitchFamily="18" charset="0"/>
              <a:cs typeface="Times New Roman" panose="02020603050405020304" pitchFamily="18" charset="0"/>
            </a:endParaRPr>
          </a:p>
        </p:txBody>
      </p:sp>
      <p:sp>
        <p:nvSpPr>
          <p:cNvPr id="197" name="矩形 196">
            <a:extLst>
              <a:ext uri="{FF2B5EF4-FFF2-40B4-BE49-F238E27FC236}">
                <a16:creationId xmlns:a16="http://schemas.microsoft.com/office/drawing/2014/main" id="{CF7A624B-16A1-422F-3039-65FFA6D406C8}"/>
              </a:ext>
            </a:extLst>
          </p:cNvPr>
          <p:cNvSpPr/>
          <p:nvPr/>
        </p:nvSpPr>
        <p:spPr>
          <a:xfrm>
            <a:off x="1765987" y="3167182"/>
            <a:ext cx="39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12</a:t>
            </a:r>
            <a:endParaRPr kumimoji="1" lang="zh-CN" altLang="en-US" sz="1200" dirty="0">
              <a:latin typeface="Times New Roman" panose="02020603050405020304" pitchFamily="18" charset="0"/>
              <a:cs typeface="Times New Roman" panose="02020603050405020304" pitchFamily="18" charset="0"/>
            </a:endParaRPr>
          </a:p>
        </p:txBody>
      </p:sp>
      <p:sp>
        <p:nvSpPr>
          <p:cNvPr id="198" name="矩形 197">
            <a:extLst>
              <a:ext uri="{FF2B5EF4-FFF2-40B4-BE49-F238E27FC236}">
                <a16:creationId xmlns:a16="http://schemas.microsoft.com/office/drawing/2014/main" id="{CF7A624B-16A1-422F-3039-65FFA6D406C8}"/>
              </a:ext>
            </a:extLst>
          </p:cNvPr>
          <p:cNvSpPr/>
          <p:nvPr/>
        </p:nvSpPr>
        <p:spPr>
          <a:xfrm>
            <a:off x="2161598" y="3167182"/>
            <a:ext cx="46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11</a:t>
            </a:r>
            <a:endParaRPr kumimoji="1" lang="zh-CN" altLang="en-US" sz="1200" dirty="0">
              <a:latin typeface="Times New Roman" panose="02020603050405020304" pitchFamily="18" charset="0"/>
              <a:cs typeface="Times New Roman" panose="02020603050405020304" pitchFamily="18" charset="0"/>
            </a:endParaRPr>
          </a:p>
        </p:txBody>
      </p:sp>
      <p:sp>
        <p:nvSpPr>
          <p:cNvPr id="199" name="矩形 198">
            <a:extLst>
              <a:ext uri="{FF2B5EF4-FFF2-40B4-BE49-F238E27FC236}">
                <a16:creationId xmlns:a16="http://schemas.microsoft.com/office/drawing/2014/main" id="{CF7A624B-16A1-422F-3039-65FFA6D406C8}"/>
              </a:ext>
            </a:extLst>
          </p:cNvPr>
          <p:cNvSpPr/>
          <p:nvPr/>
        </p:nvSpPr>
        <p:spPr>
          <a:xfrm>
            <a:off x="2628726" y="3170070"/>
            <a:ext cx="324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10</a:t>
            </a:r>
            <a:endParaRPr kumimoji="1" lang="zh-CN" altLang="en-US" sz="1200" dirty="0">
              <a:latin typeface="Times New Roman" panose="02020603050405020304" pitchFamily="18" charset="0"/>
              <a:cs typeface="Times New Roman" panose="02020603050405020304" pitchFamily="18" charset="0"/>
            </a:endParaRPr>
          </a:p>
        </p:txBody>
      </p:sp>
      <p:sp>
        <p:nvSpPr>
          <p:cNvPr id="200" name="矩形 199">
            <a:extLst>
              <a:ext uri="{FF2B5EF4-FFF2-40B4-BE49-F238E27FC236}">
                <a16:creationId xmlns:a16="http://schemas.microsoft.com/office/drawing/2014/main" id="{CF7A624B-16A1-422F-3039-65FFA6D406C8}"/>
              </a:ext>
            </a:extLst>
          </p:cNvPr>
          <p:cNvSpPr/>
          <p:nvPr/>
        </p:nvSpPr>
        <p:spPr>
          <a:xfrm>
            <a:off x="2955396" y="3168419"/>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201" name="矩形 200">
            <a:extLst>
              <a:ext uri="{FF2B5EF4-FFF2-40B4-BE49-F238E27FC236}">
                <a16:creationId xmlns:a16="http://schemas.microsoft.com/office/drawing/2014/main" id="{CF7A624B-16A1-422F-3039-65FFA6D406C8}"/>
              </a:ext>
            </a:extLst>
          </p:cNvPr>
          <p:cNvSpPr/>
          <p:nvPr/>
        </p:nvSpPr>
        <p:spPr>
          <a:xfrm>
            <a:off x="3247952" y="3167182"/>
            <a:ext cx="432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02" name="矩形 201">
            <a:extLst>
              <a:ext uri="{FF2B5EF4-FFF2-40B4-BE49-F238E27FC236}">
                <a16:creationId xmlns:a16="http://schemas.microsoft.com/office/drawing/2014/main" id="{CF7A624B-16A1-422F-3039-65FFA6D406C8}"/>
              </a:ext>
            </a:extLst>
          </p:cNvPr>
          <p:cNvSpPr/>
          <p:nvPr/>
        </p:nvSpPr>
        <p:spPr>
          <a:xfrm>
            <a:off x="3684268" y="3167182"/>
            <a:ext cx="39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p>
        </p:txBody>
      </p:sp>
      <p:sp>
        <p:nvSpPr>
          <p:cNvPr id="203" name="矩形 202">
            <a:extLst>
              <a:ext uri="{FF2B5EF4-FFF2-40B4-BE49-F238E27FC236}">
                <a16:creationId xmlns:a16="http://schemas.microsoft.com/office/drawing/2014/main" id="{CF7A624B-16A1-422F-3039-65FFA6D406C8}"/>
              </a:ext>
            </a:extLst>
          </p:cNvPr>
          <p:cNvSpPr/>
          <p:nvPr/>
        </p:nvSpPr>
        <p:spPr>
          <a:xfrm>
            <a:off x="9251106" y="3169472"/>
            <a:ext cx="18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12</a:t>
            </a:r>
            <a:endParaRPr kumimoji="1" lang="zh-CN" altLang="en-US" sz="1200" dirty="0">
              <a:latin typeface="Times New Roman" panose="02020603050405020304" pitchFamily="18" charset="0"/>
              <a:cs typeface="Times New Roman" panose="02020603050405020304" pitchFamily="18" charset="0"/>
            </a:endParaRPr>
          </a:p>
        </p:txBody>
      </p:sp>
      <p:sp>
        <p:nvSpPr>
          <p:cNvPr id="204" name="矩形 203">
            <a:extLst>
              <a:ext uri="{FF2B5EF4-FFF2-40B4-BE49-F238E27FC236}">
                <a16:creationId xmlns:a16="http://schemas.microsoft.com/office/drawing/2014/main" id="{CF7A624B-16A1-422F-3039-65FFA6D406C8}"/>
              </a:ext>
            </a:extLst>
          </p:cNvPr>
          <p:cNvSpPr/>
          <p:nvPr/>
        </p:nvSpPr>
        <p:spPr>
          <a:xfrm>
            <a:off x="9037140" y="3171502"/>
            <a:ext cx="21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10</a:t>
            </a:r>
            <a:endParaRPr kumimoji="1" lang="zh-CN" altLang="en-US" sz="1200" dirty="0">
              <a:latin typeface="Times New Roman" panose="02020603050405020304" pitchFamily="18" charset="0"/>
              <a:cs typeface="Times New Roman" panose="02020603050405020304" pitchFamily="18" charset="0"/>
            </a:endParaRPr>
          </a:p>
        </p:txBody>
      </p:sp>
      <p:sp>
        <p:nvSpPr>
          <p:cNvPr id="205" name="矩形 204">
            <a:extLst>
              <a:ext uri="{FF2B5EF4-FFF2-40B4-BE49-F238E27FC236}">
                <a16:creationId xmlns:a16="http://schemas.microsoft.com/office/drawing/2014/main" id="{CF7A624B-16A1-422F-3039-65FFA6D406C8}"/>
              </a:ext>
            </a:extLst>
          </p:cNvPr>
          <p:cNvSpPr/>
          <p:nvPr/>
        </p:nvSpPr>
        <p:spPr>
          <a:xfrm>
            <a:off x="8746680" y="3170070"/>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206" name="矩形 205">
            <a:extLst>
              <a:ext uri="{FF2B5EF4-FFF2-40B4-BE49-F238E27FC236}">
                <a16:creationId xmlns:a16="http://schemas.microsoft.com/office/drawing/2014/main" id="{CF7A624B-16A1-422F-3039-65FFA6D406C8}"/>
              </a:ext>
            </a:extLst>
          </p:cNvPr>
          <p:cNvSpPr/>
          <p:nvPr/>
        </p:nvSpPr>
        <p:spPr>
          <a:xfrm>
            <a:off x="8462732" y="3166210"/>
            <a:ext cx="288000" cy="23497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7" name="矩形 206">
            <a:extLst>
              <a:ext uri="{FF2B5EF4-FFF2-40B4-BE49-F238E27FC236}">
                <a16:creationId xmlns:a16="http://schemas.microsoft.com/office/drawing/2014/main" id="{CF7A624B-16A1-422F-3039-65FFA6D406C8}"/>
              </a:ext>
            </a:extLst>
          </p:cNvPr>
          <p:cNvSpPr/>
          <p:nvPr/>
        </p:nvSpPr>
        <p:spPr>
          <a:xfrm>
            <a:off x="8209880" y="3166210"/>
            <a:ext cx="252000" cy="23748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08" name="矩形 207">
            <a:extLst>
              <a:ext uri="{FF2B5EF4-FFF2-40B4-BE49-F238E27FC236}">
                <a16:creationId xmlns:a16="http://schemas.microsoft.com/office/drawing/2014/main" id="{CF7A624B-16A1-422F-3039-65FFA6D406C8}"/>
              </a:ext>
            </a:extLst>
          </p:cNvPr>
          <p:cNvSpPr/>
          <p:nvPr/>
        </p:nvSpPr>
        <p:spPr>
          <a:xfrm>
            <a:off x="7922246" y="3167182"/>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09" name="矩形 208">
            <a:extLst>
              <a:ext uri="{FF2B5EF4-FFF2-40B4-BE49-F238E27FC236}">
                <a16:creationId xmlns:a16="http://schemas.microsoft.com/office/drawing/2014/main" id="{CF7A624B-16A1-422F-3039-65FFA6D406C8}"/>
              </a:ext>
            </a:extLst>
          </p:cNvPr>
          <p:cNvSpPr/>
          <p:nvPr/>
        </p:nvSpPr>
        <p:spPr>
          <a:xfrm>
            <a:off x="7637080" y="3170217"/>
            <a:ext cx="288000" cy="23125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10" name="矩形 209">
            <a:extLst>
              <a:ext uri="{FF2B5EF4-FFF2-40B4-BE49-F238E27FC236}">
                <a16:creationId xmlns:a16="http://schemas.microsoft.com/office/drawing/2014/main" id="{CF7A624B-16A1-422F-3039-65FFA6D406C8}"/>
              </a:ext>
            </a:extLst>
          </p:cNvPr>
          <p:cNvSpPr/>
          <p:nvPr/>
        </p:nvSpPr>
        <p:spPr>
          <a:xfrm>
            <a:off x="7385211" y="3170848"/>
            <a:ext cx="252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11" name="矩形 210">
            <a:extLst>
              <a:ext uri="{FF2B5EF4-FFF2-40B4-BE49-F238E27FC236}">
                <a16:creationId xmlns:a16="http://schemas.microsoft.com/office/drawing/2014/main" id="{CF7A624B-16A1-422F-3039-65FFA6D406C8}"/>
              </a:ext>
            </a:extLst>
          </p:cNvPr>
          <p:cNvSpPr/>
          <p:nvPr/>
        </p:nvSpPr>
        <p:spPr>
          <a:xfrm>
            <a:off x="3816159" y="3790207"/>
            <a:ext cx="36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12" name="矩形 211">
            <a:extLst>
              <a:ext uri="{FF2B5EF4-FFF2-40B4-BE49-F238E27FC236}">
                <a16:creationId xmlns:a16="http://schemas.microsoft.com/office/drawing/2014/main" id="{CF7A624B-16A1-422F-3039-65FFA6D406C8}"/>
              </a:ext>
            </a:extLst>
          </p:cNvPr>
          <p:cNvSpPr/>
          <p:nvPr/>
        </p:nvSpPr>
        <p:spPr>
          <a:xfrm>
            <a:off x="4175986" y="3789267"/>
            <a:ext cx="360000" cy="23748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13" name="矩形 212">
            <a:extLst>
              <a:ext uri="{FF2B5EF4-FFF2-40B4-BE49-F238E27FC236}">
                <a16:creationId xmlns:a16="http://schemas.microsoft.com/office/drawing/2014/main" id="{CF7A624B-16A1-422F-3039-65FFA6D406C8}"/>
              </a:ext>
            </a:extLst>
          </p:cNvPr>
          <p:cNvSpPr/>
          <p:nvPr/>
        </p:nvSpPr>
        <p:spPr>
          <a:xfrm>
            <a:off x="4860568" y="3793044"/>
            <a:ext cx="432000" cy="23545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14" name="矩形 213">
            <a:extLst>
              <a:ext uri="{FF2B5EF4-FFF2-40B4-BE49-F238E27FC236}">
                <a16:creationId xmlns:a16="http://schemas.microsoft.com/office/drawing/2014/main" id="{CF7A624B-16A1-422F-3039-65FFA6D406C8}"/>
              </a:ext>
            </a:extLst>
          </p:cNvPr>
          <p:cNvSpPr/>
          <p:nvPr/>
        </p:nvSpPr>
        <p:spPr>
          <a:xfrm>
            <a:off x="5290639" y="3788028"/>
            <a:ext cx="352195" cy="24023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15" name="矩形 214">
            <a:extLst>
              <a:ext uri="{FF2B5EF4-FFF2-40B4-BE49-F238E27FC236}">
                <a16:creationId xmlns:a16="http://schemas.microsoft.com/office/drawing/2014/main" id="{CF7A624B-16A1-422F-3039-65FFA6D406C8}"/>
              </a:ext>
            </a:extLst>
          </p:cNvPr>
          <p:cNvSpPr/>
          <p:nvPr/>
        </p:nvSpPr>
        <p:spPr>
          <a:xfrm>
            <a:off x="4535714" y="3790769"/>
            <a:ext cx="324000" cy="23460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16" name="矩形 215">
            <a:extLst>
              <a:ext uri="{FF2B5EF4-FFF2-40B4-BE49-F238E27FC236}">
                <a16:creationId xmlns:a16="http://schemas.microsoft.com/office/drawing/2014/main" id="{CF7A624B-16A1-422F-3039-65FFA6D406C8}"/>
              </a:ext>
            </a:extLst>
          </p:cNvPr>
          <p:cNvSpPr/>
          <p:nvPr/>
        </p:nvSpPr>
        <p:spPr>
          <a:xfrm>
            <a:off x="5642288" y="3791695"/>
            <a:ext cx="1728000" cy="23656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18" name="矩形 217">
            <a:extLst>
              <a:ext uri="{FF2B5EF4-FFF2-40B4-BE49-F238E27FC236}">
                <a16:creationId xmlns:a16="http://schemas.microsoft.com/office/drawing/2014/main" id="{CF7A624B-16A1-422F-3039-65FFA6D406C8}"/>
              </a:ext>
            </a:extLst>
          </p:cNvPr>
          <p:cNvSpPr/>
          <p:nvPr/>
        </p:nvSpPr>
        <p:spPr>
          <a:xfrm>
            <a:off x="8416846" y="3552999"/>
            <a:ext cx="211889" cy="24080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19" name="矩形 218">
            <a:extLst>
              <a:ext uri="{FF2B5EF4-FFF2-40B4-BE49-F238E27FC236}">
                <a16:creationId xmlns:a16="http://schemas.microsoft.com/office/drawing/2014/main" id="{CF7A624B-16A1-422F-3039-65FFA6D406C8}"/>
              </a:ext>
            </a:extLst>
          </p:cNvPr>
          <p:cNvSpPr/>
          <p:nvPr/>
        </p:nvSpPr>
        <p:spPr>
          <a:xfrm>
            <a:off x="8236847" y="3555886"/>
            <a:ext cx="178155" cy="237916"/>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20" name="矩形 219">
            <a:extLst>
              <a:ext uri="{FF2B5EF4-FFF2-40B4-BE49-F238E27FC236}">
                <a16:creationId xmlns:a16="http://schemas.microsoft.com/office/drawing/2014/main" id="{CF7A624B-16A1-422F-3039-65FFA6D406C8}"/>
              </a:ext>
            </a:extLst>
          </p:cNvPr>
          <p:cNvSpPr/>
          <p:nvPr/>
        </p:nvSpPr>
        <p:spPr>
          <a:xfrm>
            <a:off x="8057934" y="3555887"/>
            <a:ext cx="180000" cy="23801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21" name="矩形 220">
            <a:extLst>
              <a:ext uri="{FF2B5EF4-FFF2-40B4-BE49-F238E27FC236}">
                <a16:creationId xmlns:a16="http://schemas.microsoft.com/office/drawing/2014/main" id="{CF7A624B-16A1-422F-3039-65FFA6D406C8}"/>
              </a:ext>
            </a:extLst>
          </p:cNvPr>
          <p:cNvSpPr/>
          <p:nvPr/>
        </p:nvSpPr>
        <p:spPr>
          <a:xfrm>
            <a:off x="7805058" y="3555889"/>
            <a:ext cx="252000" cy="23801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22" name="矩形 221">
            <a:extLst>
              <a:ext uri="{FF2B5EF4-FFF2-40B4-BE49-F238E27FC236}">
                <a16:creationId xmlns:a16="http://schemas.microsoft.com/office/drawing/2014/main" id="{CF7A624B-16A1-422F-3039-65FFA6D406C8}"/>
              </a:ext>
            </a:extLst>
          </p:cNvPr>
          <p:cNvSpPr/>
          <p:nvPr/>
        </p:nvSpPr>
        <p:spPr>
          <a:xfrm>
            <a:off x="7586748" y="3555890"/>
            <a:ext cx="180210" cy="23801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23" name="矩形 222">
            <a:extLst>
              <a:ext uri="{FF2B5EF4-FFF2-40B4-BE49-F238E27FC236}">
                <a16:creationId xmlns:a16="http://schemas.microsoft.com/office/drawing/2014/main" id="{CF7A624B-16A1-422F-3039-65FFA6D406C8}"/>
              </a:ext>
            </a:extLst>
          </p:cNvPr>
          <p:cNvSpPr/>
          <p:nvPr/>
        </p:nvSpPr>
        <p:spPr>
          <a:xfrm>
            <a:off x="7369256" y="3556369"/>
            <a:ext cx="80017" cy="23472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24" name="矩形 223">
            <a:extLst>
              <a:ext uri="{FF2B5EF4-FFF2-40B4-BE49-F238E27FC236}">
                <a16:creationId xmlns:a16="http://schemas.microsoft.com/office/drawing/2014/main" id="{CF7A624B-16A1-422F-3039-65FFA6D406C8}"/>
              </a:ext>
            </a:extLst>
          </p:cNvPr>
          <p:cNvSpPr/>
          <p:nvPr/>
        </p:nvSpPr>
        <p:spPr>
          <a:xfrm>
            <a:off x="8628736" y="3555886"/>
            <a:ext cx="216000" cy="23849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25" name="矩形 224">
            <a:extLst>
              <a:ext uri="{FF2B5EF4-FFF2-40B4-BE49-F238E27FC236}">
                <a16:creationId xmlns:a16="http://schemas.microsoft.com/office/drawing/2014/main" id="{CF7A624B-16A1-422F-3039-65FFA6D406C8}"/>
              </a:ext>
            </a:extLst>
          </p:cNvPr>
          <p:cNvSpPr/>
          <p:nvPr/>
        </p:nvSpPr>
        <p:spPr>
          <a:xfrm>
            <a:off x="8842470" y="3555886"/>
            <a:ext cx="180000" cy="236277"/>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26" name="矩形 225">
            <a:extLst>
              <a:ext uri="{FF2B5EF4-FFF2-40B4-BE49-F238E27FC236}">
                <a16:creationId xmlns:a16="http://schemas.microsoft.com/office/drawing/2014/main" id="{CF7A624B-16A1-422F-3039-65FFA6D406C8}"/>
              </a:ext>
            </a:extLst>
          </p:cNvPr>
          <p:cNvSpPr/>
          <p:nvPr/>
        </p:nvSpPr>
        <p:spPr>
          <a:xfrm>
            <a:off x="9020500" y="3558237"/>
            <a:ext cx="253413" cy="23613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227" name="矩形 226">
            <a:extLst>
              <a:ext uri="{FF2B5EF4-FFF2-40B4-BE49-F238E27FC236}">
                <a16:creationId xmlns:a16="http://schemas.microsoft.com/office/drawing/2014/main" id="{CF7A624B-16A1-422F-3039-65FFA6D406C8}"/>
              </a:ext>
            </a:extLst>
          </p:cNvPr>
          <p:cNvSpPr/>
          <p:nvPr/>
        </p:nvSpPr>
        <p:spPr>
          <a:xfrm>
            <a:off x="9268910" y="3552999"/>
            <a:ext cx="183321" cy="23916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10</a:t>
            </a:r>
          </a:p>
        </p:txBody>
      </p:sp>
      <p:sp>
        <p:nvSpPr>
          <p:cNvPr id="228" name="矩形 227">
            <a:extLst>
              <a:ext uri="{FF2B5EF4-FFF2-40B4-BE49-F238E27FC236}">
                <a16:creationId xmlns:a16="http://schemas.microsoft.com/office/drawing/2014/main" id="{CF7A624B-16A1-422F-3039-65FFA6D406C8}"/>
              </a:ext>
            </a:extLst>
          </p:cNvPr>
          <p:cNvSpPr/>
          <p:nvPr/>
        </p:nvSpPr>
        <p:spPr>
          <a:xfrm>
            <a:off x="9456950" y="3552999"/>
            <a:ext cx="175648" cy="23916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11</a:t>
            </a:r>
          </a:p>
        </p:txBody>
      </p:sp>
      <p:sp>
        <p:nvSpPr>
          <p:cNvPr id="229" name="矩形 228">
            <a:extLst>
              <a:ext uri="{FF2B5EF4-FFF2-40B4-BE49-F238E27FC236}">
                <a16:creationId xmlns:a16="http://schemas.microsoft.com/office/drawing/2014/main" id="{CF7A624B-16A1-422F-3039-65FFA6D406C8}"/>
              </a:ext>
            </a:extLst>
          </p:cNvPr>
          <p:cNvSpPr/>
          <p:nvPr/>
        </p:nvSpPr>
        <p:spPr>
          <a:xfrm>
            <a:off x="9629366" y="3555886"/>
            <a:ext cx="221901" cy="23214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12</a:t>
            </a:r>
          </a:p>
        </p:txBody>
      </p:sp>
      <p:sp>
        <p:nvSpPr>
          <p:cNvPr id="230" name="矩形 229">
            <a:extLst>
              <a:ext uri="{FF2B5EF4-FFF2-40B4-BE49-F238E27FC236}">
                <a16:creationId xmlns:a16="http://schemas.microsoft.com/office/drawing/2014/main" id="{CF7A624B-16A1-422F-3039-65FFA6D406C8}"/>
              </a:ext>
            </a:extLst>
          </p:cNvPr>
          <p:cNvSpPr/>
          <p:nvPr/>
        </p:nvSpPr>
        <p:spPr>
          <a:xfrm>
            <a:off x="9851267" y="3555886"/>
            <a:ext cx="211496" cy="23214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13</a:t>
            </a:r>
          </a:p>
        </p:txBody>
      </p:sp>
      <p:sp>
        <p:nvSpPr>
          <p:cNvPr id="232" name="矩形 231">
            <a:extLst>
              <a:ext uri="{FF2B5EF4-FFF2-40B4-BE49-F238E27FC236}">
                <a16:creationId xmlns:a16="http://schemas.microsoft.com/office/drawing/2014/main" id="{CF7A624B-16A1-422F-3039-65FFA6D406C8}"/>
              </a:ext>
            </a:extLst>
          </p:cNvPr>
          <p:cNvSpPr/>
          <p:nvPr/>
        </p:nvSpPr>
        <p:spPr>
          <a:xfrm>
            <a:off x="216568" y="3557073"/>
            <a:ext cx="1224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13</a:t>
            </a:r>
            <a:endParaRPr kumimoji="1" lang="zh-CN" altLang="en-US" sz="1200" dirty="0">
              <a:latin typeface="Times New Roman" panose="02020603050405020304" pitchFamily="18" charset="0"/>
              <a:cs typeface="Times New Roman" panose="02020603050405020304" pitchFamily="18" charset="0"/>
            </a:endParaRPr>
          </a:p>
        </p:txBody>
      </p:sp>
      <p:sp>
        <p:nvSpPr>
          <p:cNvPr id="233" name="矩形 232">
            <a:extLst>
              <a:ext uri="{FF2B5EF4-FFF2-40B4-BE49-F238E27FC236}">
                <a16:creationId xmlns:a16="http://schemas.microsoft.com/office/drawing/2014/main" id="{CF7A624B-16A1-422F-3039-65FFA6D406C8}"/>
              </a:ext>
            </a:extLst>
          </p:cNvPr>
          <p:cNvSpPr/>
          <p:nvPr/>
        </p:nvSpPr>
        <p:spPr>
          <a:xfrm>
            <a:off x="4176568" y="3556850"/>
            <a:ext cx="360000" cy="23674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34" name="矩形 233">
            <a:extLst>
              <a:ext uri="{FF2B5EF4-FFF2-40B4-BE49-F238E27FC236}">
                <a16:creationId xmlns:a16="http://schemas.microsoft.com/office/drawing/2014/main" id="{CF7A624B-16A1-422F-3039-65FFA6D406C8}"/>
              </a:ext>
            </a:extLst>
          </p:cNvPr>
          <p:cNvSpPr/>
          <p:nvPr/>
        </p:nvSpPr>
        <p:spPr>
          <a:xfrm>
            <a:off x="4536568" y="3556849"/>
            <a:ext cx="324000" cy="236741"/>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35" name="矩形 234">
            <a:extLst>
              <a:ext uri="{FF2B5EF4-FFF2-40B4-BE49-F238E27FC236}">
                <a16:creationId xmlns:a16="http://schemas.microsoft.com/office/drawing/2014/main" id="{CF7A624B-16A1-422F-3039-65FFA6D406C8}"/>
              </a:ext>
            </a:extLst>
          </p:cNvPr>
          <p:cNvSpPr/>
          <p:nvPr/>
        </p:nvSpPr>
        <p:spPr>
          <a:xfrm>
            <a:off x="4860568" y="3556848"/>
            <a:ext cx="432000" cy="236742"/>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36" name="矩形 235">
            <a:extLst>
              <a:ext uri="{FF2B5EF4-FFF2-40B4-BE49-F238E27FC236}">
                <a16:creationId xmlns:a16="http://schemas.microsoft.com/office/drawing/2014/main" id="{CF7A624B-16A1-422F-3039-65FFA6D406C8}"/>
              </a:ext>
            </a:extLst>
          </p:cNvPr>
          <p:cNvSpPr/>
          <p:nvPr/>
        </p:nvSpPr>
        <p:spPr>
          <a:xfrm>
            <a:off x="5287837" y="3555257"/>
            <a:ext cx="360000" cy="23833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37" name="矩形 236">
            <a:extLst>
              <a:ext uri="{FF2B5EF4-FFF2-40B4-BE49-F238E27FC236}">
                <a16:creationId xmlns:a16="http://schemas.microsoft.com/office/drawing/2014/main" id="{CF7A624B-16A1-422F-3039-65FFA6D406C8}"/>
              </a:ext>
            </a:extLst>
          </p:cNvPr>
          <p:cNvSpPr/>
          <p:nvPr/>
        </p:nvSpPr>
        <p:spPr>
          <a:xfrm>
            <a:off x="1440568" y="3557073"/>
            <a:ext cx="324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12</a:t>
            </a:r>
            <a:endParaRPr kumimoji="1" lang="zh-CN" altLang="en-US" sz="1200" dirty="0">
              <a:latin typeface="Times New Roman" panose="02020603050405020304" pitchFamily="18" charset="0"/>
              <a:cs typeface="Times New Roman" panose="02020603050405020304" pitchFamily="18" charset="0"/>
            </a:endParaRPr>
          </a:p>
        </p:txBody>
      </p:sp>
      <p:sp>
        <p:nvSpPr>
          <p:cNvPr id="238" name="矩形 237">
            <a:extLst>
              <a:ext uri="{FF2B5EF4-FFF2-40B4-BE49-F238E27FC236}">
                <a16:creationId xmlns:a16="http://schemas.microsoft.com/office/drawing/2014/main" id="{CF7A624B-16A1-422F-3039-65FFA6D406C8}"/>
              </a:ext>
            </a:extLst>
          </p:cNvPr>
          <p:cNvSpPr/>
          <p:nvPr/>
        </p:nvSpPr>
        <p:spPr>
          <a:xfrm>
            <a:off x="2556568" y="3557071"/>
            <a:ext cx="360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239" name="矩形 238">
            <a:extLst>
              <a:ext uri="{FF2B5EF4-FFF2-40B4-BE49-F238E27FC236}">
                <a16:creationId xmlns:a16="http://schemas.microsoft.com/office/drawing/2014/main" id="{CF7A624B-16A1-422F-3039-65FFA6D406C8}"/>
              </a:ext>
            </a:extLst>
          </p:cNvPr>
          <p:cNvSpPr/>
          <p:nvPr/>
        </p:nvSpPr>
        <p:spPr>
          <a:xfrm>
            <a:off x="1764568" y="3557073"/>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11</a:t>
            </a:r>
            <a:endParaRPr kumimoji="1" lang="zh-CN" altLang="en-US" sz="1200" dirty="0">
              <a:latin typeface="Times New Roman" panose="02020603050405020304" pitchFamily="18" charset="0"/>
              <a:cs typeface="Times New Roman" panose="02020603050405020304" pitchFamily="18" charset="0"/>
            </a:endParaRPr>
          </a:p>
        </p:txBody>
      </p:sp>
      <p:sp>
        <p:nvSpPr>
          <p:cNvPr id="240" name="矩形 239">
            <a:extLst>
              <a:ext uri="{FF2B5EF4-FFF2-40B4-BE49-F238E27FC236}">
                <a16:creationId xmlns:a16="http://schemas.microsoft.com/office/drawing/2014/main" id="{CF7A624B-16A1-422F-3039-65FFA6D406C8}"/>
              </a:ext>
            </a:extLst>
          </p:cNvPr>
          <p:cNvSpPr/>
          <p:nvPr/>
        </p:nvSpPr>
        <p:spPr>
          <a:xfrm>
            <a:off x="2160568" y="3557072"/>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10</a:t>
            </a:r>
            <a:endParaRPr kumimoji="1" lang="zh-CN" altLang="en-US" sz="1200" dirty="0">
              <a:latin typeface="Times New Roman" panose="02020603050405020304" pitchFamily="18" charset="0"/>
              <a:cs typeface="Times New Roman" panose="02020603050405020304" pitchFamily="18" charset="0"/>
            </a:endParaRPr>
          </a:p>
        </p:txBody>
      </p:sp>
      <p:sp>
        <p:nvSpPr>
          <p:cNvPr id="241" name="矩形 240">
            <a:extLst>
              <a:ext uri="{FF2B5EF4-FFF2-40B4-BE49-F238E27FC236}">
                <a16:creationId xmlns:a16="http://schemas.microsoft.com/office/drawing/2014/main" id="{CF7A624B-16A1-422F-3039-65FFA6D406C8}"/>
              </a:ext>
            </a:extLst>
          </p:cNvPr>
          <p:cNvSpPr/>
          <p:nvPr/>
        </p:nvSpPr>
        <p:spPr>
          <a:xfrm>
            <a:off x="2916568" y="3556852"/>
            <a:ext cx="288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p>
        </p:txBody>
      </p:sp>
      <p:sp>
        <p:nvSpPr>
          <p:cNvPr id="242" name="矩形 241">
            <a:extLst>
              <a:ext uri="{FF2B5EF4-FFF2-40B4-BE49-F238E27FC236}">
                <a16:creationId xmlns:a16="http://schemas.microsoft.com/office/drawing/2014/main" id="{CF7A624B-16A1-422F-3039-65FFA6D406C8}"/>
              </a:ext>
            </a:extLst>
          </p:cNvPr>
          <p:cNvSpPr/>
          <p:nvPr/>
        </p:nvSpPr>
        <p:spPr>
          <a:xfrm>
            <a:off x="3204568" y="3556852"/>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43" name="矩形 242">
            <a:extLst>
              <a:ext uri="{FF2B5EF4-FFF2-40B4-BE49-F238E27FC236}">
                <a16:creationId xmlns:a16="http://schemas.microsoft.com/office/drawing/2014/main" id="{CF7A624B-16A1-422F-3039-65FFA6D406C8}"/>
              </a:ext>
            </a:extLst>
          </p:cNvPr>
          <p:cNvSpPr/>
          <p:nvPr/>
        </p:nvSpPr>
        <p:spPr>
          <a:xfrm>
            <a:off x="3600568" y="3556852"/>
            <a:ext cx="21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44" name="矩形 243">
            <a:extLst>
              <a:ext uri="{FF2B5EF4-FFF2-40B4-BE49-F238E27FC236}">
                <a16:creationId xmlns:a16="http://schemas.microsoft.com/office/drawing/2014/main" id="{CF7A624B-16A1-422F-3039-65FFA6D406C8}"/>
              </a:ext>
            </a:extLst>
          </p:cNvPr>
          <p:cNvSpPr/>
          <p:nvPr/>
        </p:nvSpPr>
        <p:spPr>
          <a:xfrm>
            <a:off x="3816568" y="3556851"/>
            <a:ext cx="360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p>
        </p:txBody>
      </p:sp>
      <p:sp>
        <p:nvSpPr>
          <p:cNvPr id="245" name="矩形 244">
            <a:extLst>
              <a:ext uri="{FF2B5EF4-FFF2-40B4-BE49-F238E27FC236}">
                <a16:creationId xmlns:a16="http://schemas.microsoft.com/office/drawing/2014/main" id="{CF7A624B-16A1-422F-3039-65FFA6D406C8}"/>
              </a:ext>
            </a:extLst>
          </p:cNvPr>
          <p:cNvSpPr/>
          <p:nvPr/>
        </p:nvSpPr>
        <p:spPr>
          <a:xfrm>
            <a:off x="1438540" y="3791374"/>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13</a:t>
            </a:r>
            <a:endParaRPr kumimoji="1" lang="zh-CN" altLang="en-US" sz="1200" dirty="0">
              <a:latin typeface="Times New Roman" panose="02020603050405020304" pitchFamily="18" charset="0"/>
              <a:cs typeface="Times New Roman" panose="02020603050405020304" pitchFamily="18" charset="0"/>
            </a:endParaRPr>
          </a:p>
        </p:txBody>
      </p:sp>
      <p:sp>
        <p:nvSpPr>
          <p:cNvPr id="246" name="矩形 245">
            <a:extLst>
              <a:ext uri="{FF2B5EF4-FFF2-40B4-BE49-F238E27FC236}">
                <a16:creationId xmlns:a16="http://schemas.microsoft.com/office/drawing/2014/main" id="{CF7A624B-16A1-422F-3039-65FFA6D406C8}"/>
              </a:ext>
            </a:extLst>
          </p:cNvPr>
          <p:cNvSpPr/>
          <p:nvPr/>
        </p:nvSpPr>
        <p:spPr>
          <a:xfrm>
            <a:off x="1764640" y="3791374"/>
            <a:ext cx="54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12</a:t>
            </a:r>
            <a:endParaRPr kumimoji="1" lang="zh-CN" altLang="en-US" sz="1200" dirty="0">
              <a:latin typeface="Times New Roman" panose="02020603050405020304" pitchFamily="18" charset="0"/>
              <a:cs typeface="Times New Roman" panose="02020603050405020304" pitchFamily="18" charset="0"/>
            </a:endParaRPr>
          </a:p>
        </p:txBody>
      </p:sp>
      <p:sp>
        <p:nvSpPr>
          <p:cNvPr id="247" name="矩形 246">
            <a:extLst>
              <a:ext uri="{FF2B5EF4-FFF2-40B4-BE49-F238E27FC236}">
                <a16:creationId xmlns:a16="http://schemas.microsoft.com/office/drawing/2014/main" id="{CF7A624B-16A1-422F-3039-65FFA6D406C8}"/>
              </a:ext>
            </a:extLst>
          </p:cNvPr>
          <p:cNvSpPr/>
          <p:nvPr/>
        </p:nvSpPr>
        <p:spPr>
          <a:xfrm>
            <a:off x="2304568" y="3791252"/>
            <a:ext cx="252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en-US" altLang="zh-CN" sz="1200" dirty="0">
                <a:latin typeface="Times New Roman" panose="02020603050405020304" pitchFamily="18" charset="0"/>
                <a:cs typeface="Times New Roman" panose="02020603050405020304" pitchFamily="18" charset="0"/>
              </a:rPr>
              <a:t>11</a:t>
            </a:r>
            <a:endParaRPr kumimoji="1" lang="zh-CN" altLang="en-US" sz="1200" dirty="0">
              <a:latin typeface="Times New Roman" panose="02020603050405020304" pitchFamily="18" charset="0"/>
              <a:cs typeface="Times New Roman" panose="02020603050405020304" pitchFamily="18" charset="0"/>
            </a:endParaRPr>
          </a:p>
        </p:txBody>
      </p:sp>
      <p:sp>
        <p:nvSpPr>
          <p:cNvPr id="248" name="矩形 247">
            <a:extLst>
              <a:ext uri="{FF2B5EF4-FFF2-40B4-BE49-F238E27FC236}">
                <a16:creationId xmlns:a16="http://schemas.microsoft.com/office/drawing/2014/main" id="{CF7A624B-16A1-422F-3039-65FFA6D406C8}"/>
              </a:ext>
            </a:extLst>
          </p:cNvPr>
          <p:cNvSpPr/>
          <p:nvPr/>
        </p:nvSpPr>
        <p:spPr>
          <a:xfrm>
            <a:off x="2558116" y="3788028"/>
            <a:ext cx="504000" cy="23962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10</a:t>
            </a:r>
            <a:endParaRPr kumimoji="1" lang="zh-CN" altLang="en-US" sz="1200" dirty="0">
              <a:latin typeface="Times New Roman" panose="02020603050405020304" pitchFamily="18" charset="0"/>
              <a:cs typeface="Times New Roman" panose="02020603050405020304" pitchFamily="18" charset="0"/>
            </a:endParaRPr>
          </a:p>
        </p:txBody>
      </p:sp>
      <p:sp>
        <p:nvSpPr>
          <p:cNvPr id="249" name="矩形 248">
            <a:extLst>
              <a:ext uri="{FF2B5EF4-FFF2-40B4-BE49-F238E27FC236}">
                <a16:creationId xmlns:a16="http://schemas.microsoft.com/office/drawing/2014/main" id="{CF7A624B-16A1-422F-3039-65FFA6D406C8}"/>
              </a:ext>
            </a:extLst>
          </p:cNvPr>
          <p:cNvSpPr/>
          <p:nvPr/>
        </p:nvSpPr>
        <p:spPr>
          <a:xfrm>
            <a:off x="3056254" y="3790207"/>
            <a:ext cx="39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250" name="矩形 249">
            <a:extLst>
              <a:ext uri="{FF2B5EF4-FFF2-40B4-BE49-F238E27FC236}">
                <a16:creationId xmlns:a16="http://schemas.microsoft.com/office/drawing/2014/main" id="{CF7A624B-16A1-422F-3039-65FFA6D406C8}"/>
              </a:ext>
            </a:extLst>
          </p:cNvPr>
          <p:cNvSpPr/>
          <p:nvPr/>
        </p:nvSpPr>
        <p:spPr>
          <a:xfrm>
            <a:off x="8551366" y="3791252"/>
            <a:ext cx="28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51" name="矩形 250">
            <a:extLst>
              <a:ext uri="{FF2B5EF4-FFF2-40B4-BE49-F238E27FC236}">
                <a16:creationId xmlns:a16="http://schemas.microsoft.com/office/drawing/2014/main" id="{CF7A624B-16A1-422F-3039-65FFA6D406C8}"/>
              </a:ext>
            </a:extLst>
          </p:cNvPr>
          <p:cNvSpPr/>
          <p:nvPr/>
        </p:nvSpPr>
        <p:spPr>
          <a:xfrm>
            <a:off x="3599703" y="3788028"/>
            <a:ext cx="216000" cy="23617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p>
        </p:txBody>
      </p:sp>
      <p:sp>
        <p:nvSpPr>
          <p:cNvPr id="252" name="矩形 251">
            <a:extLst>
              <a:ext uri="{FF2B5EF4-FFF2-40B4-BE49-F238E27FC236}">
                <a16:creationId xmlns:a16="http://schemas.microsoft.com/office/drawing/2014/main" id="{CF7A624B-16A1-422F-3039-65FFA6D406C8}"/>
              </a:ext>
            </a:extLst>
          </p:cNvPr>
          <p:cNvSpPr/>
          <p:nvPr/>
        </p:nvSpPr>
        <p:spPr>
          <a:xfrm>
            <a:off x="7371163" y="3791019"/>
            <a:ext cx="215515" cy="234355"/>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53" name="矩形 252">
            <a:extLst>
              <a:ext uri="{FF2B5EF4-FFF2-40B4-BE49-F238E27FC236}">
                <a16:creationId xmlns:a16="http://schemas.microsoft.com/office/drawing/2014/main" id="{CF7A624B-16A1-422F-3039-65FFA6D406C8}"/>
              </a:ext>
            </a:extLst>
          </p:cNvPr>
          <p:cNvSpPr/>
          <p:nvPr/>
        </p:nvSpPr>
        <p:spPr>
          <a:xfrm>
            <a:off x="7590951" y="3790464"/>
            <a:ext cx="216000" cy="23545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54" name="矩形 253">
            <a:extLst>
              <a:ext uri="{FF2B5EF4-FFF2-40B4-BE49-F238E27FC236}">
                <a16:creationId xmlns:a16="http://schemas.microsoft.com/office/drawing/2014/main" id="{CF7A624B-16A1-422F-3039-65FFA6D406C8}"/>
              </a:ext>
            </a:extLst>
          </p:cNvPr>
          <p:cNvSpPr/>
          <p:nvPr/>
        </p:nvSpPr>
        <p:spPr>
          <a:xfrm>
            <a:off x="7802235" y="3789031"/>
            <a:ext cx="216000" cy="23975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55" name="矩形 254">
            <a:extLst>
              <a:ext uri="{FF2B5EF4-FFF2-40B4-BE49-F238E27FC236}">
                <a16:creationId xmlns:a16="http://schemas.microsoft.com/office/drawing/2014/main" id="{CF7A624B-16A1-422F-3039-65FFA6D406C8}"/>
              </a:ext>
            </a:extLst>
          </p:cNvPr>
          <p:cNvSpPr/>
          <p:nvPr/>
        </p:nvSpPr>
        <p:spPr>
          <a:xfrm>
            <a:off x="8022507" y="3792723"/>
            <a:ext cx="138411" cy="23265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56" name="矩形 255">
            <a:extLst>
              <a:ext uri="{FF2B5EF4-FFF2-40B4-BE49-F238E27FC236}">
                <a16:creationId xmlns:a16="http://schemas.microsoft.com/office/drawing/2014/main" id="{CF7A624B-16A1-422F-3039-65FFA6D406C8}"/>
              </a:ext>
            </a:extLst>
          </p:cNvPr>
          <p:cNvSpPr/>
          <p:nvPr/>
        </p:nvSpPr>
        <p:spPr>
          <a:xfrm>
            <a:off x="8157504" y="3791346"/>
            <a:ext cx="21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57" name="矩形 256">
            <a:extLst>
              <a:ext uri="{FF2B5EF4-FFF2-40B4-BE49-F238E27FC236}">
                <a16:creationId xmlns:a16="http://schemas.microsoft.com/office/drawing/2014/main" id="{CF7A624B-16A1-422F-3039-65FFA6D406C8}"/>
              </a:ext>
            </a:extLst>
          </p:cNvPr>
          <p:cNvSpPr/>
          <p:nvPr/>
        </p:nvSpPr>
        <p:spPr>
          <a:xfrm>
            <a:off x="8375505" y="3788028"/>
            <a:ext cx="180000" cy="23617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p>
        </p:txBody>
      </p:sp>
      <p:sp>
        <p:nvSpPr>
          <p:cNvPr id="258" name="矩形 257">
            <a:extLst>
              <a:ext uri="{FF2B5EF4-FFF2-40B4-BE49-F238E27FC236}">
                <a16:creationId xmlns:a16="http://schemas.microsoft.com/office/drawing/2014/main" id="{CF7A624B-16A1-422F-3039-65FFA6D406C8}"/>
              </a:ext>
            </a:extLst>
          </p:cNvPr>
          <p:cNvSpPr/>
          <p:nvPr/>
        </p:nvSpPr>
        <p:spPr>
          <a:xfrm>
            <a:off x="3457124" y="3790207"/>
            <a:ext cx="144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259" name="矩形 258">
            <a:extLst>
              <a:ext uri="{FF2B5EF4-FFF2-40B4-BE49-F238E27FC236}">
                <a16:creationId xmlns:a16="http://schemas.microsoft.com/office/drawing/2014/main" id="{CF7A624B-16A1-422F-3039-65FFA6D406C8}"/>
              </a:ext>
            </a:extLst>
          </p:cNvPr>
          <p:cNvSpPr/>
          <p:nvPr/>
        </p:nvSpPr>
        <p:spPr>
          <a:xfrm>
            <a:off x="8838090" y="3790207"/>
            <a:ext cx="18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261" name="矩形 260">
            <a:extLst>
              <a:ext uri="{FF2B5EF4-FFF2-40B4-BE49-F238E27FC236}">
                <a16:creationId xmlns:a16="http://schemas.microsoft.com/office/drawing/2014/main" id="{CF7A624B-16A1-422F-3039-65FFA6D406C8}"/>
              </a:ext>
            </a:extLst>
          </p:cNvPr>
          <p:cNvSpPr/>
          <p:nvPr/>
        </p:nvSpPr>
        <p:spPr>
          <a:xfrm>
            <a:off x="9017247" y="3790207"/>
            <a:ext cx="252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en-US" altLang="zh-CN" sz="1200" dirty="0">
                <a:latin typeface="Times New Roman" panose="02020603050405020304" pitchFamily="18" charset="0"/>
                <a:cs typeface="Times New Roman" panose="02020603050405020304" pitchFamily="18" charset="0"/>
              </a:rPr>
              <a:t>11</a:t>
            </a:r>
            <a:endParaRPr kumimoji="1" lang="zh-CN" altLang="en-US" sz="1200" dirty="0">
              <a:latin typeface="Times New Roman" panose="02020603050405020304" pitchFamily="18" charset="0"/>
              <a:cs typeface="Times New Roman" panose="02020603050405020304" pitchFamily="18" charset="0"/>
            </a:endParaRPr>
          </a:p>
        </p:txBody>
      </p:sp>
      <p:sp>
        <p:nvSpPr>
          <p:cNvPr id="303" name="矩形 302">
            <a:extLst>
              <a:ext uri="{FF2B5EF4-FFF2-40B4-BE49-F238E27FC236}">
                <a16:creationId xmlns:a16="http://schemas.microsoft.com/office/drawing/2014/main" id="{CF7A624B-16A1-422F-3039-65FFA6D406C8}"/>
              </a:ext>
            </a:extLst>
          </p:cNvPr>
          <p:cNvSpPr/>
          <p:nvPr/>
        </p:nvSpPr>
        <p:spPr>
          <a:xfrm>
            <a:off x="3921728" y="4411302"/>
            <a:ext cx="576000" cy="23673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304" name="矩形 303">
            <a:extLst>
              <a:ext uri="{FF2B5EF4-FFF2-40B4-BE49-F238E27FC236}">
                <a16:creationId xmlns:a16="http://schemas.microsoft.com/office/drawing/2014/main" id="{CF7A624B-16A1-422F-3039-65FFA6D406C8}"/>
              </a:ext>
            </a:extLst>
          </p:cNvPr>
          <p:cNvSpPr/>
          <p:nvPr/>
        </p:nvSpPr>
        <p:spPr>
          <a:xfrm>
            <a:off x="4498439" y="4405818"/>
            <a:ext cx="504000" cy="24490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305" name="矩形 304">
            <a:extLst>
              <a:ext uri="{FF2B5EF4-FFF2-40B4-BE49-F238E27FC236}">
                <a16:creationId xmlns:a16="http://schemas.microsoft.com/office/drawing/2014/main" id="{CF7A624B-16A1-422F-3039-65FFA6D406C8}"/>
              </a:ext>
            </a:extLst>
          </p:cNvPr>
          <p:cNvSpPr/>
          <p:nvPr/>
        </p:nvSpPr>
        <p:spPr>
          <a:xfrm>
            <a:off x="5001985" y="4411302"/>
            <a:ext cx="648000" cy="23746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306" name="矩形 305">
            <a:extLst>
              <a:ext uri="{FF2B5EF4-FFF2-40B4-BE49-F238E27FC236}">
                <a16:creationId xmlns:a16="http://schemas.microsoft.com/office/drawing/2014/main" id="{CF7A624B-16A1-422F-3039-65FFA6D406C8}"/>
              </a:ext>
            </a:extLst>
          </p:cNvPr>
          <p:cNvSpPr/>
          <p:nvPr/>
        </p:nvSpPr>
        <p:spPr>
          <a:xfrm>
            <a:off x="7380568" y="4414908"/>
            <a:ext cx="576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307" name="矩形 306">
            <a:extLst>
              <a:ext uri="{FF2B5EF4-FFF2-40B4-BE49-F238E27FC236}">
                <a16:creationId xmlns:a16="http://schemas.microsoft.com/office/drawing/2014/main" id="{CF7A624B-16A1-422F-3039-65FFA6D406C8}"/>
              </a:ext>
            </a:extLst>
          </p:cNvPr>
          <p:cNvSpPr/>
          <p:nvPr/>
        </p:nvSpPr>
        <p:spPr>
          <a:xfrm>
            <a:off x="4531565" y="4645376"/>
            <a:ext cx="918000" cy="234000"/>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308" name="矩形 307">
            <a:extLst>
              <a:ext uri="{FF2B5EF4-FFF2-40B4-BE49-F238E27FC236}">
                <a16:creationId xmlns:a16="http://schemas.microsoft.com/office/drawing/2014/main" id="{CF7A624B-16A1-422F-3039-65FFA6D406C8}"/>
              </a:ext>
            </a:extLst>
          </p:cNvPr>
          <p:cNvSpPr/>
          <p:nvPr/>
        </p:nvSpPr>
        <p:spPr>
          <a:xfrm>
            <a:off x="5647837" y="4411580"/>
            <a:ext cx="1728000" cy="233865"/>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grpSp>
        <p:nvGrpSpPr>
          <p:cNvPr id="323" name="组合 322"/>
          <p:cNvGrpSpPr/>
          <p:nvPr/>
        </p:nvGrpSpPr>
        <p:grpSpPr>
          <a:xfrm>
            <a:off x="216568" y="4172441"/>
            <a:ext cx="5431269" cy="238555"/>
            <a:chOff x="2242218" y="2289715"/>
            <a:chExt cx="5431269" cy="238555"/>
          </a:xfrm>
        </p:grpSpPr>
        <p:sp>
          <p:nvSpPr>
            <p:cNvPr id="324" name="矩形 323">
              <a:extLst>
                <a:ext uri="{FF2B5EF4-FFF2-40B4-BE49-F238E27FC236}">
                  <a16:creationId xmlns:a16="http://schemas.microsoft.com/office/drawing/2014/main" id="{CF7A624B-16A1-422F-3039-65FFA6D406C8}"/>
                </a:ext>
              </a:extLst>
            </p:cNvPr>
            <p:cNvSpPr/>
            <p:nvPr/>
          </p:nvSpPr>
          <p:spPr>
            <a:xfrm>
              <a:off x="2242218" y="2291531"/>
              <a:ext cx="1224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13</a:t>
              </a:r>
              <a:endParaRPr kumimoji="1" lang="zh-CN" altLang="en-US" sz="1200" dirty="0">
                <a:latin typeface="Times New Roman" panose="02020603050405020304" pitchFamily="18" charset="0"/>
                <a:cs typeface="Times New Roman" panose="02020603050405020304" pitchFamily="18" charset="0"/>
              </a:endParaRPr>
            </a:p>
          </p:txBody>
        </p:sp>
        <p:sp>
          <p:nvSpPr>
            <p:cNvPr id="325" name="矩形 324">
              <a:extLst>
                <a:ext uri="{FF2B5EF4-FFF2-40B4-BE49-F238E27FC236}">
                  <a16:creationId xmlns:a16="http://schemas.microsoft.com/office/drawing/2014/main" id="{CF7A624B-16A1-422F-3039-65FFA6D406C8}"/>
                </a:ext>
              </a:extLst>
            </p:cNvPr>
            <p:cNvSpPr/>
            <p:nvPr/>
          </p:nvSpPr>
          <p:spPr>
            <a:xfrm>
              <a:off x="6202218" y="2291308"/>
              <a:ext cx="360000" cy="23674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326" name="矩形 325">
              <a:extLst>
                <a:ext uri="{FF2B5EF4-FFF2-40B4-BE49-F238E27FC236}">
                  <a16:creationId xmlns:a16="http://schemas.microsoft.com/office/drawing/2014/main" id="{CF7A624B-16A1-422F-3039-65FFA6D406C8}"/>
                </a:ext>
              </a:extLst>
            </p:cNvPr>
            <p:cNvSpPr/>
            <p:nvPr/>
          </p:nvSpPr>
          <p:spPr>
            <a:xfrm>
              <a:off x="6562218" y="2291307"/>
              <a:ext cx="324000" cy="236741"/>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327" name="矩形 326">
              <a:extLst>
                <a:ext uri="{FF2B5EF4-FFF2-40B4-BE49-F238E27FC236}">
                  <a16:creationId xmlns:a16="http://schemas.microsoft.com/office/drawing/2014/main" id="{CF7A624B-16A1-422F-3039-65FFA6D406C8}"/>
                </a:ext>
              </a:extLst>
            </p:cNvPr>
            <p:cNvSpPr/>
            <p:nvPr/>
          </p:nvSpPr>
          <p:spPr>
            <a:xfrm>
              <a:off x="6886218" y="2291306"/>
              <a:ext cx="432000" cy="236742"/>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328" name="矩形 327">
              <a:extLst>
                <a:ext uri="{FF2B5EF4-FFF2-40B4-BE49-F238E27FC236}">
                  <a16:creationId xmlns:a16="http://schemas.microsoft.com/office/drawing/2014/main" id="{CF7A624B-16A1-422F-3039-65FFA6D406C8}"/>
                </a:ext>
              </a:extLst>
            </p:cNvPr>
            <p:cNvSpPr/>
            <p:nvPr/>
          </p:nvSpPr>
          <p:spPr>
            <a:xfrm>
              <a:off x="7313487" y="2289715"/>
              <a:ext cx="360000" cy="23833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329" name="矩形 328">
              <a:extLst>
                <a:ext uri="{FF2B5EF4-FFF2-40B4-BE49-F238E27FC236}">
                  <a16:creationId xmlns:a16="http://schemas.microsoft.com/office/drawing/2014/main" id="{CF7A624B-16A1-422F-3039-65FFA6D406C8}"/>
                </a:ext>
              </a:extLst>
            </p:cNvPr>
            <p:cNvSpPr/>
            <p:nvPr/>
          </p:nvSpPr>
          <p:spPr>
            <a:xfrm>
              <a:off x="3466218" y="2291531"/>
              <a:ext cx="324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12</a:t>
              </a:r>
              <a:endParaRPr kumimoji="1" lang="zh-CN" altLang="en-US" sz="1200" dirty="0">
                <a:latin typeface="Times New Roman" panose="02020603050405020304" pitchFamily="18" charset="0"/>
                <a:cs typeface="Times New Roman" panose="02020603050405020304" pitchFamily="18" charset="0"/>
              </a:endParaRPr>
            </a:p>
          </p:txBody>
        </p:sp>
        <p:sp>
          <p:nvSpPr>
            <p:cNvPr id="330" name="矩形 329">
              <a:extLst>
                <a:ext uri="{FF2B5EF4-FFF2-40B4-BE49-F238E27FC236}">
                  <a16:creationId xmlns:a16="http://schemas.microsoft.com/office/drawing/2014/main" id="{CF7A624B-16A1-422F-3039-65FFA6D406C8}"/>
                </a:ext>
              </a:extLst>
            </p:cNvPr>
            <p:cNvSpPr/>
            <p:nvPr/>
          </p:nvSpPr>
          <p:spPr>
            <a:xfrm>
              <a:off x="4582218" y="2291529"/>
              <a:ext cx="360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331" name="矩形 330">
              <a:extLst>
                <a:ext uri="{FF2B5EF4-FFF2-40B4-BE49-F238E27FC236}">
                  <a16:creationId xmlns:a16="http://schemas.microsoft.com/office/drawing/2014/main" id="{CF7A624B-16A1-422F-3039-65FFA6D406C8}"/>
                </a:ext>
              </a:extLst>
            </p:cNvPr>
            <p:cNvSpPr/>
            <p:nvPr/>
          </p:nvSpPr>
          <p:spPr>
            <a:xfrm>
              <a:off x="3790218" y="2291531"/>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11</a:t>
              </a:r>
              <a:endParaRPr kumimoji="1" lang="zh-CN" altLang="en-US" sz="1200" dirty="0">
                <a:latin typeface="Times New Roman" panose="02020603050405020304" pitchFamily="18" charset="0"/>
                <a:cs typeface="Times New Roman" panose="02020603050405020304" pitchFamily="18" charset="0"/>
              </a:endParaRPr>
            </a:p>
          </p:txBody>
        </p:sp>
        <p:sp>
          <p:nvSpPr>
            <p:cNvPr id="332" name="矩形 331">
              <a:extLst>
                <a:ext uri="{FF2B5EF4-FFF2-40B4-BE49-F238E27FC236}">
                  <a16:creationId xmlns:a16="http://schemas.microsoft.com/office/drawing/2014/main" id="{CF7A624B-16A1-422F-3039-65FFA6D406C8}"/>
                </a:ext>
              </a:extLst>
            </p:cNvPr>
            <p:cNvSpPr/>
            <p:nvPr/>
          </p:nvSpPr>
          <p:spPr>
            <a:xfrm>
              <a:off x="4186218" y="2291530"/>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10</a:t>
              </a:r>
              <a:endParaRPr kumimoji="1" lang="zh-CN" altLang="en-US" sz="1200" dirty="0">
                <a:latin typeface="Times New Roman" panose="02020603050405020304" pitchFamily="18" charset="0"/>
                <a:cs typeface="Times New Roman" panose="02020603050405020304" pitchFamily="18" charset="0"/>
              </a:endParaRPr>
            </a:p>
          </p:txBody>
        </p:sp>
        <p:sp>
          <p:nvSpPr>
            <p:cNvPr id="333" name="矩形 332">
              <a:extLst>
                <a:ext uri="{FF2B5EF4-FFF2-40B4-BE49-F238E27FC236}">
                  <a16:creationId xmlns:a16="http://schemas.microsoft.com/office/drawing/2014/main" id="{CF7A624B-16A1-422F-3039-65FFA6D406C8}"/>
                </a:ext>
              </a:extLst>
            </p:cNvPr>
            <p:cNvSpPr/>
            <p:nvPr/>
          </p:nvSpPr>
          <p:spPr>
            <a:xfrm>
              <a:off x="4942218" y="2291310"/>
              <a:ext cx="288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p>
          </p:txBody>
        </p:sp>
        <p:sp>
          <p:nvSpPr>
            <p:cNvPr id="334" name="矩形 333">
              <a:extLst>
                <a:ext uri="{FF2B5EF4-FFF2-40B4-BE49-F238E27FC236}">
                  <a16:creationId xmlns:a16="http://schemas.microsoft.com/office/drawing/2014/main" id="{CF7A624B-16A1-422F-3039-65FFA6D406C8}"/>
                </a:ext>
              </a:extLst>
            </p:cNvPr>
            <p:cNvSpPr/>
            <p:nvPr/>
          </p:nvSpPr>
          <p:spPr>
            <a:xfrm>
              <a:off x="5230218" y="2291310"/>
              <a:ext cx="39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335" name="矩形 334">
              <a:extLst>
                <a:ext uri="{FF2B5EF4-FFF2-40B4-BE49-F238E27FC236}">
                  <a16:creationId xmlns:a16="http://schemas.microsoft.com/office/drawing/2014/main" id="{CF7A624B-16A1-422F-3039-65FFA6D406C8}"/>
                </a:ext>
              </a:extLst>
            </p:cNvPr>
            <p:cNvSpPr/>
            <p:nvPr/>
          </p:nvSpPr>
          <p:spPr>
            <a:xfrm>
              <a:off x="5626218" y="2291310"/>
              <a:ext cx="216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336" name="矩形 335">
              <a:extLst>
                <a:ext uri="{FF2B5EF4-FFF2-40B4-BE49-F238E27FC236}">
                  <a16:creationId xmlns:a16="http://schemas.microsoft.com/office/drawing/2014/main" id="{CF7A624B-16A1-422F-3039-65FFA6D406C8}"/>
                </a:ext>
              </a:extLst>
            </p:cNvPr>
            <p:cNvSpPr/>
            <p:nvPr/>
          </p:nvSpPr>
          <p:spPr>
            <a:xfrm>
              <a:off x="5842218" y="2291309"/>
              <a:ext cx="360000" cy="236739"/>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p>
          </p:txBody>
        </p:sp>
      </p:grpSp>
      <p:sp>
        <p:nvSpPr>
          <p:cNvPr id="337" name="矩形 336">
            <a:extLst>
              <a:ext uri="{FF2B5EF4-FFF2-40B4-BE49-F238E27FC236}">
                <a16:creationId xmlns:a16="http://schemas.microsoft.com/office/drawing/2014/main" id="{CF7A624B-16A1-422F-3039-65FFA6D406C8}"/>
              </a:ext>
            </a:extLst>
          </p:cNvPr>
          <p:cNvSpPr/>
          <p:nvPr/>
        </p:nvSpPr>
        <p:spPr>
          <a:xfrm>
            <a:off x="1438540" y="4412169"/>
            <a:ext cx="288000" cy="23327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latin typeface="Times New Roman" panose="02020603050405020304" pitchFamily="18" charset="0"/>
                <a:cs typeface="Times New Roman" panose="02020603050405020304" pitchFamily="18" charset="0"/>
              </a:rPr>
              <a:t>13</a:t>
            </a:r>
            <a:endParaRPr kumimoji="1" lang="zh-CN" altLang="en-US" sz="1200" dirty="0">
              <a:latin typeface="Times New Roman" panose="02020603050405020304" pitchFamily="18" charset="0"/>
              <a:cs typeface="Times New Roman" panose="02020603050405020304" pitchFamily="18" charset="0"/>
            </a:endParaRPr>
          </a:p>
        </p:txBody>
      </p:sp>
      <p:sp>
        <p:nvSpPr>
          <p:cNvPr id="338" name="矩形 337">
            <a:extLst>
              <a:ext uri="{FF2B5EF4-FFF2-40B4-BE49-F238E27FC236}">
                <a16:creationId xmlns:a16="http://schemas.microsoft.com/office/drawing/2014/main" id="{CF7A624B-16A1-422F-3039-65FFA6D406C8}"/>
              </a:ext>
            </a:extLst>
          </p:cNvPr>
          <p:cNvSpPr/>
          <p:nvPr/>
        </p:nvSpPr>
        <p:spPr>
          <a:xfrm>
            <a:off x="1764640" y="4414908"/>
            <a:ext cx="54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12</a:t>
            </a:r>
            <a:endParaRPr kumimoji="1" lang="zh-CN" altLang="en-US" sz="1200" dirty="0">
              <a:latin typeface="Times New Roman" panose="02020603050405020304" pitchFamily="18" charset="0"/>
              <a:cs typeface="Times New Roman" panose="02020603050405020304" pitchFamily="18" charset="0"/>
            </a:endParaRPr>
          </a:p>
        </p:txBody>
      </p:sp>
      <p:sp>
        <p:nvSpPr>
          <p:cNvPr id="339" name="矩形 338">
            <a:extLst>
              <a:ext uri="{FF2B5EF4-FFF2-40B4-BE49-F238E27FC236}">
                <a16:creationId xmlns:a16="http://schemas.microsoft.com/office/drawing/2014/main" id="{CF7A624B-16A1-422F-3039-65FFA6D406C8}"/>
              </a:ext>
            </a:extLst>
          </p:cNvPr>
          <p:cNvSpPr/>
          <p:nvPr/>
        </p:nvSpPr>
        <p:spPr>
          <a:xfrm>
            <a:off x="2307411" y="4412169"/>
            <a:ext cx="468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11</a:t>
            </a:r>
            <a:endParaRPr kumimoji="1" lang="zh-CN" altLang="en-US" sz="1200" dirty="0">
              <a:latin typeface="Times New Roman" panose="02020603050405020304" pitchFamily="18" charset="0"/>
              <a:cs typeface="Times New Roman" panose="02020603050405020304" pitchFamily="18" charset="0"/>
            </a:endParaRPr>
          </a:p>
        </p:txBody>
      </p:sp>
      <p:sp>
        <p:nvSpPr>
          <p:cNvPr id="340" name="矩形 339">
            <a:extLst>
              <a:ext uri="{FF2B5EF4-FFF2-40B4-BE49-F238E27FC236}">
                <a16:creationId xmlns:a16="http://schemas.microsoft.com/office/drawing/2014/main" id="{CF7A624B-16A1-422F-3039-65FFA6D406C8}"/>
              </a:ext>
            </a:extLst>
          </p:cNvPr>
          <p:cNvSpPr/>
          <p:nvPr/>
        </p:nvSpPr>
        <p:spPr>
          <a:xfrm>
            <a:off x="2562107" y="4651078"/>
            <a:ext cx="864000" cy="234000"/>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10</a:t>
            </a:r>
            <a:endParaRPr kumimoji="1" lang="zh-CN" altLang="en-US" sz="1200" dirty="0">
              <a:latin typeface="Times New Roman" panose="02020603050405020304" pitchFamily="18" charset="0"/>
              <a:cs typeface="Times New Roman" panose="02020603050405020304" pitchFamily="18" charset="0"/>
            </a:endParaRPr>
          </a:p>
        </p:txBody>
      </p:sp>
      <p:sp>
        <p:nvSpPr>
          <p:cNvPr id="341" name="矩形 340">
            <a:extLst>
              <a:ext uri="{FF2B5EF4-FFF2-40B4-BE49-F238E27FC236}">
                <a16:creationId xmlns:a16="http://schemas.microsoft.com/office/drawing/2014/main" id="{CF7A624B-16A1-422F-3039-65FFA6D406C8}"/>
              </a:ext>
            </a:extLst>
          </p:cNvPr>
          <p:cNvSpPr/>
          <p:nvPr/>
        </p:nvSpPr>
        <p:spPr>
          <a:xfrm>
            <a:off x="2916423" y="4410374"/>
            <a:ext cx="576000" cy="24034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9</a:t>
            </a:r>
            <a:endParaRPr kumimoji="1" lang="zh-CN" altLang="en-US" sz="1200" dirty="0">
              <a:latin typeface="Times New Roman" panose="02020603050405020304" pitchFamily="18" charset="0"/>
              <a:cs typeface="Times New Roman" panose="02020603050405020304" pitchFamily="18" charset="0"/>
            </a:endParaRPr>
          </a:p>
        </p:txBody>
      </p:sp>
      <p:sp>
        <p:nvSpPr>
          <p:cNvPr id="342" name="矩形 341">
            <a:extLst>
              <a:ext uri="{FF2B5EF4-FFF2-40B4-BE49-F238E27FC236}">
                <a16:creationId xmlns:a16="http://schemas.microsoft.com/office/drawing/2014/main" id="{CF7A624B-16A1-422F-3039-65FFA6D406C8}"/>
              </a:ext>
            </a:extLst>
          </p:cNvPr>
          <p:cNvSpPr/>
          <p:nvPr/>
        </p:nvSpPr>
        <p:spPr>
          <a:xfrm>
            <a:off x="3489310" y="4411301"/>
            <a:ext cx="432000" cy="23942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8</a:t>
            </a:r>
            <a:endParaRPr kumimoji="1" lang="zh-CN" altLang="en-US" sz="1200" dirty="0">
              <a:latin typeface="Times New Roman" panose="02020603050405020304" pitchFamily="18" charset="0"/>
              <a:cs typeface="Times New Roman" panose="02020603050405020304" pitchFamily="18" charset="0"/>
            </a:endParaRPr>
          </a:p>
        </p:txBody>
      </p:sp>
      <p:sp>
        <p:nvSpPr>
          <p:cNvPr id="343" name="矩形 342">
            <a:extLst>
              <a:ext uri="{FF2B5EF4-FFF2-40B4-BE49-F238E27FC236}">
                <a16:creationId xmlns:a16="http://schemas.microsoft.com/office/drawing/2014/main" id="{CF7A624B-16A1-422F-3039-65FFA6D406C8}"/>
              </a:ext>
            </a:extLst>
          </p:cNvPr>
          <p:cNvSpPr/>
          <p:nvPr/>
        </p:nvSpPr>
        <p:spPr>
          <a:xfrm>
            <a:off x="3595565" y="4651078"/>
            <a:ext cx="684000" cy="234000"/>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p>
        </p:txBody>
      </p:sp>
      <p:sp>
        <p:nvSpPr>
          <p:cNvPr id="345" name="矩形 344">
            <a:extLst>
              <a:ext uri="{FF2B5EF4-FFF2-40B4-BE49-F238E27FC236}">
                <a16:creationId xmlns:a16="http://schemas.microsoft.com/office/drawing/2014/main" id="{CF7A624B-16A1-422F-3039-65FFA6D406C8}"/>
              </a:ext>
            </a:extLst>
          </p:cNvPr>
          <p:cNvSpPr/>
          <p:nvPr/>
        </p:nvSpPr>
        <p:spPr>
          <a:xfrm>
            <a:off x="6504198" y="4174660"/>
            <a:ext cx="213734" cy="23692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46" name="矩形 345">
            <a:extLst>
              <a:ext uri="{FF2B5EF4-FFF2-40B4-BE49-F238E27FC236}">
                <a16:creationId xmlns:a16="http://schemas.microsoft.com/office/drawing/2014/main" id="{CF7A624B-16A1-422F-3039-65FFA6D406C8}"/>
              </a:ext>
            </a:extLst>
          </p:cNvPr>
          <p:cNvSpPr/>
          <p:nvPr/>
        </p:nvSpPr>
        <p:spPr>
          <a:xfrm>
            <a:off x="6326043" y="4169155"/>
            <a:ext cx="178155" cy="242426"/>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47" name="矩形 346">
            <a:extLst>
              <a:ext uri="{FF2B5EF4-FFF2-40B4-BE49-F238E27FC236}">
                <a16:creationId xmlns:a16="http://schemas.microsoft.com/office/drawing/2014/main" id="{CF7A624B-16A1-422F-3039-65FFA6D406C8}"/>
              </a:ext>
            </a:extLst>
          </p:cNvPr>
          <p:cNvSpPr/>
          <p:nvPr/>
        </p:nvSpPr>
        <p:spPr>
          <a:xfrm>
            <a:off x="6147130" y="4169156"/>
            <a:ext cx="180000" cy="24252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48" name="矩形 347">
            <a:extLst>
              <a:ext uri="{FF2B5EF4-FFF2-40B4-BE49-F238E27FC236}">
                <a16:creationId xmlns:a16="http://schemas.microsoft.com/office/drawing/2014/main" id="{CF7A624B-16A1-422F-3039-65FFA6D406C8}"/>
              </a:ext>
            </a:extLst>
          </p:cNvPr>
          <p:cNvSpPr/>
          <p:nvPr/>
        </p:nvSpPr>
        <p:spPr>
          <a:xfrm>
            <a:off x="5894254" y="4169158"/>
            <a:ext cx="252000" cy="24252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49" name="矩形 348">
            <a:extLst>
              <a:ext uri="{FF2B5EF4-FFF2-40B4-BE49-F238E27FC236}">
                <a16:creationId xmlns:a16="http://schemas.microsoft.com/office/drawing/2014/main" id="{CF7A624B-16A1-422F-3039-65FFA6D406C8}"/>
              </a:ext>
            </a:extLst>
          </p:cNvPr>
          <p:cNvSpPr/>
          <p:nvPr/>
        </p:nvSpPr>
        <p:spPr>
          <a:xfrm>
            <a:off x="5714044" y="4169159"/>
            <a:ext cx="180210" cy="24252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50" name="矩形 349">
            <a:extLst>
              <a:ext uri="{FF2B5EF4-FFF2-40B4-BE49-F238E27FC236}">
                <a16:creationId xmlns:a16="http://schemas.microsoft.com/office/drawing/2014/main" id="{CF7A624B-16A1-422F-3039-65FFA6D406C8}"/>
              </a:ext>
            </a:extLst>
          </p:cNvPr>
          <p:cNvSpPr/>
          <p:nvPr/>
        </p:nvSpPr>
        <p:spPr>
          <a:xfrm>
            <a:off x="5642464" y="4169647"/>
            <a:ext cx="72000" cy="24252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51" name="矩形 350">
            <a:extLst>
              <a:ext uri="{FF2B5EF4-FFF2-40B4-BE49-F238E27FC236}">
                <a16:creationId xmlns:a16="http://schemas.microsoft.com/office/drawing/2014/main" id="{CF7A624B-16A1-422F-3039-65FFA6D406C8}"/>
              </a:ext>
            </a:extLst>
          </p:cNvPr>
          <p:cNvSpPr/>
          <p:nvPr/>
        </p:nvSpPr>
        <p:spPr>
          <a:xfrm>
            <a:off x="6717932" y="4169155"/>
            <a:ext cx="216000" cy="24301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52" name="矩形 351">
            <a:extLst>
              <a:ext uri="{FF2B5EF4-FFF2-40B4-BE49-F238E27FC236}">
                <a16:creationId xmlns:a16="http://schemas.microsoft.com/office/drawing/2014/main" id="{CF7A624B-16A1-422F-3039-65FFA6D406C8}"/>
              </a:ext>
            </a:extLst>
          </p:cNvPr>
          <p:cNvSpPr/>
          <p:nvPr/>
        </p:nvSpPr>
        <p:spPr>
          <a:xfrm>
            <a:off x="6934399" y="4169155"/>
            <a:ext cx="177267" cy="24301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8</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53" name="矩形 352">
            <a:extLst>
              <a:ext uri="{FF2B5EF4-FFF2-40B4-BE49-F238E27FC236}">
                <a16:creationId xmlns:a16="http://schemas.microsoft.com/office/drawing/2014/main" id="{CF7A624B-16A1-422F-3039-65FFA6D406C8}"/>
              </a:ext>
            </a:extLst>
          </p:cNvPr>
          <p:cNvSpPr/>
          <p:nvPr/>
        </p:nvSpPr>
        <p:spPr>
          <a:xfrm>
            <a:off x="7111467" y="4174659"/>
            <a:ext cx="249960" cy="23750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9</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54" name="矩形 353">
            <a:extLst>
              <a:ext uri="{FF2B5EF4-FFF2-40B4-BE49-F238E27FC236}">
                <a16:creationId xmlns:a16="http://schemas.microsoft.com/office/drawing/2014/main" id="{CF7A624B-16A1-422F-3039-65FFA6D406C8}"/>
              </a:ext>
            </a:extLst>
          </p:cNvPr>
          <p:cNvSpPr/>
          <p:nvPr/>
        </p:nvSpPr>
        <p:spPr>
          <a:xfrm>
            <a:off x="7358495" y="4173699"/>
            <a:ext cx="182932" cy="23788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10</a:t>
            </a:r>
          </a:p>
        </p:txBody>
      </p:sp>
      <p:sp>
        <p:nvSpPr>
          <p:cNvPr id="355" name="矩形 354">
            <a:extLst>
              <a:ext uri="{FF2B5EF4-FFF2-40B4-BE49-F238E27FC236}">
                <a16:creationId xmlns:a16="http://schemas.microsoft.com/office/drawing/2014/main" id="{CF7A624B-16A1-422F-3039-65FFA6D406C8}"/>
              </a:ext>
            </a:extLst>
          </p:cNvPr>
          <p:cNvSpPr/>
          <p:nvPr/>
        </p:nvSpPr>
        <p:spPr>
          <a:xfrm>
            <a:off x="7544343" y="4173699"/>
            <a:ext cx="177451" cy="23788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11</a:t>
            </a:r>
          </a:p>
        </p:txBody>
      </p:sp>
      <p:sp>
        <p:nvSpPr>
          <p:cNvPr id="356" name="矩形 355">
            <a:extLst>
              <a:ext uri="{FF2B5EF4-FFF2-40B4-BE49-F238E27FC236}">
                <a16:creationId xmlns:a16="http://schemas.microsoft.com/office/drawing/2014/main" id="{CF7A624B-16A1-422F-3039-65FFA6D406C8}"/>
              </a:ext>
            </a:extLst>
          </p:cNvPr>
          <p:cNvSpPr/>
          <p:nvPr/>
        </p:nvSpPr>
        <p:spPr>
          <a:xfrm>
            <a:off x="7724464" y="4169155"/>
            <a:ext cx="216000" cy="24301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12</a:t>
            </a:r>
          </a:p>
        </p:txBody>
      </p:sp>
      <p:sp>
        <p:nvSpPr>
          <p:cNvPr id="357" name="矩形 356">
            <a:extLst>
              <a:ext uri="{FF2B5EF4-FFF2-40B4-BE49-F238E27FC236}">
                <a16:creationId xmlns:a16="http://schemas.microsoft.com/office/drawing/2014/main" id="{CF7A624B-16A1-422F-3039-65FFA6D406C8}"/>
              </a:ext>
            </a:extLst>
          </p:cNvPr>
          <p:cNvSpPr/>
          <p:nvPr/>
        </p:nvSpPr>
        <p:spPr>
          <a:xfrm>
            <a:off x="7935959" y="4169155"/>
            <a:ext cx="216000" cy="243011"/>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13</a:t>
            </a:r>
          </a:p>
        </p:txBody>
      </p:sp>
      <p:grpSp>
        <p:nvGrpSpPr>
          <p:cNvPr id="217" name="组合 216">
            <a:extLst>
              <a:ext uri="{FF2B5EF4-FFF2-40B4-BE49-F238E27FC236}">
                <a16:creationId xmlns:a16="http://schemas.microsoft.com/office/drawing/2014/main" id="{377493C2-4BFB-26A5-3F93-FAE0AB826EBA}"/>
              </a:ext>
            </a:extLst>
          </p:cNvPr>
          <p:cNvGrpSpPr/>
          <p:nvPr/>
        </p:nvGrpSpPr>
        <p:grpSpPr>
          <a:xfrm>
            <a:off x="85475" y="4979756"/>
            <a:ext cx="12392275" cy="338554"/>
            <a:chOff x="2926080" y="930455"/>
            <a:chExt cx="9408121" cy="338554"/>
          </a:xfrm>
        </p:grpSpPr>
        <p:cxnSp>
          <p:nvCxnSpPr>
            <p:cNvPr id="231" name="直线箭头连接符 65">
              <a:extLst>
                <a:ext uri="{FF2B5EF4-FFF2-40B4-BE49-F238E27FC236}">
                  <a16:creationId xmlns:a16="http://schemas.microsoft.com/office/drawing/2014/main" id="{BFBB704D-663E-53D1-1837-D700DF7A714A}"/>
                </a:ext>
              </a:extLst>
            </p:cNvPr>
            <p:cNvCxnSpPr>
              <a:cxnSpLocks/>
            </p:cNvCxnSpPr>
            <p:nvPr/>
          </p:nvCxnSpPr>
          <p:spPr>
            <a:xfrm>
              <a:off x="2926080" y="982980"/>
              <a:ext cx="90982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0" name="文本框 259">
              <a:extLst>
                <a:ext uri="{FF2B5EF4-FFF2-40B4-BE49-F238E27FC236}">
                  <a16:creationId xmlns:a16="http://schemas.microsoft.com/office/drawing/2014/main" id="{40DFDCA9-4149-A8C4-71C5-607C933B7BC1}"/>
                </a:ext>
              </a:extLst>
            </p:cNvPr>
            <p:cNvSpPr txBox="1"/>
            <p:nvPr/>
          </p:nvSpPr>
          <p:spPr>
            <a:xfrm>
              <a:off x="11492191" y="930455"/>
              <a:ext cx="842010" cy="338554"/>
            </a:xfrm>
            <a:prstGeom prst="rect">
              <a:avLst/>
            </a:prstGeom>
            <a:noFill/>
          </p:spPr>
          <p:txBody>
            <a:bodyPr wrap="square" rtlCol="0">
              <a:spAutoFit/>
            </a:bodyPr>
            <a:lstStyle/>
            <a:p>
              <a:r>
                <a:rPr lang="en-US" altLang="zh-CN" sz="1600" i="1" dirty="0">
                  <a:latin typeface="Cambria Math" panose="02040503050406030204" pitchFamily="18" charset="0"/>
                </a:rPr>
                <a:t>time</a:t>
              </a:r>
              <a:endParaRPr lang="zh-CN" altLang="en-US" i="1" dirty="0">
                <a:latin typeface="Cambria Math" panose="02040503050406030204" pitchFamily="18" charset="0"/>
              </a:endParaRPr>
            </a:p>
          </p:txBody>
        </p:sp>
      </p:grpSp>
      <p:cxnSp>
        <p:nvCxnSpPr>
          <p:cNvPr id="262" name="直接连接符 261"/>
          <p:cNvCxnSpPr>
            <a:cxnSpLocks/>
          </p:cNvCxnSpPr>
          <p:nvPr/>
        </p:nvCxnSpPr>
        <p:spPr>
          <a:xfrm>
            <a:off x="214718" y="2305833"/>
            <a:ext cx="0" cy="27264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3" name="直接连接符 262"/>
          <p:cNvCxnSpPr>
            <a:cxnSpLocks/>
          </p:cNvCxnSpPr>
          <p:nvPr/>
        </p:nvCxnSpPr>
        <p:spPr>
          <a:xfrm>
            <a:off x="11752409" y="2314955"/>
            <a:ext cx="0" cy="27173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cxnSpLocks/>
          </p:cNvCxnSpPr>
          <p:nvPr/>
        </p:nvCxnSpPr>
        <p:spPr>
          <a:xfrm>
            <a:off x="10401206" y="2930905"/>
            <a:ext cx="0" cy="210137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5" name="直接连接符 264"/>
          <p:cNvCxnSpPr>
            <a:cxnSpLocks/>
          </p:cNvCxnSpPr>
          <p:nvPr/>
        </p:nvCxnSpPr>
        <p:spPr>
          <a:xfrm>
            <a:off x="10062763" y="3552999"/>
            <a:ext cx="0" cy="147928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6" name="直接连接符 265"/>
          <p:cNvCxnSpPr>
            <a:cxnSpLocks/>
          </p:cNvCxnSpPr>
          <p:nvPr/>
        </p:nvCxnSpPr>
        <p:spPr>
          <a:xfrm>
            <a:off x="8150848" y="4169155"/>
            <a:ext cx="0" cy="8631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67" name="组合 266"/>
          <p:cNvGrpSpPr/>
          <p:nvPr/>
        </p:nvGrpSpPr>
        <p:grpSpPr>
          <a:xfrm>
            <a:off x="10491689" y="3160357"/>
            <a:ext cx="1228970" cy="1132764"/>
            <a:chOff x="8167566" y="1912339"/>
            <a:chExt cx="1301330" cy="1313461"/>
          </a:xfrm>
        </p:grpSpPr>
        <p:sp>
          <p:nvSpPr>
            <p:cNvPr id="268" name="圆角矩形 267">
              <a:extLst>
                <a:ext uri="{FF2B5EF4-FFF2-40B4-BE49-F238E27FC236}">
                  <a16:creationId xmlns:a16="http://schemas.microsoft.com/office/drawing/2014/main" id="{EF184CA8-11B8-30EB-4542-D0F7F57468FD}"/>
                </a:ext>
              </a:extLst>
            </p:cNvPr>
            <p:cNvSpPr/>
            <p:nvPr/>
          </p:nvSpPr>
          <p:spPr>
            <a:xfrm>
              <a:off x="8167566" y="1912339"/>
              <a:ext cx="1259068" cy="1313461"/>
            </a:xfrm>
            <a:prstGeom prst="roundRect">
              <a:avLst>
                <a:gd name="adj" fmla="val 7370"/>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69" name="文本框 268"/>
            <p:cNvSpPr txBox="1"/>
            <p:nvPr/>
          </p:nvSpPr>
          <p:spPr>
            <a:xfrm>
              <a:off x="8504680" y="1971781"/>
              <a:ext cx="911440" cy="30586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backward</a:t>
              </a:r>
              <a:endParaRPr lang="zh-CN" altLang="en-US" sz="1200" dirty="0">
                <a:latin typeface="Times New Roman" panose="02020603050405020304" pitchFamily="18" charset="0"/>
                <a:cs typeface="Times New Roman" panose="02020603050405020304" pitchFamily="18" charset="0"/>
              </a:endParaRPr>
            </a:p>
          </p:txBody>
        </p:sp>
        <p:sp>
          <p:nvSpPr>
            <p:cNvPr id="270" name="文本框 269"/>
            <p:cNvSpPr txBox="1"/>
            <p:nvPr/>
          </p:nvSpPr>
          <p:spPr>
            <a:xfrm>
              <a:off x="8510066" y="2271207"/>
              <a:ext cx="70809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forward</a:t>
              </a:r>
              <a:endParaRPr lang="zh-CN" altLang="en-US" sz="1200" dirty="0">
                <a:latin typeface="Times New Roman" panose="02020603050405020304" pitchFamily="18" charset="0"/>
                <a:cs typeface="Times New Roman" panose="02020603050405020304" pitchFamily="18" charset="0"/>
              </a:endParaRPr>
            </a:p>
          </p:txBody>
        </p:sp>
        <p:sp>
          <p:nvSpPr>
            <p:cNvPr id="271" name="矩形 270">
              <a:extLst>
                <a:ext uri="{FF2B5EF4-FFF2-40B4-BE49-F238E27FC236}">
                  <a16:creationId xmlns:a16="http://schemas.microsoft.com/office/drawing/2014/main" id="{CF7A624B-16A1-422F-3039-65FFA6D406C8}"/>
                </a:ext>
              </a:extLst>
            </p:cNvPr>
            <p:cNvSpPr/>
            <p:nvPr/>
          </p:nvSpPr>
          <p:spPr>
            <a:xfrm>
              <a:off x="8224198" y="2000532"/>
              <a:ext cx="304957"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72" name="矩形 271">
              <a:extLst>
                <a:ext uri="{FF2B5EF4-FFF2-40B4-BE49-F238E27FC236}">
                  <a16:creationId xmlns:a16="http://schemas.microsoft.com/office/drawing/2014/main" id="{CF7A624B-16A1-422F-3039-65FFA6D406C8}"/>
                </a:ext>
              </a:extLst>
            </p:cNvPr>
            <p:cNvSpPr/>
            <p:nvPr/>
          </p:nvSpPr>
          <p:spPr>
            <a:xfrm>
              <a:off x="8227459" y="2306945"/>
              <a:ext cx="304957"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73" name="矩形 272">
              <a:extLst>
                <a:ext uri="{FF2B5EF4-FFF2-40B4-BE49-F238E27FC236}">
                  <a16:creationId xmlns:a16="http://schemas.microsoft.com/office/drawing/2014/main" id="{CF7A624B-16A1-422F-3039-65FFA6D406C8}"/>
                </a:ext>
              </a:extLst>
            </p:cNvPr>
            <p:cNvSpPr/>
            <p:nvPr/>
          </p:nvSpPr>
          <p:spPr>
            <a:xfrm>
              <a:off x="8227459" y="2610142"/>
              <a:ext cx="304957" cy="233999"/>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274" name="文本框 273"/>
            <p:cNvSpPr txBox="1"/>
            <p:nvPr/>
          </p:nvSpPr>
          <p:spPr>
            <a:xfrm>
              <a:off x="8510066" y="2574212"/>
              <a:ext cx="958830" cy="30586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nccl comm</a:t>
              </a:r>
              <a:endParaRPr lang="zh-CN" altLang="en-US" sz="1200" dirty="0">
                <a:latin typeface="Times New Roman" panose="02020603050405020304" pitchFamily="18" charset="0"/>
                <a:cs typeface="Times New Roman" panose="02020603050405020304" pitchFamily="18" charset="0"/>
              </a:endParaRPr>
            </a:p>
          </p:txBody>
        </p:sp>
        <p:sp>
          <p:nvSpPr>
            <p:cNvPr id="275" name="矩形 274">
              <a:extLst>
                <a:ext uri="{FF2B5EF4-FFF2-40B4-BE49-F238E27FC236}">
                  <a16:creationId xmlns:a16="http://schemas.microsoft.com/office/drawing/2014/main" id="{CF7A624B-16A1-422F-3039-65FFA6D406C8}"/>
                </a:ext>
              </a:extLst>
            </p:cNvPr>
            <p:cNvSpPr/>
            <p:nvPr/>
          </p:nvSpPr>
          <p:spPr>
            <a:xfrm>
              <a:off x="8224198" y="2919853"/>
              <a:ext cx="304957" cy="234000"/>
            </a:xfrm>
            <a:prstGeom prst="rect">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76" name="文本框 275"/>
            <p:cNvSpPr txBox="1"/>
            <p:nvPr/>
          </p:nvSpPr>
          <p:spPr>
            <a:xfrm>
              <a:off x="8503465" y="2867556"/>
              <a:ext cx="959828" cy="30586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gloo comm</a:t>
              </a:r>
              <a:endParaRPr lang="zh-CN" altLang="en-US"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3232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090987" y="185737"/>
            <a:ext cx="4010025" cy="6486525"/>
          </a:xfrm>
          <a:prstGeom prst="rect">
            <a:avLst/>
          </a:prstGeom>
        </p:spPr>
      </p:pic>
    </p:spTree>
    <p:extLst>
      <p:ext uri="{BB962C8B-B14F-4D97-AF65-F5344CB8AC3E}">
        <p14:creationId xmlns:p14="http://schemas.microsoft.com/office/powerpoint/2010/main" val="27262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0915E43-193E-4A03-83FB-2227693F3596}"/>
              </a:ext>
            </a:extLst>
          </p:cNvPr>
          <p:cNvPicPr>
            <a:picLocks noChangeAspect="1"/>
          </p:cNvPicPr>
          <p:nvPr/>
        </p:nvPicPr>
        <p:blipFill>
          <a:blip r:embed="rId2"/>
          <a:stretch>
            <a:fillRect/>
          </a:stretch>
        </p:blipFill>
        <p:spPr>
          <a:xfrm>
            <a:off x="833305" y="2091572"/>
            <a:ext cx="11358695" cy="2823328"/>
          </a:xfrm>
          <a:prstGeom prst="rect">
            <a:avLst/>
          </a:prstGeom>
        </p:spPr>
      </p:pic>
      <p:sp>
        <p:nvSpPr>
          <p:cNvPr id="5" name="文本框 4"/>
          <p:cNvSpPr txBox="1"/>
          <p:nvPr/>
        </p:nvSpPr>
        <p:spPr>
          <a:xfrm>
            <a:off x="-33958" y="2179030"/>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WFBP</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40030" y="2630105"/>
            <a:ext cx="107494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Bytescheduler</a:t>
            </a:r>
            <a:endParaRPr lang="zh-CN" altLang="en-US"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31103" y="3334400"/>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US-Byte</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7201" y="4051669"/>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DeFT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191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CF7A624B-16A1-422F-3039-65FFA6D406C8}"/>
              </a:ext>
            </a:extLst>
          </p:cNvPr>
          <p:cNvSpPr/>
          <p:nvPr/>
        </p:nvSpPr>
        <p:spPr>
          <a:xfrm>
            <a:off x="3719763" y="34397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F7A624B-16A1-422F-3039-65FFA6D406C8}"/>
              </a:ext>
            </a:extLst>
          </p:cNvPr>
          <p:cNvSpPr/>
          <p:nvPr/>
        </p:nvSpPr>
        <p:spPr>
          <a:xfrm>
            <a:off x="5665496" y="3441395"/>
            <a:ext cx="21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CF7A624B-16A1-422F-3039-65FFA6D406C8}"/>
              </a:ext>
            </a:extLst>
          </p:cNvPr>
          <p:cNvSpPr/>
          <p:nvPr/>
        </p:nvSpPr>
        <p:spPr>
          <a:xfrm>
            <a:off x="1020013" y="34397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CF7A624B-16A1-422F-3039-65FFA6D406C8}"/>
              </a:ext>
            </a:extLst>
          </p:cNvPr>
          <p:cNvSpPr/>
          <p:nvPr/>
        </p:nvSpPr>
        <p:spPr>
          <a:xfrm>
            <a:off x="3287763" y="3442275"/>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CF7A624B-16A1-422F-3039-65FFA6D406C8}"/>
              </a:ext>
            </a:extLst>
          </p:cNvPr>
          <p:cNvSpPr/>
          <p:nvPr/>
        </p:nvSpPr>
        <p:spPr>
          <a:xfrm>
            <a:off x="2855763" y="34397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CF7A624B-16A1-422F-3039-65FFA6D406C8}"/>
              </a:ext>
            </a:extLst>
          </p:cNvPr>
          <p:cNvSpPr/>
          <p:nvPr/>
        </p:nvSpPr>
        <p:spPr>
          <a:xfrm>
            <a:off x="1884012" y="3438760"/>
            <a:ext cx="970565" cy="241493"/>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CF7A624B-16A1-422F-3039-65FFA6D406C8}"/>
              </a:ext>
            </a:extLst>
          </p:cNvPr>
          <p:cNvSpPr/>
          <p:nvPr/>
        </p:nvSpPr>
        <p:spPr>
          <a:xfrm>
            <a:off x="1452013" y="34397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CF7A624B-16A1-422F-3039-65FFA6D406C8}"/>
              </a:ext>
            </a:extLst>
          </p:cNvPr>
          <p:cNvSpPr/>
          <p:nvPr/>
        </p:nvSpPr>
        <p:spPr>
          <a:xfrm>
            <a:off x="1451776" y="3680253"/>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F7A624B-16A1-422F-3039-65FFA6D406C8}"/>
              </a:ext>
            </a:extLst>
          </p:cNvPr>
          <p:cNvSpPr/>
          <p:nvPr/>
        </p:nvSpPr>
        <p:spPr>
          <a:xfrm>
            <a:off x="6313296" y="3441395"/>
            <a:ext cx="21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CF7A624B-16A1-422F-3039-65FFA6D406C8}"/>
              </a:ext>
            </a:extLst>
          </p:cNvPr>
          <p:cNvSpPr/>
          <p:nvPr/>
        </p:nvSpPr>
        <p:spPr>
          <a:xfrm>
            <a:off x="6961096" y="3441395"/>
            <a:ext cx="21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CF7A624B-16A1-422F-3039-65FFA6D406C8}"/>
              </a:ext>
            </a:extLst>
          </p:cNvPr>
          <p:cNvSpPr/>
          <p:nvPr/>
        </p:nvSpPr>
        <p:spPr>
          <a:xfrm>
            <a:off x="7177096" y="3441395"/>
            <a:ext cx="720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CF7A624B-16A1-422F-3039-65FFA6D406C8}"/>
              </a:ext>
            </a:extLst>
          </p:cNvPr>
          <p:cNvSpPr/>
          <p:nvPr/>
        </p:nvSpPr>
        <p:spPr>
          <a:xfrm>
            <a:off x="7901096" y="3441395"/>
            <a:ext cx="21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F7A624B-16A1-422F-3039-65FFA6D406C8}"/>
              </a:ext>
            </a:extLst>
          </p:cNvPr>
          <p:cNvSpPr/>
          <p:nvPr/>
        </p:nvSpPr>
        <p:spPr>
          <a:xfrm>
            <a:off x="5017222" y="3441395"/>
            <a:ext cx="21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CF7A624B-16A1-422F-3039-65FFA6D406C8}"/>
              </a:ext>
            </a:extLst>
          </p:cNvPr>
          <p:cNvSpPr/>
          <p:nvPr/>
        </p:nvSpPr>
        <p:spPr>
          <a:xfrm>
            <a:off x="6961020" y="3680247"/>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CF7A624B-16A1-422F-3039-65FFA6D406C8}"/>
              </a:ext>
            </a:extLst>
          </p:cNvPr>
          <p:cNvSpPr/>
          <p:nvPr/>
        </p:nvSpPr>
        <p:spPr>
          <a:xfrm>
            <a:off x="1883301" y="3680247"/>
            <a:ext cx="687255"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CF7A624B-16A1-422F-3039-65FFA6D406C8}"/>
              </a:ext>
            </a:extLst>
          </p:cNvPr>
          <p:cNvSpPr/>
          <p:nvPr/>
        </p:nvSpPr>
        <p:spPr>
          <a:xfrm>
            <a:off x="2860454" y="3680249"/>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CF7A624B-16A1-422F-3039-65FFA6D406C8}"/>
              </a:ext>
            </a:extLst>
          </p:cNvPr>
          <p:cNvSpPr/>
          <p:nvPr/>
        </p:nvSpPr>
        <p:spPr>
          <a:xfrm>
            <a:off x="6310064" y="3680247"/>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CF7A624B-16A1-422F-3039-65FFA6D406C8}"/>
              </a:ext>
            </a:extLst>
          </p:cNvPr>
          <p:cNvSpPr/>
          <p:nvPr/>
        </p:nvSpPr>
        <p:spPr>
          <a:xfrm>
            <a:off x="3286341" y="3685369"/>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F7A624B-16A1-422F-3039-65FFA6D406C8}"/>
              </a:ext>
            </a:extLst>
          </p:cNvPr>
          <p:cNvSpPr/>
          <p:nvPr/>
        </p:nvSpPr>
        <p:spPr>
          <a:xfrm>
            <a:off x="5662478" y="3680247"/>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CF7A624B-16A1-422F-3039-65FFA6D406C8}"/>
              </a:ext>
            </a:extLst>
          </p:cNvPr>
          <p:cNvSpPr/>
          <p:nvPr/>
        </p:nvSpPr>
        <p:spPr>
          <a:xfrm>
            <a:off x="5014578" y="3680248"/>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CF7A624B-16A1-422F-3039-65FFA6D406C8}"/>
              </a:ext>
            </a:extLst>
          </p:cNvPr>
          <p:cNvSpPr/>
          <p:nvPr/>
        </p:nvSpPr>
        <p:spPr>
          <a:xfrm>
            <a:off x="3720237" y="3680248"/>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CF7A624B-16A1-422F-3039-65FFA6D406C8}"/>
              </a:ext>
            </a:extLst>
          </p:cNvPr>
          <p:cNvSpPr/>
          <p:nvPr/>
        </p:nvSpPr>
        <p:spPr>
          <a:xfrm>
            <a:off x="4150578" y="3680248"/>
            <a:ext cx="864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58" name="矩形 57"/>
          <p:cNvSpPr/>
          <p:nvPr/>
        </p:nvSpPr>
        <p:spPr>
          <a:xfrm>
            <a:off x="4157439" y="3439717"/>
            <a:ext cx="853139" cy="243094"/>
          </a:xfrm>
          <a:prstGeom prst="rect">
            <a:avLst/>
          </a:prstGeom>
          <a:pattFill prst="wdUp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矩形 58"/>
          <p:cNvSpPr/>
          <p:nvPr/>
        </p:nvSpPr>
        <p:spPr>
          <a:xfrm>
            <a:off x="5233223" y="3442477"/>
            <a:ext cx="431662" cy="237770"/>
          </a:xfrm>
          <a:prstGeom prst="rect">
            <a:avLst/>
          </a:prstGeom>
          <a:pattFill prst="lgCheck">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0" name="矩形 59"/>
          <p:cNvSpPr/>
          <p:nvPr/>
        </p:nvSpPr>
        <p:spPr>
          <a:xfrm>
            <a:off x="1022535" y="3680247"/>
            <a:ext cx="434170" cy="229035"/>
          </a:xfrm>
          <a:prstGeom prst="rect">
            <a:avLst/>
          </a:prstGeom>
          <a:pattFill prst="wdUp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7897096" y="3680247"/>
            <a:ext cx="215901" cy="229036"/>
          </a:xfrm>
          <a:prstGeom prst="rect">
            <a:avLst/>
          </a:prstGeom>
          <a:pattFill prst="wdUp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3" name="矩形 62"/>
          <p:cNvSpPr/>
          <p:nvPr/>
        </p:nvSpPr>
        <p:spPr>
          <a:xfrm>
            <a:off x="5880809" y="3442476"/>
            <a:ext cx="424551" cy="237770"/>
          </a:xfrm>
          <a:prstGeom prst="rect">
            <a:avLst/>
          </a:prstGeom>
          <a:pattFill prst="lgCheck">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4" name="矩形 63"/>
          <p:cNvSpPr/>
          <p:nvPr/>
        </p:nvSpPr>
        <p:spPr>
          <a:xfrm>
            <a:off x="6528592" y="3438760"/>
            <a:ext cx="427800" cy="242450"/>
          </a:xfrm>
          <a:prstGeom prst="rect">
            <a:avLst/>
          </a:prstGeom>
          <a:pattFill prst="lgCheck">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6" name="矩形 65"/>
          <p:cNvSpPr/>
          <p:nvPr/>
        </p:nvSpPr>
        <p:spPr>
          <a:xfrm>
            <a:off x="7389650" y="3680246"/>
            <a:ext cx="502818" cy="229036"/>
          </a:xfrm>
          <a:prstGeom prst="rect">
            <a:avLst/>
          </a:prstGeom>
          <a:pattFill prst="wave">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7" name="矩形 66"/>
          <p:cNvSpPr/>
          <p:nvPr/>
        </p:nvSpPr>
        <p:spPr>
          <a:xfrm>
            <a:off x="2571814" y="3683001"/>
            <a:ext cx="288640" cy="226282"/>
          </a:xfrm>
          <a:prstGeom prst="rect">
            <a:avLst/>
          </a:prstGeom>
          <a:pattFill prst="wave">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9" name="圆角矩形 68"/>
          <p:cNvSpPr/>
          <p:nvPr/>
        </p:nvSpPr>
        <p:spPr>
          <a:xfrm>
            <a:off x="2854577" y="2660650"/>
            <a:ext cx="1567378" cy="2834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ysClr val="windowText" lastClr="000000"/>
                </a:solidFill>
                <a:latin typeface="Times New Roman" panose="02020603050405020304" pitchFamily="18" charset="0"/>
                <a:cs typeface="Times New Roman" panose="02020603050405020304" pitchFamily="18" charset="0"/>
              </a:rPr>
              <a:t>①</a:t>
            </a:r>
            <a:r>
              <a:rPr lang="en-US" altLang="zh-CN" sz="1400" dirty="0">
                <a:solidFill>
                  <a:sysClr val="windowText" lastClr="000000"/>
                </a:solidFill>
                <a:latin typeface="Times New Roman" panose="02020603050405020304" pitchFamily="18" charset="0"/>
                <a:cs typeface="Times New Roman" panose="02020603050405020304" pitchFamily="18" charset="0"/>
              </a:rPr>
              <a:t>data dependencies</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71" name="曲线连接符 70"/>
          <p:cNvCxnSpPr>
            <a:stCxn id="69" idx="1"/>
            <a:endCxn id="60" idx="1"/>
          </p:cNvCxnSpPr>
          <p:nvPr/>
        </p:nvCxnSpPr>
        <p:spPr>
          <a:xfrm rot="10800000" flipV="1">
            <a:off x="1022535" y="2802389"/>
            <a:ext cx="1832042" cy="992375"/>
          </a:xfrm>
          <a:prstGeom prst="curvedConnector3">
            <a:avLst>
              <a:gd name="adj1" fmla="val 112478"/>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9" idx="3"/>
            <a:endCxn id="61" idx="3"/>
          </p:cNvCxnSpPr>
          <p:nvPr/>
        </p:nvCxnSpPr>
        <p:spPr>
          <a:xfrm>
            <a:off x="4421955" y="2802390"/>
            <a:ext cx="3691042" cy="992375"/>
          </a:xfrm>
          <a:prstGeom prst="curvedConnector3">
            <a:avLst>
              <a:gd name="adj1" fmla="val 106193"/>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
        <p:nvSpPr>
          <p:cNvPr id="76" name="圆角矩形 75"/>
          <p:cNvSpPr/>
          <p:nvPr/>
        </p:nvSpPr>
        <p:spPr>
          <a:xfrm>
            <a:off x="4584009" y="2990903"/>
            <a:ext cx="2153341" cy="2834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ysClr val="windowText" lastClr="000000"/>
                </a:solidFill>
                <a:latin typeface="Times New Roman" panose="02020603050405020304" pitchFamily="18" charset="0"/>
                <a:cs typeface="Times New Roman" panose="02020603050405020304" pitchFamily="18" charset="0"/>
              </a:rPr>
              <a:t>②</a:t>
            </a:r>
            <a:r>
              <a:rPr lang="en-US" altLang="zh-CN" sz="1400" dirty="0">
                <a:solidFill>
                  <a:sysClr val="windowText" lastClr="000000"/>
                </a:solidFill>
                <a:latin typeface="Times New Roman" panose="02020603050405020304" pitchFamily="18" charset="0"/>
                <a:cs typeface="Times New Roman" panose="02020603050405020304" pitchFamily="18" charset="0"/>
              </a:rPr>
              <a:t>communication bottleneck</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79" name="直接箭头连接符 78"/>
          <p:cNvCxnSpPr>
            <a:stCxn id="69" idx="2"/>
            <a:endCxn id="58" idx="0"/>
          </p:cNvCxnSpPr>
          <p:nvPr/>
        </p:nvCxnSpPr>
        <p:spPr>
          <a:xfrm>
            <a:off x="3638266" y="2944130"/>
            <a:ext cx="945743" cy="495587"/>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6" idx="2"/>
            <a:endCxn id="59" idx="0"/>
          </p:cNvCxnSpPr>
          <p:nvPr/>
        </p:nvCxnSpPr>
        <p:spPr>
          <a:xfrm flipH="1">
            <a:off x="5449054" y="3274383"/>
            <a:ext cx="211626" cy="168094"/>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76" idx="2"/>
            <a:endCxn id="63" idx="0"/>
          </p:cNvCxnSpPr>
          <p:nvPr/>
        </p:nvCxnSpPr>
        <p:spPr>
          <a:xfrm>
            <a:off x="5660680" y="3274383"/>
            <a:ext cx="432405" cy="168093"/>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6" idx="2"/>
            <a:endCxn id="64" idx="0"/>
          </p:cNvCxnSpPr>
          <p:nvPr/>
        </p:nvCxnSpPr>
        <p:spPr>
          <a:xfrm>
            <a:off x="5660680" y="3274383"/>
            <a:ext cx="1081812" cy="164377"/>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
        <p:nvSpPr>
          <p:cNvPr id="88" name="圆角矩形 87"/>
          <p:cNvSpPr/>
          <p:nvPr/>
        </p:nvSpPr>
        <p:spPr>
          <a:xfrm>
            <a:off x="3924300" y="4029036"/>
            <a:ext cx="2347749" cy="2834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ysClr val="windowText" lastClr="000000"/>
                </a:solidFill>
                <a:latin typeface="Times New Roman" panose="02020603050405020304" pitchFamily="18" charset="0"/>
                <a:cs typeface="Times New Roman" panose="02020603050405020304" pitchFamily="18" charset="0"/>
              </a:rPr>
              <a:t>③</a:t>
            </a:r>
            <a:r>
              <a:rPr lang="en-US" altLang="zh-CN" sz="1400" dirty="0">
                <a:solidFill>
                  <a:sysClr val="windowText" lastClr="000000"/>
                </a:solidFill>
                <a:latin typeface="Times New Roman" panose="02020603050405020304" pitchFamily="18" charset="0"/>
                <a:cs typeface="Times New Roman" panose="02020603050405020304" pitchFamily="18" charset="0"/>
              </a:rPr>
              <a:t>unbalanced computation time</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90" name="直接箭头连接符 89"/>
          <p:cNvCxnSpPr>
            <a:stCxn id="88" idx="1"/>
            <a:endCxn id="67" idx="2"/>
          </p:cNvCxnSpPr>
          <p:nvPr/>
        </p:nvCxnSpPr>
        <p:spPr>
          <a:xfrm flipH="1" flipV="1">
            <a:off x="2716134" y="3909283"/>
            <a:ext cx="1208166" cy="261493"/>
          </a:xfrm>
          <a:prstGeom prst="straightConnector1">
            <a:avLst/>
          </a:prstGeom>
          <a:ln>
            <a:solidFill>
              <a:schemeClr val="tx1"/>
            </a:solidFill>
            <a:headEnd w="med" len="med"/>
            <a:tailEnd type="triangle" w="sm"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88" idx="3"/>
            <a:endCxn id="66" idx="2"/>
          </p:cNvCxnSpPr>
          <p:nvPr/>
        </p:nvCxnSpPr>
        <p:spPr>
          <a:xfrm flipV="1">
            <a:off x="6272049" y="3909282"/>
            <a:ext cx="1369010" cy="261494"/>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8485924" y="2863062"/>
            <a:ext cx="1784836" cy="1340638"/>
            <a:chOff x="8536724" y="3021812"/>
            <a:chExt cx="1784836" cy="1340638"/>
          </a:xfrm>
        </p:grpSpPr>
        <p:sp>
          <p:nvSpPr>
            <p:cNvPr id="130" name="圆角矩形 129">
              <a:extLst>
                <a:ext uri="{FF2B5EF4-FFF2-40B4-BE49-F238E27FC236}">
                  <a16:creationId xmlns:a16="http://schemas.microsoft.com/office/drawing/2014/main" id="{EF184CA8-11B8-30EB-4542-D0F7F57468FD}"/>
                </a:ext>
              </a:extLst>
            </p:cNvPr>
            <p:cNvSpPr/>
            <p:nvPr/>
          </p:nvSpPr>
          <p:spPr>
            <a:xfrm>
              <a:off x="8536724" y="3021812"/>
              <a:ext cx="1784836" cy="1340638"/>
            </a:xfrm>
            <a:prstGeom prst="roundRect">
              <a:avLst>
                <a:gd name="adj" fmla="val 7370"/>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sz="1400" dirty="0"/>
            </a:p>
          </p:txBody>
        </p:sp>
        <p:sp>
          <p:nvSpPr>
            <p:cNvPr id="131" name="文本框 130"/>
            <p:cNvSpPr txBox="1"/>
            <p:nvPr/>
          </p:nvSpPr>
          <p:spPr>
            <a:xfrm>
              <a:off x="9019384" y="3088574"/>
              <a:ext cx="96916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backward</a:t>
              </a:r>
              <a:endParaRPr lang="zh-CN" altLang="en-US" sz="1400" dirty="0">
                <a:latin typeface="Times New Roman" panose="02020603050405020304" pitchFamily="18" charset="0"/>
                <a:cs typeface="Times New Roman" panose="02020603050405020304" pitchFamily="18" charset="0"/>
              </a:endParaRPr>
            </a:p>
          </p:txBody>
        </p:sp>
        <p:sp>
          <p:nvSpPr>
            <p:cNvPr id="132" name="文本框 131"/>
            <p:cNvSpPr txBox="1"/>
            <p:nvPr/>
          </p:nvSpPr>
          <p:spPr>
            <a:xfrm>
              <a:off x="9018595" y="3394702"/>
              <a:ext cx="88713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forward</a:t>
              </a:r>
              <a:endParaRPr lang="zh-CN" altLang="en-US" sz="1400" dirty="0">
                <a:latin typeface="Times New Roman" panose="02020603050405020304" pitchFamily="18" charset="0"/>
                <a:cs typeface="Times New Roman" panose="02020603050405020304" pitchFamily="18" charset="0"/>
              </a:endParaRPr>
            </a:p>
          </p:txBody>
        </p:sp>
        <p:sp>
          <p:nvSpPr>
            <p:cNvPr id="133" name="矩形 132">
              <a:extLst>
                <a:ext uri="{FF2B5EF4-FFF2-40B4-BE49-F238E27FC236}">
                  <a16:creationId xmlns:a16="http://schemas.microsoft.com/office/drawing/2014/main" id="{CF7A624B-16A1-422F-3039-65FFA6D406C8}"/>
                </a:ext>
              </a:extLst>
            </p:cNvPr>
            <p:cNvSpPr/>
            <p:nvPr/>
          </p:nvSpPr>
          <p:spPr>
            <a:xfrm>
              <a:off x="8626778" y="3110004"/>
              <a:ext cx="421200"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134" name="矩形 133">
              <a:extLst>
                <a:ext uri="{FF2B5EF4-FFF2-40B4-BE49-F238E27FC236}">
                  <a16:creationId xmlns:a16="http://schemas.microsoft.com/office/drawing/2014/main" id="{CF7A624B-16A1-422F-3039-65FFA6D406C8}"/>
                </a:ext>
              </a:extLst>
            </p:cNvPr>
            <p:cNvSpPr/>
            <p:nvPr/>
          </p:nvSpPr>
          <p:spPr>
            <a:xfrm>
              <a:off x="8629983" y="3416202"/>
              <a:ext cx="4212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135" name="矩形 134">
              <a:extLst>
                <a:ext uri="{FF2B5EF4-FFF2-40B4-BE49-F238E27FC236}">
                  <a16:creationId xmlns:a16="http://schemas.microsoft.com/office/drawing/2014/main" id="{CF7A624B-16A1-422F-3039-65FFA6D406C8}"/>
                </a:ext>
              </a:extLst>
            </p:cNvPr>
            <p:cNvSpPr/>
            <p:nvPr/>
          </p:nvSpPr>
          <p:spPr>
            <a:xfrm>
              <a:off x="8625480" y="3719155"/>
              <a:ext cx="421200" cy="233999"/>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136" name="文本框 135"/>
            <p:cNvSpPr txBox="1"/>
            <p:nvPr/>
          </p:nvSpPr>
          <p:spPr>
            <a:xfrm>
              <a:off x="9018595" y="3691047"/>
              <a:ext cx="130296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communication</a:t>
              </a:r>
              <a:endParaRPr lang="zh-CN" altLang="en-US" sz="1400" dirty="0">
                <a:latin typeface="Times New Roman" panose="02020603050405020304" pitchFamily="18" charset="0"/>
                <a:cs typeface="Times New Roman" panose="02020603050405020304" pitchFamily="18" charset="0"/>
              </a:endParaRPr>
            </a:p>
          </p:txBody>
        </p:sp>
        <p:sp>
          <p:nvSpPr>
            <p:cNvPr id="139" name="矩形 138"/>
            <p:cNvSpPr/>
            <p:nvPr/>
          </p:nvSpPr>
          <p:spPr>
            <a:xfrm>
              <a:off x="8626148" y="4024305"/>
              <a:ext cx="144000" cy="243094"/>
            </a:xfrm>
            <a:prstGeom prst="rect">
              <a:avLst/>
            </a:prstGeom>
            <a:pattFill prst="wdUp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0" name="矩形 139"/>
            <p:cNvSpPr/>
            <p:nvPr/>
          </p:nvSpPr>
          <p:spPr>
            <a:xfrm>
              <a:off x="8765454" y="4028457"/>
              <a:ext cx="144000" cy="237770"/>
            </a:xfrm>
            <a:prstGeom prst="rect">
              <a:avLst/>
            </a:prstGeom>
            <a:pattFill prst="lgCheck">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1" name="矩形 140"/>
            <p:cNvSpPr/>
            <p:nvPr/>
          </p:nvSpPr>
          <p:spPr>
            <a:xfrm>
              <a:off x="8907575" y="4023317"/>
              <a:ext cx="144000" cy="242909"/>
            </a:xfrm>
            <a:prstGeom prst="rect">
              <a:avLst/>
            </a:prstGeom>
            <a:pattFill prst="wave">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2" name="文本框 141"/>
            <p:cNvSpPr txBox="1"/>
            <p:nvPr/>
          </p:nvSpPr>
          <p:spPr>
            <a:xfrm>
              <a:off x="9025571" y="4000478"/>
              <a:ext cx="120723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bubble</a:t>
              </a:r>
              <a:endParaRPr lang="zh-CN"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32360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F7A624B-16A1-422F-3039-65FFA6D406C8}"/>
              </a:ext>
            </a:extLst>
          </p:cNvPr>
          <p:cNvSpPr/>
          <p:nvPr/>
        </p:nvSpPr>
        <p:spPr>
          <a:xfrm>
            <a:off x="3148263" y="9251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CF7A624B-16A1-422F-3039-65FFA6D406C8}"/>
              </a:ext>
            </a:extLst>
          </p:cNvPr>
          <p:cNvSpPr/>
          <p:nvPr/>
        </p:nvSpPr>
        <p:spPr>
          <a:xfrm>
            <a:off x="6129046" y="926795"/>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7A624B-16A1-422F-3039-65FFA6D406C8}"/>
              </a:ext>
            </a:extLst>
          </p:cNvPr>
          <p:cNvSpPr/>
          <p:nvPr/>
        </p:nvSpPr>
        <p:spPr>
          <a:xfrm>
            <a:off x="628650" y="924161"/>
            <a:ext cx="791613" cy="241492"/>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F7A624B-16A1-422F-3039-65FFA6D406C8}"/>
              </a:ext>
            </a:extLst>
          </p:cNvPr>
          <p:cNvSpPr/>
          <p:nvPr/>
        </p:nvSpPr>
        <p:spPr>
          <a:xfrm>
            <a:off x="2716263" y="927675"/>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2284263" y="9251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1852263" y="924161"/>
            <a:ext cx="432000" cy="241492"/>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1420263" y="9251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1420026" y="1419653"/>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F7A624B-16A1-422F-3039-65FFA6D406C8}"/>
              </a:ext>
            </a:extLst>
          </p:cNvPr>
          <p:cNvSpPr/>
          <p:nvPr/>
        </p:nvSpPr>
        <p:spPr>
          <a:xfrm>
            <a:off x="6776846" y="926795"/>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CF7A624B-16A1-422F-3039-65FFA6D406C8}"/>
              </a:ext>
            </a:extLst>
          </p:cNvPr>
          <p:cNvSpPr/>
          <p:nvPr/>
        </p:nvSpPr>
        <p:spPr>
          <a:xfrm>
            <a:off x="7424646" y="926795"/>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8072446" y="926794"/>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8720246" y="926794"/>
            <a:ext cx="1296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5480772" y="924161"/>
            <a:ext cx="647800" cy="241488"/>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F7A624B-16A1-422F-3039-65FFA6D406C8}"/>
              </a:ext>
            </a:extLst>
          </p:cNvPr>
          <p:cNvSpPr/>
          <p:nvPr/>
        </p:nvSpPr>
        <p:spPr>
          <a:xfrm>
            <a:off x="1851552" y="1419647"/>
            <a:ext cx="43647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2288658" y="1424769"/>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F7A624B-16A1-422F-3039-65FFA6D406C8}"/>
              </a:ext>
            </a:extLst>
          </p:cNvPr>
          <p:cNvSpPr/>
          <p:nvPr/>
        </p:nvSpPr>
        <p:spPr>
          <a:xfrm>
            <a:off x="6775165" y="141964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2718303" y="1419647"/>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F7A624B-16A1-422F-3039-65FFA6D406C8}"/>
              </a:ext>
            </a:extLst>
          </p:cNvPr>
          <p:cNvSpPr/>
          <p:nvPr/>
        </p:nvSpPr>
        <p:spPr>
          <a:xfrm>
            <a:off x="6124377" y="141964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F7A624B-16A1-422F-3039-65FFA6D406C8}"/>
              </a:ext>
            </a:extLst>
          </p:cNvPr>
          <p:cNvSpPr/>
          <p:nvPr/>
        </p:nvSpPr>
        <p:spPr>
          <a:xfrm>
            <a:off x="5476777" y="141964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F7A624B-16A1-422F-3039-65FFA6D406C8}"/>
              </a:ext>
            </a:extLst>
          </p:cNvPr>
          <p:cNvSpPr/>
          <p:nvPr/>
        </p:nvSpPr>
        <p:spPr>
          <a:xfrm>
            <a:off x="3152258" y="1419647"/>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F7A624B-16A1-422F-3039-65FFA6D406C8}"/>
              </a:ext>
            </a:extLst>
          </p:cNvPr>
          <p:cNvSpPr/>
          <p:nvPr/>
        </p:nvSpPr>
        <p:spPr>
          <a:xfrm>
            <a:off x="3579386" y="1419647"/>
            <a:ext cx="189843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26" name="矩形 25"/>
          <p:cNvSpPr/>
          <p:nvPr/>
        </p:nvSpPr>
        <p:spPr>
          <a:xfrm>
            <a:off x="3580821" y="924161"/>
            <a:ext cx="1898270" cy="242290"/>
          </a:xfrm>
          <a:prstGeom prst="rect">
            <a:avLst/>
          </a:prstGeom>
          <a:pattFill prst="wdUp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矩形 33">
            <a:extLst>
              <a:ext uri="{FF2B5EF4-FFF2-40B4-BE49-F238E27FC236}">
                <a16:creationId xmlns:a16="http://schemas.microsoft.com/office/drawing/2014/main" id="{CF7A624B-16A1-422F-3039-65FFA6D406C8}"/>
              </a:ext>
            </a:extLst>
          </p:cNvPr>
          <p:cNvSpPr/>
          <p:nvPr/>
        </p:nvSpPr>
        <p:spPr>
          <a:xfrm>
            <a:off x="7422965" y="141964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CF7A624B-16A1-422F-3039-65FFA6D406C8}"/>
              </a:ext>
            </a:extLst>
          </p:cNvPr>
          <p:cNvSpPr/>
          <p:nvPr/>
        </p:nvSpPr>
        <p:spPr>
          <a:xfrm>
            <a:off x="8072446" y="1419645"/>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36" name="矩形 35"/>
          <p:cNvSpPr/>
          <p:nvPr/>
        </p:nvSpPr>
        <p:spPr>
          <a:xfrm>
            <a:off x="628649" y="1419645"/>
            <a:ext cx="792621" cy="229036"/>
          </a:xfrm>
          <a:prstGeom prst="rect">
            <a:avLst/>
          </a:prstGeom>
          <a:pattFill prst="wdUp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矩形 36"/>
          <p:cNvSpPr/>
          <p:nvPr/>
        </p:nvSpPr>
        <p:spPr>
          <a:xfrm>
            <a:off x="8717431" y="1419644"/>
            <a:ext cx="1297408" cy="229035"/>
          </a:xfrm>
          <a:prstGeom prst="rect">
            <a:avLst/>
          </a:prstGeom>
          <a:pattFill prst="wdUp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矩形 37"/>
          <p:cNvSpPr/>
          <p:nvPr/>
        </p:nvSpPr>
        <p:spPr>
          <a:xfrm>
            <a:off x="4247741" y="1658932"/>
            <a:ext cx="1651414" cy="307777"/>
          </a:xfrm>
          <a:prstGeom prst="rect">
            <a:avLst/>
          </a:prstGeom>
        </p:spPr>
        <p:txBody>
          <a:bodyPr wrap="none">
            <a:spAutoFit/>
          </a:bodyP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(a) hard dependency</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27" name="矩形 126">
            <a:extLst>
              <a:ext uri="{FF2B5EF4-FFF2-40B4-BE49-F238E27FC236}">
                <a16:creationId xmlns:a16="http://schemas.microsoft.com/office/drawing/2014/main" id="{CF7A624B-16A1-422F-3039-65FFA6D406C8}"/>
              </a:ext>
            </a:extLst>
          </p:cNvPr>
          <p:cNvSpPr/>
          <p:nvPr/>
        </p:nvSpPr>
        <p:spPr>
          <a:xfrm>
            <a:off x="3935663" y="385246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28" name="矩形 127">
            <a:extLst>
              <a:ext uri="{FF2B5EF4-FFF2-40B4-BE49-F238E27FC236}">
                <a16:creationId xmlns:a16="http://schemas.microsoft.com/office/drawing/2014/main" id="{CF7A624B-16A1-422F-3039-65FFA6D406C8}"/>
              </a:ext>
            </a:extLst>
          </p:cNvPr>
          <p:cNvSpPr/>
          <p:nvPr/>
        </p:nvSpPr>
        <p:spPr>
          <a:xfrm>
            <a:off x="6103645" y="3851511"/>
            <a:ext cx="647923" cy="241487"/>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29" name="矩形 128">
            <a:extLst>
              <a:ext uri="{FF2B5EF4-FFF2-40B4-BE49-F238E27FC236}">
                <a16:creationId xmlns:a16="http://schemas.microsoft.com/office/drawing/2014/main" id="{CF7A624B-16A1-422F-3039-65FFA6D406C8}"/>
              </a:ext>
            </a:extLst>
          </p:cNvPr>
          <p:cNvSpPr/>
          <p:nvPr/>
        </p:nvSpPr>
        <p:spPr>
          <a:xfrm>
            <a:off x="698500" y="3851511"/>
            <a:ext cx="432000" cy="241492"/>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130" name="矩形 129">
            <a:extLst>
              <a:ext uri="{FF2B5EF4-FFF2-40B4-BE49-F238E27FC236}">
                <a16:creationId xmlns:a16="http://schemas.microsoft.com/office/drawing/2014/main" id="{CF7A624B-16A1-422F-3039-65FFA6D406C8}"/>
              </a:ext>
            </a:extLst>
          </p:cNvPr>
          <p:cNvSpPr/>
          <p:nvPr/>
        </p:nvSpPr>
        <p:spPr>
          <a:xfrm>
            <a:off x="3503663" y="3855025"/>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31" name="矩形 130">
            <a:extLst>
              <a:ext uri="{FF2B5EF4-FFF2-40B4-BE49-F238E27FC236}">
                <a16:creationId xmlns:a16="http://schemas.microsoft.com/office/drawing/2014/main" id="{CF7A624B-16A1-422F-3039-65FFA6D406C8}"/>
              </a:ext>
            </a:extLst>
          </p:cNvPr>
          <p:cNvSpPr/>
          <p:nvPr/>
        </p:nvSpPr>
        <p:spPr>
          <a:xfrm>
            <a:off x="3071663" y="385246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32" name="矩形 131">
            <a:extLst>
              <a:ext uri="{FF2B5EF4-FFF2-40B4-BE49-F238E27FC236}">
                <a16:creationId xmlns:a16="http://schemas.microsoft.com/office/drawing/2014/main" id="{CF7A624B-16A1-422F-3039-65FFA6D406C8}"/>
              </a:ext>
            </a:extLst>
          </p:cNvPr>
          <p:cNvSpPr/>
          <p:nvPr/>
        </p:nvSpPr>
        <p:spPr>
          <a:xfrm>
            <a:off x="1560162" y="3851511"/>
            <a:ext cx="1516369" cy="241492"/>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33" name="矩形 132">
            <a:extLst>
              <a:ext uri="{FF2B5EF4-FFF2-40B4-BE49-F238E27FC236}">
                <a16:creationId xmlns:a16="http://schemas.microsoft.com/office/drawing/2014/main" id="{CF7A624B-16A1-422F-3039-65FFA6D406C8}"/>
              </a:ext>
            </a:extLst>
          </p:cNvPr>
          <p:cNvSpPr/>
          <p:nvPr/>
        </p:nvSpPr>
        <p:spPr>
          <a:xfrm>
            <a:off x="1128163" y="385246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34" name="矩形 133">
            <a:extLst>
              <a:ext uri="{FF2B5EF4-FFF2-40B4-BE49-F238E27FC236}">
                <a16:creationId xmlns:a16="http://schemas.microsoft.com/office/drawing/2014/main" id="{CF7A624B-16A1-422F-3039-65FFA6D406C8}"/>
              </a:ext>
            </a:extLst>
          </p:cNvPr>
          <p:cNvSpPr/>
          <p:nvPr/>
        </p:nvSpPr>
        <p:spPr>
          <a:xfrm>
            <a:off x="1127926" y="4347003"/>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135" name="矩形 134">
            <a:extLst>
              <a:ext uri="{FF2B5EF4-FFF2-40B4-BE49-F238E27FC236}">
                <a16:creationId xmlns:a16="http://schemas.microsoft.com/office/drawing/2014/main" id="{CF7A624B-16A1-422F-3039-65FFA6D406C8}"/>
              </a:ext>
            </a:extLst>
          </p:cNvPr>
          <p:cNvSpPr/>
          <p:nvPr/>
        </p:nvSpPr>
        <p:spPr>
          <a:xfrm>
            <a:off x="6751446" y="3854145"/>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36" name="矩形 135">
            <a:extLst>
              <a:ext uri="{FF2B5EF4-FFF2-40B4-BE49-F238E27FC236}">
                <a16:creationId xmlns:a16="http://schemas.microsoft.com/office/drawing/2014/main" id="{CF7A624B-16A1-422F-3039-65FFA6D406C8}"/>
              </a:ext>
            </a:extLst>
          </p:cNvPr>
          <p:cNvSpPr/>
          <p:nvPr/>
        </p:nvSpPr>
        <p:spPr>
          <a:xfrm>
            <a:off x="7399246" y="3854145"/>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37" name="矩形 136">
            <a:extLst>
              <a:ext uri="{FF2B5EF4-FFF2-40B4-BE49-F238E27FC236}">
                <a16:creationId xmlns:a16="http://schemas.microsoft.com/office/drawing/2014/main" id="{CF7A624B-16A1-422F-3039-65FFA6D406C8}"/>
              </a:ext>
            </a:extLst>
          </p:cNvPr>
          <p:cNvSpPr/>
          <p:nvPr/>
        </p:nvSpPr>
        <p:spPr>
          <a:xfrm>
            <a:off x="8047045" y="3851512"/>
            <a:ext cx="1138431" cy="241486"/>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38" name="矩形 137">
            <a:extLst>
              <a:ext uri="{FF2B5EF4-FFF2-40B4-BE49-F238E27FC236}">
                <a16:creationId xmlns:a16="http://schemas.microsoft.com/office/drawing/2014/main" id="{CF7A624B-16A1-422F-3039-65FFA6D406C8}"/>
              </a:ext>
            </a:extLst>
          </p:cNvPr>
          <p:cNvSpPr/>
          <p:nvPr/>
        </p:nvSpPr>
        <p:spPr>
          <a:xfrm>
            <a:off x="9190146" y="3854144"/>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139" name="矩形 138">
            <a:extLst>
              <a:ext uri="{FF2B5EF4-FFF2-40B4-BE49-F238E27FC236}">
                <a16:creationId xmlns:a16="http://schemas.microsoft.com/office/drawing/2014/main" id="{CF7A624B-16A1-422F-3039-65FFA6D406C8}"/>
              </a:ext>
            </a:extLst>
          </p:cNvPr>
          <p:cNvSpPr/>
          <p:nvPr/>
        </p:nvSpPr>
        <p:spPr>
          <a:xfrm>
            <a:off x="5446786" y="3851511"/>
            <a:ext cx="217872" cy="241484"/>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40" name="矩形 139">
            <a:extLst>
              <a:ext uri="{FF2B5EF4-FFF2-40B4-BE49-F238E27FC236}">
                <a16:creationId xmlns:a16="http://schemas.microsoft.com/office/drawing/2014/main" id="{CF7A624B-16A1-422F-3039-65FFA6D406C8}"/>
              </a:ext>
            </a:extLst>
          </p:cNvPr>
          <p:cNvSpPr/>
          <p:nvPr/>
        </p:nvSpPr>
        <p:spPr>
          <a:xfrm>
            <a:off x="1559452" y="4346997"/>
            <a:ext cx="900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41" name="矩形 140">
            <a:extLst>
              <a:ext uri="{FF2B5EF4-FFF2-40B4-BE49-F238E27FC236}">
                <a16:creationId xmlns:a16="http://schemas.microsoft.com/office/drawing/2014/main" id="{CF7A624B-16A1-422F-3039-65FFA6D406C8}"/>
              </a:ext>
            </a:extLst>
          </p:cNvPr>
          <p:cNvSpPr/>
          <p:nvPr/>
        </p:nvSpPr>
        <p:spPr>
          <a:xfrm>
            <a:off x="3076058" y="4352119"/>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42" name="矩形 141">
            <a:extLst>
              <a:ext uri="{FF2B5EF4-FFF2-40B4-BE49-F238E27FC236}">
                <a16:creationId xmlns:a16="http://schemas.microsoft.com/office/drawing/2014/main" id="{CF7A624B-16A1-422F-3039-65FFA6D406C8}"/>
              </a:ext>
            </a:extLst>
          </p:cNvPr>
          <p:cNvSpPr/>
          <p:nvPr/>
        </p:nvSpPr>
        <p:spPr>
          <a:xfrm>
            <a:off x="6749765" y="434699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43" name="矩形 142">
            <a:extLst>
              <a:ext uri="{FF2B5EF4-FFF2-40B4-BE49-F238E27FC236}">
                <a16:creationId xmlns:a16="http://schemas.microsoft.com/office/drawing/2014/main" id="{CF7A624B-16A1-422F-3039-65FFA6D406C8}"/>
              </a:ext>
            </a:extLst>
          </p:cNvPr>
          <p:cNvSpPr/>
          <p:nvPr/>
        </p:nvSpPr>
        <p:spPr>
          <a:xfrm>
            <a:off x="3505703" y="4346997"/>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44" name="矩形 143">
            <a:extLst>
              <a:ext uri="{FF2B5EF4-FFF2-40B4-BE49-F238E27FC236}">
                <a16:creationId xmlns:a16="http://schemas.microsoft.com/office/drawing/2014/main" id="{CF7A624B-16A1-422F-3039-65FFA6D406C8}"/>
              </a:ext>
            </a:extLst>
          </p:cNvPr>
          <p:cNvSpPr/>
          <p:nvPr/>
        </p:nvSpPr>
        <p:spPr>
          <a:xfrm>
            <a:off x="6098977" y="434699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45" name="矩形 144">
            <a:extLst>
              <a:ext uri="{FF2B5EF4-FFF2-40B4-BE49-F238E27FC236}">
                <a16:creationId xmlns:a16="http://schemas.microsoft.com/office/drawing/2014/main" id="{CF7A624B-16A1-422F-3039-65FFA6D406C8}"/>
              </a:ext>
            </a:extLst>
          </p:cNvPr>
          <p:cNvSpPr/>
          <p:nvPr/>
        </p:nvSpPr>
        <p:spPr>
          <a:xfrm>
            <a:off x="5451377" y="434699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46" name="矩形 145">
            <a:extLst>
              <a:ext uri="{FF2B5EF4-FFF2-40B4-BE49-F238E27FC236}">
                <a16:creationId xmlns:a16="http://schemas.microsoft.com/office/drawing/2014/main" id="{CF7A624B-16A1-422F-3039-65FFA6D406C8}"/>
              </a:ext>
            </a:extLst>
          </p:cNvPr>
          <p:cNvSpPr/>
          <p:nvPr/>
        </p:nvSpPr>
        <p:spPr>
          <a:xfrm>
            <a:off x="3939658" y="4346997"/>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47" name="矩形 146">
            <a:extLst>
              <a:ext uri="{FF2B5EF4-FFF2-40B4-BE49-F238E27FC236}">
                <a16:creationId xmlns:a16="http://schemas.microsoft.com/office/drawing/2014/main" id="{CF7A624B-16A1-422F-3039-65FFA6D406C8}"/>
              </a:ext>
            </a:extLst>
          </p:cNvPr>
          <p:cNvSpPr/>
          <p:nvPr/>
        </p:nvSpPr>
        <p:spPr>
          <a:xfrm>
            <a:off x="4366786" y="4346997"/>
            <a:ext cx="1080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50" name="矩形 149">
            <a:extLst>
              <a:ext uri="{FF2B5EF4-FFF2-40B4-BE49-F238E27FC236}">
                <a16:creationId xmlns:a16="http://schemas.microsoft.com/office/drawing/2014/main" id="{CF7A624B-16A1-422F-3039-65FFA6D406C8}"/>
              </a:ext>
            </a:extLst>
          </p:cNvPr>
          <p:cNvSpPr/>
          <p:nvPr/>
        </p:nvSpPr>
        <p:spPr>
          <a:xfrm>
            <a:off x="7399346" y="4346995"/>
            <a:ext cx="643029"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153" name="矩形 152"/>
          <p:cNvSpPr/>
          <p:nvPr/>
        </p:nvSpPr>
        <p:spPr>
          <a:xfrm>
            <a:off x="2459453" y="4346990"/>
            <a:ext cx="617080" cy="229040"/>
          </a:xfrm>
          <a:prstGeom prst="rect">
            <a:avLst/>
          </a:prstGeom>
          <a:pattFill prst="wave">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4" name="矩形 153"/>
          <p:cNvSpPr/>
          <p:nvPr/>
        </p:nvSpPr>
        <p:spPr>
          <a:xfrm>
            <a:off x="5665646" y="3851510"/>
            <a:ext cx="435212" cy="241480"/>
          </a:xfrm>
          <a:prstGeom prst="rect">
            <a:avLst/>
          </a:prstGeom>
          <a:pattFill prst="wave">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5" name="矩形 154"/>
          <p:cNvSpPr/>
          <p:nvPr/>
        </p:nvSpPr>
        <p:spPr>
          <a:xfrm>
            <a:off x="8042374" y="4349561"/>
            <a:ext cx="1143101" cy="226469"/>
          </a:xfrm>
          <a:prstGeom prst="rect">
            <a:avLst/>
          </a:prstGeom>
          <a:pattFill prst="wave">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8" name="矩形 167"/>
          <p:cNvSpPr/>
          <p:nvPr/>
        </p:nvSpPr>
        <p:spPr>
          <a:xfrm>
            <a:off x="3233598" y="4801201"/>
            <a:ext cx="3730509" cy="307777"/>
          </a:xfrm>
          <a:prstGeom prst="rect">
            <a:avLst/>
          </a:prstGeom>
        </p:spPr>
        <p:txBody>
          <a:bodyPr wrap="none">
            <a:spAutoFit/>
          </a:bodyP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(c) imbalanced computation/communication time</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96" name="直接箭头连接符 95"/>
          <p:cNvCxnSpPr/>
          <p:nvPr/>
        </p:nvCxnSpPr>
        <p:spPr>
          <a:xfrm flipH="1">
            <a:off x="3579387" y="1170574"/>
            <a:ext cx="0" cy="2490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1415154" y="1162984"/>
            <a:ext cx="0" cy="2523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5476777" y="1169334"/>
            <a:ext cx="0" cy="24907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8717431" y="1162984"/>
            <a:ext cx="0" cy="25542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9914674" y="2260624"/>
            <a:ext cx="1784836" cy="1274425"/>
            <a:chOff x="9971824" y="2006624"/>
            <a:chExt cx="1784836" cy="1274425"/>
          </a:xfrm>
        </p:grpSpPr>
        <p:grpSp>
          <p:nvGrpSpPr>
            <p:cNvPr id="156" name="组合 155"/>
            <p:cNvGrpSpPr/>
            <p:nvPr/>
          </p:nvGrpSpPr>
          <p:grpSpPr>
            <a:xfrm>
              <a:off x="9971824" y="2006624"/>
              <a:ext cx="1784836" cy="1274425"/>
              <a:chOff x="8536724" y="3021811"/>
              <a:chExt cx="1784836" cy="1274425"/>
            </a:xfrm>
          </p:grpSpPr>
          <p:sp>
            <p:nvSpPr>
              <p:cNvPr id="157" name="圆角矩形 156">
                <a:extLst>
                  <a:ext uri="{FF2B5EF4-FFF2-40B4-BE49-F238E27FC236}">
                    <a16:creationId xmlns:a16="http://schemas.microsoft.com/office/drawing/2014/main" id="{EF184CA8-11B8-30EB-4542-D0F7F57468FD}"/>
                  </a:ext>
                </a:extLst>
              </p:cNvPr>
              <p:cNvSpPr/>
              <p:nvPr/>
            </p:nvSpPr>
            <p:spPr>
              <a:xfrm>
                <a:off x="8536724" y="3021811"/>
                <a:ext cx="1784836" cy="1274425"/>
              </a:xfrm>
              <a:prstGeom prst="roundRect">
                <a:avLst>
                  <a:gd name="adj" fmla="val 7370"/>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sz="1400" dirty="0"/>
              </a:p>
            </p:txBody>
          </p:sp>
          <p:sp>
            <p:nvSpPr>
              <p:cNvPr id="158" name="文本框 157"/>
              <p:cNvSpPr txBox="1"/>
              <p:nvPr/>
            </p:nvSpPr>
            <p:spPr>
              <a:xfrm>
                <a:off x="9019384" y="3082224"/>
                <a:ext cx="96916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backward</a:t>
                </a:r>
                <a:endParaRPr lang="zh-CN" altLang="en-US" sz="1400" dirty="0">
                  <a:latin typeface="Times New Roman" panose="02020603050405020304" pitchFamily="18" charset="0"/>
                  <a:cs typeface="Times New Roman" panose="02020603050405020304" pitchFamily="18" charset="0"/>
                </a:endParaRPr>
              </a:p>
            </p:txBody>
          </p:sp>
          <p:sp>
            <p:nvSpPr>
              <p:cNvPr id="159" name="文本框 158"/>
              <p:cNvSpPr txBox="1"/>
              <p:nvPr/>
            </p:nvSpPr>
            <p:spPr>
              <a:xfrm>
                <a:off x="9018595" y="3394702"/>
                <a:ext cx="88713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forward</a:t>
                </a:r>
                <a:endParaRPr lang="zh-CN" altLang="en-US" sz="1400" dirty="0">
                  <a:latin typeface="Times New Roman" panose="02020603050405020304" pitchFamily="18" charset="0"/>
                  <a:cs typeface="Times New Roman" panose="02020603050405020304" pitchFamily="18" charset="0"/>
                </a:endParaRPr>
              </a:p>
            </p:txBody>
          </p:sp>
          <p:sp>
            <p:nvSpPr>
              <p:cNvPr id="160" name="矩形 159">
                <a:extLst>
                  <a:ext uri="{FF2B5EF4-FFF2-40B4-BE49-F238E27FC236}">
                    <a16:creationId xmlns:a16="http://schemas.microsoft.com/office/drawing/2014/main" id="{CF7A624B-16A1-422F-3039-65FFA6D406C8}"/>
                  </a:ext>
                </a:extLst>
              </p:cNvPr>
              <p:cNvSpPr/>
              <p:nvPr/>
            </p:nvSpPr>
            <p:spPr>
              <a:xfrm>
                <a:off x="8626778" y="3110004"/>
                <a:ext cx="421200" cy="2340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161" name="矩形 160">
                <a:extLst>
                  <a:ext uri="{FF2B5EF4-FFF2-40B4-BE49-F238E27FC236}">
                    <a16:creationId xmlns:a16="http://schemas.microsoft.com/office/drawing/2014/main" id="{CF7A624B-16A1-422F-3039-65FFA6D406C8}"/>
                  </a:ext>
                </a:extLst>
              </p:cNvPr>
              <p:cNvSpPr/>
              <p:nvPr/>
            </p:nvSpPr>
            <p:spPr>
              <a:xfrm>
                <a:off x="8629983" y="3416202"/>
                <a:ext cx="421200" cy="2340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162" name="矩形 161">
                <a:extLst>
                  <a:ext uri="{FF2B5EF4-FFF2-40B4-BE49-F238E27FC236}">
                    <a16:creationId xmlns:a16="http://schemas.microsoft.com/office/drawing/2014/main" id="{CF7A624B-16A1-422F-3039-65FFA6D406C8}"/>
                  </a:ext>
                </a:extLst>
              </p:cNvPr>
              <p:cNvSpPr/>
              <p:nvPr/>
            </p:nvSpPr>
            <p:spPr>
              <a:xfrm>
                <a:off x="8625480" y="3719155"/>
                <a:ext cx="421200" cy="233999"/>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163" name="文本框 162"/>
              <p:cNvSpPr txBox="1"/>
              <p:nvPr/>
            </p:nvSpPr>
            <p:spPr>
              <a:xfrm>
                <a:off x="9018595" y="3684697"/>
                <a:ext cx="130296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communication</a:t>
                </a:r>
                <a:endParaRPr lang="zh-CN" altLang="en-US" sz="1400" dirty="0">
                  <a:latin typeface="Times New Roman" panose="02020603050405020304" pitchFamily="18" charset="0"/>
                  <a:cs typeface="Times New Roman" panose="02020603050405020304" pitchFamily="18" charset="0"/>
                </a:endParaRPr>
              </a:p>
            </p:txBody>
          </p:sp>
        </p:grpSp>
        <p:cxnSp>
          <p:nvCxnSpPr>
            <p:cNvPr id="106" name="直接箭头连接符 105"/>
            <p:cNvCxnSpPr/>
            <p:nvPr/>
          </p:nvCxnSpPr>
          <p:spPr>
            <a:xfrm flipH="1">
              <a:off x="10060380" y="3130550"/>
              <a:ext cx="421200" cy="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10460671" y="2973272"/>
              <a:ext cx="120723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dependency</a:t>
              </a:r>
              <a:endParaRPr lang="zh-CN" altLang="en-US" sz="1400" dirty="0">
                <a:latin typeface="Times New Roman" panose="02020603050405020304" pitchFamily="18" charset="0"/>
                <a:cs typeface="Times New Roman" panose="02020603050405020304" pitchFamily="18" charset="0"/>
              </a:endParaRPr>
            </a:p>
          </p:txBody>
        </p:sp>
      </p:grpSp>
      <p:cxnSp>
        <p:nvCxnSpPr>
          <p:cNvPr id="113" name="直接箭头连接符 112"/>
          <p:cNvCxnSpPr/>
          <p:nvPr/>
        </p:nvCxnSpPr>
        <p:spPr>
          <a:xfrm flipH="1">
            <a:off x="1557439" y="4092990"/>
            <a:ext cx="0" cy="2490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3075089" y="4099340"/>
            <a:ext cx="0" cy="2490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H="1">
            <a:off x="6100254" y="4086644"/>
            <a:ext cx="0" cy="24907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964981" y="2063806"/>
            <a:ext cx="8720715" cy="1515884"/>
            <a:chOff x="990381" y="2908356"/>
            <a:chExt cx="8720715" cy="1515884"/>
          </a:xfrm>
        </p:grpSpPr>
        <p:sp>
          <p:nvSpPr>
            <p:cNvPr id="39" name="矩形 38">
              <a:extLst>
                <a:ext uri="{FF2B5EF4-FFF2-40B4-BE49-F238E27FC236}">
                  <a16:creationId xmlns:a16="http://schemas.microsoft.com/office/drawing/2014/main" id="{CF7A624B-16A1-422F-3039-65FFA6D406C8}"/>
                </a:ext>
              </a:extLst>
            </p:cNvPr>
            <p:cNvSpPr/>
            <p:nvPr/>
          </p:nvSpPr>
          <p:spPr>
            <a:xfrm>
              <a:off x="3148263" y="33635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F7A624B-16A1-422F-3039-65FFA6D406C8}"/>
                </a:ext>
              </a:extLst>
            </p:cNvPr>
            <p:cNvSpPr/>
            <p:nvPr/>
          </p:nvSpPr>
          <p:spPr>
            <a:xfrm>
              <a:off x="5563896" y="3365195"/>
              <a:ext cx="540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CF7A624B-16A1-422F-3039-65FFA6D406C8}"/>
                </a:ext>
              </a:extLst>
            </p:cNvPr>
            <p:cNvSpPr/>
            <p:nvPr/>
          </p:nvSpPr>
          <p:spPr>
            <a:xfrm>
              <a:off x="990381" y="3362561"/>
              <a:ext cx="429882" cy="241492"/>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CF7A624B-16A1-422F-3039-65FFA6D406C8}"/>
                </a:ext>
              </a:extLst>
            </p:cNvPr>
            <p:cNvSpPr/>
            <p:nvPr/>
          </p:nvSpPr>
          <p:spPr>
            <a:xfrm>
              <a:off x="2716263" y="3366075"/>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CF7A624B-16A1-422F-3039-65FFA6D406C8}"/>
                </a:ext>
              </a:extLst>
            </p:cNvPr>
            <p:cNvSpPr/>
            <p:nvPr/>
          </p:nvSpPr>
          <p:spPr>
            <a:xfrm>
              <a:off x="2284263" y="33635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F7A624B-16A1-422F-3039-65FFA6D406C8}"/>
                </a:ext>
              </a:extLst>
            </p:cNvPr>
            <p:cNvSpPr/>
            <p:nvPr/>
          </p:nvSpPr>
          <p:spPr>
            <a:xfrm>
              <a:off x="1852263" y="3362561"/>
              <a:ext cx="432000" cy="241492"/>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CF7A624B-16A1-422F-3039-65FFA6D406C8}"/>
                </a:ext>
              </a:extLst>
            </p:cNvPr>
            <p:cNvSpPr/>
            <p:nvPr/>
          </p:nvSpPr>
          <p:spPr>
            <a:xfrm>
              <a:off x="1420263" y="33635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CF7A624B-16A1-422F-3039-65FFA6D406C8}"/>
                </a:ext>
              </a:extLst>
            </p:cNvPr>
            <p:cNvSpPr/>
            <p:nvPr/>
          </p:nvSpPr>
          <p:spPr>
            <a:xfrm>
              <a:off x="1420026" y="3864403"/>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CF7A624B-16A1-422F-3039-65FFA6D406C8}"/>
                </a:ext>
              </a:extLst>
            </p:cNvPr>
            <p:cNvSpPr/>
            <p:nvPr/>
          </p:nvSpPr>
          <p:spPr>
            <a:xfrm>
              <a:off x="6465696" y="3365195"/>
              <a:ext cx="540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CF7A624B-16A1-422F-3039-65FFA6D406C8}"/>
                </a:ext>
              </a:extLst>
            </p:cNvPr>
            <p:cNvSpPr/>
            <p:nvPr/>
          </p:nvSpPr>
          <p:spPr>
            <a:xfrm>
              <a:off x="7367496" y="3365195"/>
              <a:ext cx="540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CF7A624B-16A1-422F-3039-65FFA6D406C8}"/>
                </a:ext>
              </a:extLst>
            </p:cNvPr>
            <p:cNvSpPr/>
            <p:nvPr/>
          </p:nvSpPr>
          <p:spPr>
            <a:xfrm>
              <a:off x="8269296" y="3365194"/>
              <a:ext cx="540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CF7A624B-16A1-422F-3039-65FFA6D406C8}"/>
                </a:ext>
              </a:extLst>
            </p:cNvPr>
            <p:cNvSpPr/>
            <p:nvPr/>
          </p:nvSpPr>
          <p:spPr>
            <a:xfrm>
              <a:off x="9171096" y="3362562"/>
              <a:ext cx="540000" cy="241486"/>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CF7A624B-16A1-422F-3039-65FFA6D406C8}"/>
                </a:ext>
              </a:extLst>
            </p:cNvPr>
            <p:cNvSpPr/>
            <p:nvPr/>
          </p:nvSpPr>
          <p:spPr>
            <a:xfrm>
              <a:off x="4661622" y="3362561"/>
              <a:ext cx="540000" cy="241488"/>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F7A624B-16A1-422F-3039-65FFA6D406C8}"/>
                </a:ext>
              </a:extLst>
            </p:cNvPr>
            <p:cNvSpPr/>
            <p:nvPr/>
          </p:nvSpPr>
          <p:spPr>
            <a:xfrm>
              <a:off x="1851552" y="3864397"/>
              <a:ext cx="43647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CF7A624B-16A1-422F-3039-65FFA6D406C8}"/>
                </a:ext>
              </a:extLst>
            </p:cNvPr>
            <p:cNvSpPr/>
            <p:nvPr/>
          </p:nvSpPr>
          <p:spPr>
            <a:xfrm>
              <a:off x="2288658" y="3869519"/>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CF7A624B-16A1-422F-3039-65FFA6D406C8}"/>
                </a:ext>
              </a:extLst>
            </p:cNvPr>
            <p:cNvSpPr/>
            <p:nvPr/>
          </p:nvSpPr>
          <p:spPr>
            <a:xfrm>
              <a:off x="6464015" y="3864396"/>
              <a:ext cx="900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CF7A624B-16A1-422F-3039-65FFA6D406C8}"/>
                </a:ext>
              </a:extLst>
            </p:cNvPr>
            <p:cNvSpPr/>
            <p:nvPr/>
          </p:nvSpPr>
          <p:spPr>
            <a:xfrm>
              <a:off x="2718303" y="3864397"/>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CF7A624B-16A1-422F-3039-65FFA6D406C8}"/>
                </a:ext>
              </a:extLst>
            </p:cNvPr>
            <p:cNvSpPr/>
            <p:nvPr/>
          </p:nvSpPr>
          <p:spPr>
            <a:xfrm>
              <a:off x="5565577" y="3864396"/>
              <a:ext cx="900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CF7A624B-16A1-422F-3039-65FFA6D406C8}"/>
                </a:ext>
              </a:extLst>
            </p:cNvPr>
            <p:cNvSpPr/>
            <p:nvPr/>
          </p:nvSpPr>
          <p:spPr>
            <a:xfrm>
              <a:off x="4663777" y="3864396"/>
              <a:ext cx="900000" cy="229036"/>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CF7A624B-16A1-422F-3039-65FFA6D406C8}"/>
                </a:ext>
              </a:extLst>
            </p:cNvPr>
            <p:cNvSpPr/>
            <p:nvPr/>
          </p:nvSpPr>
          <p:spPr>
            <a:xfrm>
              <a:off x="3152258" y="3864397"/>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CF7A624B-16A1-422F-3039-65FFA6D406C8}"/>
                </a:ext>
              </a:extLst>
            </p:cNvPr>
            <p:cNvSpPr/>
            <p:nvPr/>
          </p:nvSpPr>
          <p:spPr>
            <a:xfrm>
              <a:off x="3579386" y="3864397"/>
              <a:ext cx="1080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CF7A624B-16A1-422F-3039-65FFA6D406C8}"/>
                </a:ext>
              </a:extLst>
            </p:cNvPr>
            <p:cNvSpPr/>
            <p:nvPr/>
          </p:nvSpPr>
          <p:spPr>
            <a:xfrm>
              <a:off x="7365815" y="3864396"/>
              <a:ext cx="900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CF7A624B-16A1-422F-3039-65FFA6D406C8}"/>
                </a:ext>
              </a:extLst>
            </p:cNvPr>
            <p:cNvSpPr/>
            <p:nvPr/>
          </p:nvSpPr>
          <p:spPr>
            <a:xfrm>
              <a:off x="8269296" y="3864395"/>
              <a:ext cx="900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65" name="矩形 64"/>
            <p:cNvSpPr/>
            <p:nvPr/>
          </p:nvSpPr>
          <p:spPr>
            <a:xfrm>
              <a:off x="5201622" y="3362560"/>
              <a:ext cx="363836" cy="243470"/>
            </a:xfrm>
            <a:prstGeom prst="rect">
              <a:avLst/>
            </a:prstGeom>
            <a:pattFill prst="lgCheck">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6" name="矩形 65"/>
            <p:cNvSpPr/>
            <p:nvPr/>
          </p:nvSpPr>
          <p:spPr>
            <a:xfrm>
              <a:off x="6103418" y="3362559"/>
              <a:ext cx="363836" cy="241485"/>
            </a:xfrm>
            <a:prstGeom prst="rect">
              <a:avLst/>
            </a:prstGeom>
            <a:pattFill prst="lgCheck">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7" name="矩形 66"/>
            <p:cNvSpPr/>
            <p:nvPr/>
          </p:nvSpPr>
          <p:spPr>
            <a:xfrm>
              <a:off x="7004004" y="3362559"/>
              <a:ext cx="363836" cy="243470"/>
            </a:xfrm>
            <a:prstGeom prst="rect">
              <a:avLst/>
            </a:prstGeom>
            <a:pattFill prst="lgCheck">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8" name="矩形 67"/>
            <p:cNvSpPr/>
            <p:nvPr/>
          </p:nvSpPr>
          <p:spPr>
            <a:xfrm>
              <a:off x="7900765" y="3362559"/>
              <a:ext cx="363836" cy="246610"/>
            </a:xfrm>
            <a:prstGeom prst="rect">
              <a:avLst/>
            </a:prstGeom>
            <a:pattFill prst="lgCheck">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9" name="矩形 68"/>
            <p:cNvSpPr/>
            <p:nvPr/>
          </p:nvSpPr>
          <p:spPr>
            <a:xfrm>
              <a:off x="8801062" y="3365192"/>
              <a:ext cx="368233" cy="240837"/>
            </a:xfrm>
            <a:prstGeom prst="rect">
              <a:avLst/>
            </a:prstGeom>
            <a:pattFill prst="lgCheck">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0" name="矩形 69"/>
            <p:cNvSpPr/>
            <p:nvPr/>
          </p:nvSpPr>
          <p:spPr>
            <a:xfrm>
              <a:off x="3924489" y="4116463"/>
              <a:ext cx="2348720" cy="307777"/>
            </a:xfrm>
            <a:prstGeom prst="rect">
              <a:avLst/>
            </a:prstGeom>
          </p:spPr>
          <p:txBody>
            <a:bodyPr wrap="none">
              <a:spAutoFit/>
            </a:bodyPr>
            <a:lstStyle/>
            <a:p>
              <a:pPr algn="ctr"/>
              <a:r>
                <a:rPr lang="en-US" altLang="zh-CN" sz="1400" dirty="0">
                  <a:solidFill>
                    <a:sysClr val="windowText" lastClr="000000"/>
                  </a:solidFill>
                  <a:latin typeface="Times New Roman" panose="02020603050405020304" pitchFamily="18" charset="0"/>
                  <a:cs typeface="Times New Roman" panose="02020603050405020304" pitchFamily="18" charset="0"/>
                </a:rPr>
                <a:t>(b) communication bottleneck</a:t>
              </a:r>
              <a:endParaRPr lang="zh-CN" altLang="en-US" sz="14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108" name="直接箭头连接符 107"/>
            <p:cNvCxnSpPr/>
            <p:nvPr/>
          </p:nvCxnSpPr>
          <p:spPr>
            <a:xfrm flipH="1">
              <a:off x="5560504" y="3604044"/>
              <a:ext cx="0" cy="24907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H="1">
              <a:off x="6464015" y="3604044"/>
              <a:ext cx="0" cy="24907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a:off x="7364015" y="3604044"/>
              <a:ext cx="0" cy="24907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8264601" y="3604044"/>
              <a:ext cx="0" cy="24907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9166196" y="3605173"/>
              <a:ext cx="0" cy="24907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cxnSpLocks/>
              <a:stCxn id="65" idx="0"/>
              <a:endCxn id="30" idx="2"/>
            </p:cNvCxnSpPr>
            <p:nvPr/>
          </p:nvCxnSpPr>
          <p:spPr>
            <a:xfrm flipV="1">
              <a:off x="5383540" y="3185355"/>
              <a:ext cx="1911266" cy="177205"/>
            </a:xfrm>
            <a:prstGeom prst="straightConnector1">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cxnSpLocks/>
              <a:stCxn id="66" idx="0"/>
              <a:endCxn id="30" idx="2"/>
            </p:cNvCxnSpPr>
            <p:nvPr/>
          </p:nvCxnSpPr>
          <p:spPr>
            <a:xfrm flipV="1">
              <a:off x="6285336" y="3185355"/>
              <a:ext cx="1009470" cy="177204"/>
            </a:xfrm>
            <a:prstGeom prst="straightConnector1">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cxnSpLocks/>
              <a:stCxn id="67" idx="0"/>
              <a:endCxn id="30" idx="2"/>
            </p:cNvCxnSpPr>
            <p:nvPr/>
          </p:nvCxnSpPr>
          <p:spPr>
            <a:xfrm flipV="1">
              <a:off x="7185922" y="3185355"/>
              <a:ext cx="108884" cy="177204"/>
            </a:xfrm>
            <a:prstGeom prst="straightConnector1">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cxnSpLocks/>
              <a:stCxn id="68" idx="0"/>
              <a:endCxn id="30" idx="2"/>
            </p:cNvCxnSpPr>
            <p:nvPr/>
          </p:nvCxnSpPr>
          <p:spPr>
            <a:xfrm flipH="1" flipV="1">
              <a:off x="7294806" y="3185355"/>
              <a:ext cx="787877" cy="177204"/>
            </a:xfrm>
            <a:prstGeom prst="straightConnector1">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cxnSpLocks/>
              <a:stCxn id="69" idx="0"/>
              <a:endCxn id="30" idx="2"/>
            </p:cNvCxnSpPr>
            <p:nvPr/>
          </p:nvCxnSpPr>
          <p:spPr>
            <a:xfrm flipH="1" flipV="1">
              <a:off x="7294806" y="3185355"/>
              <a:ext cx="1690373" cy="179837"/>
            </a:xfrm>
            <a:prstGeom prst="straightConnector1">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537811" y="2908356"/>
              <a:ext cx="1513989" cy="276999"/>
            </a:xfrm>
            <a:prstGeom prst="rect">
              <a:avLst/>
            </a:prstGeom>
            <a:noFill/>
            <a:ln>
              <a:solidFill>
                <a:srgbClr val="FF0000"/>
              </a:solidFill>
            </a:ln>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gaps to be optimized</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grpSp>
      <p:sp>
        <p:nvSpPr>
          <p:cNvPr id="83" name="文本框 82"/>
          <p:cNvSpPr txBox="1"/>
          <p:nvPr/>
        </p:nvSpPr>
        <p:spPr>
          <a:xfrm>
            <a:off x="3685320" y="667469"/>
            <a:ext cx="1727123"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unable to be parallelized</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8" name="文本框 147"/>
          <p:cNvSpPr txBox="1"/>
          <p:nvPr/>
        </p:nvSpPr>
        <p:spPr>
          <a:xfrm>
            <a:off x="229260" y="1619815"/>
            <a:ext cx="1739643"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unable to be parallelized</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9" name="文本框 148"/>
          <p:cNvSpPr txBox="1"/>
          <p:nvPr/>
        </p:nvSpPr>
        <p:spPr>
          <a:xfrm>
            <a:off x="8522812" y="1614127"/>
            <a:ext cx="1717218"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unable to be parallelized</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51" name="文本框 150"/>
          <p:cNvSpPr txBox="1"/>
          <p:nvPr/>
        </p:nvSpPr>
        <p:spPr>
          <a:xfrm>
            <a:off x="1523898" y="4563271"/>
            <a:ext cx="2691263"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wasting one opportunity on Overlapping</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69" name="文本框 168"/>
          <p:cNvSpPr txBox="1"/>
          <p:nvPr/>
        </p:nvSpPr>
        <p:spPr>
          <a:xfrm>
            <a:off x="4986567" y="3594042"/>
            <a:ext cx="1791959"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bubble in computing flow</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45060A7A-C074-4F76-A67D-3340DE944718}"/>
              </a:ext>
            </a:extLst>
          </p:cNvPr>
          <p:cNvSpPr txBox="1"/>
          <p:nvPr/>
        </p:nvSpPr>
        <p:spPr>
          <a:xfrm>
            <a:off x="7275572" y="4569543"/>
            <a:ext cx="2691263"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wasting one opportunity on Overlapping</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00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F7A624B-16A1-422F-3039-65FFA6D406C8}"/>
              </a:ext>
            </a:extLst>
          </p:cNvPr>
          <p:cNvSpPr/>
          <p:nvPr/>
        </p:nvSpPr>
        <p:spPr>
          <a:xfrm>
            <a:off x="3935663" y="11156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CF7A624B-16A1-422F-3039-65FFA6D406C8}"/>
              </a:ext>
            </a:extLst>
          </p:cNvPr>
          <p:cNvSpPr/>
          <p:nvPr/>
        </p:nvSpPr>
        <p:spPr>
          <a:xfrm>
            <a:off x="6103645" y="1114661"/>
            <a:ext cx="647923" cy="241487"/>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7A624B-16A1-422F-3039-65FFA6D406C8}"/>
              </a:ext>
            </a:extLst>
          </p:cNvPr>
          <p:cNvSpPr/>
          <p:nvPr/>
        </p:nvSpPr>
        <p:spPr>
          <a:xfrm>
            <a:off x="698500" y="1114661"/>
            <a:ext cx="432000" cy="241492"/>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F7A624B-16A1-422F-3039-65FFA6D406C8}"/>
              </a:ext>
            </a:extLst>
          </p:cNvPr>
          <p:cNvSpPr/>
          <p:nvPr/>
        </p:nvSpPr>
        <p:spPr>
          <a:xfrm>
            <a:off x="3503663" y="1118175"/>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3071663" y="11156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1560162" y="1114661"/>
            <a:ext cx="1516369" cy="241492"/>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1128163" y="1115617"/>
            <a:ext cx="432000" cy="240536"/>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1127926" y="1356153"/>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F7A624B-16A1-422F-3039-65FFA6D406C8}"/>
              </a:ext>
            </a:extLst>
          </p:cNvPr>
          <p:cNvSpPr/>
          <p:nvPr/>
        </p:nvSpPr>
        <p:spPr>
          <a:xfrm>
            <a:off x="6751446" y="1117295"/>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CF7A624B-16A1-422F-3039-65FFA6D406C8}"/>
              </a:ext>
            </a:extLst>
          </p:cNvPr>
          <p:cNvSpPr/>
          <p:nvPr/>
        </p:nvSpPr>
        <p:spPr>
          <a:xfrm>
            <a:off x="7399246" y="1117295"/>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8047045" y="1114662"/>
            <a:ext cx="1138431" cy="241486"/>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9190146" y="1117294"/>
            <a:ext cx="648000" cy="238853"/>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5446786" y="1114661"/>
            <a:ext cx="217872" cy="241484"/>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1559452" y="1356147"/>
            <a:ext cx="900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F7A624B-16A1-422F-3039-65FFA6D406C8}"/>
              </a:ext>
            </a:extLst>
          </p:cNvPr>
          <p:cNvSpPr/>
          <p:nvPr/>
        </p:nvSpPr>
        <p:spPr>
          <a:xfrm>
            <a:off x="3076058" y="1361269"/>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6749765" y="135614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F7A624B-16A1-422F-3039-65FFA6D406C8}"/>
              </a:ext>
            </a:extLst>
          </p:cNvPr>
          <p:cNvSpPr/>
          <p:nvPr/>
        </p:nvSpPr>
        <p:spPr>
          <a:xfrm>
            <a:off x="3505703" y="1356147"/>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6098977" y="135614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F7A624B-16A1-422F-3039-65FFA6D406C8}"/>
              </a:ext>
            </a:extLst>
          </p:cNvPr>
          <p:cNvSpPr/>
          <p:nvPr/>
        </p:nvSpPr>
        <p:spPr>
          <a:xfrm>
            <a:off x="5451377" y="1356146"/>
            <a:ext cx="648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F7A624B-16A1-422F-3039-65FFA6D406C8}"/>
              </a:ext>
            </a:extLst>
          </p:cNvPr>
          <p:cNvSpPr/>
          <p:nvPr/>
        </p:nvSpPr>
        <p:spPr>
          <a:xfrm>
            <a:off x="3939658" y="1356147"/>
            <a:ext cx="432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F7A624B-16A1-422F-3039-65FFA6D406C8}"/>
              </a:ext>
            </a:extLst>
          </p:cNvPr>
          <p:cNvSpPr/>
          <p:nvPr/>
        </p:nvSpPr>
        <p:spPr>
          <a:xfrm>
            <a:off x="4366786" y="1356147"/>
            <a:ext cx="1080000"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F7A624B-16A1-422F-3039-65FFA6D406C8}"/>
              </a:ext>
            </a:extLst>
          </p:cNvPr>
          <p:cNvSpPr/>
          <p:nvPr/>
        </p:nvSpPr>
        <p:spPr>
          <a:xfrm>
            <a:off x="7399346" y="1356145"/>
            <a:ext cx="643029" cy="229035"/>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6</a:t>
            </a:r>
            <a:endParaRPr kumimoji="1" lang="zh-CN" altLang="en-US" sz="1400" dirty="0">
              <a:latin typeface="Times New Roman" panose="02020603050405020304" pitchFamily="18" charset="0"/>
              <a:cs typeface="Times New Roman" panose="02020603050405020304" pitchFamily="18" charset="0"/>
            </a:endParaRPr>
          </a:p>
        </p:txBody>
      </p:sp>
      <p:cxnSp>
        <p:nvCxnSpPr>
          <p:cNvPr id="33" name="直接箭头连接符 32"/>
          <p:cNvCxnSpPr>
            <a:stCxn id="16" idx="1"/>
            <a:endCxn id="4" idx="3"/>
          </p:cNvCxnSpPr>
          <p:nvPr/>
        </p:nvCxnSpPr>
        <p:spPr>
          <a:xfrm flipH="1">
            <a:off x="4367663" y="1235403"/>
            <a:ext cx="1079123" cy="4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p:cNvCxnSpPr/>
          <p:nvPr/>
        </p:nvCxnSpPr>
        <p:spPr>
          <a:xfrm rot="5400000" flipH="1" flipV="1">
            <a:off x="7453178" y="-1193335"/>
            <a:ext cx="229035" cy="5328000"/>
          </a:xfrm>
          <a:prstGeom prst="curvedConnector3">
            <a:avLst>
              <a:gd name="adj1" fmla="val -25784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519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42FE388A-847B-4F2D-ADB5-35B1EAD4DFD7}"/>
              </a:ext>
            </a:extLst>
          </p:cNvPr>
          <p:cNvPicPr>
            <a:picLocks noChangeAspect="1"/>
          </p:cNvPicPr>
          <p:nvPr/>
        </p:nvPicPr>
        <p:blipFill>
          <a:blip r:embed="rId2"/>
          <a:stretch>
            <a:fillRect/>
          </a:stretch>
        </p:blipFill>
        <p:spPr>
          <a:xfrm>
            <a:off x="1609081" y="3831310"/>
            <a:ext cx="6007105" cy="1752043"/>
          </a:xfrm>
          <a:prstGeom prst="rect">
            <a:avLst/>
          </a:prstGeom>
        </p:spPr>
      </p:pic>
      <p:sp>
        <p:nvSpPr>
          <p:cNvPr id="25" name="文本框 24"/>
          <p:cNvSpPr txBox="1"/>
          <p:nvPr/>
        </p:nvSpPr>
        <p:spPr>
          <a:xfrm>
            <a:off x="421014" y="458368"/>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WFBP</a:t>
            </a:r>
            <a:endParaRPr lang="zh-CN" altLang="en-US" dirty="0">
              <a:latin typeface="Times New Roman" panose="02020603050405020304" pitchFamily="18" charset="0"/>
              <a:cs typeface="Times New Roman" panose="02020603050405020304" pitchFamily="18" charset="0"/>
            </a:endParaRPr>
          </a:p>
        </p:txBody>
      </p:sp>
      <p:sp>
        <p:nvSpPr>
          <p:cNvPr id="53" name="文本框 52"/>
          <p:cNvSpPr txBox="1"/>
          <p:nvPr/>
        </p:nvSpPr>
        <p:spPr>
          <a:xfrm>
            <a:off x="375637" y="1366239"/>
            <a:ext cx="92707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Priority</a:t>
            </a: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CF7A624B-16A1-422F-3039-65FFA6D406C8}"/>
              </a:ext>
            </a:extLst>
          </p:cNvPr>
          <p:cNvSpPr/>
          <p:nvPr/>
        </p:nvSpPr>
        <p:spPr>
          <a:xfrm>
            <a:off x="10558895" y="388420"/>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7A624B-16A1-422F-3039-65FFA6D406C8}"/>
              </a:ext>
            </a:extLst>
          </p:cNvPr>
          <p:cNvSpPr/>
          <p:nvPr/>
        </p:nvSpPr>
        <p:spPr>
          <a:xfrm>
            <a:off x="10126895" y="386082"/>
            <a:ext cx="43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F7A624B-16A1-422F-3039-65FFA6D406C8}"/>
              </a:ext>
            </a:extLst>
          </p:cNvPr>
          <p:cNvSpPr/>
          <p:nvPr/>
        </p:nvSpPr>
        <p:spPr>
          <a:xfrm>
            <a:off x="9804164" y="385786"/>
            <a:ext cx="324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9408868" y="385298"/>
            <a:ext cx="396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9120868" y="385298"/>
            <a:ext cx="288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8756281" y="3855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2</a:t>
            </a:r>
            <a:endParaRPr kumimoji="1" lang="zh-CN" altLang="en-US" sz="1200" dirty="0">
              <a:no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8395921" y="3855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1</a:t>
            </a:r>
            <a:endParaRPr kumimoji="1" lang="zh-CN" altLang="en-US" sz="1200" dirty="0">
              <a:no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F7A624B-16A1-422F-3039-65FFA6D406C8}"/>
              </a:ext>
            </a:extLst>
          </p:cNvPr>
          <p:cNvSpPr/>
          <p:nvPr/>
        </p:nvSpPr>
        <p:spPr>
          <a:xfrm>
            <a:off x="3363467" y="621327"/>
            <a:ext cx="1296000" cy="23260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CF7A624B-16A1-422F-3039-65FFA6D406C8}"/>
              </a:ext>
            </a:extLst>
          </p:cNvPr>
          <p:cNvSpPr/>
          <p:nvPr/>
        </p:nvSpPr>
        <p:spPr>
          <a:xfrm>
            <a:off x="4659615" y="619298"/>
            <a:ext cx="720000" cy="23447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6238890" y="621421"/>
            <a:ext cx="720000" cy="23235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6957053" y="623068"/>
            <a:ext cx="720000" cy="227118"/>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2</a:t>
            </a:r>
            <a:endParaRPr kumimoji="1" lang="zh-CN" altLang="en-US" sz="1200" dirty="0">
              <a:no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5379335" y="623068"/>
            <a:ext cx="864000" cy="23070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7676908" y="619536"/>
            <a:ext cx="72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1</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F7A624B-16A1-422F-3039-65FFA6D406C8}"/>
              </a:ext>
            </a:extLst>
          </p:cNvPr>
          <p:cNvSpPr/>
          <p:nvPr/>
        </p:nvSpPr>
        <p:spPr>
          <a:xfrm>
            <a:off x="4962890" y="3893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1</a:t>
            </a:r>
            <a:endParaRPr kumimoji="1" lang="zh-CN" altLang="en-US" sz="1200" dirty="0">
              <a:no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4422890" y="3893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2</a:t>
            </a:r>
            <a:endParaRPr kumimoji="1" lang="zh-CN" altLang="en-US" sz="1200" dirty="0">
              <a:no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F7A624B-16A1-422F-3039-65FFA6D406C8}"/>
              </a:ext>
            </a:extLst>
          </p:cNvPr>
          <p:cNvSpPr/>
          <p:nvPr/>
        </p:nvSpPr>
        <p:spPr>
          <a:xfrm>
            <a:off x="3960421" y="389386"/>
            <a:ext cx="468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3389305" y="385786"/>
            <a:ext cx="576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F7A624B-16A1-422F-3039-65FFA6D406C8}"/>
              </a:ext>
            </a:extLst>
          </p:cNvPr>
          <p:cNvSpPr/>
          <p:nvPr/>
        </p:nvSpPr>
        <p:spPr>
          <a:xfrm>
            <a:off x="1736605" y="386489"/>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F7A624B-16A1-422F-3039-65FFA6D406C8}"/>
              </a:ext>
            </a:extLst>
          </p:cNvPr>
          <p:cNvSpPr/>
          <p:nvPr/>
        </p:nvSpPr>
        <p:spPr>
          <a:xfrm>
            <a:off x="2888533" y="389386"/>
            <a:ext cx="50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F7A624B-16A1-422F-3039-65FFA6D406C8}"/>
              </a:ext>
            </a:extLst>
          </p:cNvPr>
          <p:cNvSpPr/>
          <p:nvPr/>
        </p:nvSpPr>
        <p:spPr>
          <a:xfrm>
            <a:off x="2276533" y="386489"/>
            <a:ext cx="61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CF7A624B-16A1-422F-3039-65FFA6D406C8}"/>
              </a:ext>
            </a:extLst>
          </p:cNvPr>
          <p:cNvSpPr/>
          <p:nvPr/>
        </p:nvSpPr>
        <p:spPr>
          <a:xfrm>
            <a:off x="2282810" y="619933"/>
            <a:ext cx="108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0" name="矩形 99">
            <a:extLst>
              <a:ext uri="{FF2B5EF4-FFF2-40B4-BE49-F238E27FC236}">
                <a16:creationId xmlns:a16="http://schemas.microsoft.com/office/drawing/2014/main" id="{CF7A624B-16A1-422F-3039-65FFA6D406C8}"/>
              </a:ext>
            </a:extLst>
          </p:cNvPr>
          <p:cNvSpPr/>
          <p:nvPr/>
        </p:nvSpPr>
        <p:spPr>
          <a:xfrm>
            <a:off x="8628495" y="1061520"/>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1" name="矩形 100">
            <a:extLst>
              <a:ext uri="{FF2B5EF4-FFF2-40B4-BE49-F238E27FC236}">
                <a16:creationId xmlns:a16="http://schemas.microsoft.com/office/drawing/2014/main" id="{CF7A624B-16A1-422F-3039-65FFA6D406C8}"/>
              </a:ext>
            </a:extLst>
          </p:cNvPr>
          <p:cNvSpPr/>
          <p:nvPr/>
        </p:nvSpPr>
        <p:spPr>
          <a:xfrm>
            <a:off x="8088545" y="1059182"/>
            <a:ext cx="43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2" name="矩形 101">
            <a:extLst>
              <a:ext uri="{FF2B5EF4-FFF2-40B4-BE49-F238E27FC236}">
                <a16:creationId xmlns:a16="http://schemas.microsoft.com/office/drawing/2014/main" id="{CF7A624B-16A1-422F-3039-65FFA6D406C8}"/>
              </a:ext>
            </a:extLst>
          </p:cNvPr>
          <p:cNvSpPr/>
          <p:nvPr/>
        </p:nvSpPr>
        <p:spPr>
          <a:xfrm>
            <a:off x="7632464" y="1058886"/>
            <a:ext cx="324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CF7A624B-16A1-422F-3039-65FFA6D406C8}"/>
              </a:ext>
            </a:extLst>
          </p:cNvPr>
          <p:cNvSpPr/>
          <p:nvPr/>
        </p:nvSpPr>
        <p:spPr>
          <a:xfrm>
            <a:off x="7237168" y="1058398"/>
            <a:ext cx="396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4" name="矩形 103">
            <a:extLst>
              <a:ext uri="{FF2B5EF4-FFF2-40B4-BE49-F238E27FC236}">
                <a16:creationId xmlns:a16="http://schemas.microsoft.com/office/drawing/2014/main" id="{CF7A624B-16A1-422F-3039-65FFA6D406C8}"/>
              </a:ext>
            </a:extLst>
          </p:cNvPr>
          <p:cNvSpPr/>
          <p:nvPr/>
        </p:nvSpPr>
        <p:spPr>
          <a:xfrm>
            <a:off x="6949168" y="1058398"/>
            <a:ext cx="288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5" name="矩形 104">
            <a:extLst>
              <a:ext uri="{FF2B5EF4-FFF2-40B4-BE49-F238E27FC236}">
                <a16:creationId xmlns:a16="http://schemas.microsoft.com/office/drawing/2014/main" id="{CF7A624B-16A1-422F-3039-65FFA6D406C8}"/>
              </a:ext>
            </a:extLst>
          </p:cNvPr>
          <p:cNvSpPr/>
          <p:nvPr/>
        </p:nvSpPr>
        <p:spPr>
          <a:xfrm>
            <a:off x="6584581" y="10586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2</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6" name="矩形 105">
            <a:extLst>
              <a:ext uri="{FF2B5EF4-FFF2-40B4-BE49-F238E27FC236}">
                <a16:creationId xmlns:a16="http://schemas.microsoft.com/office/drawing/2014/main" id="{CF7A624B-16A1-422F-3039-65FFA6D406C8}"/>
              </a:ext>
            </a:extLst>
          </p:cNvPr>
          <p:cNvSpPr/>
          <p:nvPr/>
        </p:nvSpPr>
        <p:spPr>
          <a:xfrm>
            <a:off x="6224221" y="10586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1</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CF7A624B-16A1-422F-3039-65FFA6D406C8}"/>
              </a:ext>
            </a:extLst>
          </p:cNvPr>
          <p:cNvSpPr/>
          <p:nvPr/>
        </p:nvSpPr>
        <p:spPr>
          <a:xfrm>
            <a:off x="4956540" y="10624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1</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8" name="矩形 107">
            <a:extLst>
              <a:ext uri="{FF2B5EF4-FFF2-40B4-BE49-F238E27FC236}">
                <a16:creationId xmlns:a16="http://schemas.microsoft.com/office/drawing/2014/main" id="{CF7A624B-16A1-422F-3039-65FFA6D406C8}"/>
              </a:ext>
            </a:extLst>
          </p:cNvPr>
          <p:cNvSpPr/>
          <p:nvPr/>
        </p:nvSpPr>
        <p:spPr>
          <a:xfrm>
            <a:off x="4416540" y="10624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2</a:t>
            </a:r>
            <a:endParaRPr kumimoji="1" lang="zh-CN" altLang="en-US" sz="1200" dirty="0">
              <a:noFill/>
              <a:latin typeface="Times New Roman" panose="02020603050405020304" pitchFamily="18" charset="0"/>
              <a:cs typeface="Times New Roman" panose="02020603050405020304" pitchFamily="18" charset="0"/>
            </a:endParaRPr>
          </a:p>
        </p:txBody>
      </p:sp>
      <p:sp>
        <p:nvSpPr>
          <p:cNvPr id="109" name="矩形 108">
            <a:extLst>
              <a:ext uri="{FF2B5EF4-FFF2-40B4-BE49-F238E27FC236}">
                <a16:creationId xmlns:a16="http://schemas.microsoft.com/office/drawing/2014/main" id="{CF7A624B-16A1-422F-3039-65FFA6D406C8}"/>
              </a:ext>
            </a:extLst>
          </p:cNvPr>
          <p:cNvSpPr/>
          <p:nvPr/>
        </p:nvSpPr>
        <p:spPr>
          <a:xfrm>
            <a:off x="3954071" y="1062486"/>
            <a:ext cx="468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110" name="矩形 109">
            <a:extLst>
              <a:ext uri="{FF2B5EF4-FFF2-40B4-BE49-F238E27FC236}">
                <a16:creationId xmlns:a16="http://schemas.microsoft.com/office/drawing/2014/main" id="{CF7A624B-16A1-422F-3039-65FFA6D406C8}"/>
              </a:ext>
            </a:extLst>
          </p:cNvPr>
          <p:cNvSpPr/>
          <p:nvPr/>
        </p:nvSpPr>
        <p:spPr>
          <a:xfrm>
            <a:off x="3382955" y="1058886"/>
            <a:ext cx="576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111" name="矩形 110">
            <a:extLst>
              <a:ext uri="{FF2B5EF4-FFF2-40B4-BE49-F238E27FC236}">
                <a16:creationId xmlns:a16="http://schemas.microsoft.com/office/drawing/2014/main" id="{CF7A624B-16A1-422F-3039-65FFA6D406C8}"/>
              </a:ext>
            </a:extLst>
          </p:cNvPr>
          <p:cNvSpPr/>
          <p:nvPr/>
        </p:nvSpPr>
        <p:spPr>
          <a:xfrm>
            <a:off x="1730255" y="1059589"/>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112" name="矩形 111">
            <a:extLst>
              <a:ext uri="{FF2B5EF4-FFF2-40B4-BE49-F238E27FC236}">
                <a16:creationId xmlns:a16="http://schemas.microsoft.com/office/drawing/2014/main" id="{CF7A624B-16A1-422F-3039-65FFA6D406C8}"/>
              </a:ext>
            </a:extLst>
          </p:cNvPr>
          <p:cNvSpPr/>
          <p:nvPr/>
        </p:nvSpPr>
        <p:spPr>
          <a:xfrm>
            <a:off x="2882183" y="1062486"/>
            <a:ext cx="50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113" name="矩形 112">
            <a:extLst>
              <a:ext uri="{FF2B5EF4-FFF2-40B4-BE49-F238E27FC236}">
                <a16:creationId xmlns:a16="http://schemas.microsoft.com/office/drawing/2014/main" id="{CF7A624B-16A1-422F-3039-65FFA6D406C8}"/>
              </a:ext>
            </a:extLst>
          </p:cNvPr>
          <p:cNvSpPr/>
          <p:nvPr/>
        </p:nvSpPr>
        <p:spPr>
          <a:xfrm>
            <a:off x="2270183" y="1059589"/>
            <a:ext cx="61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165" name="矩形 164">
            <a:extLst>
              <a:ext uri="{FF2B5EF4-FFF2-40B4-BE49-F238E27FC236}">
                <a16:creationId xmlns:a16="http://schemas.microsoft.com/office/drawing/2014/main" id="{CF7A624B-16A1-422F-3039-65FFA6D406C8}"/>
              </a:ext>
            </a:extLst>
          </p:cNvPr>
          <p:cNvSpPr/>
          <p:nvPr/>
        </p:nvSpPr>
        <p:spPr>
          <a:xfrm>
            <a:off x="2883417" y="1295542"/>
            <a:ext cx="504000" cy="23260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166" name="矩形 165">
            <a:extLst>
              <a:ext uri="{FF2B5EF4-FFF2-40B4-BE49-F238E27FC236}">
                <a16:creationId xmlns:a16="http://schemas.microsoft.com/office/drawing/2014/main" id="{CF7A624B-16A1-422F-3039-65FFA6D406C8}"/>
              </a:ext>
            </a:extLst>
          </p:cNvPr>
          <p:cNvSpPr/>
          <p:nvPr/>
        </p:nvSpPr>
        <p:spPr>
          <a:xfrm>
            <a:off x="3385815" y="1292316"/>
            <a:ext cx="573140" cy="23567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167" name="矩形 166">
            <a:extLst>
              <a:ext uri="{FF2B5EF4-FFF2-40B4-BE49-F238E27FC236}">
                <a16:creationId xmlns:a16="http://schemas.microsoft.com/office/drawing/2014/main" id="{CF7A624B-16A1-422F-3039-65FFA6D406C8}"/>
              </a:ext>
            </a:extLst>
          </p:cNvPr>
          <p:cNvSpPr/>
          <p:nvPr/>
        </p:nvSpPr>
        <p:spPr>
          <a:xfrm>
            <a:off x="4419306" y="1298493"/>
            <a:ext cx="540000" cy="23235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169" name="矩形 168">
            <a:extLst>
              <a:ext uri="{FF2B5EF4-FFF2-40B4-BE49-F238E27FC236}">
                <a16:creationId xmlns:a16="http://schemas.microsoft.com/office/drawing/2014/main" id="{CF7A624B-16A1-422F-3039-65FFA6D406C8}"/>
              </a:ext>
            </a:extLst>
          </p:cNvPr>
          <p:cNvSpPr/>
          <p:nvPr/>
        </p:nvSpPr>
        <p:spPr>
          <a:xfrm>
            <a:off x="3958986" y="1292316"/>
            <a:ext cx="463085" cy="23575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170" name="矩形 169">
            <a:extLst>
              <a:ext uri="{FF2B5EF4-FFF2-40B4-BE49-F238E27FC236}">
                <a16:creationId xmlns:a16="http://schemas.microsoft.com/office/drawing/2014/main" id="{CF7A624B-16A1-422F-3039-65FFA6D406C8}"/>
              </a:ext>
            </a:extLst>
          </p:cNvPr>
          <p:cNvSpPr/>
          <p:nvPr/>
        </p:nvSpPr>
        <p:spPr>
          <a:xfrm>
            <a:off x="5501487" y="1292316"/>
            <a:ext cx="720000" cy="24035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1</a:t>
            </a:r>
            <a:endParaRPr kumimoji="1" lang="zh-CN" altLang="en-US" sz="1200" dirty="0">
              <a:noFill/>
              <a:latin typeface="Times New Roman" panose="02020603050405020304" pitchFamily="18" charset="0"/>
              <a:cs typeface="Times New Roman" panose="02020603050405020304" pitchFamily="18" charset="0"/>
            </a:endParaRPr>
          </a:p>
        </p:txBody>
      </p:sp>
      <p:sp>
        <p:nvSpPr>
          <p:cNvPr id="171" name="矩形 170">
            <a:extLst>
              <a:ext uri="{FF2B5EF4-FFF2-40B4-BE49-F238E27FC236}">
                <a16:creationId xmlns:a16="http://schemas.microsoft.com/office/drawing/2014/main" id="{CF7A624B-16A1-422F-3039-65FFA6D406C8}"/>
              </a:ext>
            </a:extLst>
          </p:cNvPr>
          <p:cNvSpPr/>
          <p:nvPr/>
        </p:nvSpPr>
        <p:spPr>
          <a:xfrm>
            <a:off x="2272660" y="1294148"/>
            <a:ext cx="612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172" name="矩形 171">
            <a:extLst>
              <a:ext uri="{FF2B5EF4-FFF2-40B4-BE49-F238E27FC236}">
                <a16:creationId xmlns:a16="http://schemas.microsoft.com/office/drawing/2014/main" id="{CF7A624B-16A1-422F-3039-65FFA6D406C8}"/>
              </a:ext>
            </a:extLst>
          </p:cNvPr>
          <p:cNvSpPr/>
          <p:nvPr/>
        </p:nvSpPr>
        <p:spPr>
          <a:xfrm>
            <a:off x="8091088" y="1297283"/>
            <a:ext cx="54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173" name="矩形 172">
            <a:extLst>
              <a:ext uri="{FF2B5EF4-FFF2-40B4-BE49-F238E27FC236}">
                <a16:creationId xmlns:a16="http://schemas.microsoft.com/office/drawing/2014/main" id="{CF7A624B-16A1-422F-3039-65FFA6D406C8}"/>
              </a:ext>
            </a:extLst>
          </p:cNvPr>
          <p:cNvSpPr/>
          <p:nvPr/>
        </p:nvSpPr>
        <p:spPr>
          <a:xfrm>
            <a:off x="7152159" y="1292316"/>
            <a:ext cx="936000" cy="23895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174" name="矩形 173">
            <a:extLst>
              <a:ext uri="{FF2B5EF4-FFF2-40B4-BE49-F238E27FC236}">
                <a16:creationId xmlns:a16="http://schemas.microsoft.com/office/drawing/2014/main" id="{CF7A624B-16A1-422F-3039-65FFA6D406C8}"/>
              </a:ext>
            </a:extLst>
          </p:cNvPr>
          <p:cNvSpPr/>
          <p:nvPr/>
        </p:nvSpPr>
        <p:spPr>
          <a:xfrm>
            <a:off x="6948608" y="1292316"/>
            <a:ext cx="210049" cy="24082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175" name="矩形 174">
            <a:extLst>
              <a:ext uri="{FF2B5EF4-FFF2-40B4-BE49-F238E27FC236}">
                <a16:creationId xmlns:a16="http://schemas.microsoft.com/office/drawing/2014/main" id="{CF7A624B-16A1-422F-3039-65FFA6D406C8}"/>
              </a:ext>
            </a:extLst>
          </p:cNvPr>
          <p:cNvSpPr/>
          <p:nvPr/>
        </p:nvSpPr>
        <p:spPr>
          <a:xfrm>
            <a:off x="6476326" y="1297283"/>
            <a:ext cx="468000" cy="23070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176" name="矩形 175">
            <a:extLst>
              <a:ext uri="{FF2B5EF4-FFF2-40B4-BE49-F238E27FC236}">
                <a16:creationId xmlns:a16="http://schemas.microsoft.com/office/drawing/2014/main" id="{CF7A624B-16A1-422F-3039-65FFA6D406C8}"/>
              </a:ext>
            </a:extLst>
          </p:cNvPr>
          <p:cNvSpPr/>
          <p:nvPr/>
        </p:nvSpPr>
        <p:spPr>
          <a:xfrm>
            <a:off x="6222093" y="1298446"/>
            <a:ext cx="252000" cy="23235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179" name="文本框 178"/>
          <p:cNvSpPr txBox="1"/>
          <p:nvPr/>
        </p:nvSpPr>
        <p:spPr>
          <a:xfrm>
            <a:off x="19050" y="2382239"/>
            <a:ext cx="162865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Non-Sequential</a:t>
            </a:r>
            <a:endParaRPr lang="zh-CN" altLang="en-US" dirty="0">
              <a:latin typeface="Times New Roman" panose="02020603050405020304" pitchFamily="18" charset="0"/>
              <a:cs typeface="Times New Roman" panose="02020603050405020304" pitchFamily="18" charset="0"/>
            </a:endParaRPr>
          </a:p>
        </p:txBody>
      </p:sp>
      <p:sp>
        <p:nvSpPr>
          <p:cNvPr id="180" name="矩形 179">
            <a:extLst>
              <a:ext uri="{FF2B5EF4-FFF2-40B4-BE49-F238E27FC236}">
                <a16:creationId xmlns:a16="http://schemas.microsoft.com/office/drawing/2014/main" id="{CF7A624B-16A1-422F-3039-65FFA6D406C8}"/>
              </a:ext>
            </a:extLst>
          </p:cNvPr>
          <p:cNvSpPr/>
          <p:nvPr/>
        </p:nvSpPr>
        <p:spPr>
          <a:xfrm>
            <a:off x="8374495" y="1747320"/>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1" name="矩形 180">
            <a:extLst>
              <a:ext uri="{FF2B5EF4-FFF2-40B4-BE49-F238E27FC236}">
                <a16:creationId xmlns:a16="http://schemas.microsoft.com/office/drawing/2014/main" id="{CF7A624B-16A1-422F-3039-65FFA6D406C8}"/>
              </a:ext>
            </a:extLst>
          </p:cNvPr>
          <p:cNvSpPr/>
          <p:nvPr/>
        </p:nvSpPr>
        <p:spPr>
          <a:xfrm>
            <a:off x="7942495" y="1744982"/>
            <a:ext cx="43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2" name="矩形 181">
            <a:extLst>
              <a:ext uri="{FF2B5EF4-FFF2-40B4-BE49-F238E27FC236}">
                <a16:creationId xmlns:a16="http://schemas.microsoft.com/office/drawing/2014/main" id="{CF7A624B-16A1-422F-3039-65FFA6D406C8}"/>
              </a:ext>
            </a:extLst>
          </p:cNvPr>
          <p:cNvSpPr/>
          <p:nvPr/>
        </p:nvSpPr>
        <p:spPr>
          <a:xfrm>
            <a:off x="7619764" y="1744686"/>
            <a:ext cx="324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3" name="矩形 182">
            <a:extLst>
              <a:ext uri="{FF2B5EF4-FFF2-40B4-BE49-F238E27FC236}">
                <a16:creationId xmlns:a16="http://schemas.microsoft.com/office/drawing/2014/main" id="{CF7A624B-16A1-422F-3039-65FFA6D406C8}"/>
              </a:ext>
            </a:extLst>
          </p:cNvPr>
          <p:cNvSpPr/>
          <p:nvPr/>
        </p:nvSpPr>
        <p:spPr>
          <a:xfrm>
            <a:off x="7224468" y="1744198"/>
            <a:ext cx="396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4" name="矩形 183">
            <a:extLst>
              <a:ext uri="{FF2B5EF4-FFF2-40B4-BE49-F238E27FC236}">
                <a16:creationId xmlns:a16="http://schemas.microsoft.com/office/drawing/2014/main" id="{CF7A624B-16A1-422F-3039-65FFA6D406C8}"/>
              </a:ext>
            </a:extLst>
          </p:cNvPr>
          <p:cNvSpPr/>
          <p:nvPr/>
        </p:nvSpPr>
        <p:spPr>
          <a:xfrm>
            <a:off x="6936468" y="1744198"/>
            <a:ext cx="288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5" name="矩形 184">
            <a:extLst>
              <a:ext uri="{FF2B5EF4-FFF2-40B4-BE49-F238E27FC236}">
                <a16:creationId xmlns:a16="http://schemas.microsoft.com/office/drawing/2014/main" id="{CF7A624B-16A1-422F-3039-65FFA6D406C8}"/>
              </a:ext>
            </a:extLst>
          </p:cNvPr>
          <p:cNvSpPr/>
          <p:nvPr/>
        </p:nvSpPr>
        <p:spPr>
          <a:xfrm>
            <a:off x="6571881" y="17444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2</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6" name="矩形 185">
            <a:extLst>
              <a:ext uri="{FF2B5EF4-FFF2-40B4-BE49-F238E27FC236}">
                <a16:creationId xmlns:a16="http://schemas.microsoft.com/office/drawing/2014/main" id="{CF7A624B-16A1-422F-3039-65FFA6D406C8}"/>
              </a:ext>
            </a:extLst>
          </p:cNvPr>
          <p:cNvSpPr/>
          <p:nvPr/>
        </p:nvSpPr>
        <p:spPr>
          <a:xfrm>
            <a:off x="6211521" y="17444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1</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7" name="矩形 186">
            <a:extLst>
              <a:ext uri="{FF2B5EF4-FFF2-40B4-BE49-F238E27FC236}">
                <a16:creationId xmlns:a16="http://schemas.microsoft.com/office/drawing/2014/main" id="{CF7A624B-16A1-422F-3039-65FFA6D406C8}"/>
              </a:ext>
            </a:extLst>
          </p:cNvPr>
          <p:cNvSpPr/>
          <p:nvPr/>
        </p:nvSpPr>
        <p:spPr>
          <a:xfrm>
            <a:off x="4950190" y="17482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1</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8" name="矩形 187">
            <a:extLst>
              <a:ext uri="{FF2B5EF4-FFF2-40B4-BE49-F238E27FC236}">
                <a16:creationId xmlns:a16="http://schemas.microsoft.com/office/drawing/2014/main" id="{CF7A624B-16A1-422F-3039-65FFA6D406C8}"/>
              </a:ext>
            </a:extLst>
          </p:cNvPr>
          <p:cNvSpPr/>
          <p:nvPr/>
        </p:nvSpPr>
        <p:spPr>
          <a:xfrm>
            <a:off x="4410190" y="17482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2</a:t>
            </a:r>
            <a:endParaRPr kumimoji="1" lang="zh-CN" altLang="en-US" sz="1200" dirty="0">
              <a:noFill/>
              <a:latin typeface="Times New Roman" panose="02020603050405020304" pitchFamily="18" charset="0"/>
              <a:cs typeface="Times New Roman" panose="02020603050405020304" pitchFamily="18" charset="0"/>
            </a:endParaRPr>
          </a:p>
        </p:txBody>
      </p:sp>
      <p:sp>
        <p:nvSpPr>
          <p:cNvPr id="189" name="矩形 188">
            <a:extLst>
              <a:ext uri="{FF2B5EF4-FFF2-40B4-BE49-F238E27FC236}">
                <a16:creationId xmlns:a16="http://schemas.microsoft.com/office/drawing/2014/main" id="{CF7A624B-16A1-422F-3039-65FFA6D406C8}"/>
              </a:ext>
            </a:extLst>
          </p:cNvPr>
          <p:cNvSpPr/>
          <p:nvPr/>
        </p:nvSpPr>
        <p:spPr>
          <a:xfrm>
            <a:off x="3947721" y="1748286"/>
            <a:ext cx="468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190" name="矩形 189">
            <a:extLst>
              <a:ext uri="{FF2B5EF4-FFF2-40B4-BE49-F238E27FC236}">
                <a16:creationId xmlns:a16="http://schemas.microsoft.com/office/drawing/2014/main" id="{CF7A624B-16A1-422F-3039-65FFA6D406C8}"/>
              </a:ext>
            </a:extLst>
          </p:cNvPr>
          <p:cNvSpPr/>
          <p:nvPr/>
        </p:nvSpPr>
        <p:spPr>
          <a:xfrm>
            <a:off x="3376605" y="1744686"/>
            <a:ext cx="576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191" name="矩形 190">
            <a:extLst>
              <a:ext uri="{FF2B5EF4-FFF2-40B4-BE49-F238E27FC236}">
                <a16:creationId xmlns:a16="http://schemas.microsoft.com/office/drawing/2014/main" id="{CF7A624B-16A1-422F-3039-65FFA6D406C8}"/>
              </a:ext>
            </a:extLst>
          </p:cNvPr>
          <p:cNvSpPr/>
          <p:nvPr/>
        </p:nvSpPr>
        <p:spPr>
          <a:xfrm>
            <a:off x="1723905" y="1745389"/>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192" name="矩形 191">
            <a:extLst>
              <a:ext uri="{FF2B5EF4-FFF2-40B4-BE49-F238E27FC236}">
                <a16:creationId xmlns:a16="http://schemas.microsoft.com/office/drawing/2014/main" id="{CF7A624B-16A1-422F-3039-65FFA6D406C8}"/>
              </a:ext>
            </a:extLst>
          </p:cNvPr>
          <p:cNvSpPr/>
          <p:nvPr/>
        </p:nvSpPr>
        <p:spPr>
          <a:xfrm>
            <a:off x="2875833" y="1748286"/>
            <a:ext cx="50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193" name="矩形 192">
            <a:extLst>
              <a:ext uri="{FF2B5EF4-FFF2-40B4-BE49-F238E27FC236}">
                <a16:creationId xmlns:a16="http://schemas.microsoft.com/office/drawing/2014/main" id="{CF7A624B-16A1-422F-3039-65FFA6D406C8}"/>
              </a:ext>
            </a:extLst>
          </p:cNvPr>
          <p:cNvSpPr/>
          <p:nvPr/>
        </p:nvSpPr>
        <p:spPr>
          <a:xfrm>
            <a:off x="2263833" y="1745389"/>
            <a:ext cx="61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207" name="矩形 206">
            <a:extLst>
              <a:ext uri="{FF2B5EF4-FFF2-40B4-BE49-F238E27FC236}">
                <a16:creationId xmlns:a16="http://schemas.microsoft.com/office/drawing/2014/main" id="{CF7A624B-16A1-422F-3039-65FFA6D406C8}"/>
              </a:ext>
            </a:extLst>
          </p:cNvPr>
          <p:cNvSpPr/>
          <p:nvPr/>
        </p:nvSpPr>
        <p:spPr>
          <a:xfrm>
            <a:off x="4956803" y="1292316"/>
            <a:ext cx="542297" cy="23732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2</a:t>
            </a:r>
            <a:endParaRPr kumimoji="1" lang="zh-CN" altLang="en-US" sz="1200" dirty="0">
              <a:noFill/>
              <a:latin typeface="Times New Roman" panose="02020603050405020304" pitchFamily="18" charset="0"/>
              <a:cs typeface="Times New Roman" panose="02020603050405020304" pitchFamily="18" charset="0"/>
            </a:endParaRPr>
          </a:p>
        </p:txBody>
      </p:sp>
      <p:sp>
        <p:nvSpPr>
          <p:cNvPr id="208" name="矩形 207">
            <a:extLst>
              <a:ext uri="{FF2B5EF4-FFF2-40B4-BE49-F238E27FC236}">
                <a16:creationId xmlns:a16="http://schemas.microsoft.com/office/drawing/2014/main" id="{CF7A624B-16A1-422F-3039-65FFA6D406C8}"/>
              </a:ext>
            </a:extLst>
          </p:cNvPr>
          <p:cNvSpPr/>
          <p:nvPr/>
        </p:nvSpPr>
        <p:spPr>
          <a:xfrm>
            <a:off x="6935134" y="1978198"/>
            <a:ext cx="1008000" cy="23935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209" name="矩形 208">
            <a:extLst>
              <a:ext uri="{FF2B5EF4-FFF2-40B4-BE49-F238E27FC236}">
                <a16:creationId xmlns:a16="http://schemas.microsoft.com/office/drawing/2014/main" id="{CF7A624B-16A1-422F-3039-65FFA6D406C8}"/>
              </a:ext>
            </a:extLst>
          </p:cNvPr>
          <p:cNvSpPr/>
          <p:nvPr/>
        </p:nvSpPr>
        <p:spPr>
          <a:xfrm>
            <a:off x="3379833" y="1979536"/>
            <a:ext cx="720000" cy="23447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5</a:t>
            </a:r>
            <a:endParaRPr kumimoji="1" lang="zh-CN" altLang="en-US" sz="1200" dirty="0">
              <a:noFill/>
              <a:latin typeface="Times New Roman" panose="02020603050405020304" pitchFamily="18" charset="0"/>
              <a:cs typeface="Times New Roman" panose="02020603050405020304" pitchFamily="18" charset="0"/>
            </a:endParaRPr>
          </a:p>
        </p:txBody>
      </p:sp>
      <p:sp>
        <p:nvSpPr>
          <p:cNvPr id="212" name="矩形 211">
            <a:extLst>
              <a:ext uri="{FF2B5EF4-FFF2-40B4-BE49-F238E27FC236}">
                <a16:creationId xmlns:a16="http://schemas.microsoft.com/office/drawing/2014/main" id="{CF7A624B-16A1-422F-3039-65FFA6D406C8}"/>
              </a:ext>
            </a:extLst>
          </p:cNvPr>
          <p:cNvSpPr/>
          <p:nvPr/>
        </p:nvSpPr>
        <p:spPr>
          <a:xfrm>
            <a:off x="4103485" y="1978198"/>
            <a:ext cx="849600" cy="24035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4</a:t>
            </a:r>
            <a:endParaRPr kumimoji="1" lang="zh-CN" altLang="en-US" sz="1200" dirty="0">
              <a:noFill/>
              <a:latin typeface="Times New Roman" panose="02020603050405020304" pitchFamily="18" charset="0"/>
              <a:cs typeface="Times New Roman" panose="02020603050405020304" pitchFamily="18" charset="0"/>
            </a:endParaRPr>
          </a:p>
        </p:txBody>
      </p:sp>
      <p:sp>
        <p:nvSpPr>
          <p:cNvPr id="213" name="矩形 212">
            <a:extLst>
              <a:ext uri="{FF2B5EF4-FFF2-40B4-BE49-F238E27FC236}">
                <a16:creationId xmlns:a16="http://schemas.microsoft.com/office/drawing/2014/main" id="{CF7A624B-16A1-422F-3039-65FFA6D406C8}"/>
              </a:ext>
            </a:extLst>
          </p:cNvPr>
          <p:cNvSpPr/>
          <p:nvPr/>
        </p:nvSpPr>
        <p:spPr>
          <a:xfrm>
            <a:off x="5490806" y="1981430"/>
            <a:ext cx="72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1</a:t>
            </a:r>
            <a:endParaRPr kumimoji="1" lang="zh-CN" altLang="en-US" sz="1200" dirty="0">
              <a:noFill/>
              <a:latin typeface="Times New Roman" panose="02020603050405020304" pitchFamily="18" charset="0"/>
              <a:cs typeface="Times New Roman" panose="02020603050405020304" pitchFamily="18" charset="0"/>
            </a:endParaRPr>
          </a:p>
        </p:txBody>
      </p:sp>
      <p:sp>
        <p:nvSpPr>
          <p:cNvPr id="216" name="矩形 215">
            <a:extLst>
              <a:ext uri="{FF2B5EF4-FFF2-40B4-BE49-F238E27FC236}">
                <a16:creationId xmlns:a16="http://schemas.microsoft.com/office/drawing/2014/main" id="{CF7A624B-16A1-422F-3039-65FFA6D406C8}"/>
              </a:ext>
            </a:extLst>
          </p:cNvPr>
          <p:cNvSpPr/>
          <p:nvPr/>
        </p:nvSpPr>
        <p:spPr>
          <a:xfrm>
            <a:off x="6208217" y="1983221"/>
            <a:ext cx="720000" cy="23235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3</a:t>
            </a:r>
            <a:endParaRPr kumimoji="1" lang="zh-CN" altLang="en-US" sz="1200" dirty="0">
              <a:noFill/>
              <a:latin typeface="Times New Roman" panose="02020603050405020304" pitchFamily="18" charset="0"/>
              <a:cs typeface="Times New Roman" panose="02020603050405020304" pitchFamily="18" charset="0"/>
            </a:endParaRPr>
          </a:p>
        </p:txBody>
      </p:sp>
      <p:sp>
        <p:nvSpPr>
          <p:cNvPr id="219" name="矩形 218">
            <a:extLst>
              <a:ext uri="{FF2B5EF4-FFF2-40B4-BE49-F238E27FC236}">
                <a16:creationId xmlns:a16="http://schemas.microsoft.com/office/drawing/2014/main" id="{CF7A624B-16A1-422F-3039-65FFA6D406C8}"/>
              </a:ext>
            </a:extLst>
          </p:cNvPr>
          <p:cNvSpPr/>
          <p:nvPr/>
        </p:nvSpPr>
        <p:spPr>
          <a:xfrm>
            <a:off x="4955644" y="1978198"/>
            <a:ext cx="535880" cy="23723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2</a:t>
            </a:r>
            <a:endParaRPr kumimoji="1" lang="zh-CN" altLang="en-US" sz="1200" dirty="0">
              <a:noFill/>
              <a:latin typeface="Times New Roman" panose="02020603050405020304" pitchFamily="18" charset="0"/>
              <a:cs typeface="Times New Roman" panose="02020603050405020304" pitchFamily="18" charset="0"/>
            </a:endParaRPr>
          </a:p>
        </p:txBody>
      </p:sp>
      <p:sp>
        <p:nvSpPr>
          <p:cNvPr id="220" name="矩形 219">
            <a:extLst>
              <a:ext uri="{FF2B5EF4-FFF2-40B4-BE49-F238E27FC236}">
                <a16:creationId xmlns:a16="http://schemas.microsoft.com/office/drawing/2014/main" id="{CF7A624B-16A1-422F-3039-65FFA6D406C8}"/>
              </a:ext>
            </a:extLst>
          </p:cNvPr>
          <p:cNvSpPr/>
          <p:nvPr/>
        </p:nvSpPr>
        <p:spPr>
          <a:xfrm>
            <a:off x="2263827" y="1978198"/>
            <a:ext cx="756000" cy="23581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221" name="矩形 220">
            <a:extLst>
              <a:ext uri="{FF2B5EF4-FFF2-40B4-BE49-F238E27FC236}">
                <a16:creationId xmlns:a16="http://schemas.microsoft.com/office/drawing/2014/main" id="{CF7A624B-16A1-422F-3039-65FFA6D406C8}"/>
              </a:ext>
            </a:extLst>
          </p:cNvPr>
          <p:cNvSpPr/>
          <p:nvPr/>
        </p:nvSpPr>
        <p:spPr>
          <a:xfrm>
            <a:off x="7941856" y="1984103"/>
            <a:ext cx="432000" cy="234445"/>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7</a:t>
            </a:r>
            <a:endParaRPr kumimoji="1" lang="zh-CN" altLang="en-US" sz="1200" dirty="0">
              <a:noFill/>
              <a:latin typeface="Times New Roman" panose="02020603050405020304" pitchFamily="18" charset="0"/>
              <a:cs typeface="Times New Roman" panose="02020603050405020304" pitchFamily="18" charset="0"/>
            </a:endParaRPr>
          </a:p>
        </p:txBody>
      </p:sp>
      <p:sp>
        <p:nvSpPr>
          <p:cNvPr id="222" name="矩形 221">
            <a:extLst>
              <a:ext uri="{FF2B5EF4-FFF2-40B4-BE49-F238E27FC236}">
                <a16:creationId xmlns:a16="http://schemas.microsoft.com/office/drawing/2014/main" id="{CF7A624B-16A1-422F-3039-65FFA6D406C8}"/>
              </a:ext>
            </a:extLst>
          </p:cNvPr>
          <p:cNvSpPr/>
          <p:nvPr/>
        </p:nvSpPr>
        <p:spPr>
          <a:xfrm>
            <a:off x="3022386" y="1978198"/>
            <a:ext cx="352800" cy="23935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noFill/>
                <a:latin typeface="Times New Roman" panose="02020603050405020304" pitchFamily="18" charset="0"/>
                <a:cs typeface="Times New Roman" panose="02020603050405020304" pitchFamily="18" charset="0"/>
              </a:rPr>
              <a:t>6</a:t>
            </a:r>
            <a:endParaRPr kumimoji="1" lang="zh-CN" altLang="en-US" sz="1200" dirty="0">
              <a:noFill/>
              <a:latin typeface="Times New Roman" panose="02020603050405020304" pitchFamily="18" charset="0"/>
              <a:cs typeface="Times New Roman" panose="02020603050405020304" pitchFamily="18" charset="0"/>
            </a:endParaRPr>
          </a:p>
        </p:txBody>
      </p:sp>
      <p:sp>
        <p:nvSpPr>
          <p:cNvPr id="228" name="文本框 227"/>
          <p:cNvSpPr txBox="1"/>
          <p:nvPr/>
        </p:nvSpPr>
        <p:spPr>
          <a:xfrm>
            <a:off x="1695455" y="38428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29" name="文本框 228"/>
          <p:cNvSpPr txBox="1"/>
          <p:nvPr/>
        </p:nvSpPr>
        <p:spPr>
          <a:xfrm>
            <a:off x="2203455" y="40524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0" name="文本框 229"/>
          <p:cNvSpPr txBox="1"/>
          <p:nvPr/>
        </p:nvSpPr>
        <p:spPr>
          <a:xfrm>
            <a:off x="16891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1" name="文本框 230"/>
          <p:cNvSpPr txBox="1"/>
          <p:nvPr/>
        </p:nvSpPr>
        <p:spPr>
          <a:xfrm>
            <a:off x="1682755" y="505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2" name="文本框 231"/>
          <p:cNvSpPr txBox="1"/>
          <p:nvPr/>
        </p:nvSpPr>
        <p:spPr>
          <a:xfrm>
            <a:off x="2063755" y="46493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3" name="文本框 232"/>
          <p:cNvSpPr txBox="1"/>
          <p:nvPr/>
        </p:nvSpPr>
        <p:spPr>
          <a:xfrm>
            <a:off x="2082805" y="52589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4" name="文本框 233"/>
          <p:cNvSpPr txBox="1"/>
          <p:nvPr/>
        </p:nvSpPr>
        <p:spPr>
          <a:xfrm>
            <a:off x="728980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5" name="文本框 234"/>
          <p:cNvSpPr txBox="1"/>
          <p:nvPr/>
        </p:nvSpPr>
        <p:spPr>
          <a:xfrm>
            <a:off x="605155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6" name="文本框 235"/>
          <p:cNvSpPr txBox="1"/>
          <p:nvPr/>
        </p:nvSpPr>
        <p:spPr>
          <a:xfrm>
            <a:off x="5759455" y="46493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7" name="文本框 236"/>
          <p:cNvSpPr txBox="1"/>
          <p:nvPr/>
        </p:nvSpPr>
        <p:spPr>
          <a:xfrm>
            <a:off x="588645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8" name="文本框 237"/>
          <p:cNvSpPr txBox="1"/>
          <p:nvPr/>
        </p:nvSpPr>
        <p:spPr>
          <a:xfrm>
            <a:off x="5626105" y="52589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239" name="文本框 238"/>
          <p:cNvSpPr txBox="1"/>
          <p:nvPr/>
        </p:nvSpPr>
        <p:spPr>
          <a:xfrm>
            <a:off x="205105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0" name="文本框 239"/>
          <p:cNvSpPr txBox="1"/>
          <p:nvPr/>
        </p:nvSpPr>
        <p:spPr>
          <a:xfrm>
            <a:off x="702945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1" name="文本框 240"/>
          <p:cNvSpPr txBox="1"/>
          <p:nvPr/>
        </p:nvSpPr>
        <p:spPr>
          <a:xfrm>
            <a:off x="2965455" y="40460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2" name="文本框 241"/>
          <p:cNvSpPr txBox="1"/>
          <p:nvPr/>
        </p:nvSpPr>
        <p:spPr>
          <a:xfrm>
            <a:off x="2406655" y="46493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3" name="文本框 242"/>
          <p:cNvSpPr txBox="1"/>
          <p:nvPr/>
        </p:nvSpPr>
        <p:spPr>
          <a:xfrm>
            <a:off x="20574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4" name="文本框 243"/>
          <p:cNvSpPr txBox="1"/>
          <p:nvPr/>
        </p:nvSpPr>
        <p:spPr>
          <a:xfrm>
            <a:off x="572135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5" name="文本框 244"/>
          <p:cNvSpPr txBox="1"/>
          <p:nvPr/>
        </p:nvSpPr>
        <p:spPr>
          <a:xfrm>
            <a:off x="5289555" y="46493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6" name="文本框 245"/>
          <p:cNvSpPr txBox="1"/>
          <p:nvPr/>
        </p:nvSpPr>
        <p:spPr>
          <a:xfrm>
            <a:off x="2457455" y="52589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7" name="文本框 246"/>
          <p:cNvSpPr txBox="1"/>
          <p:nvPr/>
        </p:nvSpPr>
        <p:spPr>
          <a:xfrm>
            <a:off x="562610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8" name="文本框 247"/>
          <p:cNvSpPr txBox="1"/>
          <p:nvPr/>
        </p:nvSpPr>
        <p:spPr>
          <a:xfrm>
            <a:off x="2057405" y="505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49" name="文本框 248"/>
          <p:cNvSpPr txBox="1"/>
          <p:nvPr/>
        </p:nvSpPr>
        <p:spPr>
          <a:xfrm>
            <a:off x="5156161" y="52589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250" name="文本框 249"/>
          <p:cNvSpPr txBox="1"/>
          <p:nvPr/>
        </p:nvSpPr>
        <p:spPr>
          <a:xfrm>
            <a:off x="241935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51" name="文本框 250"/>
          <p:cNvSpPr txBox="1"/>
          <p:nvPr/>
        </p:nvSpPr>
        <p:spPr>
          <a:xfrm>
            <a:off x="24130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52" name="文本框 251"/>
          <p:cNvSpPr txBox="1"/>
          <p:nvPr/>
        </p:nvSpPr>
        <p:spPr>
          <a:xfrm>
            <a:off x="3619505" y="40460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53" name="文本框 252"/>
          <p:cNvSpPr txBox="1"/>
          <p:nvPr/>
        </p:nvSpPr>
        <p:spPr>
          <a:xfrm>
            <a:off x="2755861" y="46493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54" name="文本框 253"/>
          <p:cNvSpPr txBox="1"/>
          <p:nvPr/>
        </p:nvSpPr>
        <p:spPr>
          <a:xfrm>
            <a:off x="2806705" y="52589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55" name="文本框 254"/>
          <p:cNvSpPr txBox="1"/>
          <p:nvPr/>
        </p:nvSpPr>
        <p:spPr>
          <a:xfrm>
            <a:off x="53975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56" name="文本框 255"/>
          <p:cNvSpPr txBox="1"/>
          <p:nvPr/>
        </p:nvSpPr>
        <p:spPr>
          <a:xfrm>
            <a:off x="678815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57" name="文本框 256"/>
          <p:cNvSpPr txBox="1"/>
          <p:nvPr/>
        </p:nvSpPr>
        <p:spPr>
          <a:xfrm>
            <a:off x="241300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58" name="文本框 257"/>
          <p:cNvSpPr txBox="1"/>
          <p:nvPr/>
        </p:nvSpPr>
        <p:spPr>
          <a:xfrm>
            <a:off x="539115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59" name="文本框 258"/>
          <p:cNvSpPr txBox="1"/>
          <p:nvPr/>
        </p:nvSpPr>
        <p:spPr>
          <a:xfrm>
            <a:off x="276225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60" name="文本框 259"/>
          <p:cNvSpPr txBox="1"/>
          <p:nvPr/>
        </p:nvSpPr>
        <p:spPr>
          <a:xfrm>
            <a:off x="4127505" y="40460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61" name="文本框 260"/>
          <p:cNvSpPr txBox="1"/>
          <p:nvPr/>
        </p:nvSpPr>
        <p:spPr>
          <a:xfrm>
            <a:off x="655955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62" name="文本框 261"/>
          <p:cNvSpPr txBox="1"/>
          <p:nvPr/>
        </p:nvSpPr>
        <p:spPr>
          <a:xfrm>
            <a:off x="27559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63" name="文本框 262"/>
          <p:cNvSpPr txBox="1"/>
          <p:nvPr/>
        </p:nvSpPr>
        <p:spPr>
          <a:xfrm>
            <a:off x="4699005" y="46429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64" name="文本框 263"/>
          <p:cNvSpPr txBox="1"/>
          <p:nvPr/>
        </p:nvSpPr>
        <p:spPr>
          <a:xfrm>
            <a:off x="275590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65" name="文本框 264"/>
          <p:cNvSpPr txBox="1"/>
          <p:nvPr/>
        </p:nvSpPr>
        <p:spPr>
          <a:xfrm>
            <a:off x="3302005" y="52589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66" name="文本框 265"/>
          <p:cNvSpPr txBox="1"/>
          <p:nvPr/>
        </p:nvSpPr>
        <p:spPr>
          <a:xfrm>
            <a:off x="516255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67" name="文本框 266"/>
          <p:cNvSpPr txBox="1"/>
          <p:nvPr/>
        </p:nvSpPr>
        <p:spPr>
          <a:xfrm>
            <a:off x="51689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68" name="文本框 267"/>
          <p:cNvSpPr txBox="1"/>
          <p:nvPr/>
        </p:nvSpPr>
        <p:spPr>
          <a:xfrm>
            <a:off x="3086105" y="46493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270" name="文本框 269"/>
          <p:cNvSpPr txBox="1"/>
          <p:nvPr/>
        </p:nvSpPr>
        <p:spPr>
          <a:xfrm>
            <a:off x="4921211" y="46429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271" name="文本框 270"/>
          <p:cNvSpPr txBox="1"/>
          <p:nvPr/>
        </p:nvSpPr>
        <p:spPr>
          <a:xfrm>
            <a:off x="309245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72" name="文本框 271"/>
          <p:cNvSpPr txBox="1"/>
          <p:nvPr/>
        </p:nvSpPr>
        <p:spPr>
          <a:xfrm>
            <a:off x="4648205" y="40460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73" name="文本框 272"/>
          <p:cNvSpPr txBox="1"/>
          <p:nvPr/>
        </p:nvSpPr>
        <p:spPr>
          <a:xfrm>
            <a:off x="634365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74" name="文本框 273"/>
          <p:cNvSpPr txBox="1"/>
          <p:nvPr/>
        </p:nvSpPr>
        <p:spPr>
          <a:xfrm>
            <a:off x="30861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75" name="文本框 274"/>
          <p:cNvSpPr txBox="1"/>
          <p:nvPr/>
        </p:nvSpPr>
        <p:spPr>
          <a:xfrm>
            <a:off x="3409955" y="46493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76" name="文本框 275"/>
          <p:cNvSpPr txBox="1"/>
          <p:nvPr/>
        </p:nvSpPr>
        <p:spPr>
          <a:xfrm>
            <a:off x="3746505" y="52589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277" name="文本框 276"/>
          <p:cNvSpPr txBox="1"/>
          <p:nvPr/>
        </p:nvSpPr>
        <p:spPr>
          <a:xfrm>
            <a:off x="49530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78" name="文本框 277"/>
          <p:cNvSpPr txBox="1"/>
          <p:nvPr/>
        </p:nvSpPr>
        <p:spPr>
          <a:xfrm>
            <a:off x="4476755" y="46429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79" name="文本框 278"/>
          <p:cNvSpPr txBox="1"/>
          <p:nvPr/>
        </p:nvSpPr>
        <p:spPr>
          <a:xfrm>
            <a:off x="4622805" y="52589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80" name="文本框 279"/>
          <p:cNvSpPr txBox="1"/>
          <p:nvPr/>
        </p:nvSpPr>
        <p:spPr>
          <a:xfrm>
            <a:off x="308610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81" name="文本框 280"/>
          <p:cNvSpPr txBox="1"/>
          <p:nvPr/>
        </p:nvSpPr>
        <p:spPr>
          <a:xfrm>
            <a:off x="494665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282" name="文本框 281"/>
          <p:cNvSpPr txBox="1"/>
          <p:nvPr/>
        </p:nvSpPr>
        <p:spPr>
          <a:xfrm>
            <a:off x="341630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283" name="文本框 282"/>
          <p:cNvSpPr txBox="1"/>
          <p:nvPr/>
        </p:nvSpPr>
        <p:spPr>
          <a:xfrm>
            <a:off x="34036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284" name="文本框 283"/>
          <p:cNvSpPr txBox="1"/>
          <p:nvPr/>
        </p:nvSpPr>
        <p:spPr>
          <a:xfrm>
            <a:off x="340360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285" name="文本框 284"/>
          <p:cNvSpPr txBox="1"/>
          <p:nvPr/>
        </p:nvSpPr>
        <p:spPr>
          <a:xfrm>
            <a:off x="5099055" y="40460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286" name="文本框 285"/>
          <p:cNvSpPr txBox="1"/>
          <p:nvPr/>
        </p:nvSpPr>
        <p:spPr>
          <a:xfrm>
            <a:off x="613410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287" name="文本框 286"/>
          <p:cNvSpPr txBox="1"/>
          <p:nvPr/>
        </p:nvSpPr>
        <p:spPr>
          <a:xfrm>
            <a:off x="47371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288" name="文本框 287"/>
          <p:cNvSpPr txBox="1"/>
          <p:nvPr/>
        </p:nvSpPr>
        <p:spPr>
          <a:xfrm>
            <a:off x="473710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289" name="文本框 288"/>
          <p:cNvSpPr txBox="1"/>
          <p:nvPr/>
        </p:nvSpPr>
        <p:spPr>
          <a:xfrm>
            <a:off x="3752855" y="46493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290" name="文本框 289"/>
          <p:cNvSpPr txBox="1"/>
          <p:nvPr/>
        </p:nvSpPr>
        <p:spPr>
          <a:xfrm>
            <a:off x="375920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291" name="文本框 290"/>
          <p:cNvSpPr txBox="1"/>
          <p:nvPr/>
        </p:nvSpPr>
        <p:spPr>
          <a:xfrm>
            <a:off x="5892805" y="38365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292" name="文本框 291"/>
          <p:cNvSpPr txBox="1"/>
          <p:nvPr/>
        </p:nvSpPr>
        <p:spPr>
          <a:xfrm>
            <a:off x="5556255" y="40460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293" name="文本框 292"/>
          <p:cNvSpPr txBox="1"/>
          <p:nvPr/>
        </p:nvSpPr>
        <p:spPr>
          <a:xfrm>
            <a:off x="375285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294" name="文本框 293"/>
          <p:cNvSpPr txBox="1"/>
          <p:nvPr/>
        </p:nvSpPr>
        <p:spPr>
          <a:xfrm>
            <a:off x="4165605" y="46493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295" name="文本框 294"/>
          <p:cNvSpPr txBox="1"/>
          <p:nvPr/>
        </p:nvSpPr>
        <p:spPr>
          <a:xfrm>
            <a:off x="374650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296" name="文本框 295"/>
          <p:cNvSpPr txBox="1"/>
          <p:nvPr/>
        </p:nvSpPr>
        <p:spPr>
          <a:xfrm>
            <a:off x="4508505" y="44397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297" name="文本框 296"/>
          <p:cNvSpPr txBox="1"/>
          <p:nvPr/>
        </p:nvSpPr>
        <p:spPr>
          <a:xfrm>
            <a:off x="4502155" y="50493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298" name="文本框 297"/>
          <p:cNvSpPr txBox="1"/>
          <p:nvPr/>
        </p:nvSpPr>
        <p:spPr>
          <a:xfrm>
            <a:off x="4159255" y="52589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grpSp>
        <p:nvGrpSpPr>
          <p:cNvPr id="90" name="组合 89"/>
          <p:cNvGrpSpPr/>
          <p:nvPr/>
        </p:nvGrpSpPr>
        <p:grpSpPr>
          <a:xfrm>
            <a:off x="6404221" y="4270559"/>
            <a:ext cx="1603377" cy="1018205"/>
            <a:chOff x="8369064" y="2867995"/>
            <a:chExt cx="1603377" cy="1018205"/>
          </a:xfrm>
        </p:grpSpPr>
        <p:sp>
          <p:nvSpPr>
            <p:cNvPr id="77" name="圆角矩形 76">
              <a:extLst>
                <a:ext uri="{FF2B5EF4-FFF2-40B4-BE49-F238E27FC236}">
                  <a16:creationId xmlns:a16="http://schemas.microsoft.com/office/drawing/2014/main" id="{EF184CA8-11B8-30EB-4542-D0F7F57468FD}"/>
                </a:ext>
              </a:extLst>
            </p:cNvPr>
            <p:cNvSpPr/>
            <p:nvPr/>
          </p:nvSpPr>
          <p:spPr>
            <a:xfrm>
              <a:off x="8369064" y="2867995"/>
              <a:ext cx="1584233" cy="1018205"/>
            </a:xfrm>
            <a:prstGeom prst="roundRect">
              <a:avLst>
                <a:gd name="adj" fmla="val 7370"/>
              </a:avLst>
            </a:prstGeom>
            <a:solidFill>
              <a:schemeClr val="accent4">
                <a:lumMod val="20000"/>
                <a:lumOff val="80000"/>
              </a:schemeClr>
            </a:solidFill>
            <a:ln w="1905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78" name="文本框 77"/>
            <p:cNvSpPr txBox="1"/>
            <p:nvPr/>
          </p:nvSpPr>
          <p:spPr>
            <a:xfrm>
              <a:off x="8824165" y="2934758"/>
              <a:ext cx="804363"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backward</a:t>
              </a:r>
              <a:endParaRPr lang="zh-CN" altLang="en-US" sz="1200" dirty="0">
                <a:latin typeface="Times New Roman" panose="02020603050405020304" pitchFamily="18" charset="0"/>
                <a:cs typeface="Times New Roman" panose="02020603050405020304" pitchFamily="18" charset="0"/>
              </a:endParaRPr>
            </a:p>
          </p:txBody>
        </p:sp>
        <p:sp>
          <p:nvSpPr>
            <p:cNvPr id="79" name="文本框 78"/>
            <p:cNvSpPr txBox="1"/>
            <p:nvPr/>
          </p:nvSpPr>
          <p:spPr>
            <a:xfrm>
              <a:off x="8829550" y="3240886"/>
              <a:ext cx="708098"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forward</a:t>
              </a:r>
              <a:endParaRPr lang="zh-CN" altLang="en-US" sz="1200"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CF7A624B-16A1-422F-3039-65FFA6D406C8}"/>
                </a:ext>
              </a:extLst>
            </p:cNvPr>
            <p:cNvSpPr/>
            <p:nvPr/>
          </p:nvSpPr>
          <p:spPr>
            <a:xfrm>
              <a:off x="8456272" y="2956188"/>
              <a:ext cx="395393"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CF7A624B-16A1-422F-3039-65FFA6D406C8}"/>
                </a:ext>
              </a:extLst>
            </p:cNvPr>
            <p:cNvSpPr/>
            <p:nvPr/>
          </p:nvSpPr>
          <p:spPr>
            <a:xfrm>
              <a:off x="8459376" y="3262386"/>
              <a:ext cx="39229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82" name="矩形 81">
              <a:extLst>
                <a:ext uri="{FF2B5EF4-FFF2-40B4-BE49-F238E27FC236}">
                  <a16:creationId xmlns:a16="http://schemas.microsoft.com/office/drawing/2014/main" id="{CF7A624B-16A1-422F-3039-65FFA6D406C8}"/>
                </a:ext>
              </a:extLst>
            </p:cNvPr>
            <p:cNvSpPr/>
            <p:nvPr/>
          </p:nvSpPr>
          <p:spPr>
            <a:xfrm>
              <a:off x="8455015" y="3565339"/>
              <a:ext cx="396650" cy="23399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83" name="文本框 82"/>
            <p:cNvSpPr txBox="1"/>
            <p:nvPr/>
          </p:nvSpPr>
          <p:spPr>
            <a:xfrm>
              <a:off x="8829550" y="3537231"/>
              <a:ext cx="1142891"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communication</a:t>
              </a:r>
              <a:endParaRPr lang="zh-CN" altLang="en-US" sz="1200" dirty="0">
                <a:latin typeface="Times New Roman" panose="02020603050405020304" pitchFamily="18" charset="0"/>
                <a:cs typeface="Times New Roman" panose="02020603050405020304" pitchFamily="18" charset="0"/>
              </a:endParaRPr>
            </a:p>
          </p:txBody>
        </p:sp>
      </p:grpSp>
      <p:sp>
        <p:nvSpPr>
          <p:cNvPr id="299" name="文本框 298"/>
          <p:cNvSpPr txBox="1"/>
          <p:nvPr/>
        </p:nvSpPr>
        <p:spPr>
          <a:xfrm>
            <a:off x="552944" y="3889503"/>
            <a:ext cx="1074944"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WFBP</a:t>
            </a:r>
            <a:endParaRPr lang="zh-CN" altLang="en-US" sz="1600" dirty="0">
              <a:latin typeface="Times New Roman" panose="02020603050405020304" pitchFamily="18" charset="0"/>
              <a:cs typeface="Times New Roman" panose="02020603050405020304" pitchFamily="18" charset="0"/>
            </a:endParaRPr>
          </a:p>
        </p:txBody>
      </p:sp>
      <p:sp>
        <p:nvSpPr>
          <p:cNvPr id="300" name="文本框 299"/>
          <p:cNvSpPr txBox="1"/>
          <p:nvPr/>
        </p:nvSpPr>
        <p:spPr>
          <a:xfrm>
            <a:off x="514387" y="4538054"/>
            <a:ext cx="927079"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Priority</a:t>
            </a:r>
            <a:endParaRPr lang="zh-CN" altLang="en-US" sz="1600" dirty="0">
              <a:latin typeface="Times New Roman" panose="02020603050405020304" pitchFamily="18" charset="0"/>
              <a:cs typeface="Times New Roman" panose="02020603050405020304" pitchFamily="18" charset="0"/>
            </a:endParaRPr>
          </a:p>
        </p:txBody>
      </p:sp>
      <p:sp>
        <p:nvSpPr>
          <p:cNvPr id="301" name="文本框 300"/>
          <p:cNvSpPr txBox="1"/>
          <p:nvPr/>
        </p:nvSpPr>
        <p:spPr>
          <a:xfrm>
            <a:off x="195453" y="5119487"/>
            <a:ext cx="162865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Non-Sequential</a:t>
            </a:r>
            <a:endParaRPr lang="zh-CN" altLang="en-US" sz="1600" dirty="0">
              <a:latin typeface="Times New Roman" panose="02020603050405020304" pitchFamily="18" charset="0"/>
              <a:cs typeface="Times New Roman" panose="02020603050405020304" pitchFamily="18" charset="0"/>
            </a:endParaRPr>
          </a:p>
        </p:txBody>
      </p:sp>
      <p:cxnSp>
        <p:nvCxnSpPr>
          <p:cNvPr id="3" name="连接符: 曲线 2">
            <a:extLst>
              <a:ext uri="{FF2B5EF4-FFF2-40B4-BE49-F238E27FC236}">
                <a16:creationId xmlns:a16="http://schemas.microsoft.com/office/drawing/2014/main" id="{A2076F21-1C07-4C7F-B1EF-F339468FAAC0}"/>
              </a:ext>
            </a:extLst>
          </p:cNvPr>
          <p:cNvCxnSpPr>
            <a:cxnSpLocks/>
          </p:cNvCxnSpPr>
          <p:nvPr/>
        </p:nvCxnSpPr>
        <p:spPr>
          <a:xfrm rot="5400000">
            <a:off x="4313370" y="5065749"/>
            <a:ext cx="12700" cy="900000"/>
          </a:xfrm>
          <a:prstGeom prst="curvedConnector3">
            <a:avLst>
              <a:gd name="adj1" fmla="val 1150000"/>
            </a:avLst>
          </a:prstGeom>
          <a:ln>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5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837" y="2109189"/>
            <a:ext cx="146381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Tensor fusion</a:t>
            </a: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CF7A624B-16A1-422F-3039-65FFA6D406C8}"/>
              </a:ext>
            </a:extLst>
          </p:cNvPr>
          <p:cNvSpPr/>
          <p:nvPr/>
        </p:nvSpPr>
        <p:spPr>
          <a:xfrm>
            <a:off x="8977745" y="2052120"/>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7</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7A624B-16A1-422F-3039-65FFA6D406C8}"/>
              </a:ext>
            </a:extLst>
          </p:cNvPr>
          <p:cNvSpPr/>
          <p:nvPr/>
        </p:nvSpPr>
        <p:spPr>
          <a:xfrm>
            <a:off x="8545745" y="2049782"/>
            <a:ext cx="43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6</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F7A624B-16A1-422F-3039-65FFA6D406C8}"/>
              </a:ext>
            </a:extLst>
          </p:cNvPr>
          <p:cNvSpPr/>
          <p:nvPr/>
        </p:nvSpPr>
        <p:spPr>
          <a:xfrm>
            <a:off x="8223014" y="2049486"/>
            <a:ext cx="324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5</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7827718" y="2048998"/>
            <a:ext cx="396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4</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7539718" y="2048998"/>
            <a:ext cx="288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3</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7175131" y="20492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2</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6814771" y="20492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1</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F7A624B-16A1-422F-3039-65FFA6D406C8}"/>
              </a:ext>
            </a:extLst>
          </p:cNvPr>
          <p:cNvSpPr/>
          <p:nvPr/>
        </p:nvSpPr>
        <p:spPr>
          <a:xfrm>
            <a:off x="4772390" y="20530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1</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CF7A624B-16A1-422F-3039-65FFA6D406C8}"/>
              </a:ext>
            </a:extLst>
          </p:cNvPr>
          <p:cNvSpPr/>
          <p:nvPr/>
        </p:nvSpPr>
        <p:spPr>
          <a:xfrm>
            <a:off x="4232390" y="20530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2</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3769921" y="2053086"/>
            <a:ext cx="468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3</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3198805" y="2049486"/>
            <a:ext cx="576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4</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1546105" y="2050189"/>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7</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2698033" y="2053086"/>
            <a:ext cx="50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5</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F7A624B-16A1-422F-3039-65FFA6D406C8}"/>
              </a:ext>
            </a:extLst>
          </p:cNvPr>
          <p:cNvSpPr/>
          <p:nvPr/>
        </p:nvSpPr>
        <p:spPr>
          <a:xfrm>
            <a:off x="2086033" y="2050189"/>
            <a:ext cx="61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6</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F7A624B-16A1-422F-3039-65FFA6D406C8}"/>
              </a:ext>
            </a:extLst>
          </p:cNvPr>
          <p:cNvSpPr/>
          <p:nvPr/>
        </p:nvSpPr>
        <p:spPr>
          <a:xfrm>
            <a:off x="2809315" y="2287883"/>
            <a:ext cx="1332000" cy="23260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6+5</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F7A624B-16A1-422F-3039-65FFA6D406C8}"/>
              </a:ext>
            </a:extLst>
          </p:cNvPr>
          <p:cNvSpPr/>
          <p:nvPr/>
        </p:nvSpPr>
        <p:spPr>
          <a:xfrm>
            <a:off x="5482151" y="2282998"/>
            <a:ext cx="1332000" cy="24045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2+1</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F7A624B-16A1-422F-3039-65FFA6D406C8}"/>
              </a:ext>
            </a:extLst>
          </p:cNvPr>
          <p:cNvSpPr/>
          <p:nvPr/>
        </p:nvSpPr>
        <p:spPr>
          <a:xfrm>
            <a:off x="4145733" y="2286120"/>
            <a:ext cx="1332000" cy="23421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4+3</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p:cNvGrpSpPr/>
          <p:nvPr/>
        </p:nvGrpSpPr>
        <p:grpSpPr>
          <a:xfrm>
            <a:off x="2090608" y="2286489"/>
            <a:ext cx="720000" cy="234000"/>
            <a:chOff x="1626928" y="2032894"/>
            <a:chExt cx="720000" cy="234000"/>
          </a:xfrm>
        </p:grpSpPr>
        <p:sp>
          <p:nvSpPr>
            <p:cNvPr id="23" name="矩形 22">
              <a:extLst>
                <a:ext uri="{FF2B5EF4-FFF2-40B4-BE49-F238E27FC236}">
                  <a16:creationId xmlns:a16="http://schemas.microsoft.com/office/drawing/2014/main" id="{CF7A624B-16A1-422F-3039-65FFA6D406C8}"/>
                </a:ext>
              </a:extLst>
            </p:cNvPr>
            <p:cNvSpPr/>
            <p:nvPr/>
          </p:nvSpPr>
          <p:spPr>
            <a:xfrm>
              <a:off x="1626928" y="2032894"/>
              <a:ext cx="72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7</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F7A624B-16A1-422F-3039-65FFA6D406C8}"/>
                </a:ext>
              </a:extLst>
            </p:cNvPr>
            <p:cNvSpPr/>
            <p:nvPr/>
          </p:nvSpPr>
          <p:spPr>
            <a:xfrm>
              <a:off x="1626928" y="2032894"/>
              <a:ext cx="81222" cy="234000"/>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grpSp>
      <p:sp>
        <p:nvSpPr>
          <p:cNvPr id="25" name="矩形 24">
            <a:extLst>
              <a:ext uri="{FF2B5EF4-FFF2-40B4-BE49-F238E27FC236}">
                <a16:creationId xmlns:a16="http://schemas.microsoft.com/office/drawing/2014/main" id="{CF7A624B-16A1-422F-3039-65FFA6D406C8}"/>
              </a:ext>
            </a:extLst>
          </p:cNvPr>
          <p:cNvSpPr/>
          <p:nvPr/>
        </p:nvSpPr>
        <p:spPr>
          <a:xfrm>
            <a:off x="2814508" y="2286489"/>
            <a:ext cx="81222" cy="234000"/>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CF7A624B-16A1-422F-3039-65FFA6D406C8}"/>
              </a:ext>
            </a:extLst>
          </p:cNvPr>
          <p:cNvSpPr/>
          <p:nvPr/>
        </p:nvSpPr>
        <p:spPr>
          <a:xfrm>
            <a:off x="4142688" y="2291588"/>
            <a:ext cx="68743" cy="225154"/>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F7A624B-16A1-422F-3039-65FFA6D406C8}"/>
              </a:ext>
            </a:extLst>
          </p:cNvPr>
          <p:cNvSpPr/>
          <p:nvPr/>
        </p:nvSpPr>
        <p:spPr>
          <a:xfrm>
            <a:off x="5481449" y="2282998"/>
            <a:ext cx="86781" cy="240454"/>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CF7A624B-16A1-422F-3039-65FFA6D406C8}"/>
              </a:ext>
            </a:extLst>
          </p:cNvPr>
          <p:cNvSpPr/>
          <p:nvPr/>
        </p:nvSpPr>
        <p:spPr>
          <a:xfrm>
            <a:off x="4142688" y="2282998"/>
            <a:ext cx="69446" cy="237931"/>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389264" y="1315618"/>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WFBP</a:t>
            </a:r>
            <a:endParaRPr lang="zh-CN" altLang="en-US" dirty="0">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CF7A624B-16A1-422F-3039-65FFA6D406C8}"/>
              </a:ext>
            </a:extLst>
          </p:cNvPr>
          <p:cNvSpPr/>
          <p:nvPr/>
        </p:nvSpPr>
        <p:spPr>
          <a:xfrm>
            <a:off x="9295245" y="1252020"/>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7</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CF7A624B-16A1-422F-3039-65FFA6D406C8}"/>
              </a:ext>
            </a:extLst>
          </p:cNvPr>
          <p:cNvSpPr/>
          <p:nvPr/>
        </p:nvSpPr>
        <p:spPr>
          <a:xfrm>
            <a:off x="8863245" y="1249682"/>
            <a:ext cx="432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6</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CF7A624B-16A1-422F-3039-65FFA6D406C8}"/>
              </a:ext>
            </a:extLst>
          </p:cNvPr>
          <p:cNvSpPr/>
          <p:nvPr/>
        </p:nvSpPr>
        <p:spPr>
          <a:xfrm>
            <a:off x="8540514" y="1249386"/>
            <a:ext cx="324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5</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CF7A624B-16A1-422F-3039-65FFA6D406C8}"/>
              </a:ext>
            </a:extLst>
          </p:cNvPr>
          <p:cNvSpPr/>
          <p:nvPr/>
        </p:nvSpPr>
        <p:spPr>
          <a:xfrm>
            <a:off x="8145218" y="1248898"/>
            <a:ext cx="396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4</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CF7A624B-16A1-422F-3039-65FFA6D406C8}"/>
              </a:ext>
            </a:extLst>
          </p:cNvPr>
          <p:cNvSpPr/>
          <p:nvPr/>
        </p:nvSpPr>
        <p:spPr>
          <a:xfrm>
            <a:off x="7857218" y="1248898"/>
            <a:ext cx="288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3</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CF7A624B-16A1-422F-3039-65FFA6D406C8}"/>
              </a:ext>
            </a:extLst>
          </p:cNvPr>
          <p:cNvSpPr/>
          <p:nvPr/>
        </p:nvSpPr>
        <p:spPr>
          <a:xfrm>
            <a:off x="7492631" y="12491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2</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CF7A624B-16A1-422F-3039-65FFA6D406C8}"/>
              </a:ext>
            </a:extLst>
          </p:cNvPr>
          <p:cNvSpPr/>
          <p:nvPr/>
        </p:nvSpPr>
        <p:spPr>
          <a:xfrm>
            <a:off x="7132271" y="1249136"/>
            <a:ext cx="36000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1</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CF7A624B-16A1-422F-3039-65FFA6D406C8}"/>
              </a:ext>
            </a:extLst>
          </p:cNvPr>
          <p:cNvSpPr/>
          <p:nvPr/>
        </p:nvSpPr>
        <p:spPr>
          <a:xfrm>
            <a:off x="2817367" y="1484927"/>
            <a:ext cx="720000" cy="23260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6</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CF7A624B-16A1-422F-3039-65FFA6D406C8}"/>
              </a:ext>
            </a:extLst>
          </p:cNvPr>
          <p:cNvSpPr/>
          <p:nvPr/>
        </p:nvSpPr>
        <p:spPr>
          <a:xfrm>
            <a:off x="3535665" y="1482898"/>
            <a:ext cx="720000" cy="23447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5</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CF7A624B-16A1-422F-3039-65FFA6D406C8}"/>
              </a:ext>
            </a:extLst>
          </p:cNvPr>
          <p:cNvSpPr/>
          <p:nvPr/>
        </p:nvSpPr>
        <p:spPr>
          <a:xfrm>
            <a:off x="4975240" y="1485021"/>
            <a:ext cx="720000" cy="23235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3</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F7A624B-16A1-422F-3039-65FFA6D406C8}"/>
              </a:ext>
            </a:extLst>
          </p:cNvPr>
          <p:cNvSpPr/>
          <p:nvPr/>
        </p:nvSpPr>
        <p:spPr>
          <a:xfrm>
            <a:off x="5693403" y="1486668"/>
            <a:ext cx="720000" cy="227118"/>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2</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CF7A624B-16A1-422F-3039-65FFA6D406C8}"/>
              </a:ext>
            </a:extLst>
          </p:cNvPr>
          <p:cNvSpPr/>
          <p:nvPr/>
        </p:nvSpPr>
        <p:spPr>
          <a:xfrm>
            <a:off x="4255385" y="1486668"/>
            <a:ext cx="720000" cy="23070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4</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CF7A624B-16A1-422F-3039-65FFA6D406C8}"/>
              </a:ext>
            </a:extLst>
          </p:cNvPr>
          <p:cNvSpPr/>
          <p:nvPr/>
        </p:nvSpPr>
        <p:spPr>
          <a:xfrm>
            <a:off x="6413258" y="1483136"/>
            <a:ext cx="72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1</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CF7A624B-16A1-422F-3039-65FFA6D406C8}"/>
              </a:ext>
            </a:extLst>
          </p:cNvPr>
          <p:cNvSpPr/>
          <p:nvPr/>
        </p:nvSpPr>
        <p:spPr>
          <a:xfrm>
            <a:off x="4778740" y="12529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1</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F7A624B-16A1-422F-3039-65FFA6D406C8}"/>
              </a:ext>
            </a:extLst>
          </p:cNvPr>
          <p:cNvSpPr/>
          <p:nvPr/>
        </p:nvSpPr>
        <p:spPr>
          <a:xfrm>
            <a:off x="4238740" y="1252986"/>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2</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CF7A624B-16A1-422F-3039-65FFA6D406C8}"/>
              </a:ext>
            </a:extLst>
          </p:cNvPr>
          <p:cNvSpPr/>
          <p:nvPr/>
        </p:nvSpPr>
        <p:spPr>
          <a:xfrm>
            <a:off x="3776271" y="1252986"/>
            <a:ext cx="468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3</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CF7A624B-16A1-422F-3039-65FFA6D406C8}"/>
              </a:ext>
            </a:extLst>
          </p:cNvPr>
          <p:cNvSpPr/>
          <p:nvPr/>
        </p:nvSpPr>
        <p:spPr>
          <a:xfrm>
            <a:off x="3205155" y="1249386"/>
            <a:ext cx="576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4</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CF7A624B-16A1-422F-3039-65FFA6D406C8}"/>
              </a:ext>
            </a:extLst>
          </p:cNvPr>
          <p:cNvSpPr/>
          <p:nvPr/>
        </p:nvSpPr>
        <p:spPr>
          <a:xfrm>
            <a:off x="1552455" y="1250089"/>
            <a:ext cx="540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7</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CF7A624B-16A1-422F-3039-65FFA6D406C8}"/>
              </a:ext>
            </a:extLst>
          </p:cNvPr>
          <p:cNvSpPr/>
          <p:nvPr/>
        </p:nvSpPr>
        <p:spPr>
          <a:xfrm>
            <a:off x="2704383" y="1252986"/>
            <a:ext cx="504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5</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CF7A624B-16A1-422F-3039-65FFA6D406C8}"/>
              </a:ext>
            </a:extLst>
          </p:cNvPr>
          <p:cNvSpPr/>
          <p:nvPr/>
        </p:nvSpPr>
        <p:spPr>
          <a:xfrm>
            <a:off x="2092383" y="1250089"/>
            <a:ext cx="612000"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6</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grpSp>
        <p:nvGrpSpPr>
          <p:cNvPr id="50" name="组合 49"/>
          <p:cNvGrpSpPr/>
          <p:nvPr/>
        </p:nvGrpSpPr>
        <p:grpSpPr>
          <a:xfrm>
            <a:off x="2098660" y="1483533"/>
            <a:ext cx="720000" cy="234000"/>
            <a:chOff x="1626928" y="2032894"/>
            <a:chExt cx="720000" cy="234000"/>
          </a:xfrm>
        </p:grpSpPr>
        <p:sp>
          <p:nvSpPr>
            <p:cNvPr id="51" name="矩形 50">
              <a:extLst>
                <a:ext uri="{FF2B5EF4-FFF2-40B4-BE49-F238E27FC236}">
                  <a16:creationId xmlns:a16="http://schemas.microsoft.com/office/drawing/2014/main" id="{CF7A624B-16A1-422F-3039-65FFA6D406C8}"/>
                </a:ext>
              </a:extLst>
            </p:cNvPr>
            <p:cNvSpPr/>
            <p:nvPr/>
          </p:nvSpPr>
          <p:spPr>
            <a:xfrm>
              <a:off x="1626928" y="2032894"/>
              <a:ext cx="72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chemeClr val="tx1"/>
                  </a:solidFill>
                  <a:latin typeface="Times New Roman" panose="02020603050405020304" pitchFamily="18" charset="0"/>
                  <a:cs typeface="Times New Roman" panose="02020603050405020304" pitchFamily="18" charset="0"/>
                </a:rPr>
                <a:t>7</a:t>
              </a: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F7A624B-16A1-422F-3039-65FFA6D406C8}"/>
                </a:ext>
              </a:extLst>
            </p:cNvPr>
            <p:cNvSpPr/>
            <p:nvPr/>
          </p:nvSpPr>
          <p:spPr>
            <a:xfrm>
              <a:off x="1626928" y="2032894"/>
              <a:ext cx="81222" cy="234000"/>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grpSp>
      <p:sp>
        <p:nvSpPr>
          <p:cNvPr id="53" name="矩形 52">
            <a:extLst>
              <a:ext uri="{FF2B5EF4-FFF2-40B4-BE49-F238E27FC236}">
                <a16:creationId xmlns:a16="http://schemas.microsoft.com/office/drawing/2014/main" id="{CF7A624B-16A1-422F-3039-65FFA6D406C8}"/>
              </a:ext>
            </a:extLst>
          </p:cNvPr>
          <p:cNvSpPr/>
          <p:nvPr/>
        </p:nvSpPr>
        <p:spPr>
          <a:xfrm>
            <a:off x="2822560" y="1483533"/>
            <a:ext cx="81222" cy="234000"/>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CF7A624B-16A1-422F-3039-65FFA6D406C8}"/>
              </a:ext>
            </a:extLst>
          </p:cNvPr>
          <p:cNvSpPr/>
          <p:nvPr/>
        </p:nvSpPr>
        <p:spPr>
          <a:xfrm>
            <a:off x="3536970" y="1483136"/>
            <a:ext cx="81222" cy="234000"/>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CF7A624B-16A1-422F-3039-65FFA6D406C8}"/>
              </a:ext>
            </a:extLst>
          </p:cNvPr>
          <p:cNvSpPr/>
          <p:nvPr/>
        </p:nvSpPr>
        <p:spPr>
          <a:xfrm>
            <a:off x="4252340" y="1488632"/>
            <a:ext cx="68743" cy="225154"/>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CF7A624B-16A1-422F-3039-65FFA6D406C8}"/>
              </a:ext>
            </a:extLst>
          </p:cNvPr>
          <p:cNvSpPr/>
          <p:nvPr/>
        </p:nvSpPr>
        <p:spPr>
          <a:xfrm>
            <a:off x="4977706" y="1488633"/>
            <a:ext cx="74056" cy="225153"/>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CF7A624B-16A1-422F-3039-65FFA6D406C8}"/>
              </a:ext>
            </a:extLst>
          </p:cNvPr>
          <p:cNvSpPr/>
          <p:nvPr/>
        </p:nvSpPr>
        <p:spPr>
          <a:xfrm>
            <a:off x="5699052" y="1482898"/>
            <a:ext cx="72710" cy="230888"/>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CF7A624B-16A1-422F-3039-65FFA6D406C8}"/>
              </a:ext>
            </a:extLst>
          </p:cNvPr>
          <p:cNvSpPr/>
          <p:nvPr/>
        </p:nvSpPr>
        <p:spPr>
          <a:xfrm>
            <a:off x="4252340" y="1488633"/>
            <a:ext cx="83870" cy="216640"/>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CF7A624B-16A1-422F-3039-65FFA6D406C8}"/>
              </a:ext>
            </a:extLst>
          </p:cNvPr>
          <p:cNvSpPr/>
          <p:nvPr/>
        </p:nvSpPr>
        <p:spPr>
          <a:xfrm>
            <a:off x="6411046" y="1488632"/>
            <a:ext cx="86627" cy="225153"/>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p:grpSp>
        <p:nvGrpSpPr>
          <p:cNvPr id="68" name="组合 67"/>
          <p:cNvGrpSpPr/>
          <p:nvPr/>
        </p:nvGrpSpPr>
        <p:grpSpPr>
          <a:xfrm>
            <a:off x="9835914" y="1185245"/>
            <a:ext cx="1603377" cy="1313461"/>
            <a:chOff x="8369064" y="2867995"/>
            <a:chExt cx="1603377" cy="1313461"/>
          </a:xfrm>
        </p:grpSpPr>
        <p:sp>
          <p:nvSpPr>
            <p:cNvPr id="69" name="圆角矩形 68">
              <a:extLst>
                <a:ext uri="{FF2B5EF4-FFF2-40B4-BE49-F238E27FC236}">
                  <a16:creationId xmlns:a16="http://schemas.microsoft.com/office/drawing/2014/main" id="{EF184CA8-11B8-30EB-4542-D0F7F57468FD}"/>
                </a:ext>
              </a:extLst>
            </p:cNvPr>
            <p:cNvSpPr/>
            <p:nvPr/>
          </p:nvSpPr>
          <p:spPr>
            <a:xfrm>
              <a:off x="8369064" y="2867995"/>
              <a:ext cx="1584233" cy="1313461"/>
            </a:xfrm>
            <a:prstGeom prst="roundRect">
              <a:avLst>
                <a:gd name="adj" fmla="val 7370"/>
              </a:avLst>
            </a:prstGeom>
            <a:solidFill>
              <a:schemeClr val="accent4">
                <a:lumMod val="20000"/>
                <a:lumOff val="80000"/>
              </a:schemeClr>
            </a:solidFill>
            <a:ln w="1905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70" name="文本框 69"/>
            <p:cNvSpPr txBox="1"/>
            <p:nvPr/>
          </p:nvSpPr>
          <p:spPr>
            <a:xfrm>
              <a:off x="8824165" y="2934758"/>
              <a:ext cx="804363"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backward</a:t>
              </a:r>
              <a:endParaRPr lang="zh-CN" altLang="en-US" sz="1200" dirty="0">
                <a:latin typeface="Times New Roman" panose="02020603050405020304" pitchFamily="18" charset="0"/>
                <a:cs typeface="Times New Roman" panose="02020603050405020304" pitchFamily="18" charset="0"/>
              </a:endParaRPr>
            </a:p>
          </p:txBody>
        </p:sp>
        <p:sp>
          <p:nvSpPr>
            <p:cNvPr id="71" name="文本框 70"/>
            <p:cNvSpPr txBox="1"/>
            <p:nvPr/>
          </p:nvSpPr>
          <p:spPr>
            <a:xfrm>
              <a:off x="8829550" y="3240886"/>
              <a:ext cx="708098"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forward</a:t>
              </a:r>
              <a:endParaRPr lang="zh-CN" altLang="en-US" sz="1200"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CF7A624B-16A1-422F-3039-65FFA6D406C8}"/>
                </a:ext>
              </a:extLst>
            </p:cNvPr>
            <p:cNvSpPr/>
            <p:nvPr/>
          </p:nvSpPr>
          <p:spPr>
            <a:xfrm>
              <a:off x="8456272" y="2956188"/>
              <a:ext cx="395393"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73" name="矩形 72">
              <a:extLst>
                <a:ext uri="{FF2B5EF4-FFF2-40B4-BE49-F238E27FC236}">
                  <a16:creationId xmlns:a16="http://schemas.microsoft.com/office/drawing/2014/main" id="{CF7A624B-16A1-422F-3039-65FFA6D406C8}"/>
                </a:ext>
              </a:extLst>
            </p:cNvPr>
            <p:cNvSpPr/>
            <p:nvPr/>
          </p:nvSpPr>
          <p:spPr>
            <a:xfrm>
              <a:off x="8459376" y="3262386"/>
              <a:ext cx="39229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CF7A624B-16A1-422F-3039-65FFA6D406C8}"/>
                </a:ext>
              </a:extLst>
            </p:cNvPr>
            <p:cNvSpPr/>
            <p:nvPr/>
          </p:nvSpPr>
          <p:spPr>
            <a:xfrm>
              <a:off x="8455015" y="3565339"/>
              <a:ext cx="396650" cy="23399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75" name="文本框 74"/>
            <p:cNvSpPr txBox="1"/>
            <p:nvPr/>
          </p:nvSpPr>
          <p:spPr>
            <a:xfrm>
              <a:off x="8829550" y="3537231"/>
              <a:ext cx="1142891"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communication</a:t>
              </a:r>
              <a:endParaRPr lang="zh-CN" altLang="en-US" sz="1200" dirty="0">
                <a:latin typeface="Times New Roman" panose="02020603050405020304" pitchFamily="18" charset="0"/>
                <a:cs typeface="Times New Roman" panose="02020603050405020304" pitchFamily="18" charset="0"/>
              </a:endParaRPr>
            </a:p>
          </p:txBody>
        </p:sp>
        <p:sp>
          <p:nvSpPr>
            <p:cNvPr id="76" name="矩形 75">
              <a:extLst>
                <a:ext uri="{FF2B5EF4-FFF2-40B4-BE49-F238E27FC236}">
                  <a16:creationId xmlns:a16="http://schemas.microsoft.com/office/drawing/2014/main" id="{CF7A624B-16A1-422F-3039-65FFA6D406C8}"/>
                </a:ext>
              </a:extLst>
            </p:cNvPr>
            <p:cNvSpPr/>
            <p:nvPr/>
          </p:nvSpPr>
          <p:spPr>
            <a:xfrm>
              <a:off x="8450717" y="3875525"/>
              <a:ext cx="400948" cy="234000"/>
            </a:xfrm>
            <a:prstGeom prst="rect">
              <a:avLst/>
            </a:prstGeom>
            <a:solidFill>
              <a:schemeClr val="bg2"/>
            </a:solidFill>
            <a:ln w="19050">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77" name="文本框 76"/>
            <p:cNvSpPr txBox="1"/>
            <p:nvPr/>
          </p:nvSpPr>
          <p:spPr>
            <a:xfrm>
              <a:off x="8829550" y="3847936"/>
              <a:ext cx="1019299"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Startup delay</a:t>
              </a:r>
              <a:endParaRPr lang="zh-CN" altLang="en-US" sz="1200" dirty="0">
                <a:latin typeface="Times New Roman" panose="02020603050405020304" pitchFamily="18" charset="0"/>
                <a:cs typeface="Times New Roman" panose="02020603050405020304" pitchFamily="18" charset="0"/>
              </a:endParaRPr>
            </a:p>
          </p:txBody>
        </p:sp>
      </p:grpSp>
      <p:sp>
        <p:nvSpPr>
          <p:cNvPr id="89" name="文本框 88"/>
          <p:cNvSpPr txBox="1"/>
          <p:nvPr/>
        </p:nvSpPr>
        <p:spPr>
          <a:xfrm>
            <a:off x="70837" y="3868139"/>
            <a:ext cx="146381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Tensor fusion</a:t>
            </a:r>
            <a:endParaRPr lang="zh-CN" altLang="en-US" dirty="0">
              <a:latin typeface="Times New Roman" panose="02020603050405020304" pitchFamily="18" charset="0"/>
              <a:cs typeface="Times New Roman" panose="02020603050405020304" pitchFamily="18" charset="0"/>
            </a:endParaRPr>
          </a:p>
        </p:txBody>
      </p:sp>
      <p:sp>
        <p:nvSpPr>
          <p:cNvPr id="90" name="文本框 89"/>
          <p:cNvSpPr txBox="1"/>
          <p:nvPr/>
        </p:nvSpPr>
        <p:spPr>
          <a:xfrm>
            <a:off x="389264" y="3074568"/>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WFBP</a:t>
            </a:r>
            <a:endParaRPr lang="zh-CN" altLang="en-US" dirty="0">
              <a:latin typeface="Times New Roman" panose="02020603050405020304" pitchFamily="18" charset="0"/>
              <a:cs typeface="Times New Roman" panose="02020603050405020304" pitchFamily="18" charset="0"/>
            </a:endParaRPr>
          </a:p>
        </p:txBody>
      </p:sp>
      <p:pic>
        <p:nvPicPr>
          <p:cNvPr id="91" name="图片 90"/>
          <p:cNvPicPr>
            <a:picLocks noChangeAspect="1"/>
          </p:cNvPicPr>
          <p:nvPr/>
        </p:nvPicPr>
        <p:blipFill>
          <a:blip r:embed="rId2"/>
          <a:stretch>
            <a:fillRect/>
          </a:stretch>
        </p:blipFill>
        <p:spPr>
          <a:xfrm>
            <a:off x="1464208" y="2896049"/>
            <a:ext cx="4714342" cy="1447723"/>
          </a:xfrm>
          <a:prstGeom prst="rect">
            <a:avLst/>
          </a:prstGeom>
        </p:spPr>
      </p:pic>
      <p:sp>
        <p:nvSpPr>
          <p:cNvPr id="92" name="文本框 91"/>
          <p:cNvSpPr txBox="1"/>
          <p:nvPr/>
        </p:nvSpPr>
        <p:spPr>
          <a:xfrm>
            <a:off x="152830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93" name="文本框 92"/>
          <p:cNvSpPr txBox="1"/>
          <p:nvPr/>
        </p:nvSpPr>
        <p:spPr>
          <a:xfrm>
            <a:off x="185850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94" name="文本框 93"/>
          <p:cNvSpPr txBox="1"/>
          <p:nvPr/>
        </p:nvSpPr>
        <p:spPr>
          <a:xfrm>
            <a:off x="2176002" y="29919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95" name="文本框 94"/>
          <p:cNvSpPr txBox="1"/>
          <p:nvPr/>
        </p:nvSpPr>
        <p:spPr>
          <a:xfrm>
            <a:off x="152195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96" name="文本框 95"/>
          <p:cNvSpPr txBox="1"/>
          <p:nvPr/>
        </p:nvSpPr>
        <p:spPr>
          <a:xfrm>
            <a:off x="1896602" y="32205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97" name="文本框 96"/>
          <p:cNvSpPr txBox="1"/>
          <p:nvPr/>
        </p:nvSpPr>
        <p:spPr>
          <a:xfrm>
            <a:off x="1890252" y="40206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98" name="文本框 97"/>
          <p:cNvSpPr txBox="1"/>
          <p:nvPr/>
        </p:nvSpPr>
        <p:spPr>
          <a:xfrm>
            <a:off x="589710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99" name="文本框 98"/>
          <p:cNvSpPr txBox="1"/>
          <p:nvPr/>
        </p:nvSpPr>
        <p:spPr>
          <a:xfrm>
            <a:off x="5712952" y="37920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100" name="文本框 99"/>
          <p:cNvSpPr txBox="1"/>
          <p:nvPr/>
        </p:nvSpPr>
        <p:spPr>
          <a:xfrm>
            <a:off x="2315702" y="32205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101" name="文本框 100"/>
          <p:cNvSpPr txBox="1"/>
          <p:nvPr/>
        </p:nvSpPr>
        <p:spPr>
          <a:xfrm>
            <a:off x="1852152" y="37920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102" name="文本框 101"/>
          <p:cNvSpPr txBox="1"/>
          <p:nvPr/>
        </p:nvSpPr>
        <p:spPr>
          <a:xfrm>
            <a:off x="5668502" y="29919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103" name="文本框 102"/>
          <p:cNvSpPr txBox="1"/>
          <p:nvPr/>
        </p:nvSpPr>
        <p:spPr>
          <a:xfrm>
            <a:off x="548435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104" name="文本框 103"/>
          <p:cNvSpPr txBox="1"/>
          <p:nvPr/>
        </p:nvSpPr>
        <p:spPr>
          <a:xfrm>
            <a:off x="2722102" y="32205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105" name="文本框 104"/>
          <p:cNvSpPr txBox="1"/>
          <p:nvPr/>
        </p:nvSpPr>
        <p:spPr>
          <a:xfrm>
            <a:off x="217600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106" name="文本框 105"/>
          <p:cNvSpPr txBox="1"/>
          <p:nvPr/>
        </p:nvSpPr>
        <p:spPr>
          <a:xfrm>
            <a:off x="5452602" y="29919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107" name="文本框 106"/>
          <p:cNvSpPr txBox="1"/>
          <p:nvPr/>
        </p:nvSpPr>
        <p:spPr>
          <a:xfrm>
            <a:off x="527480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108" name="文本框 107"/>
          <p:cNvSpPr txBox="1"/>
          <p:nvPr/>
        </p:nvSpPr>
        <p:spPr>
          <a:xfrm>
            <a:off x="248715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109" name="文本框 108"/>
          <p:cNvSpPr txBox="1"/>
          <p:nvPr/>
        </p:nvSpPr>
        <p:spPr>
          <a:xfrm>
            <a:off x="248080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110" name="文本框 109"/>
          <p:cNvSpPr txBox="1"/>
          <p:nvPr/>
        </p:nvSpPr>
        <p:spPr>
          <a:xfrm>
            <a:off x="3122152" y="32142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111" name="文本框 110"/>
          <p:cNvSpPr txBox="1"/>
          <p:nvPr/>
        </p:nvSpPr>
        <p:spPr>
          <a:xfrm>
            <a:off x="507160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112" name="文本框 111"/>
          <p:cNvSpPr txBox="1"/>
          <p:nvPr/>
        </p:nvSpPr>
        <p:spPr>
          <a:xfrm>
            <a:off x="524940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113" name="文本框 112"/>
          <p:cNvSpPr txBox="1"/>
          <p:nvPr/>
        </p:nvSpPr>
        <p:spPr>
          <a:xfrm>
            <a:off x="277925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114" name="文本框 113"/>
          <p:cNvSpPr txBox="1"/>
          <p:nvPr/>
        </p:nvSpPr>
        <p:spPr>
          <a:xfrm>
            <a:off x="3541252" y="32205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115" name="文本框 114"/>
          <p:cNvSpPr txBox="1"/>
          <p:nvPr/>
        </p:nvSpPr>
        <p:spPr>
          <a:xfrm>
            <a:off x="505890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116" name="文本框 115"/>
          <p:cNvSpPr txBox="1"/>
          <p:nvPr/>
        </p:nvSpPr>
        <p:spPr>
          <a:xfrm>
            <a:off x="487475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117" name="文本框 116"/>
          <p:cNvSpPr txBox="1"/>
          <p:nvPr/>
        </p:nvSpPr>
        <p:spPr>
          <a:xfrm>
            <a:off x="306500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118" name="文本框 117"/>
          <p:cNvSpPr txBox="1"/>
          <p:nvPr/>
        </p:nvSpPr>
        <p:spPr>
          <a:xfrm>
            <a:off x="306500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119" name="文本框 118"/>
          <p:cNvSpPr txBox="1"/>
          <p:nvPr/>
        </p:nvSpPr>
        <p:spPr>
          <a:xfrm>
            <a:off x="3947652" y="322058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120" name="文本框 119"/>
          <p:cNvSpPr txBox="1"/>
          <p:nvPr/>
        </p:nvSpPr>
        <p:spPr>
          <a:xfrm>
            <a:off x="468425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121" name="文本框 120"/>
          <p:cNvSpPr txBox="1"/>
          <p:nvPr/>
        </p:nvSpPr>
        <p:spPr>
          <a:xfrm>
            <a:off x="486840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122" name="文本框 121"/>
          <p:cNvSpPr txBox="1"/>
          <p:nvPr/>
        </p:nvSpPr>
        <p:spPr>
          <a:xfrm>
            <a:off x="337615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123" name="文本框 122"/>
          <p:cNvSpPr txBox="1"/>
          <p:nvPr/>
        </p:nvSpPr>
        <p:spPr>
          <a:xfrm>
            <a:off x="336980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124" name="文本框 123"/>
          <p:cNvSpPr txBox="1"/>
          <p:nvPr/>
        </p:nvSpPr>
        <p:spPr>
          <a:xfrm>
            <a:off x="4354052" y="32142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125" name="文本框 124"/>
          <p:cNvSpPr txBox="1"/>
          <p:nvPr/>
        </p:nvSpPr>
        <p:spPr>
          <a:xfrm>
            <a:off x="4658852" y="29856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126" name="文本框 125"/>
          <p:cNvSpPr txBox="1"/>
          <p:nvPr/>
        </p:nvSpPr>
        <p:spPr>
          <a:xfrm>
            <a:off x="448105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127" name="文本框 126"/>
          <p:cNvSpPr txBox="1"/>
          <p:nvPr/>
        </p:nvSpPr>
        <p:spPr>
          <a:xfrm>
            <a:off x="2779252" y="3785730"/>
            <a:ext cx="35560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128" name="文本框 127"/>
          <p:cNvSpPr txBox="1"/>
          <p:nvPr/>
        </p:nvSpPr>
        <p:spPr>
          <a:xfrm>
            <a:off x="2398252" y="4019821"/>
            <a:ext cx="42545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6+5</a:t>
            </a:r>
            <a:endParaRPr lang="zh-CN" altLang="en-US" sz="1200" dirty="0">
              <a:latin typeface="Times New Roman" panose="02020603050405020304" pitchFamily="18" charset="0"/>
              <a:cs typeface="Times New Roman" panose="02020603050405020304" pitchFamily="18" charset="0"/>
            </a:endParaRPr>
          </a:p>
        </p:txBody>
      </p:sp>
      <p:sp>
        <p:nvSpPr>
          <p:cNvPr id="129" name="文本框 128"/>
          <p:cNvSpPr txBox="1"/>
          <p:nvPr/>
        </p:nvSpPr>
        <p:spPr>
          <a:xfrm>
            <a:off x="3147552" y="4019821"/>
            <a:ext cx="42545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4+3</a:t>
            </a:r>
            <a:endParaRPr lang="zh-CN" altLang="en-US" sz="1200" dirty="0">
              <a:latin typeface="Times New Roman" panose="02020603050405020304" pitchFamily="18" charset="0"/>
              <a:cs typeface="Times New Roman" panose="02020603050405020304" pitchFamily="18" charset="0"/>
            </a:endParaRPr>
          </a:p>
        </p:txBody>
      </p:sp>
      <p:sp>
        <p:nvSpPr>
          <p:cNvPr id="130" name="文本框 129"/>
          <p:cNvSpPr txBox="1"/>
          <p:nvPr/>
        </p:nvSpPr>
        <p:spPr>
          <a:xfrm>
            <a:off x="3909552" y="4019821"/>
            <a:ext cx="42545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2+1</a:t>
            </a:r>
            <a:endParaRPr lang="zh-CN" altLang="en-US" sz="1200" dirty="0">
              <a:latin typeface="Times New Roman" panose="02020603050405020304" pitchFamily="18" charset="0"/>
              <a:cs typeface="Times New Roman" panose="02020603050405020304" pitchFamily="18" charset="0"/>
            </a:endParaRPr>
          </a:p>
        </p:txBody>
      </p:sp>
      <p:cxnSp>
        <p:nvCxnSpPr>
          <p:cNvPr id="131" name="直接连接符 130"/>
          <p:cNvCxnSpPr/>
          <p:nvPr/>
        </p:nvCxnSpPr>
        <p:spPr>
          <a:xfrm>
            <a:off x="1815750" y="3226886"/>
            <a:ext cx="0" cy="1427094"/>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505062" y="4043811"/>
            <a:ext cx="0" cy="616475"/>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4684821" y="3233192"/>
            <a:ext cx="0" cy="1427094"/>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H="1">
            <a:off x="4502390" y="4471101"/>
            <a:ext cx="1818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文本框 136"/>
          <p:cNvSpPr txBox="1"/>
          <p:nvPr/>
        </p:nvSpPr>
        <p:spPr>
          <a:xfrm>
            <a:off x="3503837" y="4327893"/>
            <a:ext cx="1039538"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less overhead </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pic>
        <p:nvPicPr>
          <p:cNvPr id="64" name="图片 63"/>
          <p:cNvPicPr>
            <a:picLocks noChangeAspect="1"/>
          </p:cNvPicPr>
          <p:nvPr/>
        </p:nvPicPr>
        <p:blipFill>
          <a:blip r:embed="rId3"/>
          <a:stretch>
            <a:fillRect/>
          </a:stretch>
        </p:blipFill>
        <p:spPr>
          <a:xfrm>
            <a:off x="6009795" y="3281590"/>
            <a:ext cx="1302476" cy="1132588"/>
          </a:xfrm>
          <a:prstGeom prst="rect">
            <a:avLst/>
          </a:prstGeom>
        </p:spPr>
      </p:pic>
    </p:spTree>
    <p:extLst>
      <p:ext uri="{BB962C8B-B14F-4D97-AF65-F5344CB8AC3E}">
        <p14:creationId xmlns:p14="http://schemas.microsoft.com/office/powerpoint/2010/main" val="73713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462" y="5219700"/>
            <a:ext cx="635000"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52662" y="5480843"/>
            <a:ext cx="635000"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表 7"/>
          <p:cNvGraphicFramePr>
            <a:graphicFrameLocks/>
          </p:cNvGraphicFramePr>
          <p:nvPr>
            <p:extLst>
              <p:ext uri="{D42A27DB-BD31-4B8C-83A1-F6EECF244321}">
                <p14:modId xmlns:p14="http://schemas.microsoft.com/office/powerpoint/2010/main" val="3386324775"/>
              </p:ext>
            </p:extLst>
          </p:nvPr>
        </p:nvGraphicFramePr>
        <p:xfrm>
          <a:off x="2432050" y="1336675"/>
          <a:ext cx="7327900" cy="4184650"/>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5778500" y="3816350"/>
            <a:ext cx="3111500" cy="349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699250" y="4150934"/>
            <a:ext cx="1276350"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almost consistent</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425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806342" y="1416662"/>
            <a:ext cx="4181116" cy="2757470"/>
          </a:xfrm>
          <a:prstGeom prst="roundRect">
            <a:avLst>
              <a:gd name="adj" fmla="val 6281"/>
            </a:avLst>
          </a:prstGeom>
          <a:solidFill>
            <a:schemeClr val="accent4">
              <a:lumMod val="20000"/>
              <a:lumOff val="8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Rounded MT Bold" panose="020F0704030504030204" pitchFamily="34" charset="0"/>
            </a:endParaRPr>
          </a:p>
        </p:txBody>
      </p:sp>
      <p:sp>
        <p:nvSpPr>
          <p:cNvPr id="4" name="圆角矩形 3"/>
          <p:cNvSpPr/>
          <p:nvPr/>
        </p:nvSpPr>
        <p:spPr>
          <a:xfrm>
            <a:off x="993775" y="1671213"/>
            <a:ext cx="94615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Rounded MT Bold" panose="020F0704030504030204" pitchFamily="34" charset="0"/>
              </a:rPr>
              <a:t>Profiler</a:t>
            </a:r>
            <a:endParaRPr lang="zh-CN" altLang="en-US" sz="1400" dirty="0">
              <a:latin typeface="Arial Rounded MT Bold" panose="020F0704030504030204" pitchFamily="34" charset="0"/>
            </a:endParaRPr>
          </a:p>
        </p:txBody>
      </p:sp>
      <p:sp>
        <p:nvSpPr>
          <p:cNvPr id="5" name="圆角矩形 4"/>
          <p:cNvSpPr/>
          <p:nvPr/>
        </p:nvSpPr>
        <p:spPr>
          <a:xfrm>
            <a:off x="3738391" y="1671212"/>
            <a:ext cx="94615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Rounded MT Bold" panose="020F0704030504030204" pitchFamily="34" charset="0"/>
              </a:rPr>
              <a:t>Solver</a:t>
            </a:r>
            <a:endParaRPr lang="zh-CN" altLang="en-US" sz="1400" dirty="0">
              <a:latin typeface="Arial Rounded MT Bold" panose="020F0704030504030204" pitchFamily="34" charset="0"/>
            </a:endParaRPr>
          </a:p>
        </p:txBody>
      </p:sp>
      <p:cxnSp>
        <p:nvCxnSpPr>
          <p:cNvPr id="7" name="直接箭头连接符 6"/>
          <p:cNvCxnSpPr/>
          <p:nvPr/>
        </p:nvCxnSpPr>
        <p:spPr>
          <a:xfrm flipV="1">
            <a:off x="1939925" y="1823032"/>
            <a:ext cx="179846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194039" y="1546767"/>
            <a:ext cx="1318390" cy="261610"/>
          </a:xfrm>
          <a:prstGeom prst="rect">
            <a:avLst/>
          </a:prstGeom>
          <a:noFill/>
        </p:spPr>
        <p:txBody>
          <a:bodyPr wrap="square" rtlCol="0">
            <a:spAutoFit/>
          </a:bodyPr>
          <a:lstStyle/>
          <a:p>
            <a:r>
              <a:rPr lang="zh-CN" altLang="en-US" sz="1050" dirty="0">
                <a:latin typeface="Arial Rounded MT Bold" panose="020F0704030504030204" pitchFamily="34" charset="0"/>
              </a:rPr>
              <a:t>②</a:t>
            </a:r>
            <a:r>
              <a:rPr lang="en-US" altLang="zh-CN" sz="1050" dirty="0">
                <a:latin typeface="Arial Rounded MT Bold" panose="020F0704030504030204" pitchFamily="34" charset="0"/>
              </a:rPr>
              <a:t>trace analysis</a:t>
            </a:r>
            <a:endParaRPr lang="zh-CN" altLang="en-US" sz="1050" dirty="0">
              <a:latin typeface="Arial Rounded MT Bold" panose="020F0704030504030204" pitchFamily="34" charset="0"/>
            </a:endParaRPr>
          </a:p>
        </p:txBody>
      </p:sp>
      <p:cxnSp>
        <p:nvCxnSpPr>
          <p:cNvPr id="8" name="直接箭头连接符 7"/>
          <p:cNvCxnSpPr/>
          <p:nvPr/>
        </p:nvCxnSpPr>
        <p:spPr>
          <a:xfrm flipH="1" flipV="1">
            <a:off x="1939925" y="1979552"/>
            <a:ext cx="180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472223" y="1416661"/>
            <a:ext cx="1546437" cy="261610"/>
          </a:xfrm>
          <a:prstGeom prst="rect">
            <a:avLst/>
          </a:prstGeom>
          <a:noFill/>
        </p:spPr>
        <p:txBody>
          <a:bodyPr wrap="square" rtlCol="0">
            <a:spAutoFit/>
          </a:bodyPr>
          <a:lstStyle/>
          <a:p>
            <a:r>
              <a:rPr lang="zh-CN" altLang="en-US" sz="1050" dirty="0">
                <a:latin typeface="Arial Rounded MT Bold" panose="020F0704030504030204" pitchFamily="34" charset="0"/>
              </a:rPr>
              <a:t>③</a:t>
            </a:r>
            <a:r>
              <a:rPr lang="en-US" altLang="zh-CN" sz="1050" dirty="0">
                <a:latin typeface="Arial Rounded MT Bold" panose="020F0704030504030204" pitchFamily="34" charset="0"/>
              </a:rPr>
              <a:t>problem solution</a:t>
            </a:r>
            <a:endParaRPr lang="zh-CN" altLang="en-US" sz="1050" dirty="0">
              <a:latin typeface="Arial Rounded MT Bold" panose="020F0704030504030204" pitchFamily="34" charset="0"/>
            </a:endParaRPr>
          </a:p>
        </p:txBody>
      </p:sp>
      <p:sp>
        <p:nvSpPr>
          <p:cNvPr id="14" name="文本框 13"/>
          <p:cNvSpPr txBox="1"/>
          <p:nvPr/>
        </p:nvSpPr>
        <p:spPr>
          <a:xfrm>
            <a:off x="2028718" y="1963568"/>
            <a:ext cx="1652735" cy="415498"/>
          </a:xfrm>
          <a:prstGeom prst="rect">
            <a:avLst/>
          </a:prstGeom>
          <a:noFill/>
        </p:spPr>
        <p:txBody>
          <a:bodyPr wrap="square" rtlCol="0">
            <a:spAutoFit/>
          </a:bodyPr>
          <a:lstStyle/>
          <a:p>
            <a:r>
              <a:rPr lang="zh-CN" altLang="en-US" sz="1050" dirty="0">
                <a:latin typeface="Arial Rounded MT Bold" panose="020F0704030504030204" pitchFamily="34" charset="0"/>
              </a:rPr>
              <a:t>④</a:t>
            </a:r>
            <a:r>
              <a:rPr lang="en-US" altLang="zh-CN" sz="1050" dirty="0">
                <a:latin typeface="Arial Rounded MT Bold" panose="020F0704030504030204" pitchFamily="34" charset="0"/>
              </a:rPr>
              <a:t>batchsize sequence with length N</a:t>
            </a:r>
            <a:endParaRPr lang="zh-CN" altLang="en-US" sz="1050" dirty="0">
              <a:latin typeface="Arial Rounded MT Bold" panose="020F0704030504030204" pitchFamily="34" charset="0"/>
            </a:endParaRPr>
          </a:p>
        </p:txBody>
      </p:sp>
      <p:sp>
        <p:nvSpPr>
          <p:cNvPr id="15" name="圆角矩形 14"/>
          <p:cNvSpPr/>
          <p:nvPr/>
        </p:nvSpPr>
        <p:spPr>
          <a:xfrm>
            <a:off x="884026" y="3540118"/>
            <a:ext cx="116223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Rounded MT Bold" panose="020F0704030504030204" pitchFamily="34" charset="0"/>
              </a:rPr>
              <a:t>Preserver </a:t>
            </a:r>
            <a:endParaRPr lang="zh-CN" altLang="en-US" sz="1400" dirty="0">
              <a:latin typeface="Arial Rounded MT Bold" panose="020F0704030504030204" pitchFamily="34" charset="0"/>
            </a:endParaRPr>
          </a:p>
        </p:txBody>
      </p:sp>
      <p:cxnSp>
        <p:nvCxnSpPr>
          <p:cNvPr id="16" name="直接箭头连接符 15"/>
          <p:cNvCxnSpPr>
            <a:stCxn id="4" idx="2"/>
            <a:endCxn id="15" idx="0"/>
          </p:cNvCxnSpPr>
          <p:nvPr/>
        </p:nvCxnSpPr>
        <p:spPr>
          <a:xfrm flipH="1">
            <a:off x="1465142" y="2128413"/>
            <a:ext cx="1708" cy="14117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990316" y="449182"/>
            <a:ext cx="3700491" cy="4572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Rounded MT Bold" panose="020F0704030504030204" pitchFamily="34" charset="0"/>
              </a:rPr>
              <a:t>Runtime training</a:t>
            </a:r>
            <a:endParaRPr lang="zh-CN" altLang="en-US" dirty="0">
              <a:latin typeface="Arial Rounded MT Bold" panose="020F0704030504030204" pitchFamily="34" charset="0"/>
            </a:endParaRPr>
          </a:p>
        </p:txBody>
      </p:sp>
      <p:sp>
        <p:nvSpPr>
          <p:cNvPr id="24" name="文本框 23"/>
          <p:cNvSpPr txBox="1"/>
          <p:nvPr/>
        </p:nvSpPr>
        <p:spPr>
          <a:xfrm>
            <a:off x="2105131" y="3747494"/>
            <a:ext cx="1475176" cy="261610"/>
          </a:xfrm>
          <a:prstGeom prst="rect">
            <a:avLst/>
          </a:prstGeom>
          <a:noFill/>
        </p:spPr>
        <p:txBody>
          <a:bodyPr wrap="square" rtlCol="0">
            <a:spAutoFit/>
          </a:bodyPr>
          <a:lstStyle/>
          <a:p>
            <a:r>
              <a:rPr lang="zh-CN" altLang="en-US" sz="1050" dirty="0">
                <a:latin typeface="Arial Rounded MT Bold" panose="020F0704030504030204" pitchFamily="34" charset="0"/>
              </a:rPr>
              <a:t>⑦</a:t>
            </a:r>
            <a:r>
              <a:rPr lang="en-US" altLang="zh-CN" sz="1050" dirty="0">
                <a:latin typeface="Arial Rounded MT Bold" panose="020F0704030504030204" pitchFamily="34" charset="0"/>
              </a:rPr>
              <a:t>loss quantization</a:t>
            </a:r>
            <a:endParaRPr lang="zh-CN" altLang="en-US" sz="1050" dirty="0">
              <a:latin typeface="Arial Rounded MT Bold" panose="020F0704030504030204" pitchFamily="34" charset="0"/>
            </a:endParaRPr>
          </a:p>
        </p:txBody>
      </p:sp>
      <p:sp>
        <p:nvSpPr>
          <p:cNvPr id="29" name="菱形 28"/>
          <p:cNvSpPr/>
          <p:nvPr/>
        </p:nvSpPr>
        <p:spPr>
          <a:xfrm>
            <a:off x="3563943" y="3454173"/>
            <a:ext cx="1307853" cy="62909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en-US" altLang="zh-CN" sz="1050" dirty="0">
                <a:latin typeface="Arial Rounded MT Bold" panose="020F0704030504030204" pitchFamily="34" charset="0"/>
              </a:rPr>
              <a:t>loss&lt;</a:t>
            </a:r>
          </a:p>
          <a:p>
            <a:pPr algn="ctr"/>
            <a:r>
              <a:rPr lang="en-US" altLang="zh-CN" sz="1050" dirty="0">
                <a:latin typeface="Arial Rounded MT Bold" panose="020F0704030504030204" pitchFamily="34" charset="0"/>
              </a:rPr>
              <a:t>threshold</a:t>
            </a:r>
            <a:endParaRPr lang="zh-CN" altLang="en-US" sz="1050" dirty="0">
              <a:latin typeface="Arial Rounded MT Bold" panose="020F0704030504030204" pitchFamily="34" charset="0"/>
            </a:endParaRPr>
          </a:p>
        </p:txBody>
      </p:sp>
      <p:cxnSp>
        <p:nvCxnSpPr>
          <p:cNvPr id="33" name="直接连接符 32"/>
          <p:cNvCxnSpPr>
            <a:cxnSpLocks/>
            <a:stCxn id="15" idx="3"/>
            <a:endCxn id="29" idx="1"/>
          </p:cNvCxnSpPr>
          <p:nvPr/>
        </p:nvCxnSpPr>
        <p:spPr>
          <a:xfrm>
            <a:off x="2046258" y="3768718"/>
            <a:ext cx="151768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a:stCxn id="29" idx="0"/>
            <a:endCxn id="5" idx="2"/>
          </p:cNvCxnSpPr>
          <p:nvPr/>
        </p:nvCxnSpPr>
        <p:spPr>
          <a:xfrm flipH="1" flipV="1">
            <a:off x="4211466" y="2128412"/>
            <a:ext cx="6404" cy="13257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a:cxnSpLocks/>
            <a:stCxn id="29" idx="3"/>
            <a:endCxn id="23" idx="3"/>
          </p:cNvCxnSpPr>
          <p:nvPr/>
        </p:nvCxnSpPr>
        <p:spPr>
          <a:xfrm flipH="1" flipV="1">
            <a:off x="4690807" y="677782"/>
            <a:ext cx="180989" cy="3090936"/>
          </a:xfrm>
          <a:prstGeom prst="bentConnector3">
            <a:avLst>
              <a:gd name="adj1" fmla="val -12630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044395" y="1888003"/>
            <a:ext cx="792653" cy="646331"/>
          </a:xfrm>
          <a:prstGeom prst="rect">
            <a:avLst/>
          </a:prstGeom>
          <a:noFill/>
        </p:spPr>
        <p:txBody>
          <a:bodyPr wrap="square" tIns="0" rIns="0" bIns="0" rtlCol="0">
            <a:spAutoFit/>
          </a:bodyPr>
          <a:lstStyle/>
          <a:p>
            <a:r>
              <a:rPr lang="en-US" altLang="zh-CN" sz="1050" dirty="0">
                <a:latin typeface="Arial Rounded MT Bold" panose="020F0704030504030204" pitchFamily="34" charset="0"/>
              </a:rPr>
              <a:t>Yes: end loop and apply to training</a:t>
            </a:r>
            <a:endParaRPr lang="zh-CN" altLang="en-US" sz="1050" dirty="0">
              <a:latin typeface="Arial Rounded MT Bold" panose="020F0704030504030204" pitchFamily="34" charset="0"/>
            </a:endParaRPr>
          </a:p>
        </p:txBody>
      </p:sp>
      <p:sp>
        <p:nvSpPr>
          <p:cNvPr id="49" name="文本框 48"/>
          <p:cNvSpPr txBox="1"/>
          <p:nvPr/>
        </p:nvSpPr>
        <p:spPr>
          <a:xfrm>
            <a:off x="3443468" y="2622127"/>
            <a:ext cx="1537282" cy="323165"/>
          </a:xfrm>
          <a:prstGeom prst="rect">
            <a:avLst/>
          </a:prstGeom>
          <a:solidFill>
            <a:schemeClr val="accent4">
              <a:lumMod val="20000"/>
              <a:lumOff val="80000"/>
            </a:schemeClr>
          </a:solidFill>
        </p:spPr>
        <p:txBody>
          <a:bodyPr wrap="square" tIns="0" rIns="0" bIns="0" rtlCol="0">
            <a:spAutoFit/>
          </a:bodyPr>
          <a:lstStyle/>
          <a:p>
            <a:r>
              <a:rPr lang="en-US" altLang="zh-CN" sz="1050" dirty="0">
                <a:latin typeface="Arial Rounded MT Bold" panose="020F0704030504030204" pitchFamily="34" charset="0"/>
              </a:rPr>
              <a:t>No: Increase capacity and solve again</a:t>
            </a:r>
            <a:endParaRPr lang="zh-CN" altLang="en-US" sz="1050" dirty="0">
              <a:latin typeface="Arial Rounded MT Bold" panose="020F0704030504030204" pitchFamily="34" charset="0"/>
            </a:endParaRPr>
          </a:p>
        </p:txBody>
      </p:sp>
      <p:sp>
        <p:nvSpPr>
          <p:cNvPr id="61" name="文本框 60"/>
          <p:cNvSpPr txBox="1"/>
          <p:nvPr/>
        </p:nvSpPr>
        <p:spPr>
          <a:xfrm>
            <a:off x="847460" y="2706111"/>
            <a:ext cx="1333879" cy="197934"/>
          </a:xfrm>
          <a:prstGeom prst="rect">
            <a:avLst/>
          </a:prstGeom>
          <a:solidFill>
            <a:schemeClr val="accent4">
              <a:lumMod val="20000"/>
              <a:lumOff val="80000"/>
            </a:schemeClr>
          </a:solidFill>
        </p:spPr>
        <p:txBody>
          <a:bodyPr wrap="square" lIns="0" tIns="0" rIns="0" bIns="36000" rtlCol="0">
            <a:spAutoFit/>
          </a:bodyPr>
          <a:lstStyle/>
          <a:p>
            <a:r>
              <a:rPr lang="zh-CN" altLang="en-US" sz="1050" dirty="0">
                <a:latin typeface="Arial Rounded MT Bold" panose="020F0704030504030204" pitchFamily="34" charset="0"/>
              </a:rPr>
              <a:t>⑥</a:t>
            </a:r>
            <a:r>
              <a:rPr lang="en-US" altLang="zh-CN" sz="1050" dirty="0">
                <a:latin typeface="Arial Rounded MT Bold" panose="020F0704030504030204" pitchFamily="34" charset="0"/>
              </a:rPr>
              <a:t>convergence logs</a:t>
            </a:r>
            <a:endParaRPr lang="zh-CN" altLang="en-US" sz="1050" dirty="0">
              <a:latin typeface="Arial Rounded MT Bold" panose="020F0704030504030204" pitchFamily="34" charset="0"/>
            </a:endParaRPr>
          </a:p>
        </p:txBody>
      </p:sp>
      <p:cxnSp>
        <p:nvCxnSpPr>
          <p:cNvPr id="64" name="直接箭头连接符 63"/>
          <p:cNvCxnSpPr>
            <a:endCxn id="4" idx="0"/>
          </p:cNvCxnSpPr>
          <p:nvPr/>
        </p:nvCxnSpPr>
        <p:spPr>
          <a:xfrm flipH="1">
            <a:off x="1466850" y="911927"/>
            <a:ext cx="1751259" cy="75928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左弧形箭头 79"/>
          <p:cNvSpPr/>
          <p:nvPr/>
        </p:nvSpPr>
        <p:spPr>
          <a:xfrm>
            <a:off x="2286561" y="2649962"/>
            <a:ext cx="495590" cy="837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Arial Rounded MT Bold" panose="020F0704030504030204" pitchFamily="34" charset="0"/>
            </a:endParaRPr>
          </a:p>
        </p:txBody>
      </p:sp>
      <p:sp>
        <p:nvSpPr>
          <p:cNvPr id="82" name="左弧形箭头 81"/>
          <p:cNvSpPr/>
          <p:nvPr/>
        </p:nvSpPr>
        <p:spPr>
          <a:xfrm rot="10800000">
            <a:off x="2872824" y="2605772"/>
            <a:ext cx="495590" cy="837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Arial Rounded MT Bold" panose="020F0704030504030204" pitchFamily="34" charset="0"/>
            </a:endParaRPr>
          </a:p>
        </p:txBody>
      </p:sp>
      <p:sp>
        <p:nvSpPr>
          <p:cNvPr id="19" name="文本框 18"/>
          <p:cNvSpPr txBox="1"/>
          <p:nvPr/>
        </p:nvSpPr>
        <p:spPr>
          <a:xfrm>
            <a:off x="1984966" y="1015989"/>
            <a:ext cx="1595341" cy="161583"/>
          </a:xfrm>
          <a:prstGeom prst="rect">
            <a:avLst/>
          </a:prstGeom>
          <a:solidFill>
            <a:schemeClr val="bg1"/>
          </a:solidFill>
        </p:spPr>
        <p:txBody>
          <a:bodyPr wrap="square" tIns="0" bIns="0" rtlCol="0">
            <a:spAutoFit/>
          </a:bodyPr>
          <a:lstStyle/>
          <a:p>
            <a:r>
              <a:rPr lang="zh-CN" altLang="en-US" sz="1050" dirty="0">
                <a:latin typeface="Arial Rounded MT Bold" panose="020F0704030504030204" pitchFamily="34" charset="0"/>
              </a:rPr>
              <a:t>①</a:t>
            </a:r>
            <a:r>
              <a:rPr lang="en-US" altLang="zh-CN" sz="1050" dirty="0">
                <a:latin typeface="Arial Rounded MT Bold" panose="020F0704030504030204" pitchFamily="34" charset="0"/>
              </a:rPr>
              <a:t>performance logs</a:t>
            </a:r>
            <a:endParaRPr lang="zh-CN" altLang="en-US" sz="1050" dirty="0">
              <a:latin typeface="Arial Rounded MT Bold" panose="020F0704030504030204" pitchFamily="34" charset="0"/>
            </a:endParaRPr>
          </a:p>
        </p:txBody>
      </p:sp>
      <p:cxnSp>
        <p:nvCxnSpPr>
          <p:cNvPr id="27" name="直接箭头连接符 26"/>
          <p:cNvCxnSpPr>
            <a:stCxn id="4" idx="0"/>
          </p:cNvCxnSpPr>
          <p:nvPr/>
        </p:nvCxnSpPr>
        <p:spPr>
          <a:xfrm flipH="1" flipV="1">
            <a:off x="1327239" y="906382"/>
            <a:ext cx="139611" cy="764831"/>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52059" y="1162768"/>
            <a:ext cx="1355315" cy="161583"/>
          </a:xfrm>
          <a:prstGeom prst="rect">
            <a:avLst/>
          </a:prstGeom>
          <a:solidFill>
            <a:schemeClr val="bg1"/>
          </a:solidFill>
        </p:spPr>
        <p:txBody>
          <a:bodyPr wrap="square" lIns="0" tIns="0" rIns="0" bIns="0" rtlCol="0">
            <a:spAutoFit/>
          </a:bodyPr>
          <a:lstStyle/>
          <a:p>
            <a:r>
              <a:rPr lang="zh-CN" altLang="en-US" sz="1050" dirty="0">
                <a:latin typeface="Arial Rounded MT Bold" panose="020F0704030504030204" pitchFamily="34" charset="0"/>
              </a:rPr>
              <a:t>⑤</a:t>
            </a:r>
            <a:r>
              <a:rPr lang="en-US" altLang="zh-CN" sz="1050" dirty="0">
                <a:latin typeface="Arial Rounded MT Bold" panose="020F0704030504030204" pitchFamily="34" charset="0"/>
              </a:rPr>
              <a:t>convergence logs</a:t>
            </a:r>
            <a:endParaRPr lang="zh-CN" altLang="en-US" sz="1050" dirty="0">
              <a:latin typeface="Arial Rounded MT Bold" panose="020F0704030504030204" pitchFamily="34" charset="0"/>
            </a:endParaRPr>
          </a:p>
        </p:txBody>
      </p:sp>
    </p:spTree>
    <p:extLst>
      <p:ext uri="{BB962C8B-B14F-4D97-AF65-F5344CB8AC3E}">
        <p14:creationId xmlns:p14="http://schemas.microsoft.com/office/powerpoint/2010/main" val="3549681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23693" y="3519351"/>
            <a:ext cx="130651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(a) ResNet-101</a:t>
            </a:r>
            <a:endParaRPr lang="zh-CN" altLang="en-US" sz="1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5459393" y="3516304"/>
            <a:ext cx="1056481"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 VGG-19</a:t>
            </a:r>
            <a:endParaRPr lang="zh-CN" altLang="en-US" sz="14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9218097" y="3516303"/>
            <a:ext cx="960437"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(c) GPT-2</a:t>
            </a:r>
            <a:endParaRPr lang="zh-CN" altLang="en-US" sz="1400" dirty="0">
              <a:latin typeface="Times New Roman" panose="02020603050405020304" pitchFamily="18" charset="0"/>
              <a:cs typeface="Times New Roman" panose="02020603050405020304" pitchFamily="18" charset="0"/>
            </a:endParaRPr>
          </a:p>
        </p:txBody>
      </p:sp>
      <p:graphicFrame>
        <p:nvGraphicFramePr>
          <p:cNvPr id="14" name="图表 13">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936179656"/>
              </p:ext>
            </p:extLst>
          </p:nvPr>
        </p:nvGraphicFramePr>
        <p:xfrm>
          <a:off x="4047233" y="1112520"/>
          <a:ext cx="3880800" cy="2437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图表 14">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288981259"/>
              </p:ext>
            </p:extLst>
          </p:nvPr>
        </p:nvGraphicFramePr>
        <p:xfrm>
          <a:off x="336550" y="1112520"/>
          <a:ext cx="3880800" cy="2437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546762136"/>
              </p:ext>
            </p:extLst>
          </p:nvPr>
        </p:nvGraphicFramePr>
        <p:xfrm>
          <a:off x="7757916" y="1112520"/>
          <a:ext cx="3880800" cy="2437200"/>
        </p:xfrm>
        <a:graphic>
          <a:graphicData uri="http://schemas.openxmlformats.org/drawingml/2006/chart">
            <c:chart xmlns:c="http://schemas.openxmlformats.org/drawingml/2006/chart" xmlns:r="http://schemas.openxmlformats.org/officeDocument/2006/relationships" r:id="rId4"/>
          </a:graphicData>
        </a:graphic>
      </p:graphicFrame>
      <p:sp>
        <p:nvSpPr>
          <p:cNvPr id="3" name="文本框 2">
            <a:extLst>
              <a:ext uri="{FF2B5EF4-FFF2-40B4-BE49-F238E27FC236}">
                <a16:creationId xmlns:a16="http://schemas.microsoft.com/office/drawing/2014/main" id="{B9CF8225-55DC-49E2-9D04-F73B626CF58C}"/>
              </a:ext>
            </a:extLst>
          </p:cNvPr>
          <p:cNvSpPr txBox="1"/>
          <p:nvPr/>
        </p:nvSpPr>
        <p:spPr>
          <a:xfrm>
            <a:off x="2953137" y="2012950"/>
            <a:ext cx="311150" cy="123111"/>
          </a:xfrm>
          <a:prstGeom prst="rect">
            <a:avLst/>
          </a:prstGeom>
          <a:solidFill>
            <a:schemeClr val="bg1"/>
          </a:solidFill>
        </p:spPr>
        <p:txBody>
          <a:bodyPr wrap="square" lIns="0" tIns="0" rIns="0" bIns="0" rtlCol="0">
            <a:spAutoFit/>
          </a:bodyPr>
          <a:lstStyle/>
          <a:p>
            <a:r>
              <a:rPr lang="en-US" altLang="zh-CN" sz="800" dirty="0">
                <a:latin typeface="Times New Roman" panose="02020603050405020304" pitchFamily="18" charset="0"/>
                <a:cs typeface="Times New Roman" panose="02020603050405020304" pitchFamily="18" charset="0"/>
              </a:rPr>
              <a:t>DeFT</a:t>
            </a:r>
            <a:endParaRPr lang="zh-CN" altLang="en-US" sz="8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12B02FBB-C0B0-4CD7-BD7D-A025D74C162E}"/>
              </a:ext>
            </a:extLst>
          </p:cNvPr>
          <p:cNvSpPr txBox="1"/>
          <p:nvPr/>
        </p:nvSpPr>
        <p:spPr>
          <a:xfrm>
            <a:off x="2953137" y="2127250"/>
            <a:ext cx="252000" cy="108000"/>
          </a:xfrm>
          <a:prstGeom prst="rect">
            <a:avLst/>
          </a:prstGeom>
          <a:solidFill>
            <a:schemeClr val="bg1"/>
          </a:solidFill>
        </p:spPr>
        <p:txBody>
          <a:bodyPr wrap="square" lIns="0" tIns="0" rIns="0" bIns="0" rtlCol="0">
            <a:spAutoFit/>
          </a:bodyPr>
          <a:lstStyle/>
          <a:p>
            <a:r>
              <a:rPr lang="en-US" altLang="zh-CN" sz="800" dirty="0">
                <a:latin typeface="Times New Roman" panose="02020603050405020304" pitchFamily="18" charset="0"/>
                <a:cs typeface="Times New Roman" panose="02020603050405020304" pitchFamily="18" charset="0"/>
              </a:rPr>
              <a:t>DeFT</a:t>
            </a:r>
            <a:endParaRPr lang="zh-CN" altLang="en-US" sz="8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20331C0-BBC2-43E4-8E17-5BAFBBD873A3}"/>
              </a:ext>
            </a:extLst>
          </p:cNvPr>
          <p:cNvSpPr txBox="1"/>
          <p:nvPr/>
        </p:nvSpPr>
        <p:spPr>
          <a:xfrm>
            <a:off x="6626053" y="2012900"/>
            <a:ext cx="259200" cy="108000"/>
          </a:xfrm>
          <a:prstGeom prst="rect">
            <a:avLst/>
          </a:prstGeom>
          <a:solidFill>
            <a:schemeClr val="bg1"/>
          </a:solidFill>
        </p:spPr>
        <p:txBody>
          <a:bodyPr wrap="square" lIns="0" tIns="0" rIns="0" bIns="0" rtlCol="0">
            <a:spAutoFit/>
          </a:bodyPr>
          <a:lstStyle/>
          <a:p>
            <a:r>
              <a:rPr lang="en-US" altLang="zh-CN" sz="800" dirty="0">
                <a:latin typeface="Times New Roman" panose="02020603050405020304" pitchFamily="18" charset="0"/>
                <a:cs typeface="Times New Roman" panose="02020603050405020304" pitchFamily="18" charset="0"/>
              </a:rPr>
              <a:t>DeFT</a:t>
            </a:r>
            <a:endParaRPr lang="zh-CN" altLang="en-US" sz="8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8D65807-ED86-4888-8F1D-5C09580091EB}"/>
              </a:ext>
            </a:extLst>
          </p:cNvPr>
          <p:cNvSpPr txBox="1"/>
          <p:nvPr/>
        </p:nvSpPr>
        <p:spPr>
          <a:xfrm>
            <a:off x="6626053" y="2127200"/>
            <a:ext cx="259200" cy="108000"/>
          </a:xfrm>
          <a:prstGeom prst="rect">
            <a:avLst/>
          </a:prstGeom>
          <a:solidFill>
            <a:schemeClr val="bg1"/>
          </a:solidFill>
        </p:spPr>
        <p:txBody>
          <a:bodyPr wrap="square" lIns="0" tIns="0" rIns="0" bIns="0" rtlCol="0">
            <a:spAutoFit/>
          </a:bodyPr>
          <a:lstStyle/>
          <a:p>
            <a:r>
              <a:rPr lang="en-US" altLang="zh-CN" sz="800" dirty="0">
                <a:latin typeface="Times New Roman" panose="02020603050405020304" pitchFamily="18" charset="0"/>
                <a:cs typeface="Times New Roman" panose="02020603050405020304" pitchFamily="18" charset="0"/>
              </a:rPr>
              <a:t>DeFT</a:t>
            </a:r>
            <a:endParaRPr lang="zh-CN" altLang="en-US" sz="8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65B0F63-B733-4405-936D-B0DA74847FB0}"/>
              </a:ext>
            </a:extLst>
          </p:cNvPr>
          <p:cNvSpPr txBox="1"/>
          <p:nvPr/>
        </p:nvSpPr>
        <p:spPr>
          <a:xfrm>
            <a:off x="10372553" y="1758900"/>
            <a:ext cx="259200" cy="108000"/>
          </a:xfrm>
          <a:prstGeom prst="rect">
            <a:avLst/>
          </a:prstGeom>
          <a:solidFill>
            <a:schemeClr val="bg1"/>
          </a:solidFill>
        </p:spPr>
        <p:txBody>
          <a:bodyPr wrap="square" lIns="0" tIns="0" rIns="0" bIns="0" rtlCol="0">
            <a:spAutoFit/>
          </a:bodyPr>
          <a:lstStyle/>
          <a:p>
            <a:r>
              <a:rPr lang="en-US" altLang="zh-CN" sz="800" dirty="0">
                <a:latin typeface="Times New Roman" panose="02020603050405020304" pitchFamily="18" charset="0"/>
                <a:cs typeface="Times New Roman" panose="02020603050405020304" pitchFamily="18" charset="0"/>
              </a:rPr>
              <a:t>DeFT</a:t>
            </a:r>
            <a:endParaRPr lang="zh-CN" altLang="en-US" sz="8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B229E0AD-E0D2-4577-957A-4E821C4EFEED}"/>
              </a:ext>
            </a:extLst>
          </p:cNvPr>
          <p:cNvSpPr txBox="1"/>
          <p:nvPr/>
        </p:nvSpPr>
        <p:spPr>
          <a:xfrm>
            <a:off x="10372553" y="1866850"/>
            <a:ext cx="259200" cy="108000"/>
          </a:xfrm>
          <a:prstGeom prst="rect">
            <a:avLst/>
          </a:prstGeom>
          <a:solidFill>
            <a:schemeClr val="bg1"/>
          </a:solidFill>
        </p:spPr>
        <p:txBody>
          <a:bodyPr wrap="square" lIns="0" tIns="0" rIns="0" bIns="0" rtlCol="0">
            <a:spAutoFit/>
          </a:bodyPr>
          <a:lstStyle/>
          <a:p>
            <a:r>
              <a:rPr lang="en-US" altLang="zh-CN" sz="800" dirty="0">
                <a:latin typeface="Times New Roman" panose="02020603050405020304" pitchFamily="18" charset="0"/>
                <a:cs typeface="Times New Roman" panose="02020603050405020304" pitchFamily="18" charset="0"/>
              </a:rPr>
              <a:t>DeFT</a:t>
            </a:r>
            <a:endParaRPr lang="zh-CN" alt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479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48959" y="3844879"/>
            <a:ext cx="130651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(a) ResNet-101</a:t>
            </a:r>
            <a:endParaRPr lang="zh-CN" altLang="en-US" sz="14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5454775" y="3844878"/>
            <a:ext cx="1056481"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 VGG-19</a:t>
            </a:r>
            <a:endParaRPr lang="zh-CN" altLang="en-US" sz="1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9383597" y="3844878"/>
            <a:ext cx="960437"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(c) GPT-2</a:t>
            </a:r>
            <a:endParaRPr lang="zh-CN" altLang="en-US" sz="1400" dirty="0">
              <a:latin typeface="Times New Roman" panose="02020603050405020304" pitchFamily="18" charset="0"/>
              <a:cs typeface="Times New Roman" panose="02020603050405020304" pitchFamily="18" charset="0"/>
            </a:endParaRPr>
          </a:p>
        </p:txBody>
      </p:sp>
      <p:graphicFrame>
        <p:nvGraphicFramePr>
          <p:cNvPr id="11" name="图表 10">
            <a:extLst>
              <a:ext uri="{FF2B5EF4-FFF2-40B4-BE49-F238E27FC236}">
                <a16:creationId xmlns:a16="http://schemas.microsoft.com/office/drawing/2014/main" id="{D60CD681-8783-5E44-9667-914FBCD07F6B}"/>
              </a:ext>
            </a:extLst>
          </p:cNvPr>
          <p:cNvGraphicFramePr>
            <a:graphicFrameLocks/>
          </p:cNvGraphicFramePr>
          <p:nvPr>
            <p:extLst>
              <p:ext uri="{D42A27DB-BD31-4B8C-83A1-F6EECF244321}">
                <p14:modId xmlns:p14="http://schemas.microsoft.com/office/powerpoint/2010/main" val="3104723029"/>
              </p:ext>
            </p:extLst>
          </p:nvPr>
        </p:nvGraphicFramePr>
        <p:xfrm>
          <a:off x="7923416" y="1898698"/>
          <a:ext cx="3880800" cy="2005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D60CD681-8783-5E44-9667-914FBCD07F6B}"/>
              </a:ext>
            </a:extLst>
          </p:cNvPr>
          <p:cNvGraphicFramePr>
            <a:graphicFrameLocks/>
          </p:cNvGraphicFramePr>
          <p:nvPr>
            <p:extLst>
              <p:ext uri="{D42A27DB-BD31-4B8C-83A1-F6EECF244321}">
                <p14:modId xmlns:p14="http://schemas.microsoft.com/office/powerpoint/2010/main" val="3546451542"/>
              </p:ext>
            </p:extLst>
          </p:nvPr>
        </p:nvGraphicFramePr>
        <p:xfrm>
          <a:off x="4042616" y="1898698"/>
          <a:ext cx="3880800" cy="2005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a:extLst>
              <a:ext uri="{FF2B5EF4-FFF2-40B4-BE49-F238E27FC236}">
                <a16:creationId xmlns:a16="http://schemas.microsoft.com/office/drawing/2014/main" id="{D60CD681-8783-5E44-9667-914FBCD07F6B}"/>
              </a:ext>
            </a:extLst>
          </p:cNvPr>
          <p:cNvGraphicFramePr>
            <a:graphicFrameLocks/>
          </p:cNvGraphicFramePr>
          <p:nvPr>
            <p:extLst>
              <p:ext uri="{D42A27DB-BD31-4B8C-83A1-F6EECF244321}">
                <p14:modId xmlns:p14="http://schemas.microsoft.com/office/powerpoint/2010/main" val="1153933795"/>
              </p:ext>
            </p:extLst>
          </p:nvPr>
        </p:nvGraphicFramePr>
        <p:xfrm>
          <a:off x="161816" y="1899374"/>
          <a:ext cx="3880800" cy="2006600"/>
        </p:xfrm>
        <a:graphic>
          <a:graphicData uri="http://schemas.openxmlformats.org/drawingml/2006/chart">
            <c:chart xmlns:c="http://schemas.openxmlformats.org/drawingml/2006/chart" xmlns:r="http://schemas.openxmlformats.org/officeDocument/2006/relationships" r:id="rId4"/>
          </a:graphicData>
        </a:graphic>
      </p:graphicFrame>
      <p:sp>
        <p:nvSpPr>
          <p:cNvPr id="14" name="文本框 13">
            <a:extLst>
              <a:ext uri="{FF2B5EF4-FFF2-40B4-BE49-F238E27FC236}">
                <a16:creationId xmlns:a16="http://schemas.microsoft.com/office/drawing/2014/main" id="{8DF6D83B-739D-428C-A8B7-20607E9A2F77}"/>
              </a:ext>
            </a:extLst>
          </p:cNvPr>
          <p:cNvSpPr txBox="1"/>
          <p:nvPr/>
        </p:nvSpPr>
        <p:spPr>
          <a:xfrm>
            <a:off x="955502" y="2578100"/>
            <a:ext cx="409747" cy="169277"/>
          </a:xfrm>
          <a:prstGeom prst="rect">
            <a:avLst/>
          </a:prstGeom>
          <a:solidFill>
            <a:schemeClr val="bg1"/>
          </a:solidFill>
        </p:spPr>
        <p:txBody>
          <a:bodyPr wrap="square" lIns="0" tIns="0" rIns="0" bIns="0" rtlCol="0">
            <a:spAutoFit/>
          </a:bodyPr>
          <a:lstStyle/>
          <a:p>
            <a:r>
              <a:rPr lang="en-US" altLang="zh-CN" sz="1100" dirty="0">
                <a:latin typeface="Times New Roman" panose="02020603050405020304" pitchFamily="18" charset="0"/>
                <a:cs typeface="Times New Roman" panose="02020603050405020304" pitchFamily="18" charset="0"/>
              </a:rPr>
              <a:t>DeFT</a:t>
            </a:r>
            <a:endParaRPr lang="zh-CN" altLang="en-US" sz="11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E11C3C50-D615-4A1B-BAAC-4EF987C1550A}"/>
              </a:ext>
            </a:extLst>
          </p:cNvPr>
          <p:cNvSpPr txBox="1"/>
          <p:nvPr/>
        </p:nvSpPr>
        <p:spPr>
          <a:xfrm>
            <a:off x="4862862" y="2565399"/>
            <a:ext cx="409747" cy="169277"/>
          </a:xfrm>
          <a:prstGeom prst="rect">
            <a:avLst/>
          </a:prstGeom>
          <a:solidFill>
            <a:schemeClr val="bg1"/>
          </a:solidFill>
        </p:spPr>
        <p:txBody>
          <a:bodyPr wrap="square" lIns="0" tIns="0" rIns="0" bIns="0" rtlCol="0">
            <a:spAutoFit/>
          </a:bodyPr>
          <a:lstStyle/>
          <a:p>
            <a:r>
              <a:rPr lang="en-US" altLang="zh-CN" sz="1100" dirty="0">
                <a:latin typeface="Times New Roman" panose="02020603050405020304" pitchFamily="18" charset="0"/>
                <a:cs typeface="Times New Roman" panose="02020603050405020304" pitchFamily="18" charset="0"/>
              </a:rPr>
              <a:t>DeFT</a:t>
            </a:r>
            <a:endParaRPr lang="zh-CN" altLang="en-US" sz="11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78DA9703-6CEE-4665-A21E-3B7EEA8A57A1}"/>
              </a:ext>
            </a:extLst>
          </p:cNvPr>
          <p:cNvSpPr txBox="1"/>
          <p:nvPr/>
        </p:nvSpPr>
        <p:spPr>
          <a:xfrm>
            <a:off x="8732121" y="2559048"/>
            <a:ext cx="409747" cy="169277"/>
          </a:xfrm>
          <a:prstGeom prst="rect">
            <a:avLst/>
          </a:prstGeom>
          <a:solidFill>
            <a:schemeClr val="bg1"/>
          </a:solidFill>
        </p:spPr>
        <p:txBody>
          <a:bodyPr wrap="square" lIns="0" tIns="0" rIns="0" bIns="0" rtlCol="0">
            <a:spAutoFit/>
          </a:bodyPr>
          <a:lstStyle/>
          <a:p>
            <a:r>
              <a:rPr lang="en-US" altLang="zh-CN" sz="1100" dirty="0">
                <a:latin typeface="Times New Roman" panose="02020603050405020304" pitchFamily="18" charset="0"/>
                <a:cs typeface="Times New Roman" panose="02020603050405020304" pitchFamily="18" charset="0"/>
              </a:rPr>
              <a:t>DeFT</a:t>
            </a:r>
            <a:endParaRPr lang="zh-CN"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06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7A624B-16A1-422F-3039-65FFA6D406C8}"/>
                  </a:ext>
                </a:extLst>
              </p:cNvPr>
              <p:cNvSpPr/>
              <p:nvPr/>
            </p:nvSpPr>
            <p:spPr>
              <a:xfrm>
                <a:off x="3478746" y="2884990"/>
                <a:ext cx="463806" cy="211358"/>
              </a:xfrm>
              <a:prstGeom prst="rect">
                <a:avLst/>
              </a:prstGeom>
              <a:solidFill>
                <a:schemeClr val="accent2"/>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smtClean="0">
                              <a:latin typeface="Cambria Math" panose="02040503050406030204" pitchFamily="18" charset="0"/>
                              <a:cs typeface="Times New Roman" panose="02020603050405020304" pitchFamily="18" charset="0"/>
                            </a:rPr>
                          </m:ctrlPr>
                        </m:sSubPr>
                        <m:e>
                          <m:r>
                            <a:rPr kumimoji="1" lang="en-US" altLang="zh-CN" sz="1200" b="0" i="1" dirty="0" smtClean="0">
                              <a:latin typeface="Cambria Math" panose="02040503050406030204" pitchFamily="18" charset="0"/>
                              <a:cs typeface="Times New Roman" panose="02020603050405020304" pitchFamily="18" charset="0"/>
                            </a:rPr>
                            <m:t>𝐹</m:t>
                          </m:r>
                        </m:e>
                        <m:sub>
                          <m:r>
                            <a:rPr kumimoji="1" lang="en-US" altLang="zh-CN" sz="1200" b="0" i="1" dirty="0" smtClean="0">
                              <a:latin typeface="Cambria Math" panose="02040503050406030204" pitchFamily="18" charset="0"/>
                              <a:cs typeface="Times New Roman" panose="02020603050405020304" pitchFamily="18" charset="0"/>
                            </a:rPr>
                            <m:t>𝑛</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3478746" y="2884990"/>
                <a:ext cx="463806" cy="211358"/>
              </a:xfrm>
              <a:prstGeom prst="rect">
                <a:avLst/>
              </a:prstGeom>
              <a:blipFill>
                <a:blip r:embed="rId2"/>
                <a:stretch>
                  <a:fillRect b="-2703"/>
                </a:stretch>
              </a:blipFill>
              <a:ln w="12700">
                <a:solidFill>
                  <a:schemeClr val="tx1"/>
                </a:solid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2B74BDC1-C5AE-8C49-6813-FF17FFF462F0}"/>
              </a:ext>
            </a:extLst>
          </p:cNvPr>
          <p:cNvSpPr/>
          <p:nvPr/>
        </p:nvSpPr>
        <p:spPr>
          <a:xfrm>
            <a:off x="3478931" y="2884989"/>
            <a:ext cx="45719" cy="211356"/>
          </a:xfrm>
          <a:prstGeom prst="rect">
            <a:avLst/>
          </a:prstGeom>
          <a:solidFill>
            <a:schemeClr val="accent2"/>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1116207" y="2808339"/>
            <a:ext cx="160172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Forward thread</a:t>
            </a:r>
            <a:endParaRPr lang="zh-CN" altLang="en-US"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1116206" y="3307580"/>
            <a:ext cx="171713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backward thread</a:t>
            </a:r>
            <a:endParaRPr lang="zh-CN" altLang="en-US"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16206" y="3926639"/>
            <a:ext cx="170431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Compute stream</a:t>
            </a:r>
            <a:endParaRPr lang="zh-CN" altLang="en-US"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1116206" y="4444536"/>
            <a:ext cx="215315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Communicate stream</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CF7A624B-16A1-422F-3039-65FFA6D406C8}"/>
                  </a:ext>
                </a:extLst>
              </p:cNvPr>
              <p:cNvSpPr/>
              <p:nvPr/>
            </p:nvSpPr>
            <p:spPr>
              <a:xfrm>
                <a:off x="5850106" y="3385508"/>
                <a:ext cx="601144" cy="209555"/>
              </a:xfrm>
              <a:prstGeom prst="rect">
                <a:avLst/>
              </a:prstGeom>
              <a:solidFill>
                <a:schemeClr val="accent2"/>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smtClean="0">
                              <a:latin typeface="Cambria Math" panose="02040503050406030204" pitchFamily="18" charset="0"/>
                              <a:cs typeface="Times New Roman" panose="02020603050405020304" pitchFamily="18" charset="0"/>
                            </a:rPr>
                          </m:ctrlPr>
                        </m:sSubPr>
                        <m:e>
                          <m:r>
                            <a:rPr kumimoji="1" lang="en-US" altLang="zh-CN" sz="1200" b="0" i="1" smtClean="0">
                              <a:latin typeface="Cambria Math" panose="02040503050406030204" pitchFamily="18" charset="0"/>
                              <a:cs typeface="Times New Roman" panose="02020603050405020304" pitchFamily="18" charset="0"/>
                            </a:rPr>
                            <m:t>𝐵</m:t>
                          </m:r>
                        </m:e>
                        <m:sub>
                          <m:r>
                            <a:rPr kumimoji="1" lang="en-US" altLang="zh-CN" sz="1200" b="0" i="1" smtClean="0">
                              <a:latin typeface="Cambria Math" panose="02040503050406030204" pitchFamily="18" charset="0"/>
                              <a:cs typeface="Times New Roman" panose="02020603050405020304" pitchFamily="18" charset="0"/>
                            </a:rPr>
                            <m:t>𝑛</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22" name="矩形 21">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5850106" y="3385508"/>
                <a:ext cx="601144" cy="209555"/>
              </a:xfrm>
              <a:prstGeom prst="rect">
                <a:avLst/>
              </a:prstGeom>
              <a:blipFill>
                <a:blip r:embed="rId3"/>
                <a:stretch>
                  <a:fillRect b="-2703"/>
                </a:stretch>
              </a:blipFill>
              <a:ln w="127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93BC642A-E687-1518-C701-8AF525CB15A6}"/>
                  </a:ext>
                </a:extLst>
              </p:cNvPr>
              <p:cNvSpPr/>
              <p:nvPr/>
            </p:nvSpPr>
            <p:spPr>
              <a:xfrm>
                <a:off x="6529697" y="4015436"/>
                <a:ext cx="728914" cy="212400"/>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a:latin typeface="Cambria Math" panose="02040503050406030204" pitchFamily="18" charset="0"/>
                              <a:cs typeface="Times New Roman" panose="02020603050405020304" pitchFamily="18" charset="0"/>
                            </a:rPr>
                          </m:ctrlPr>
                        </m:sSubPr>
                        <m:e>
                          <m:r>
                            <a:rPr kumimoji="1" lang="en-US" altLang="zh-CN" sz="1200" i="1">
                              <a:latin typeface="Cambria Math" panose="02040503050406030204" pitchFamily="18" charset="0"/>
                              <a:cs typeface="Times New Roman" panose="02020603050405020304" pitchFamily="18" charset="0"/>
                            </a:rPr>
                            <m:t>𝐵</m:t>
                          </m:r>
                        </m:e>
                        <m:sub>
                          <m:r>
                            <a:rPr kumimoji="1" lang="en-US" altLang="zh-CN" sz="1200" i="1">
                              <a:latin typeface="Cambria Math" panose="02040503050406030204" pitchFamily="18" charset="0"/>
                              <a:cs typeface="Times New Roman" panose="02020603050405020304" pitchFamily="18" charset="0"/>
                            </a:rPr>
                            <m:t>𝑛</m:t>
                          </m:r>
                        </m:sub>
                      </m:sSub>
                    </m:oMath>
                  </m:oMathPara>
                </a14:m>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93BC642A-E687-1518-C701-8AF525CB15A6}"/>
                  </a:ext>
                </a:extLst>
              </p:cNvPr>
              <p:cNvSpPr>
                <a:spLocks noRot="1" noChangeAspect="1" noMove="1" noResize="1" noEditPoints="1" noAdjustHandles="1" noChangeArrowheads="1" noChangeShapeType="1" noTextEdit="1"/>
              </p:cNvSpPr>
              <p:nvPr/>
            </p:nvSpPr>
            <p:spPr>
              <a:xfrm>
                <a:off x="6529697" y="4015436"/>
                <a:ext cx="728914" cy="212400"/>
              </a:xfrm>
              <a:prstGeom prst="rect">
                <a:avLst/>
              </a:prstGeom>
              <a:blipFill>
                <a:blip r:embed="rId4"/>
                <a:stretch>
                  <a:fillRect/>
                </a:stretch>
              </a:blipFill>
              <a:ln w="12700">
                <a:solidFill>
                  <a:schemeClr val="tx1"/>
                </a:solidFill>
              </a:ln>
            </p:spPr>
            <p:txBody>
              <a:bodyPr/>
              <a:lstStyle/>
              <a:p>
                <a:r>
                  <a:rPr lang="zh-CN" altLang="en-US">
                    <a:noFill/>
                  </a:rPr>
                  <a:t> </a:t>
                </a:r>
              </a:p>
            </p:txBody>
          </p:sp>
        </mc:Fallback>
      </mc:AlternateContent>
      <p:cxnSp>
        <p:nvCxnSpPr>
          <p:cNvPr id="25" name="曲线连接符 24"/>
          <p:cNvCxnSpPr>
            <a:stCxn id="6" idx="2"/>
            <a:endCxn id="78" idx="0"/>
          </p:cNvCxnSpPr>
          <p:nvPr/>
        </p:nvCxnSpPr>
        <p:spPr>
          <a:xfrm rot="16200000" flipH="1">
            <a:off x="4823502" y="1774634"/>
            <a:ext cx="287361" cy="2930782"/>
          </a:xfrm>
          <a:prstGeom prst="curvedConnector3">
            <a:avLst>
              <a:gd name="adj1" fmla="val 50000"/>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文本框 26"/>
              <p:cNvSpPr txBox="1"/>
              <p:nvPr/>
            </p:nvSpPr>
            <p:spPr>
              <a:xfrm>
                <a:off x="3883686" y="2331825"/>
                <a:ext cx="1302045" cy="412485"/>
              </a:xfrm>
              <a:prstGeom prst="rect">
                <a:avLst/>
              </a:prstGeom>
              <a:noFill/>
              <a:ln w="12700">
                <a:solidFill>
                  <a:schemeClr val="tx1"/>
                </a:solidFill>
              </a:ln>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Sequence number = </a:t>
                </a:r>
                <a14:m>
                  <m:oMath xmlns:m="http://schemas.openxmlformats.org/officeDocument/2006/math">
                    <m:r>
                      <a:rPr lang="en-US" altLang="zh-CN" sz="1000" i="1" dirty="0" smtClean="0">
                        <a:latin typeface="Cambria Math" panose="02040503050406030204" pitchFamily="18" charset="0"/>
                      </a:rPr>
                      <m:t>𝑆</m:t>
                    </m:r>
                  </m:oMath>
                </a14:m>
                <a:endParaRPr lang="en-US" altLang="zh-CN" sz="1000" dirty="0"/>
              </a:p>
              <a:p>
                <a:r>
                  <a:rPr lang="en-US" altLang="zh-CN" sz="1000" dirty="0">
                    <a:latin typeface="Times New Roman" panose="02020603050405020304" pitchFamily="18" charset="0"/>
                    <a:cs typeface="Times New Roman" panose="02020603050405020304" pitchFamily="18" charset="0"/>
                  </a:rPr>
                  <a:t>Timestamp = </a:t>
                </a:r>
                <a14:m>
                  <m:oMath xmlns:m="http://schemas.openxmlformats.org/officeDocument/2006/math">
                    <m:sSub>
                      <m:sSubPr>
                        <m:ctrlPr>
                          <a:rPr lang="en-US" altLang="zh-CN" sz="1000" i="1" dirty="0">
                            <a:latin typeface="Cambria Math" panose="02040503050406030204" pitchFamily="18" charset="0"/>
                          </a:rPr>
                        </m:ctrlPr>
                      </m:sSubPr>
                      <m:e>
                        <m:r>
                          <a:rPr lang="en-US" altLang="zh-CN" sz="1000" b="0" i="1" dirty="0" smtClean="0">
                            <a:latin typeface="Cambria Math" panose="02040503050406030204" pitchFamily="18" charset="0"/>
                          </a:rPr>
                          <m:t>𝑇</m:t>
                        </m:r>
                      </m:e>
                      <m:sub>
                        <m:r>
                          <a:rPr lang="en-US" altLang="zh-CN" sz="1000" i="1" dirty="0">
                            <a:latin typeface="Cambria Math" panose="02040503050406030204" pitchFamily="18" charset="0"/>
                          </a:rPr>
                          <m:t>𝑗</m:t>
                        </m:r>
                      </m:sub>
                    </m:sSub>
                  </m:oMath>
                </a14:m>
                <a:endParaRPr lang="zh-CN" altLang="en-US" sz="9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3883686" y="2331825"/>
                <a:ext cx="1302045" cy="412485"/>
              </a:xfrm>
              <a:prstGeom prst="rect">
                <a:avLst/>
              </a:prstGeom>
              <a:blipFill>
                <a:blip r:embed="rId5"/>
                <a:stretch>
                  <a:fillRect b="-2899"/>
                </a:stretch>
              </a:blipFill>
              <a:ln w="127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671876" y="2632120"/>
                <a:ext cx="1301175" cy="553998"/>
              </a:xfrm>
              <a:prstGeom prst="rect">
                <a:avLst/>
              </a:prstGeom>
              <a:noFill/>
              <a:ln w="12700">
                <a:solidFill>
                  <a:schemeClr val="tx1"/>
                </a:solidFill>
              </a:ln>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Sequence number = </a:t>
                </a:r>
                <a14:m>
                  <m:oMath xmlns:m="http://schemas.openxmlformats.org/officeDocument/2006/math">
                    <m:r>
                      <a:rPr lang="en-US" altLang="zh-CN" sz="1000" i="1" dirty="0" smtClean="0">
                        <a:latin typeface="Cambria Math" panose="02040503050406030204" pitchFamily="18" charset="0"/>
                      </a:rPr>
                      <m:t>𝑆</m:t>
                    </m:r>
                  </m:oMath>
                </a14:m>
                <a:endParaRPr lang="en-US" altLang="zh-CN" sz="1000" dirty="0"/>
              </a:p>
              <a:p>
                <a:r>
                  <a:rPr lang="en-US" altLang="zh-CN" sz="1000" dirty="0">
                    <a:latin typeface="Times New Roman" panose="02020603050405020304" pitchFamily="18" charset="0"/>
                    <a:cs typeface="Times New Roman" panose="02020603050405020304" pitchFamily="18" charset="0"/>
                  </a:rPr>
                  <a:t>External id = </a:t>
                </a:r>
                <a14:m>
                  <m:oMath xmlns:m="http://schemas.openxmlformats.org/officeDocument/2006/math">
                    <m:sSub>
                      <m:sSubPr>
                        <m:ctrlPr>
                          <a:rPr lang="en-US" altLang="zh-CN" sz="1000" i="1" dirty="0">
                            <a:latin typeface="Cambria Math" panose="02040503050406030204" pitchFamily="18" charset="0"/>
                          </a:rPr>
                        </m:ctrlPr>
                      </m:sSubPr>
                      <m:e>
                        <m:r>
                          <a:rPr lang="en-US" altLang="zh-CN" sz="1000" i="1" dirty="0">
                            <a:latin typeface="Cambria Math" panose="02040503050406030204" pitchFamily="18" charset="0"/>
                          </a:rPr>
                          <m:t>𝐸</m:t>
                        </m:r>
                      </m:e>
                      <m:sub>
                        <m:r>
                          <a:rPr lang="en-US" altLang="zh-CN" sz="1000" b="0" i="1" dirty="0" smtClean="0">
                            <a:latin typeface="Cambria Math" panose="02040503050406030204" pitchFamily="18" charset="0"/>
                          </a:rPr>
                          <m:t>𝑎</m:t>
                        </m:r>
                      </m:sub>
                    </m:sSub>
                  </m:oMath>
                </a14:m>
                <a:endParaRPr lang="en-US" altLang="zh-CN" sz="1000" dirty="0"/>
              </a:p>
              <a:p>
                <a:r>
                  <a:rPr lang="en-US" altLang="zh-CN" sz="1000" dirty="0">
                    <a:latin typeface="Times New Roman" panose="02020603050405020304" pitchFamily="18" charset="0"/>
                    <a:cs typeface="Times New Roman" panose="02020603050405020304" pitchFamily="18" charset="0"/>
                  </a:rPr>
                  <a:t>Timestamp =</a:t>
                </a:r>
                <a:r>
                  <a:rPr lang="en-US" altLang="zh-CN" sz="1000" dirty="0"/>
                  <a:t> </a:t>
                </a:r>
                <a14:m>
                  <m:oMath xmlns:m="http://schemas.openxmlformats.org/officeDocument/2006/math">
                    <m:sSub>
                      <m:sSubPr>
                        <m:ctrlPr>
                          <a:rPr lang="en-US" altLang="zh-CN" sz="1000" i="1" dirty="0">
                            <a:latin typeface="Cambria Math" panose="02040503050406030204" pitchFamily="18" charset="0"/>
                          </a:rPr>
                        </m:ctrlPr>
                      </m:sSubPr>
                      <m:e>
                        <m:r>
                          <a:rPr lang="en-US" altLang="zh-CN" sz="1000" i="1" dirty="0">
                            <a:latin typeface="Cambria Math" panose="02040503050406030204" pitchFamily="18" charset="0"/>
                          </a:rPr>
                          <m:t>𝑇</m:t>
                        </m:r>
                      </m:e>
                      <m:sub>
                        <m:r>
                          <a:rPr lang="en-US" altLang="zh-CN" sz="1000" b="0" i="1" dirty="0" smtClean="0">
                            <a:latin typeface="Cambria Math" panose="02040503050406030204" pitchFamily="18" charset="0"/>
                          </a:rPr>
                          <m:t>𝑖</m:t>
                        </m:r>
                      </m:sub>
                    </m:sSub>
                  </m:oMath>
                </a14:m>
                <a:endParaRPr lang="zh-CN" altLang="en-US" sz="9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671876" y="2632120"/>
                <a:ext cx="1301175" cy="553998"/>
              </a:xfrm>
              <a:prstGeom prst="rect">
                <a:avLst/>
              </a:prstGeom>
              <a:blipFill>
                <a:blip r:embed="rId6"/>
                <a:stretch>
                  <a:fillRect b="-3226"/>
                </a:stretch>
              </a:blipFill>
              <a:ln w="127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98013225-54B6-3112-AA1D-0404A50D64FF}"/>
                  </a:ext>
                </a:extLst>
              </p:cNvPr>
              <p:cNvSpPr/>
              <p:nvPr/>
            </p:nvSpPr>
            <p:spPr>
              <a:xfrm>
                <a:off x="8422842" y="4496686"/>
                <a:ext cx="1394185" cy="229698"/>
              </a:xfrm>
              <a:prstGeom prst="rect">
                <a:avLst/>
              </a:prstGeom>
              <a:solidFill>
                <a:srgbClr val="FFFF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200" i="1" dirty="0" smtClean="0">
                              <a:latin typeface="Cambria Math" panose="02040503050406030204" pitchFamily="18" charset="0"/>
                              <a:cs typeface="Times New Roman" panose="02020603050405020304" pitchFamily="18" charset="0"/>
                            </a:rPr>
                          </m:ctrlPr>
                        </m:sSubPr>
                        <m:e>
                          <m:r>
                            <a:rPr lang="en-US" altLang="zh-CN" sz="1200" b="0" i="1" dirty="0" smtClean="0">
                              <a:latin typeface="Cambria Math" panose="02040503050406030204" pitchFamily="18" charset="0"/>
                              <a:cs typeface="Times New Roman" panose="02020603050405020304" pitchFamily="18" charset="0"/>
                            </a:rPr>
                            <m:t>𝐶</m:t>
                          </m:r>
                        </m:e>
                        <m:sub>
                          <m:r>
                            <a:rPr lang="en-US" altLang="zh-CN" sz="1200" b="0" i="1" dirty="0" smtClean="0">
                              <a:latin typeface="Cambria Math" panose="02040503050406030204" pitchFamily="18" charset="0"/>
                              <a:cs typeface="Times New Roman" panose="02020603050405020304" pitchFamily="18" charset="0"/>
                            </a:rPr>
                            <m:t>𝑛</m:t>
                          </m:r>
                        </m:sub>
                      </m:sSub>
                    </m:oMath>
                  </m:oMathPara>
                </a14:m>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29" name="矩形 28">
                <a:extLst>
                  <a:ext uri="{FF2B5EF4-FFF2-40B4-BE49-F238E27FC236}">
                    <a16:creationId xmlns:a16="http://schemas.microsoft.com/office/drawing/2014/main" id="{98013225-54B6-3112-AA1D-0404A50D64FF}"/>
                  </a:ext>
                </a:extLst>
              </p:cNvPr>
              <p:cNvSpPr>
                <a:spLocks noRot="1" noChangeAspect="1" noMove="1" noResize="1" noEditPoints="1" noAdjustHandles="1" noChangeArrowheads="1" noChangeShapeType="1" noTextEdit="1"/>
              </p:cNvSpPr>
              <p:nvPr/>
            </p:nvSpPr>
            <p:spPr>
              <a:xfrm>
                <a:off x="8422842" y="4496686"/>
                <a:ext cx="1394185" cy="229698"/>
              </a:xfrm>
              <a:prstGeom prst="rect">
                <a:avLst/>
              </a:prstGeom>
              <a:blipFill>
                <a:blip r:embed="rId7"/>
                <a:stretch>
                  <a:fillRect/>
                </a:stretch>
              </a:blipFill>
              <a:ln w="12700">
                <a:solidFill>
                  <a:schemeClr val="tx1"/>
                </a:solidFill>
              </a:ln>
            </p:spPr>
            <p:txBody>
              <a:bodyPr/>
              <a:lstStyle/>
              <a:p>
                <a:r>
                  <a:rPr lang="zh-CN" altLang="en-US">
                    <a:noFill/>
                  </a:rPr>
                  <a:t> </a:t>
                </a:r>
              </a:p>
            </p:txBody>
          </p:sp>
        </mc:Fallback>
      </mc:AlternateContent>
      <p:cxnSp>
        <p:nvCxnSpPr>
          <p:cNvPr id="31" name="曲线连接符 30"/>
          <p:cNvCxnSpPr>
            <a:stCxn id="78" idx="2"/>
            <a:endCxn id="29" idx="0"/>
          </p:cNvCxnSpPr>
          <p:nvPr/>
        </p:nvCxnSpPr>
        <p:spPr>
          <a:xfrm rot="16200000" flipH="1">
            <a:off x="7324193" y="2700943"/>
            <a:ext cx="904123" cy="2687362"/>
          </a:xfrm>
          <a:prstGeom prst="curvedConnector3">
            <a:avLst>
              <a:gd name="adj1" fmla="val 2893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p:cNvSpPr txBox="1"/>
              <p:nvPr/>
            </p:nvSpPr>
            <p:spPr>
              <a:xfrm>
                <a:off x="9234233" y="4081525"/>
                <a:ext cx="1013616" cy="246221"/>
              </a:xfrm>
              <a:prstGeom prst="rect">
                <a:avLst/>
              </a:prstGeom>
              <a:noFill/>
              <a:ln w="12700">
                <a:solidFill>
                  <a:schemeClr val="tx1"/>
                </a:solidFill>
              </a:ln>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External id = </a:t>
                </a:r>
                <a14:m>
                  <m:oMath xmlns:m="http://schemas.openxmlformats.org/officeDocument/2006/math">
                    <m:sSub>
                      <m:sSubPr>
                        <m:ctrlPr>
                          <a:rPr lang="en-US" altLang="zh-CN" sz="1000" i="1" dirty="0">
                            <a:latin typeface="Cambria Math" panose="02040503050406030204" pitchFamily="18" charset="0"/>
                          </a:rPr>
                        </m:ctrlPr>
                      </m:sSubPr>
                      <m:e>
                        <m:r>
                          <a:rPr lang="en-US" altLang="zh-CN" sz="1000" i="1" dirty="0">
                            <a:latin typeface="Cambria Math" panose="02040503050406030204" pitchFamily="18" charset="0"/>
                          </a:rPr>
                          <m:t>𝐸</m:t>
                        </m:r>
                      </m:e>
                      <m:sub>
                        <m:r>
                          <m:rPr>
                            <m:sty m:val="p"/>
                          </m:rPr>
                          <a:rPr lang="en-US" altLang="zh-CN" sz="1000" i="1" dirty="0">
                            <a:latin typeface="Cambria Math" panose="02040503050406030204" pitchFamily="18" charset="0"/>
                          </a:rPr>
                          <m:t>a</m:t>
                        </m:r>
                      </m:sub>
                    </m:sSub>
                  </m:oMath>
                </a14:m>
                <a:endParaRPr lang="zh-CN" altLang="en-US" sz="1000" dirty="0"/>
              </a:p>
            </p:txBody>
          </p:sp>
        </mc:Choice>
        <mc:Fallback xmlns="">
          <p:sp>
            <p:nvSpPr>
              <p:cNvPr id="34" name="文本框 33"/>
              <p:cNvSpPr txBox="1">
                <a:spLocks noRot="1" noChangeAspect="1" noMove="1" noResize="1" noEditPoints="1" noAdjustHandles="1" noChangeArrowheads="1" noChangeShapeType="1" noTextEdit="1"/>
              </p:cNvSpPr>
              <p:nvPr/>
            </p:nvSpPr>
            <p:spPr>
              <a:xfrm>
                <a:off x="9234233" y="4081525"/>
                <a:ext cx="1013616" cy="246221"/>
              </a:xfrm>
              <a:prstGeom prst="rect">
                <a:avLst/>
              </a:prstGeom>
              <a:blipFill>
                <a:blip r:embed="rId8"/>
                <a:stretch>
                  <a:fillRect b="-9524"/>
                </a:stretch>
              </a:blipFill>
              <a:ln w="12700">
                <a:solidFill>
                  <a:schemeClr val="tx1"/>
                </a:solidFill>
              </a:ln>
            </p:spPr>
            <p:txBody>
              <a:bodyPr/>
              <a:lstStyle/>
              <a:p>
                <a:r>
                  <a:rPr lang="zh-CN" altLang="en-US">
                    <a:noFill/>
                  </a:rPr>
                  <a:t> </a:t>
                </a:r>
              </a:p>
            </p:txBody>
          </p:sp>
        </mc:Fallback>
      </mc:AlternateContent>
      <p:cxnSp>
        <p:nvCxnSpPr>
          <p:cNvPr id="36" name="曲线连接符 35"/>
          <p:cNvCxnSpPr>
            <a:stCxn id="81" idx="2"/>
            <a:endCxn id="131" idx="0"/>
          </p:cNvCxnSpPr>
          <p:nvPr/>
        </p:nvCxnSpPr>
        <p:spPr>
          <a:xfrm rot="16200000" flipH="1">
            <a:off x="6596885" y="3378350"/>
            <a:ext cx="422871" cy="851296"/>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p:cNvSpPr txBox="1"/>
              <p:nvPr/>
            </p:nvSpPr>
            <p:spPr>
              <a:xfrm>
                <a:off x="5820766" y="4423687"/>
                <a:ext cx="1043968" cy="246221"/>
              </a:xfrm>
              <a:prstGeom prst="rect">
                <a:avLst/>
              </a:prstGeom>
              <a:noFill/>
              <a:ln w="12700">
                <a:solidFill>
                  <a:schemeClr val="tx1"/>
                </a:solidFill>
              </a:ln>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External id = </a:t>
                </a:r>
                <a14:m>
                  <m:oMath xmlns:m="http://schemas.openxmlformats.org/officeDocument/2006/math">
                    <m:sSub>
                      <m:sSubPr>
                        <m:ctrlPr>
                          <a:rPr lang="en-US" altLang="zh-CN" sz="1000" i="1" dirty="0" smtClean="0">
                            <a:latin typeface="Cambria Math" panose="02040503050406030204" pitchFamily="18" charset="0"/>
                          </a:rPr>
                        </m:ctrlPr>
                      </m:sSubPr>
                      <m:e>
                        <m:r>
                          <a:rPr lang="en-US" altLang="zh-CN" sz="1000" b="0" i="1" dirty="0" smtClean="0">
                            <a:latin typeface="Cambria Math" panose="02040503050406030204" pitchFamily="18" charset="0"/>
                          </a:rPr>
                          <m:t>𝐸</m:t>
                        </m:r>
                      </m:e>
                      <m:sub>
                        <m:r>
                          <a:rPr lang="en-US" altLang="zh-CN" sz="1000" b="0" i="1" dirty="0" smtClean="0">
                            <a:latin typeface="Cambria Math" panose="02040503050406030204" pitchFamily="18" charset="0"/>
                          </a:rPr>
                          <m:t>𝑏</m:t>
                        </m:r>
                      </m:sub>
                    </m:sSub>
                  </m:oMath>
                </a14:m>
                <a:endParaRPr lang="zh-CN" altLang="en-US" sz="1000" dirty="0"/>
              </a:p>
            </p:txBody>
          </p:sp>
        </mc:Choice>
        <mc:Fallback xmlns="">
          <p:sp>
            <p:nvSpPr>
              <p:cNvPr id="42" name="文本框 41"/>
              <p:cNvSpPr txBox="1">
                <a:spLocks noRot="1" noChangeAspect="1" noMove="1" noResize="1" noEditPoints="1" noAdjustHandles="1" noChangeArrowheads="1" noChangeShapeType="1" noTextEdit="1"/>
              </p:cNvSpPr>
              <p:nvPr/>
            </p:nvSpPr>
            <p:spPr>
              <a:xfrm>
                <a:off x="5820766" y="4423687"/>
                <a:ext cx="1043968" cy="246221"/>
              </a:xfrm>
              <a:prstGeom prst="rect">
                <a:avLst/>
              </a:prstGeom>
              <a:blipFill>
                <a:blip r:embed="rId9"/>
                <a:stretch>
                  <a:fillRect b="-9524"/>
                </a:stretch>
              </a:blipFill>
              <a:ln w="127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93BC642A-E687-1518-C701-8AF525CB15A6}"/>
                  </a:ext>
                </a:extLst>
              </p:cNvPr>
              <p:cNvSpPr/>
              <p:nvPr/>
            </p:nvSpPr>
            <p:spPr>
              <a:xfrm>
                <a:off x="4201749" y="4021970"/>
                <a:ext cx="728914" cy="212400"/>
              </a:xfrm>
              <a:prstGeom prst="rect">
                <a:avLst/>
              </a:prstGeom>
              <a:solidFill>
                <a:schemeClr val="accent6"/>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a:latin typeface="Cambria Math" panose="02040503050406030204" pitchFamily="18" charset="0"/>
                              <a:cs typeface="Times New Roman" panose="02020603050405020304" pitchFamily="18" charset="0"/>
                            </a:rPr>
                          </m:ctrlPr>
                        </m:sSubPr>
                        <m:e>
                          <m:r>
                            <a:rPr kumimoji="1" lang="en-US" altLang="zh-CN" sz="1200" i="1" dirty="0">
                              <a:latin typeface="Cambria Math" panose="02040503050406030204" pitchFamily="18" charset="0"/>
                              <a:cs typeface="Times New Roman" panose="02020603050405020304" pitchFamily="18" charset="0"/>
                            </a:rPr>
                            <m:t>𝐹</m:t>
                          </m:r>
                        </m:e>
                        <m:sub>
                          <m:r>
                            <a:rPr kumimoji="1" lang="en-US" altLang="zh-CN" sz="1200" i="1" dirty="0">
                              <a:latin typeface="Cambria Math" panose="02040503050406030204" pitchFamily="18" charset="0"/>
                              <a:cs typeface="Times New Roman" panose="02020603050405020304" pitchFamily="18" charset="0"/>
                            </a:rPr>
                            <m:t>𝑛</m:t>
                          </m:r>
                        </m:sub>
                      </m:sSub>
                    </m:oMath>
                  </m:oMathPara>
                </a14:m>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53" name="矩形 52">
                <a:extLst>
                  <a:ext uri="{FF2B5EF4-FFF2-40B4-BE49-F238E27FC236}">
                    <a16:creationId xmlns:a16="http://schemas.microsoft.com/office/drawing/2014/main" id="{93BC642A-E687-1518-C701-8AF525CB15A6}"/>
                  </a:ext>
                </a:extLst>
              </p:cNvPr>
              <p:cNvSpPr>
                <a:spLocks noRot="1" noChangeAspect="1" noMove="1" noResize="1" noEditPoints="1" noAdjustHandles="1" noChangeArrowheads="1" noChangeShapeType="1" noTextEdit="1"/>
              </p:cNvSpPr>
              <p:nvPr/>
            </p:nvSpPr>
            <p:spPr>
              <a:xfrm>
                <a:off x="4201749" y="4021970"/>
                <a:ext cx="728914" cy="212400"/>
              </a:xfrm>
              <a:prstGeom prst="rect">
                <a:avLst/>
              </a:prstGeom>
              <a:blipFill>
                <a:blip r:embed="rId10"/>
                <a:stretch>
                  <a:fillRect/>
                </a:stretch>
              </a:blipFill>
              <a:ln w="127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4160268" y="4425835"/>
                <a:ext cx="1025463" cy="246221"/>
              </a:xfrm>
              <a:prstGeom prst="rect">
                <a:avLst/>
              </a:prstGeom>
              <a:noFill/>
              <a:ln w="12700">
                <a:solidFill>
                  <a:schemeClr val="tx1"/>
                </a:solidFill>
              </a:ln>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External id = </a:t>
                </a:r>
                <a14:m>
                  <m:oMath xmlns:m="http://schemas.openxmlformats.org/officeDocument/2006/math">
                    <m:sSub>
                      <m:sSubPr>
                        <m:ctrlPr>
                          <a:rPr lang="en-US" altLang="zh-CN" sz="1000" i="1" dirty="0" smtClean="0">
                            <a:latin typeface="Cambria Math" panose="02040503050406030204" pitchFamily="18" charset="0"/>
                          </a:rPr>
                        </m:ctrlPr>
                      </m:sSubPr>
                      <m:e>
                        <m:r>
                          <a:rPr lang="en-US" altLang="zh-CN" sz="1000" i="1" dirty="0">
                            <a:latin typeface="Cambria Math" panose="02040503050406030204" pitchFamily="18" charset="0"/>
                          </a:rPr>
                          <m:t>𝐸</m:t>
                        </m:r>
                      </m:e>
                      <m:sub>
                        <m:r>
                          <a:rPr lang="en-US" altLang="zh-CN" sz="1000" b="0" i="1" dirty="0" smtClean="0">
                            <a:latin typeface="Cambria Math" panose="02040503050406030204" pitchFamily="18" charset="0"/>
                          </a:rPr>
                          <m:t>𝑐</m:t>
                        </m:r>
                      </m:sub>
                    </m:sSub>
                  </m:oMath>
                </a14:m>
                <a:endParaRPr lang="zh-CN" altLang="en-US" sz="1000"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160268" y="4425835"/>
                <a:ext cx="1025463" cy="246221"/>
              </a:xfrm>
              <a:prstGeom prst="rect">
                <a:avLst/>
              </a:prstGeom>
              <a:blipFill>
                <a:blip r:embed="rId11"/>
                <a:stretch>
                  <a:fillRect b="-11905"/>
                </a:stretch>
              </a:blipFill>
              <a:ln w="12700">
                <a:solidFill>
                  <a:schemeClr val="tx1"/>
                </a:solidFill>
              </a:ln>
            </p:spPr>
            <p:txBody>
              <a:bodyPr/>
              <a:lstStyle/>
              <a:p>
                <a:r>
                  <a:rPr lang="zh-CN" altLang="en-US">
                    <a:noFill/>
                  </a:rPr>
                  <a:t> </a:t>
                </a:r>
              </a:p>
            </p:txBody>
          </p:sp>
        </mc:Fallback>
      </mc:AlternateContent>
      <p:cxnSp>
        <p:nvCxnSpPr>
          <p:cNvPr id="62" name="曲线连接符 61"/>
          <p:cNvCxnSpPr>
            <a:stCxn id="76" idx="2"/>
            <a:endCxn id="114" idx="0"/>
          </p:cNvCxnSpPr>
          <p:nvPr/>
        </p:nvCxnSpPr>
        <p:spPr>
          <a:xfrm rot="16200000" flipH="1">
            <a:off x="3353080" y="3197338"/>
            <a:ext cx="925621" cy="723634"/>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矩形 64">
                <a:extLst>
                  <a:ext uri="{FF2B5EF4-FFF2-40B4-BE49-F238E27FC236}">
                    <a16:creationId xmlns:a16="http://schemas.microsoft.com/office/drawing/2014/main" id="{CF7A624B-16A1-422F-3039-65FFA6D406C8}"/>
                  </a:ext>
                </a:extLst>
              </p:cNvPr>
              <p:cNvSpPr/>
              <p:nvPr/>
            </p:nvSpPr>
            <p:spPr>
              <a:xfrm>
                <a:off x="3018903" y="2884990"/>
                <a:ext cx="463806" cy="211356"/>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smtClean="0">
                              <a:latin typeface="Cambria Math" panose="02040503050406030204" pitchFamily="18" charset="0"/>
                              <a:cs typeface="Times New Roman" panose="02020603050405020304" pitchFamily="18" charset="0"/>
                            </a:rPr>
                          </m:ctrlPr>
                        </m:sSubPr>
                        <m:e>
                          <m:r>
                            <a:rPr kumimoji="1" lang="en-US" altLang="zh-CN" sz="1200" b="0" i="1" dirty="0" smtClean="0">
                              <a:latin typeface="Cambria Math" panose="02040503050406030204" pitchFamily="18" charset="0"/>
                              <a:cs typeface="Times New Roman" panose="02020603050405020304" pitchFamily="18" charset="0"/>
                            </a:rPr>
                            <m:t>𝐹</m:t>
                          </m:r>
                        </m:e>
                        <m:sub>
                          <m:r>
                            <a:rPr kumimoji="1" lang="en-US" altLang="zh-CN" sz="1200" b="0" i="1" dirty="0" smtClean="0">
                              <a:latin typeface="Cambria Math" panose="02040503050406030204" pitchFamily="18" charset="0"/>
                              <a:cs typeface="Times New Roman" panose="02020603050405020304" pitchFamily="18" charset="0"/>
                            </a:rPr>
                            <m:t>𝑛</m:t>
                          </m:r>
                          <m:r>
                            <a:rPr kumimoji="1" lang="en-US" altLang="zh-CN" sz="1200" b="0" i="1" dirty="0" smtClean="0">
                              <a:latin typeface="Cambria Math" panose="02040503050406030204" pitchFamily="18" charset="0"/>
                              <a:cs typeface="Times New Roman" panose="02020603050405020304" pitchFamily="18" charset="0"/>
                            </a:rPr>
                            <m:t>−1</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65" name="矩形 64">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3018903" y="2884990"/>
                <a:ext cx="463806" cy="211356"/>
              </a:xfrm>
              <a:prstGeom prst="rect">
                <a:avLst/>
              </a:prstGeom>
              <a:blipFill>
                <a:blip r:embed="rId12"/>
                <a:stretch>
                  <a:fillRect b="-5405"/>
                </a:stretch>
              </a:blipFill>
              <a:ln w="127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a:extLst>
                  <a:ext uri="{FF2B5EF4-FFF2-40B4-BE49-F238E27FC236}">
                    <a16:creationId xmlns:a16="http://schemas.microsoft.com/office/drawing/2014/main" id="{CF7A624B-16A1-422F-3039-65FFA6D406C8}"/>
                  </a:ext>
                </a:extLst>
              </p:cNvPr>
              <p:cNvSpPr/>
              <p:nvPr/>
            </p:nvSpPr>
            <p:spPr>
              <a:xfrm>
                <a:off x="3942552" y="2886044"/>
                <a:ext cx="463806" cy="210301"/>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smtClean="0">
                              <a:latin typeface="Cambria Math" panose="02040503050406030204" pitchFamily="18" charset="0"/>
                              <a:cs typeface="Times New Roman" panose="02020603050405020304" pitchFamily="18" charset="0"/>
                            </a:rPr>
                          </m:ctrlPr>
                        </m:sSubPr>
                        <m:e>
                          <m:r>
                            <a:rPr kumimoji="1" lang="en-US" altLang="zh-CN" sz="1200" b="0" i="1" dirty="0" smtClean="0">
                              <a:latin typeface="Cambria Math" panose="02040503050406030204" pitchFamily="18" charset="0"/>
                              <a:cs typeface="Times New Roman" panose="02020603050405020304" pitchFamily="18" charset="0"/>
                            </a:rPr>
                            <m:t>𝐹</m:t>
                          </m:r>
                        </m:e>
                        <m:sub>
                          <m:r>
                            <a:rPr kumimoji="1" lang="en-US" altLang="zh-CN" sz="1200" b="0" i="1" dirty="0" smtClean="0">
                              <a:latin typeface="Cambria Math" panose="02040503050406030204" pitchFamily="18" charset="0"/>
                              <a:cs typeface="Times New Roman" panose="02020603050405020304" pitchFamily="18" charset="0"/>
                            </a:rPr>
                            <m:t>𝑛</m:t>
                          </m:r>
                          <m:r>
                            <a:rPr kumimoji="1" lang="en-US" altLang="zh-CN" sz="1200" b="0" i="1" dirty="0" smtClean="0">
                              <a:latin typeface="Cambria Math" panose="02040503050406030204" pitchFamily="18" charset="0"/>
                              <a:cs typeface="Times New Roman" panose="02020603050405020304" pitchFamily="18" charset="0"/>
                            </a:rPr>
                            <m:t>+1</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66" name="矩形 65">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3942552" y="2886044"/>
                <a:ext cx="463806" cy="210301"/>
              </a:xfrm>
              <a:prstGeom prst="rect">
                <a:avLst/>
              </a:prstGeom>
              <a:blipFill>
                <a:blip r:embed="rId13"/>
                <a:stretch>
                  <a:fillRect b="-5405"/>
                </a:stretch>
              </a:blipFill>
              <a:ln w="12700">
                <a:solidFill>
                  <a:schemeClr val="tx1"/>
                </a:solidFill>
              </a:ln>
            </p:spPr>
            <p:txBody>
              <a:bodyPr/>
              <a:lstStyle/>
              <a:p>
                <a:r>
                  <a:rPr lang="zh-CN" altLang="en-US">
                    <a:noFill/>
                  </a:rPr>
                  <a:t> </a:t>
                </a:r>
              </a:p>
            </p:txBody>
          </p:sp>
        </mc:Fallback>
      </mc:AlternateContent>
      <p:sp>
        <p:nvSpPr>
          <p:cNvPr id="67" name="文本框 66"/>
          <p:cNvSpPr txBox="1"/>
          <p:nvPr/>
        </p:nvSpPr>
        <p:spPr>
          <a:xfrm>
            <a:off x="2690473" y="2803303"/>
            <a:ext cx="360245" cy="369332"/>
          </a:xfrm>
          <a:prstGeom prst="rect">
            <a:avLst/>
          </a:prstGeom>
          <a:noFill/>
        </p:spPr>
        <p:txBody>
          <a:bodyPr wrap="square" rtlCol="0">
            <a:spAutoFit/>
          </a:bodyPr>
          <a:lstStyle/>
          <a:p>
            <a:r>
              <a:rPr lang="en-US" altLang="zh-CN" dirty="0"/>
              <a:t>…</a:t>
            </a:r>
            <a:endParaRPr lang="zh-CN" altLang="en-US" dirty="0"/>
          </a:p>
        </p:txBody>
      </p:sp>
      <p:sp>
        <p:nvSpPr>
          <p:cNvPr id="68" name="文本框 67"/>
          <p:cNvSpPr txBox="1"/>
          <p:nvPr/>
        </p:nvSpPr>
        <p:spPr>
          <a:xfrm>
            <a:off x="4380365" y="2803303"/>
            <a:ext cx="360245"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70" name="矩形 69">
                <a:extLst>
                  <a:ext uri="{FF2B5EF4-FFF2-40B4-BE49-F238E27FC236}">
                    <a16:creationId xmlns:a16="http://schemas.microsoft.com/office/drawing/2014/main" id="{CF7A624B-16A1-422F-3039-65FFA6D406C8}"/>
                  </a:ext>
                </a:extLst>
              </p:cNvPr>
              <p:cNvSpPr/>
              <p:nvPr/>
            </p:nvSpPr>
            <p:spPr>
              <a:xfrm>
                <a:off x="5386300" y="3385508"/>
                <a:ext cx="463806" cy="211356"/>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smtClean="0">
                              <a:latin typeface="Cambria Math" panose="02040503050406030204" pitchFamily="18" charset="0"/>
                              <a:cs typeface="Times New Roman" panose="02020603050405020304" pitchFamily="18" charset="0"/>
                            </a:rPr>
                          </m:ctrlPr>
                        </m:sSubPr>
                        <m:e>
                          <m:r>
                            <a:rPr kumimoji="1" lang="en-US" altLang="zh-CN" sz="1200" b="0" i="1" dirty="0" smtClean="0">
                              <a:latin typeface="Cambria Math" panose="02040503050406030204" pitchFamily="18" charset="0"/>
                              <a:cs typeface="Times New Roman" panose="02020603050405020304" pitchFamily="18" charset="0"/>
                            </a:rPr>
                            <m:t>𝐵</m:t>
                          </m:r>
                        </m:e>
                        <m:sub>
                          <m:r>
                            <a:rPr kumimoji="1" lang="en-US" altLang="zh-CN" sz="1200" b="0" i="1" dirty="0" smtClean="0">
                              <a:latin typeface="Cambria Math" panose="02040503050406030204" pitchFamily="18" charset="0"/>
                              <a:cs typeface="Times New Roman" panose="02020603050405020304" pitchFamily="18" charset="0"/>
                            </a:rPr>
                            <m:t>𝑛</m:t>
                          </m:r>
                          <m:r>
                            <a:rPr kumimoji="1" lang="en-US" altLang="zh-CN" sz="1200" b="0" i="1" dirty="0" smtClean="0">
                              <a:latin typeface="Cambria Math" panose="02040503050406030204" pitchFamily="18" charset="0"/>
                              <a:cs typeface="Times New Roman" panose="02020603050405020304" pitchFamily="18" charset="0"/>
                            </a:rPr>
                            <m:t>+1</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70" name="矩形 69">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5386300" y="3385508"/>
                <a:ext cx="463806" cy="211356"/>
              </a:xfrm>
              <a:prstGeom prst="rect">
                <a:avLst/>
              </a:prstGeom>
              <a:blipFill>
                <a:blip r:embed="rId14"/>
                <a:stretch>
                  <a:fillRect b="-5405"/>
                </a:stretch>
              </a:blipFill>
              <a:ln w="127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矩形 70">
                <a:extLst>
                  <a:ext uri="{FF2B5EF4-FFF2-40B4-BE49-F238E27FC236}">
                    <a16:creationId xmlns:a16="http://schemas.microsoft.com/office/drawing/2014/main" id="{CF7A624B-16A1-422F-3039-65FFA6D406C8}"/>
                  </a:ext>
                </a:extLst>
              </p:cNvPr>
              <p:cNvSpPr/>
              <p:nvPr/>
            </p:nvSpPr>
            <p:spPr>
              <a:xfrm>
                <a:off x="6451250" y="3385508"/>
                <a:ext cx="463806" cy="207056"/>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smtClean="0">
                              <a:latin typeface="Cambria Math" panose="02040503050406030204" pitchFamily="18" charset="0"/>
                              <a:cs typeface="Times New Roman" panose="02020603050405020304" pitchFamily="18" charset="0"/>
                            </a:rPr>
                          </m:ctrlPr>
                        </m:sSubPr>
                        <m:e>
                          <m:r>
                            <a:rPr kumimoji="1" lang="en-US" altLang="zh-CN" sz="1200" b="0" i="1" dirty="0" smtClean="0">
                              <a:latin typeface="Cambria Math" panose="02040503050406030204" pitchFamily="18" charset="0"/>
                              <a:cs typeface="Times New Roman" panose="02020603050405020304" pitchFamily="18" charset="0"/>
                            </a:rPr>
                            <m:t>𝐵</m:t>
                          </m:r>
                        </m:e>
                        <m:sub>
                          <m:r>
                            <a:rPr kumimoji="1" lang="en-US" altLang="zh-CN" sz="1200" b="0" i="1" dirty="0" smtClean="0">
                              <a:latin typeface="Cambria Math" panose="02040503050406030204" pitchFamily="18" charset="0"/>
                              <a:cs typeface="Times New Roman" panose="02020603050405020304" pitchFamily="18" charset="0"/>
                            </a:rPr>
                            <m:t>𝑛</m:t>
                          </m:r>
                          <m:r>
                            <a:rPr kumimoji="1" lang="en-US" altLang="zh-CN" sz="1200" b="0" i="1" dirty="0" smtClean="0">
                              <a:latin typeface="Cambria Math" panose="02040503050406030204" pitchFamily="18" charset="0"/>
                              <a:cs typeface="Times New Roman" panose="02020603050405020304" pitchFamily="18" charset="0"/>
                            </a:rPr>
                            <m:t>−1</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71" name="矩形 70">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6451250" y="3385508"/>
                <a:ext cx="463806" cy="207056"/>
              </a:xfrm>
              <a:prstGeom prst="rect">
                <a:avLst/>
              </a:prstGeom>
              <a:blipFill>
                <a:blip r:embed="rId15"/>
                <a:stretch>
                  <a:fillRect b="-5556"/>
                </a:stretch>
              </a:blipFill>
              <a:ln w="12700">
                <a:solidFill>
                  <a:schemeClr val="tx1"/>
                </a:solidFill>
              </a:ln>
            </p:spPr>
            <p:txBody>
              <a:bodyPr/>
              <a:lstStyle/>
              <a:p>
                <a:r>
                  <a:rPr lang="zh-CN" altLang="en-US">
                    <a:noFill/>
                  </a:rPr>
                  <a:t> </a:t>
                </a:r>
              </a:p>
            </p:txBody>
          </p:sp>
        </mc:Fallback>
      </mc:AlternateContent>
      <p:sp>
        <p:nvSpPr>
          <p:cNvPr id="76" name="矩形 75">
            <a:extLst>
              <a:ext uri="{FF2B5EF4-FFF2-40B4-BE49-F238E27FC236}">
                <a16:creationId xmlns:a16="http://schemas.microsoft.com/office/drawing/2014/main" id="{2B74BDC1-C5AE-8C49-6813-FF17FFF462F0}"/>
              </a:ext>
            </a:extLst>
          </p:cNvPr>
          <p:cNvSpPr/>
          <p:nvPr/>
        </p:nvSpPr>
        <p:spPr>
          <a:xfrm>
            <a:off x="3431213" y="2884989"/>
            <a:ext cx="45719" cy="211356"/>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2B74BDC1-C5AE-8C49-6813-FF17FFF462F0}"/>
              </a:ext>
            </a:extLst>
          </p:cNvPr>
          <p:cNvSpPr/>
          <p:nvPr/>
        </p:nvSpPr>
        <p:spPr>
          <a:xfrm>
            <a:off x="6409713" y="3383706"/>
            <a:ext cx="45719" cy="208857"/>
          </a:xfrm>
          <a:prstGeom prst="rect">
            <a:avLst/>
          </a:prstGeom>
          <a:solidFill>
            <a:schemeClr val="accent2"/>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2B74BDC1-C5AE-8C49-6813-FF17FFF462F0}"/>
              </a:ext>
            </a:extLst>
          </p:cNvPr>
          <p:cNvSpPr/>
          <p:nvPr/>
        </p:nvSpPr>
        <p:spPr>
          <a:xfrm>
            <a:off x="6359812" y="3383706"/>
            <a:ext cx="45719" cy="208857"/>
          </a:xfrm>
          <a:prstGeom prst="rect">
            <a:avLst/>
          </a:prstGeom>
          <a:solidFill>
            <a:schemeClr val="accent2"/>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89" name="圆角矩形 88">
            <a:extLst>
              <a:ext uri="{FF2B5EF4-FFF2-40B4-BE49-F238E27FC236}">
                <a16:creationId xmlns:a16="http://schemas.microsoft.com/office/drawing/2014/main" id="{EF184CA8-11B8-30EB-4542-D0F7F57468FD}"/>
              </a:ext>
            </a:extLst>
          </p:cNvPr>
          <p:cNvSpPr/>
          <p:nvPr/>
        </p:nvSpPr>
        <p:spPr>
          <a:xfrm>
            <a:off x="8542232" y="2489200"/>
            <a:ext cx="1522746" cy="729120"/>
          </a:xfrm>
          <a:prstGeom prst="roundRect">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cxnSp>
        <p:nvCxnSpPr>
          <p:cNvPr id="95" name="直接箭头连接符 94"/>
          <p:cNvCxnSpPr/>
          <p:nvPr/>
        </p:nvCxnSpPr>
        <p:spPr>
          <a:xfrm flipV="1">
            <a:off x="8655255" y="2662124"/>
            <a:ext cx="374400" cy="1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001102" y="2501382"/>
            <a:ext cx="87551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async_gpu</a:t>
            </a:r>
            <a:endParaRPr lang="zh-CN" altLang="en-US" sz="12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9001102" y="2739863"/>
            <a:ext cx="1134262" cy="461665"/>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Incoming/</a:t>
            </a:r>
          </a:p>
          <a:p>
            <a:r>
              <a:rPr lang="en-US" altLang="zh-CN" sz="1200" dirty="0">
                <a:latin typeface="Times New Roman" panose="02020603050405020304" pitchFamily="18" charset="0"/>
                <a:cs typeface="Times New Roman" panose="02020603050405020304" pitchFamily="18" charset="0"/>
              </a:rPr>
              <a:t>outgoing flow</a:t>
            </a:r>
            <a:endParaRPr lang="zh-CN" altLang="en-US" sz="1200" dirty="0">
              <a:latin typeface="Times New Roman" panose="02020603050405020304" pitchFamily="18" charset="0"/>
              <a:cs typeface="Times New Roman" panose="02020603050405020304" pitchFamily="18" charset="0"/>
            </a:endParaRPr>
          </a:p>
        </p:txBody>
      </p:sp>
      <p:cxnSp>
        <p:nvCxnSpPr>
          <p:cNvPr id="98" name="直接箭头连接符 97"/>
          <p:cNvCxnSpPr/>
          <p:nvPr/>
        </p:nvCxnSpPr>
        <p:spPr>
          <a:xfrm>
            <a:off x="8650183" y="2981701"/>
            <a:ext cx="37465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6" idx="0"/>
          </p:cNvCxnSpPr>
          <p:nvPr/>
        </p:nvCxnSpPr>
        <p:spPr>
          <a:xfrm flipV="1">
            <a:off x="3501791" y="2740883"/>
            <a:ext cx="544322" cy="1441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06" idx="2"/>
            <a:endCxn id="76" idx="0"/>
          </p:cNvCxnSpPr>
          <p:nvPr/>
        </p:nvCxnSpPr>
        <p:spPr>
          <a:xfrm>
            <a:off x="3153235" y="2744591"/>
            <a:ext cx="300838" cy="1403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文本框 105"/>
              <p:cNvSpPr txBox="1"/>
              <p:nvPr/>
            </p:nvSpPr>
            <p:spPr>
              <a:xfrm>
                <a:off x="2579712" y="2332106"/>
                <a:ext cx="1147046" cy="412485"/>
              </a:xfrm>
              <a:prstGeom prst="rect">
                <a:avLst/>
              </a:prstGeom>
              <a:noFill/>
              <a:ln w="12700">
                <a:solidFill>
                  <a:schemeClr val="tx1"/>
                </a:solidFill>
              </a:ln>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External id = </a:t>
                </a:r>
                <a14:m>
                  <m:oMath xmlns:m="http://schemas.openxmlformats.org/officeDocument/2006/math">
                    <m:sSub>
                      <m:sSubPr>
                        <m:ctrlPr>
                          <a:rPr lang="en-US" altLang="zh-CN" sz="1000" i="1" dirty="0">
                            <a:latin typeface="Cambria Math" panose="02040503050406030204" pitchFamily="18" charset="0"/>
                          </a:rPr>
                        </m:ctrlPr>
                      </m:sSubPr>
                      <m:e>
                        <m:r>
                          <a:rPr lang="en-US" altLang="zh-CN" sz="1000" i="1" dirty="0">
                            <a:latin typeface="Cambria Math" panose="02040503050406030204" pitchFamily="18" charset="0"/>
                          </a:rPr>
                          <m:t>𝐸</m:t>
                        </m:r>
                      </m:e>
                      <m:sub>
                        <m:r>
                          <a:rPr lang="en-US" altLang="zh-CN" sz="1000" b="0" i="1" dirty="0" smtClean="0">
                            <a:latin typeface="Cambria Math" panose="02040503050406030204" pitchFamily="18" charset="0"/>
                          </a:rPr>
                          <m:t>𝑐</m:t>
                        </m:r>
                      </m:sub>
                    </m:sSub>
                  </m:oMath>
                </a14:m>
                <a:endParaRPr lang="en-US" altLang="zh-CN" sz="1000" dirty="0"/>
              </a:p>
              <a:p>
                <a:r>
                  <a:rPr lang="en-US" altLang="zh-CN" sz="1000" dirty="0">
                    <a:latin typeface="Times New Roman" panose="02020603050405020304" pitchFamily="18" charset="0"/>
                    <a:cs typeface="Times New Roman" panose="02020603050405020304" pitchFamily="18" charset="0"/>
                  </a:rPr>
                  <a:t>Timestamp = </a:t>
                </a:r>
                <a14:m>
                  <m:oMath xmlns:m="http://schemas.openxmlformats.org/officeDocument/2006/math">
                    <m:sSub>
                      <m:sSubPr>
                        <m:ctrlPr>
                          <a:rPr lang="en-US" altLang="zh-CN" sz="1000" i="1" dirty="0">
                            <a:latin typeface="Cambria Math" panose="02040503050406030204" pitchFamily="18" charset="0"/>
                          </a:rPr>
                        </m:ctrlPr>
                      </m:sSubPr>
                      <m:e>
                        <m:r>
                          <a:rPr lang="en-US" altLang="zh-CN" sz="1000" b="0" i="1" dirty="0" smtClean="0">
                            <a:latin typeface="Cambria Math" panose="02040503050406030204" pitchFamily="18" charset="0"/>
                          </a:rPr>
                          <m:t>𝑇</m:t>
                        </m:r>
                      </m:e>
                      <m:sub>
                        <m:r>
                          <a:rPr lang="en-US" altLang="zh-CN" sz="1000" i="1" dirty="0">
                            <a:latin typeface="Cambria Math" panose="02040503050406030204" pitchFamily="18" charset="0"/>
                          </a:rPr>
                          <m:t>𝑗</m:t>
                        </m:r>
                        <m:r>
                          <a:rPr lang="en-US" altLang="zh-CN" sz="1000" b="0" i="1" dirty="0" smtClean="0">
                            <a:latin typeface="Cambria Math" panose="02040503050406030204" pitchFamily="18" charset="0"/>
                          </a:rPr>
                          <m:t>−1</m:t>
                        </m:r>
                      </m:sub>
                    </m:sSub>
                  </m:oMath>
                </a14:m>
                <a:endParaRPr lang="zh-CN" altLang="en-US" sz="1000" dirty="0"/>
              </a:p>
            </p:txBody>
          </p:sp>
        </mc:Choice>
        <mc:Fallback xmlns="">
          <p:sp>
            <p:nvSpPr>
              <p:cNvPr id="106" name="文本框 105"/>
              <p:cNvSpPr txBox="1">
                <a:spLocks noRot="1" noChangeAspect="1" noMove="1" noResize="1" noEditPoints="1" noAdjustHandles="1" noChangeArrowheads="1" noChangeShapeType="1" noTextEdit="1"/>
              </p:cNvSpPr>
              <p:nvPr/>
            </p:nvSpPr>
            <p:spPr>
              <a:xfrm>
                <a:off x="2579712" y="2332106"/>
                <a:ext cx="1147046" cy="412485"/>
              </a:xfrm>
              <a:prstGeom prst="rect">
                <a:avLst/>
              </a:prstGeom>
              <a:blipFill>
                <a:blip r:embed="rId16"/>
                <a:stretch>
                  <a:fillRect b="-2899"/>
                </a:stretch>
              </a:blipFill>
              <a:ln w="12700">
                <a:solidFill>
                  <a:schemeClr val="tx1"/>
                </a:solidFill>
              </a:ln>
            </p:spPr>
            <p:txBody>
              <a:bodyPr/>
              <a:lstStyle/>
              <a:p>
                <a:r>
                  <a:rPr lang="zh-CN" altLang="en-US">
                    <a:noFill/>
                  </a:rPr>
                  <a:t> </a:t>
                </a:r>
              </a:p>
            </p:txBody>
          </p:sp>
        </mc:Fallback>
      </mc:AlternateContent>
      <p:cxnSp>
        <p:nvCxnSpPr>
          <p:cNvPr id="107" name="直接连接符 106"/>
          <p:cNvCxnSpPr/>
          <p:nvPr/>
        </p:nvCxnSpPr>
        <p:spPr>
          <a:xfrm>
            <a:off x="4169123" y="4233320"/>
            <a:ext cx="237235" cy="1910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矩形 112">
                <a:extLst>
                  <a:ext uri="{FF2B5EF4-FFF2-40B4-BE49-F238E27FC236}">
                    <a16:creationId xmlns:a16="http://schemas.microsoft.com/office/drawing/2014/main" id="{CF7A624B-16A1-422F-3039-65FFA6D406C8}"/>
                  </a:ext>
                </a:extLst>
              </p:cNvPr>
              <p:cNvSpPr/>
              <p:nvPr/>
            </p:nvSpPr>
            <p:spPr>
              <a:xfrm>
                <a:off x="3600305" y="4021969"/>
                <a:ext cx="601444" cy="211353"/>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smtClean="0">
                              <a:latin typeface="Cambria Math" panose="02040503050406030204" pitchFamily="18" charset="0"/>
                              <a:cs typeface="Times New Roman" panose="02020603050405020304" pitchFamily="18" charset="0"/>
                            </a:rPr>
                          </m:ctrlPr>
                        </m:sSubPr>
                        <m:e>
                          <m:r>
                            <a:rPr kumimoji="1" lang="en-US" altLang="zh-CN" sz="1200" b="0" i="1" dirty="0" smtClean="0">
                              <a:latin typeface="Cambria Math" panose="02040503050406030204" pitchFamily="18" charset="0"/>
                              <a:cs typeface="Times New Roman" panose="02020603050405020304" pitchFamily="18" charset="0"/>
                            </a:rPr>
                            <m:t>𝐹</m:t>
                          </m:r>
                        </m:e>
                        <m:sub>
                          <m:r>
                            <a:rPr kumimoji="1" lang="en-US" altLang="zh-CN" sz="1200" b="0" i="1" dirty="0" smtClean="0">
                              <a:latin typeface="Cambria Math" panose="02040503050406030204" pitchFamily="18" charset="0"/>
                              <a:cs typeface="Times New Roman" panose="02020603050405020304" pitchFamily="18" charset="0"/>
                            </a:rPr>
                            <m:t>𝑛</m:t>
                          </m:r>
                          <m:r>
                            <a:rPr kumimoji="1" lang="en-US" altLang="zh-CN" sz="1200" b="0" i="1" dirty="0" smtClean="0">
                              <a:latin typeface="Cambria Math" panose="02040503050406030204" pitchFamily="18" charset="0"/>
                              <a:cs typeface="Times New Roman" panose="02020603050405020304" pitchFamily="18" charset="0"/>
                            </a:rPr>
                            <m:t>−1</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113" name="矩形 112">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3600305" y="4021969"/>
                <a:ext cx="601444" cy="211353"/>
              </a:xfrm>
              <a:prstGeom prst="rect">
                <a:avLst/>
              </a:prstGeom>
              <a:blipFill>
                <a:blip r:embed="rId17"/>
                <a:stretch>
                  <a:fillRect b="-5556"/>
                </a:stretch>
              </a:blipFill>
              <a:ln w="12700">
                <a:solidFill>
                  <a:schemeClr val="tx1"/>
                </a:solidFill>
              </a:ln>
            </p:spPr>
            <p:txBody>
              <a:bodyPr/>
              <a:lstStyle/>
              <a:p>
                <a:r>
                  <a:rPr lang="zh-CN" altLang="en-US">
                    <a:noFill/>
                  </a:rPr>
                  <a:t> </a:t>
                </a:r>
              </a:p>
            </p:txBody>
          </p:sp>
        </mc:Fallback>
      </mc:AlternateContent>
      <p:sp>
        <p:nvSpPr>
          <p:cNvPr id="114" name="矩形 113">
            <a:extLst>
              <a:ext uri="{FF2B5EF4-FFF2-40B4-BE49-F238E27FC236}">
                <a16:creationId xmlns:a16="http://schemas.microsoft.com/office/drawing/2014/main" id="{2B74BDC1-C5AE-8C49-6813-FF17FFF462F0}"/>
              </a:ext>
            </a:extLst>
          </p:cNvPr>
          <p:cNvSpPr/>
          <p:nvPr/>
        </p:nvSpPr>
        <p:spPr>
          <a:xfrm>
            <a:off x="4154847" y="4021966"/>
            <a:ext cx="45719" cy="211356"/>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7" name="矩形 116">
                <a:extLst>
                  <a:ext uri="{FF2B5EF4-FFF2-40B4-BE49-F238E27FC236}">
                    <a16:creationId xmlns:a16="http://schemas.microsoft.com/office/drawing/2014/main" id="{CF7A624B-16A1-422F-3039-65FFA6D406C8}"/>
                  </a:ext>
                </a:extLst>
              </p:cNvPr>
              <p:cNvSpPr/>
              <p:nvPr/>
            </p:nvSpPr>
            <p:spPr>
              <a:xfrm>
                <a:off x="4927945" y="4021967"/>
                <a:ext cx="601444" cy="211353"/>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smtClean="0">
                              <a:latin typeface="Cambria Math" panose="02040503050406030204" pitchFamily="18" charset="0"/>
                              <a:cs typeface="Times New Roman" panose="02020603050405020304" pitchFamily="18" charset="0"/>
                            </a:rPr>
                          </m:ctrlPr>
                        </m:sSubPr>
                        <m:e>
                          <m:r>
                            <a:rPr kumimoji="1" lang="en-US" altLang="zh-CN" sz="1200" b="0" i="1" dirty="0" smtClean="0">
                              <a:latin typeface="Cambria Math" panose="02040503050406030204" pitchFamily="18" charset="0"/>
                              <a:cs typeface="Times New Roman" panose="02020603050405020304" pitchFamily="18" charset="0"/>
                            </a:rPr>
                            <m:t>𝐹</m:t>
                          </m:r>
                        </m:e>
                        <m:sub>
                          <m:r>
                            <a:rPr kumimoji="1" lang="en-US" altLang="zh-CN" sz="1200" b="0" i="1" dirty="0" smtClean="0">
                              <a:latin typeface="Cambria Math" panose="02040503050406030204" pitchFamily="18" charset="0"/>
                              <a:cs typeface="Times New Roman" panose="02020603050405020304" pitchFamily="18" charset="0"/>
                            </a:rPr>
                            <m:t>𝑛</m:t>
                          </m:r>
                          <m:r>
                            <a:rPr kumimoji="1" lang="en-US" altLang="zh-CN" sz="1200" b="0" i="1" dirty="0" smtClean="0">
                              <a:latin typeface="Cambria Math" panose="02040503050406030204" pitchFamily="18" charset="0"/>
                              <a:cs typeface="Times New Roman" panose="02020603050405020304" pitchFamily="18" charset="0"/>
                            </a:rPr>
                            <m:t>+1</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117" name="矩形 116">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4927945" y="4021967"/>
                <a:ext cx="601444" cy="211353"/>
              </a:xfrm>
              <a:prstGeom prst="rect">
                <a:avLst/>
              </a:prstGeom>
              <a:blipFill>
                <a:blip r:embed="rId18"/>
                <a:stretch>
                  <a:fillRect b="-5556"/>
                </a:stretch>
              </a:blipFill>
              <a:ln w="12700">
                <a:solidFill>
                  <a:schemeClr val="tx1"/>
                </a:solidFill>
              </a:ln>
            </p:spPr>
            <p:txBody>
              <a:bodyPr/>
              <a:lstStyle/>
              <a:p>
                <a:r>
                  <a:rPr lang="zh-CN" altLang="en-US">
                    <a:noFill/>
                  </a:rPr>
                  <a:t> </a:t>
                </a:r>
              </a:p>
            </p:txBody>
          </p:sp>
        </mc:Fallback>
      </mc:AlternateContent>
      <p:sp>
        <p:nvSpPr>
          <p:cNvPr id="118" name="文本框 117"/>
          <p:cNvSpPr txBox="1"/>
          <p:nvPr/>
        </p:nvSpPr>
        <p:spPr>
          <a:xfrm>
            <a:off x="3273359" y="3942977"/>
            <a:ext cx="360245" cy="369332"/>
          </a:xfrm>
          <a:prstGeom prst="rect">
            <a:avLst/>
          </a:prstGeom>
          <a:noFill/>
        </p:spPr>
        <p:txBody>
          <a:bodyPr wrap="square" rtlCol="0">
            <a:spAutoFit/>
          </a:bodyPr>
          <a:lstStyle/>
          <a:p>
            <a:r>
              <a:rPr lang="en-US" altLang="zh-CN" dirty="0"/>
              <a:t>…</a:t>
            </a:r>
            <a:endParaRPr lang="zh-CN" altLang="en-US" dirty="0"/>
          </a:p>
        </p:txBody>
      </p:sp>
      <p:sp>
        <p:nvSpPr>
          <p:cNvPr id="119" name="文本框 118"/>
          <p:cNvSpPr txBox="1"/>
          <p:nvPr/>
        </p:nvSpPr>
        <p:spPr>
          <a:xfrm>
            <a:off x="5510274" y="3942977"/>
            <a:ext cx="360245" cy="369332"/>
          </a:xfrm>
          <a:prstGeom prst="rect">
            <a:avLst/>
          </a:prstGeom>
          <a:noFill/>
        </p:spPr>
        <p:txBody>
          <a:bodyPr wrap="square" rtlCol="0">
            <a:spAutoFit/>
          </a:bodyPr>
          <a:lstStyle/>
          <a:p>
            <a:r>
              <a:rPr lang="en-US" altLang="zh-CN" dirty="0"/>
              <a:t>…</a:t>
            </a:r>
            <a:endParaRPr lang="zh-CN" altLang="en-US" dirty="0"/>
          </a:p>
        </p:txBody>
      </p:sp>
      <p:sp>
        <p:nvSpPr>
          <p:cNvPr id="120" name="文本框 119"/>
          <p:cNvSpPr txBox="1"/>
          <p:nvPr/>
        </p:nvSpPr>
        <p:spPr>
          <a:xfrm>
            <a:off x="5065688" y="3298541"/>
            <a:ext cx="360245" cy="369332"/>
          </a:xfrm>
          <a:prstGeom prst="rect">
            <a:avLst/>
          </a:prstGeom>
          <a:noFill/>
        </p:spPr>
        <p:txBody>
          <a:bodyPr wrap="square" rtlCol="0">
            <a:spAutoFit/>
          </a:bodyPr>
          <a:lstStyle/>
          <a:p>
            <a:r>
              <a:rPr lang="en-US" altLang="zh-CN" dirty="0"/>
              <a:t>…</a:t>
            </a:r>
            <a:endParaRPr lang="zh-CN" altLang="en-US" dirty="0"/>
          </a:p>
        </p:txBody>
      </p:sp>
      <p:sp>
        <p:nvSpPr>
          <p:cNvPr id="121" name="文本框 120"/>
          <p:cNvSpPr txBox="1"/>
          <p:nvPr/>
        </p:nvSpPr>
        <p:spPr>
          <a:xfrm>
            <a:off x="6898366" y="3301926"/>
            <a:ext cx="360245"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127" name="矩形 126">
                <a:extLst>
                  <a:ext uri="{FF2B5EF4-FFF2-40B4-BE49-F238E27FC236}">
                    <a16:creationId xmlns:a16="http://schemas.microsoft.com/office/drawing/2014/main" id="{CF7A624B-16A1-422F-3039-65FFA6D406C8}"/>
                  </a:ext>
                </a:extLst>
              </p:cNvPr>
              <p:cNvSpPr/>
              <p:nvPr/>
            </p:nvSpPr>
            <p:spPr>
              <a:xfrm>
                <a:off x="6074535" y="4015435"/>
                <a:ext cx="463806" cy="211356"/>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smtClean="0">
                              <a:latin typeface="Cambria Math" panose="02040503050406030204" pitchFamily="18" charset="0"/>
                              <a:cs typeface="Times New Roman" panose="02020603050405020304" pitchFamily="18" charset="0"/>
                            </a:rPr>
                          </m:ctrlPr>
                        </m:sSubPr>
                        <m:e>
                          <m:r>
                            <a:rPr kumimoji="1" lang="en-US" altLang="zh-CN" sz="1200" b="0" i="1" dirty="0" smtClean="0">
                              <a:latin typeface="Cambria Math" panose="02040503050406030204" pitchFamily="18" charset="0"/>
                              <a:cs typeface="Times New Roman" panose="02020603050405020304" pitchFamily="18" charset="0"/>
                            </a:rPr>
                            <m:t>𝐵</m:t>
                          </m:r>
                        </m:e>
                        <m:sub>
                          <m:r>
                            <a:rPr kumimoji="1" lang="en-US" altLang="zh-CN" sz="1200" b="0" i="1" dirty="0" smtClean="0">
                              <a:latin typeface="Cambria Math" panose="02040503050406030204" pitchFamily="18" charset="0"/>
                              <a:cs typeface="Times New Roman" panose="02020603050405020304" pitchFamily="18" charset="0"/>
                            </a:rPr>
                            <m:t>𝑛</m:t>
                          </m:r>
                          <m:r>
                            <a:rPr kumimoji="1" lang="en-US" altLang="zh-CN" sz="1200" b="0" i="1" dirty="0" smtClean="0">
                              <a:latin typeface="Cambria Math" panose="02040503050406030204" pitchFamily="18" charset="0"/>
                              <a:cs typeface="Times New Roman" panose="02020603050405020304" pitchFamily="18" charset="0"/>
                            </a:rPr>
                            <m:t>+1</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127" name="矩形 126">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6074535" y="4015435"/>
                <a:ext cx="463806" cy="211356"/>
              </a:xfrm>
              <a:prstGeom prst="rect">
                <a:avLst/>
              </a:prstGeom>
              <a:blipFill>
                <a:blip r:embed="rId19"/>
                <a:stretch>
                  <a:fillRect b="-5556"/>
                </a:stretch>
              </a:blipFill>
              <a:ln w="127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矩形 127">
                <a:extLst>
                  <a:ext uri="{FF2B5EF4-FFF2-40B4-BE49-F238E27FC236}">
                    <a16:creationId xmlns:a16="http://schemas.microsoft.com/office/drawing/2014/main" id="{CF7A624B-16A1-422F-3039-65FFA6D406C8}"/>
                  </a:ext>
                </a:extLst>
              </p:cNvPr>
              <p:cNvSpPr/>
              <p:nvPr/>
            </p:nvSpPr>
            <p:spPr>
              <a:xfrm>
                <a:off x="7256827" y="4015435"/>
                <a:ext cx="463806" cy="211356"/>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i="1" dirty="0" smtClean="0">
                              <a:latin typeface="Cambria Math" panose="02040503050406030204" pitchFamily="18" charset="0"/>
                              <a:cs typeface="Times New Roman" panose="02020603050405020304" pitchFamily="18" charset="0"/>
                            </a:rPr>
                          </m:ctrlPr>
                        </m:sSubPr>
                        <m:e>
                          <m:r>
                            <a:rPr kumimoji="1" lang="en-US" altLang="zh-CN" sz="1200" b="0" i="1" dirty="0" smtClean="0">
                              <a:latin typeface="Cambria Math" panose="02040503050406030204" pitchFamily="18" charset="0"/>
                              <a:cs typeface="Times New Roman" panose="02020603050405020304" pitchFamily="18" charset="0"/>
                            </a:rPr>
                            <m:t>𝐵</m:t>
                          </m:r>
                        </m:e>
                        <m:sub>
                          <m:r>
                            <a:rPr kumimoji="1" lang="en-US" altLang="zh-CN" sz="1200" b="0" i="1" dirty="0" smtClean="0">
                              <a:latin typeface="Cambria Math" panose="02040503050406030204" pitchFamily="18" charset="0"/>
                              <a:cs typeface="Times New Roman" panose="02020603050405020304" pitchFamily="18" charset="0"/>
                            </a:rPr>
                            <m:t>𝑛</m:t>
                          </m:r>
                          <m:r>
                            <a:rPr kumimoji="1" lang="en-US" altLang="zh-CN" sz="1200" b="0" i="1" dirty="0" smtClean="0">
                              <a:latin typeface="Cambria Math" panose="02040503050406030204" pitchFamily="18" charset="0"/>
                              <a:cs typeface="Times New Roman" panose="02020603050405020304" pitchFamily="18" charset="0"/>
                            </a:rPr>
                            <m:t>−1</m:t>
                          </m:r>
                        </m:sub>
                      </m:sSub>
                    </m:oMath>
                  </m:oMathPara>
                </a14:m>
                <a:endParaRPr kumimoji="1" lang="zh-CN" altLang="en-US" sz="1200" dirty="0">
                  <a:latin typeface="Times New Roman" panose="02020603050405020304" pitchFamily="18" charset="0"/>
                  <a:cs typeface="Times New Roman" panose="02020603050405020304" pitchFamily="18" charset="0"/>
                </a:endParaRPr>
              </a:p>
            </p:txBody>
          </p:sp>
        </mc:Choice>
        <mc:Fallback xmlns="">
          <p:sp>
            <p:nvSpPr>
              <p:cNvPr id="128" name="矩形 127">
                <a:extLst>
                  <a:ext uri="{FF2B5EF4-FFF2-40B4-BE49-F238E27FC236}">
                    <a16:creationId xmlns:a16="http://schemas.microsoft.com/office/drawing/2014/main" id="{CF7A624B-16A1-422F-3039-65FFA6D406C8}"/>
                  </a:ext>
                </a:extLst>
              </p:cNvPr>
              <p:cNvSpPr>
                <a:spLocks noRot="1" noChangeAspect="1" noMove="1" noResize="1" noEditPoints="1" noAdjustHandles="1" noChangeArrowheads="1" noChangeShapeType="1" noTextEdit="1"/>
              </p:cNvSpPr>
              <p:nvPr/>
            </p:nvSpPr>
            <p:spPr>
              <a:xfrm>
                <a:off x="7256827" y="4015435"/>
                <a:ext cx="463806" cy="211356"/>
              </a:xfrm>
              <a:prstGeom prst="rect">
                <a:avLst/>
              </a:prstGeom>
              <a:blipFill>
                <a:blip r:embed="rId20"/>
                <a:stretch>
                  <a:fillRect b="-5556"/>
                </a:stretch>
              </a:blipFill>
              <a:ln w="12700">
                <a:solidFill>
                  <a:schemeClr val="tx1"/>
                </a:solidFill>
              </a:ln>
            </p:spPr>
            <p:txBody>
              <a:bodyPr/>
              <a:lstStyle/>
              <a:p>
                <a:r>
                  <a:rPr lang="zh-CN" altLang="en-US">
                    <a:noFill/>
                  </a:rPr>
                  <a:t> </a:t>
                </a:r>
              </a:p>
            </p:txBody>
          </p:sp>
        </mc:Fallback>
      </mc:AlternateContent>
      <p:sp>
        <p:nvSpPr>
          <p:cNvPr id="129" name="文本框 128"/>
          <p:cNvSpPr txBox="1"/>
          <p:nvPr/>
        </p:nvSpPr>
        <p:spPr>
          <a:xfrm>
            <a:off x="5769632" y="3942977"/>
            <a:ext cx="360245" cy="369332"/>
          </a:xfrm>
          <a:prstGeom prst="rect">
            <a:avLst/>
          </a:prstGeom>
          <a:noFill/>
        </p:spPr>
        <p:txBody>
          <a:bodyPr wrap="square" rtlCol="0">
            <a:spAutoFit/>
          </a:bodyPr>
          <a:lstStyle/>
          <a:p>
            <a:r>
              <a:rPr lang="en-US" altLang="zh-CN" dirty="0"/>
              <a:t>…</a:t>
            </a:r>
            <a:endParaRPr lang="zh-CN" altLang="en-US" dirty="0"/>
          </a:p>
        </p:txBody>
      </p:sp>
      <p:sp>
        <p:nvSpPr>
          <p:cNvPr id="130" name="文本框 129"/>
          <p:cNvSpPr txBox="1"/>
          <p:nvPr/>
        </p:nvSpPr>
        <p:spPr>
          <a:xfrm>
            <a:off x="7666253" y="3936447"/>
            <a:ext cx="360245" cy="369332"/>
          </a:xfrm>
          <a:prstGeom prst="rect">
            <a:avLst/>
          </a:prstGeom>
          <a:noFill/>
        </p:spPr>
        <p:txBody>
          <a:bodyPr wrap="square" rtlCol="0">
            <a:spAutoFit/>
          </a:bodyPr>
          <a:lstStyle/>
          <a:p>
            <a:r>
              <a:rPr lang="en-US" altLang="zh-CN" dirty="0"/>
              <a:t>…</a:t>
            </a:r>
            <a:endParaRPr lang="zh-CN" altLang="en-US" dirty="0"/>
          </a:p>
        </p:txBody>
      </p:sp>
      <p:sp>
        <p:nvSpPr>
          <p:cNvPr id="131" name="矩形 130">
            <a:extLst>
              <a:ext uri="{FF2B5EF4-FFF2-40B4-BE49-F238E27FC236}">
                <a16:creationId xmlns:a16="http://schemas.microsoft.com/office/drawing/2014/main" id="{2B74BDC1-C5AE-8C49-6813-FF17FFF462F0}"/>
              </a:ext>
            </a:extLst>
          </p:cNvPr>
          <p:cNvSpPr/>
          <p:nvPr/>
        </p:nvSpPr>
        <p:spPr>
          <a:xfrm>
            <a:off x="7211108" y="4015434"/>
            <a:ext cx="45719" cy="211357"/>
          </a:xfrm>
          <a:prstGeom prst="rect">
            <a:avLst/>
          </a:prstGeom>
          <a:solidFill>
            <a:schemeClr val="accent5">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cxnSp>
        <p:nvCxnSpPr>
          <p:cNvPr id="142" name="直接连接符 141"/>
          <p:cNvCxnSpPr>
            <a:stCxn id="131" idx="2"/>
          </p:cNvCxnSpPr>
          <p:nvPr/>
        </p:nvCxnSpPr>
        <p:spPr>
          <a:xfrm flipH="1">
            <a:off x="6657302" y="4226791"/>
            <a:ext cx="576666" cy="1965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矩形 147">
                <a:extLst>
                  <a:ext uri="{FF2B5EF4-FFF2-40B4-BE49-F238E27FC236}">
                    <a16:creationId xmlns:a16="http://schemas.microsoft.com/office/drawing/2014/main" id="{98013225-54B6-3112-AA1D-0404A50D64FF}"/>
                  </a:ext>
                </a:extLst>
              </p:cNvPr>
              <p:cNvSpPr/>
              <p:nvPr/>
            </p:nvSpPr>
            <p:spPr>
              <a:xfrm>
                <a:off x="7421950" y="4496686"/>
                <a:ext cx="1000892" cy="229698"/>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200" i="1" dirty="0" smtClean="0">
                              <a:latin typeface="Cambria Math" panose="02040503050406030204" pitchFamily="18" charset="0"/>
                              <a:cs typeface="Times New Roman" panose="02020603050405020304" pitchFamily="18" charset="0"/>
                            </a:rPr>
                          </m:ctrlPr>
                        </m:sSubPr>
                        <m:e>
                          <m:r>
                            <a:rPr lang="en-US" altLang="zh-CN" sz="1200" b="0" i="1" dirty="0" smtClean="0">
                              <a:latin typeface="Cambria Math" panose="02040503050406030204" pitchFamily="18" charset="0"/>
                              <a:cs typeface="Times New Roman" panose="02020603050405020304" pitchFamily="18" charset="0"/>
                            </a:rPr>
                            <m:t>𝐶</m:t>
                          </m:r>
                        </m:e>
                        <m:sub>
                          <m:r>
                            <a:rPr lang="en-US" altLang="zh-CN" sz="1200" b="0" i="1" dirty="0" smtClean="0">
                              <a:latin typeface="Cambria Math" panose="02040503050406030204" pitchFamily="18" charset="0"/>
                              <a:cs typeface="Times New Roman" panose="02020603050405020304" pitchFamily="18" charset="0"/>
                            </a:rPr>
                            <m:t>𝑛</m:t>
                          </m:r>
                          <m:r>
                            <a:rPr lang="en-US" altLang="zh-CN" sz="1200" b="0" i="1" dirty="0" smtClean="0">
                              <a:latin typeface="Cambria Math" panose="02040503050406030204" pitchFamily="18" charset="0"/>
                              <a:cs typeface="Times New Roman" panose="02020603050405020304" pitchFamily="18" charset="0"/>
                            </a:rPr>
                            <m:t>+1</m:t>
                          </m:r>
                        </m:sub>
                      </m:sSub>
                    </m:oMath>
                  </m:oMathPara>
                </a14:m>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148" name="矩形 147">
                <a:extLst>
                  <a:ext uri="{FF2B5EF4-FFF2-40B4-BE49-F238E27FC236}">
                    <a16:creationId xmlns:a16="http://schemas.microsoft.com/office/drawing/2014/main" id="{98013225-54B6-3112-AA1D-0404A50D64FF}"/>
                  </a:ext>
                </a:extLst>
              </p:cNvPr>
              <p:cNvSpPr>
                <a:spLocks noRot="1" noChangeAspect="1" noMove="1" noResize="1" noEditPoints="1" noAdjustHandles="1" noChangeArrowheads="1" noChangeShapeType="1" noTextEdit="1"/>
              </p:cNvSpPr>
              <p:nvPr/>
            </p:nvSpPr>
            <p:spPr>
              <a:xfrm>
                <a:off x="7421950" y="4496686"/>
                <a:ext cx="1000892" cy="229698"/>
              </a:xfrm>
              <a:prstGeom prst="rect">
                <a:avLst/>
              </a:prstGeom>
              <a:blipFill>
                <a:blip r:embed="rId21"/>
                <a:stretch>
                  <a:fillRect/>
                </a:stretch>
              </a:blipFill>
              <a:ln w="12700">
                <a:solidFill>
                  <a:schemeClr val="tx1"/>
                </a:solidFill>
              </a:ln>
            </p:spPr>
            <p:txBody>
              <a:bodyPr/>
              <a:lstStyle/>
              <a:p>
                <a:r>
                  <a:rPr lang="zh-CN" altLang="en-US">
                    <a:noFill/>
                  </a:rPr>
                  <a:t> </a:t>
                </a:r>
              </a:p>
            </p:txBody>
          </p:sp>
        </mc:Fallback>
      </mc:AlternateContent>
      <p:sp>
        <p:nvSpPr>
          <p:cNvPr id="151" name="文本框 150"/>
          <p:cNvSpPr txBox="1"/>
          <p:nvPr/>
        </p:nvSpPr>
        <p:spPr>
          <a:xfrm>
            <a:off x="7106447" y="4424340"/>
            <a:ext cx="360245"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153" name="矩形 152">
                <a:extLst>
                  <a:ext uri="{FF2B5EF4-FFF2-40B4-BE49-F238E27FC236}">
                    <a16:creationId xmlns:a16="http://schemas.microsoft.com/office/drawing/2014/main" id="{98013225-54B6-3112-AA1D-0404A50D64FF}"/>
                  </a:ext>
                </a:extLst>
              </p:cNvPr>
              <p:cNvSpPr/>
              <p:nvPr/>
            </p:nvSpPr>
            <p:spPr>
              <a:xfrm>
                <a:off x="9818525" y="4495552"/>
                <a:ext cx="1000892" cy="231966"/>
              </a:xfrm>
              <a:prstGeom prst="rect">
                <a:avLst/>
              </a:prstGeom>
              <a:solidFill>
                <a:schemeClr val="bg1">
                  <a:lumMod val="75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200" i="1" dirty="0" smtClean="0">
                              <a:latin typeface="Cambria Math" panose="02040503050406030204" pitchFamily="18" charset="0"/>
                              <a:cs typeface="Times New Roman" panose="02020603050405020304" pitchFamily="18" charset="0"/>
                            </a:rPr>
                          </m:ctrlPr>
                        </m:sSubPr>
                        <m:e>
                          <m:r>
                            <a:rPr lang="en-US" altLang="zh-CN" sz="1200" b="0" i="1" dirty="0" smtClean="0">
                              <a:latin typeface="Cambria Math" panose="02040503050406030204" pitchFamily="18" charset="0"/>
                              <a:cs typeface="Times New Roman" panose="02020603050405020304" pitchFamily="18" charset="0"/>
                            </a:rPr>
                            <m:t>𝐶</m:t>
                          </m:r>
                        </m:e>
                        <m:sub>
                          <m:r>
                            <a:rPr lang="en-US" altLang="zh-CN" sz="1200" b="0" i="1" dirty="0" smtClean="0">
                              <a:latin typeface="Cambria Math" panose="02040503050406030204" pitchFamily="18" charset="0"/>
                              <a:cs typeface="Times New Roman" panose="02020603050405020304" pitchFamily="18" charset="0"/>
                            </a:rPr>
                            <m:t>𝑛</m:t>
                          </m:r>
                          <m:r>
                            <a:rPr lang="en-US" altLang="zh-CN" sz="1200" b="0" i="1" dirty="0" smtClean="0">
                              <a:latin typeface="Cambria Math" panose="02040503050406030204" pitchFamily="18" charset="0"/>
                              <a:cs typeface="Times New Roman" panose="02020603050405020304" pitchFamily="18" charset="0"/>
                            </a:rPr>
                            <m:t>−1</m:t>
                          </m:r>
                        </m:sub>
                      </m:sSub>
                    </m:oMath>
                  </m:oMathPara>
                </a14:m>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153" name="矩形 152">
                <a:extLst>
                  <a:ext uri="{FF2B5EF4-FFF2-40B4-BE49-F238E27FC236}">
                    <a16:creationId xmlns:a16="http://schemas.microsoft.com/office/drawing/2014/main" id="{98013225-54B6-3112-AA1D-0404A50D64FF}"/>
                  </a:ext>
                </a:extLst>
              </p:cNvPr>
              <p:cNvSpPr>
                <a:spLocks noRot="1" noChangeAspect="1" noMove="1" noResize="1" noEditPoints="1" noAdjustHandles="1" noChangeArrowheads="1" noChangeShapeType="1" noTextEdit="1"/>
              </p:cNvSpPr>
              <p:nvPr/>
            </p:nvSpPr>
            <p:spPr>
              <a:xfrm>
                <a:off x="9818525" y="4495552"/>
                <a:ext cx="1000892" cy="231966"/>
              </a:xfrm>
              <a:prstGeom prst="rect">
                <a:avLst/>
              </a:prstGeom>
              <a:blipFill>
                <a:blip r:embed="rId22"/>
                <a:stretch>
                  <a:fillRect/>
                </a:stretch>
              </a:blipFill>
              <a:ln w="12700">
                <a:solidFill>
                  <a:schemeClr val="tx1"/>
                </a:solidFill>
              </a:ln>
            </p:spPr>
            <p:txBody>
              <a:bodyPr/>
              <a:lstStyle/>
              <a:p>
                <a:r>
                  <a:rPr lang="zh-CN" altLang="en-US">
                    <a:noFill/>
                  </a:rPr>
                  <a:t> </a:t>
                </a:r>
              </a:p>
            </p:txBody>
          </p:sp>
        </mc:Fallback>
      </mc:AlternateContent>
      <p:cxnSp>
        <p:nvCxnSpPr>
          <p:cNvPr id="156" name="直接连接符 155"/>
          <p:cNvCxnSpPr/>
          <p:nvPr/>
        </p:nvCxnSpPr>
        <p:spPr>
          <a:xfrm flipH="1">
            <a:off x="9295140" y="4327746"/>
            <a:ext cx="492874" cy="1678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文本框 160"/>
          <p:cNvSpPr txBox="1"/>
          <p:nvPr/>
        </p:nvSpPr>
        <p:spPr>
          <a:xfrm>
            <a:off x="10794017" y="4424340"/>
            <a:ext cx="360245" cy="369332"/>
          </a:xfrm>
          <a:prstGeom prst="rect">
            <a:avLst/>
          </a:prstGeom>
          <a:noFill/>
        </p:spPr>
        <p:txBody>
          <a:bodyPr wrap="square" rtlCol="0">
            <a:spAutoFit/>
          </a:bodyPr>
          <a:lstStyle/>
          <a:p>
            <a:r>
              <a:rPr lang="en-US" altLang="zh-CN" dirty="0"/>
              <a:t>…</a:t>
            </a:r>
            <a:endParaRPr lang="zh-CN" altLang="en-US" dirty="0"/>
          </a:p>
        </p:txBody>
      </p:sp>
      <p:cxnSp>
        <p:nvCxnSpPr>
          <p:cNvPr id="168" name="直接连接符 167"/>
          <p:cNvCxnSpPr>
            <a:stCxn id="78" idx="0"/>
          </p:cNvCxnSpPr>
          <p:nvPr/>
        </p:nvCxnSpPr>
        <p:spPr>
          <a:xfrm flipV="1">
            <a:off x="6432573" y="3186118"/>
            <a:ext cx="611898" cy="197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2" name="文本框 171"/>
              <p:cNvSpPr txBox="1"/>
              <p:nvPr/>
            </p:nvSpPr>
            <p:spPr>
              <a:xfrm>
                <a:off x="5375167" y="2764299"/>
                <a:ext cx="1126911" cy="400110"/>
              </a:xfrm>
              <a:prstGeom prst="rect">
                <a:avLst/>
              </a:prstGeom>
              <a:noFill/>
              <a:ln w="12700">
                <a:solidFill>
                  <a:schemeClr val="tx1"/>
                </a:solidFill>
              </a:ln>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External id = </a:t>
                </a:r>
                <a14:m>
                  <m:oMath xmlns:m="http://schemas.openxmlformats.org/officeDocument/2006/math">
                    <m:sSub>
                      <m:sSubPr>
                        <m:ctrlPr>
                          <a:rPr lang="en-US" altLang="zh-CN" sz="1000" i="1" dirty="0">
                            <a:latin typeface="Cambria Math" panose="02040503050406030204" pitchFamily="18" charset="0"/>
                          </a:rPr>
                        </m:ctrlPr>
                      </m:sSubPr>
                      <m:e>
                        <m:r>
                          <a:rPr lang="en-US" altLang="zh-CN" sz="1000" i="1" dirty="0">
                            <a:latin typeface="Cambria Math" panose="02040503050406030204" pitchFamily="18" charset="0"/>
                          </a:rPr>
                          <m:t>𝐸</m:t>
                        </m:r>
                      </m:e>
                      <m:sub>
                        <m:r>
                          <a:rPr lang="en-US" altLang="zh-CN" sz="1000" b="0" i="1" dirty="0" smtClean="0">
                            <a:latin typeface="Cambria Math" panose="02040503050406030204" pitchFamily="18" charset="0"/>
                          </a:rPr>
                          <m:t>𝑏</m:t>
                        </m:r>
                      </m:sub>
                    </m:sSub>
                  </m:oMath>
                </a14:m>
                <a:endParaRPr lang="en-US" altLang="zh-CN" sz="1000" dirty="0"/>
              </a:p>
              <a:p>
                <a:r>
                  <a:rPr lang="en-US" altLang="zh-CN" sz="1000" dirty="0">
                    <a:latin typeface="Times New Roman" panose="02020603050405020304" pitchFamily="18" charset="0"/>
                    <a:cs typeface="Times New Roman" panose="02020603050405020304" pitchFamily="18" charset="0"/>
                  </a:rPr>
                  <a:t>Timestamp = </a:t>
                </a:r>
                <a14:m>
                  <m:oMath xmlns:m="http://schemas.openxmlformats.org/officeDocument/2006/math">
                    <m:sSub>
                      <m:sSubPr>
                        <m:ctrlPr>
                          <a:rPr lang="en-US" altLang="zh-CN" sz="1000" i="1" dirty="0">
                            <a:latin typeface="Cambria Math" panose="02040503050406030204" pitchFamily="18" charset="0"/>
                          </a:rPr>
                        </m:ctrlPr>
                      </m:sSubPr>
                      <m:e>
                        <m:r>
                          <a:rPr lang="en-US" altLang="zh-CN" sz="1000" i="1" dirty="0">
                            <a:latin typeface="Cambria Math" panose="02040503050406030204" pitchFamily="18" charset="0"/>
                          </a:rPr>
                          <m:t>𝑇</m:t>
                        </m:r>
                      </m:e>
                      <m:sub>
                        <m:r>
                          <a:rPr lang="en-US" altLang="zh-CN" sz="1000" b="0" i="1" dirty="0" smtClean="0">
                            <a:latin typeface="Cambria Math" panose="02040503050406030204" pitchFamily="18" charset="0"/>
                          </a:rPr>
                          <m:t>𝑖</m:t>
                        </m:r>
                        <m:r>
                          <a:rPr lang="en-US" altLang="zh-CN" sz="1000" b="0" i="1" dirty="0" smtClean="0">
                            <a:latin typeface="Cambria Math" panose="02040503050406030204" pitchFamily="18" charset="0"/>
                          </a:rPr>
                          <m:t>−1</m:t>
                        </m:r>
                      </m:sub>
                    </m:sSub>
                  </m:oMath>
                </a14:m>
                <a:endParaRPr lang="zh-CN" altLang="en-US" sz="1000" dirty="0"/>
              </a:p>
            </p:txBody>
          </p:sp>
        </mc:Choice>
        <mc:Fallback xmlns="">
          <p:sp>
            <p:nvSpPr>
              <p:cNvPr id="172" name="文本框 171"/>
              <p:cNvSpPr txBox="1">
                <a:spLocks noRot="1" noChangeAspect="1" noMove="1" noResize="1" noEditPoints="1" noAdjustHandles="1" noChangeArrowheads="1" noChangeShapeType="1" noTextEdit="1"/>
              </p:cNvSpPr>
              <p:nvPr/>
            </p:nvSpPr>
            <p:spPr>
              <a:xfrm>
                <a:off x="5375167" y="2764299"/>
                <a:ext cx="1126911" cy="400110"/>
              </a:xfrm>
              <a:prstGeom prst="rect">
                <a:avLst/>
              </a:prstGeom>
              <a:blipFill>
                <a:blip r:embed="rId23"/>
                <a:stretch>
                  <a:fillRect b="-5882"/>
                </a:stretch>
              </a:blipFill>
              <a:ln w="12700">
                <a:solidFill>
                  <a:schemeClr val="tx1"/>
                </a:solidFill>
              </a:ln>
            </p:spPr>
            <p:txBody>
              <a:bodyPr/>
              <a:lstStyle/>
              <a:p>
                <a:r>
                  <a:rPr lang="zh-CN" altLang="en-US">
                    <a:noFill/>
                  </a:rPr>
                  <a:t> </a:t>
                </a:r>
              </a:p>
            </p:txBody>
          </p:sp>
        </mc:Fallback>
      </mc:AlternateContent>
      <p:cxnSp>
        <p:nvCxnSpPr>
          <p:cNvPr id="173" name="直接连接符 172"/>
          <p:cNvCxnSpPr>
            <a:stCxn id="81" idx="0"/>
          </p:cNvCxnSpPr>
          <p:nvPr/>
        </p:nvCxnSpPr>
        <p:spPr>
          <a:xfrm flipH="1" flipV="1">
            <a:off x="6114010" y="3167219"/>
            <a:ext cx="268662" cy="2164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057247" y="3625207"/>
            <a:ext cx="762661" cy="276999"/>
          </a:xfrm>
          <a:prstGeom prst="rect">
            <a:avLst/>
          </a:prstGeom>
          <a:noFill/>
        </p:spPr>
        <p:txBody>
          <a:bodyPr wrap="square" rtlCol="0">
            <a:spAutoFit/>
          </a:bodyPr>
          <a:lstStyle/>
          <a:p>
            <a:r>
              <a:rPr lang="zh-CN" altLang="en-US" sz="1200" b="1" dirty="0">
                <a:latin typeface="Times New Roman" panose="02020603050405020304" pitchFamily="18" charset="0"/>
                <a:cs typeface="Times New Roman" panose="02020603050405020304" pitchFamily="18" charset="0"/>
              </a:rPr>
              <a:t>①</a:t>
            </a:r>
          </a:p>
        </p:txBody>
      </p:sp>
      <p:sp>
        <p:nvSpPr>
          <p:cNvPr id="61" name="文本框 60"/>
          <p:cNvSpPr txBox="1"/>
          <p:nvPr/>
        </p:nvSpPr>
        <p:spPr>
          <a:xfrm>
            <a:off x="6341538" y="3718205"/>
            <a:ext cx="762661" cy="276999"/>
          </a:xfrm>
          <a:prstGeom prst="rect">
            <a:avLst/>
          </a:prstGeom>
          <a:noFill/>
        </p:spPr>
        <p:txBody>
          <a:bodyPr wrap="square" rtlCol="0">
            <a:spAutoFit/>
          </a:bodyPr>
          <a:lstStyle/>
          <a:p>
            <a:r>
              <a:rPr lang="zh-CN" altLang="en-US" sz="1200" b="1" dirty="0">
                <a:latin typeface="Times New Roman" panose="02020603050405020304" pitchFamily="18" charset="0"/>
                <a:cs typeface="Times New Roman" panose="02020603050405020304" pitchFamily="18" charset="0"/>
              </a:rPr>
              <a:t>②</a:t>
            </a:r>
          </a:p>
        </p:txBody>
      </p:sp>
      <p:sp>
        <p:nvSpPr>
          <p:cNvPr id="63" name="文本框 62"/>
          <p:cNvSpPr txBox="1"/>
          <p:nvPr/>
        </p:nvSpPr>
        <p:spPr>
          <a:xfrm>
            <a:off x="4453791" y="3213286"/>
            <a:ext cx="762661" cy="276999"/>
          </a:xfrm>
          <a:prstGeom prst="rect">
            <a:avLst/>
          </a:prstGeom>
          <a:noFill/>
        </p:spPr>
        <p:txBody>
          <a:bodyPr wrap="square" rtlCol="0">
            <a:spAutoFit/>
          </a:bodyPr>
          <a:lstStyle/>
          <a:p>
            <a:r>
              <a:rPr lang="zh-CN" altLang="en-US" sz="1200" b="1" dirty="0">
                <a:latin typeface="Times New Roman" panose="02020603050405020304" pitchFamily="18" charset="0"/>
                <a:cs typeface="Times New Roman" panose="02020603050405020304" pitchFamily="18" charset="0"/>
              </a:rPr>
              <a:t>③</a:t>
            </a:r>
          </a:p>
        </p:txBody>
      </p:sp>
      <p:sp>
        <p:nvSpPr>
          <p:cNvPr id="64" name="文本框 63"/>
          <p:cNvSpPr txBox="1"/>
          <p:nvPr/>
        </p:nvSpPr>
        <p:spPr>
          <a:xfrm>
            <a:off x="3410103" y="3454619"/>
            <a:ext cx="762661" cy="276999"/>
          </a:xfrm>
          <a:prstGeom prst="rect">
            <a:avLst/>
          </a:prstGeom>
          <a:noFill/>
        </p:spPr>
        <p:txBody>
          <a:bodyPr wrap="square" rtlCol="0">
            <a:spAutoFit/>
          </a:bodyPr>
          <a:lstStyle/>
          <a:p>
            <a:r>
              <a:rPr lang="zh-CN" altLang="en-US" sz="1200" b="1" dirty="0">
                <a:latin typeface="Times New Roman" panose="02020603050405020304" pitchFamily="18" charset="0"/>
                <a:cs typeface="Times New Roman" panose="02020603050405020304" pitchFamily="18" charset="0"/>
              </a:rPr>
              <a:t>④</a:t>
            </a:r>
          </a:p>
        </p:txBody>
      </p:sp>
    </p:spTree>
    <p:extLst>
      <p:ext uri="{BB962C8B-B14F-4D97-AF65-F5344CB8AC3E}">
        <p14:creationId xmlns:p14="http://schemas.microsoft.com/office/powerpoint/2010/main" val="4195840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D60CD681-8783-5E44-9667-914FBCD07F6B}"/>
              </a:ext>
            </a:extLst>
          </p:cNvPr>
          <p:cNvGraphicFramePr>
            <a:graphicFrameLocks/>
          </p:cNvGraphicFramePr>
          <p:nvPr>
            <p:extLst>
              <p:ext uri="{D42A27DB-BD31-4B8C-83A1-F6EECF244321}">
                <p14:modId xmlns:p14="http://schemas.microsoft.com/office/powerpoint/2010/main" val="1455969706"/>
              </p:ext>
            </p:extLst>
          </p:nvPr>
        </p:nvGraphicFramePr>
        <p:xfrm>
          <a:off x="182690" y="2068796"/>
          <a:ext cx="3880800" cy="210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D60CD681-8783-5E44-9667-914FBCD07F6B}"/>
              </a:ext>
            </a:extLst>
          </p:cNvPr>
          <p:cNvGraphicFramePr>
            <a:graphicFrameLocks/>
          </p:cNvGraphicFramePr>
          <p:nvPr>
            <p:extLst>
              <p:ext uri="{D42A27DB-BD31-4B8C-83A1-F6EECF244321}">
                <p14:modId xmlns:p14="http://schemas.microsoft.com/office/powerpoint/2010/main" val="3313455434"/>
              </p:ext>
            </p:extLst>
          </p:nvPr>
        </p:nvGraphicFramePr>
        <p:xfrm>
          <a:off x="4063490" y="2068796"/>
          <a:ext cx="3880800" cy="2102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a:extLst>
              <a:ext uri="{FF2B5EF4-FFF2-40B4-BE49-F238E27FC236}">
                <a16:creationId xmlns:a16="http://schemas.microsoft.com/office/drawing/2014/main" id="{D60CD681-8783-5E44-9667-914FBCD07F6B}"/>
              </a:ext>
            </a:extLst>
          </p:cNvPr>
          <p:cNvGraphicFramePr>
            <a:graphicFrameLocks/>
          </p:cNvGraphicFramePr>
          <p:nvPr>
            <p:extLst>
              <p:ext uri="{D42A27DB-BD31-4B8C-83A1-F6EECF244321}">
                <p14:modId xmlns:p14="http://schemas.microsoft.com/office/powerpoint/2010/main" val="469151122"/>
              </p:ext>
            </p:extLst>
          </p:nvPr>
        </p:nvGraphicFramePr>
        <p:xfrm>
          <a:off x="7944290" y="2084202"/>
          <a:ext cx="3950650" cy="2102400"/>
        </p:xfrm>
        <a:graphic>
          <a:graphicData uri="http://schemas.openxmlformats.org/drawingml/2006/chart">
            <c:chart xmlns:c="http://schemas.openxmlformats.org/drawingml/2006/chart" xmlns:r="http://schemas.openxmlformats.org/officeDocument/2006/relationships" r:id="rId4"/>
          </a:graphicData>
        </a:graphic>
      </p:graphicFrame>
      <p:sp>
        <p:nvSpPr>
          <p:cNvPr id="7" name="文本框 6"/>
          <p:cNvSpPr txBox="1"/>
          <p:nvPr/>
        </p:nvSpPr>
        <p:spPr>
          <a:xfrm>
            <a:off x="1555618" y="4099975"/>
            <a:ext cx="130651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(a) ResNet-101</a:t>
            </a:r>
            <a:endParaRPr lang="zh-CN" altLang="en-US" sz="1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5561466" y="4102691"/>
            <a:ext cx="1056481"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 VGG-19</a:t>
            </a:r>
            <a:endParaRPr lang="zh-CN" altLang="en-US" sz="14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9490288" y="4099975"/>
            <a:ext cx="960437"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(c) GPT-2</a:t>
            </a:r>
            <a:endParaRPr lang="zh-CN" altLang="en-US" sz="1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560BDE07-CF67-422B-AD5F-3225F0DC4246}"/>
              </a:ext>
            </a:extLst>
          </p:cNvPr>
          <p:cNvSpPr txBox="1"/>
          <p:nvPr/>
        </p:nvSpPr>
        <p:spPr>
          <a:xfrm>
            <a:off x="1095203" y="2717800"/>
            <a:ext cx="352597" cy="144000"/>
          </a:xfrm>
          <a:prstGeom prst="rect">
            <a:avLst/>
          </a:prstGeom>
          <a:solidFill>
            <a:schemeClr val="bg1"/>
          </a:solidFill>
        </p:spPr>
        <p:txBody>
          <a:bodyPr wrap="square" lIns="0" tIns="0" rIns="0" bIns="0" rtlCol="0">
            <a:spAutoFit/>
          </a:bodyPr>
          <a:lstStyle/>
          <a:p>
            <a:r>
              <a:rPr lang="en-US" altLang="zh-CN" sz="1100" dirty="0">
                <a:latin typeface="Times New Roman" panose="02020603050405020304" pitchFamily="18" charset="0"/>
                <a:cs typeface="Times New Roman" panose="02020603050405020304" pitchFamily="18" charset="0"/>
              </a:rPr>
              <a:t>DeFT</a:t>
            </a:r>
            <a:endParaRPr lang="zh-CN" altLang="en-US" sz="11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CD36B8BF-E25A-4C22-8F0C-162C4CDCFDC3}"/>
              </a:ext>
            </a:extLst>
          </p:cNvPr>
          <p:cNvSpPr txBox="1"/>
          <p:nvPr/>
        </p:nvSpPr>
        <p:spPr>
          <a:xfrm>
            <a:off x="4976003" y="2715750"/>
            <a:ext cx="352597" cy="144000"/>
          </a:xfrm>
          <a:prstGeom prst="rect">
            <a:avLst/>
          </a:prstGeom>
          <a:solidFill>
            <a:schemeClr val="bg1"/>
          </a:solidFill>
        </p:spPr>
        <p:txBody>
          <a:bodyPr wrap="square" lIns="0" tIns="0" rIns="0" bIns="0" rtlCol="0">
            <a:spAutoFit/>
          </a:bodyPr>
          <a:lstStyle/>
          <a:p>
            <a:r>
              <a:rPr lang="en-US" altLang="zh-CN" sz="1100" dirty="0">
                <a:latin typeface="Times New Roman" panose="02020603050405020304" pitchFamily="18" charset="0"/>
                <a:cs typeface="Times New Roman" panose="02020603050405020304" pitchFamily="18" charset="0"/>
              </a:rPr>
              <a:t>DeFT</a:t>
            </a:r>
            <a:endParaRPr lang="zh-CN" altLang="en-US" sz="11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6AB982F-B216-4793-BCFA-CD7F23EF695E}"/>
              </a:ext>
            </a:extLst>
          </p:cNvPr>
          <p:cNvSpPr txBox="1"/>
          <p:nvPr/>
        </p:nvSpPr>
        <p:spPr>
          <a:xfrm>
            <a:off x="8924254" y="2705300"/>
            <a:ext cx="352597" cy="144000"/>
          </a:xfrm>
          <a:prstGeom prst="rect">
            <a:avLst/>
          </a:prstGeom>
          <a:solidFill>
            <a:schemeClr val="bg1"/>
          </a:solidFill>
        </p:spPr>
        <p:txBody>
          <a:bodyPr wrap="square" lIns="0" tIns="0" rIns="0" bIns="0" rtlCol="0">
            <a:spAutoFit/>
          </a:bodyPr>
          <a:lstStyle/>
          <a:p>
            <a:r>
              <a:rPr lang="en-US" altLang="zh-CN" sz="1100" dirty="0">
                <a:latin typeface="Times New Roman" panose="02020603050405020304" pitchFamily="18" charset="0"/>
                <a:cs typeface="Times New Roman" panose="02020603050405020304" pitchFamily="18" charset="0"/>
              </a:rPr>
              <a:t>DeFT</a:t>
            </a:r>
            <a:endParaRPr lang="zh-CN"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30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优化目标建模分析</a:t>
            </a:r>
            <a:r>
              <a:rPr lang="en-US" altLang="zh-CN" dirty="0"/>
              <a:t>\</a:t>
            </a:r>
            <a:r>
              <a:rPr lang="zh-CN" altLang="en-US" dirty="0"/>
              <a:t>算法设计</a:t>
            </a:r>
          </a:p>
        </p:txBody>
      </p:sp>
      <p:sp>
        <p:nvSpPr>
          <p:cNvPr id="3" name="内容占位符 2"/>
          <p:cNvSpPr>
            <a:spLocks noGrp="1"/>
          </p:cNvSpPr>
          <p:nvPr>
            <p:ph idx="1"/>
          </p:nvPr>
        </p:nvSpPr>
        <p:spPr/>
        <p:txBody>
          <a:bodyPr/>
          <a:lstStyle/>
          <a:p>
            <a:r>
              <a:rPr lang="en-US" altLang="zh-CN" dirty="0" err="1"/>
              <a:t>Dp</a:t>
            </a:r>
            <a:r>
              <a:rPr lang="zh-CN" altLang="en-US" dirty="0"/>
              <a:t>、</a:t>
            </a:r>
            <a:r>
              <a:rPr lang="en-US" altLang="zh-CN" dirty="0"/>
              <a:t>overlap</a:t>
            </a:r>
            <a:r>
              <a:rPr lang="zh-CN" altLang="en-US" dirty="0"/>
              <a:t>、优先级调度这几个的分析</a:t>
            </a:r>
            <a:endParaRPr lang="en-US" altLang="zh-CN" dirty="0"/>
          </a:p>
          <a:p>
            <a:r>
              <a:rPr lang="zh-CN" altLang="en-US" dirty="0"/>
              <a:t>优化目标：最低</a:t>
            </a:r>
            <a:r>
              <a:rPr lang="en-US" altLang="zh-CN" dirty="0"/>
              <a:t>iteration</a:t>
            </a:r>
            <a:r>
              <a:rPr lang="zh-CN" altLang="en-US" dirty="0"/>
              <a:t>时间（线性扩展）</a:t>
            </a:r>
            <a:endParaRPr lang="en-US" altLang="zh-CN" dirty="0"/>
          </a:p>
          <a:p>
            <a:r>
              <a:rPr lang="zh-CN" altLang="en-US" dirty="0"/>
              <a:t>新算法</a:t>
            </a:r>
            <a:endParaRPr lang="en-US" altLang="zh-CN" dirty="0"/>
          </a:p>
          <a:p>
            <a:pPr lvl="1"/>
            <a:r>
              <a:rPr lang="zh-CN" altLang="en-US" dirty="0"/>
              <a:t>最优更新频率</a:t>
            </a:r>
            <a:r>
              <a:rPr lang="en-US" altLang="zh-CN" dirty="0"/>
              <a:t>=</a:t>
            </a:r>
            <a:r>
              <a:rPr lang="en-US" altLang="zh-CN" dirty="0" err="1"/>
              <a:t>Tcom</a:t>
            </a:r>
            <a:r>
              <a:rPr lang="en-US" altLang="zh-CN" dirty="0"/>
              <a:t>/(</a:t>
            </a:r>
            <a:r>
              <a:rPr lang="en-US" altLang="zh-CN" dirty="0" err="1"/>
              <a:t>Tbp+Tfp</a:t>
            </a:r>
            <a:r>
              <a:rPr lang="en-US" altLang="zh-CN" dirty="0"/>
              <a:t>)</a:t>
            </a:r>
          </a:p>
          <a:p>
            <a:pPr lvl="1"/>
            <a:r>
              <a:rPr lang="zh-CN" altLang="en-US" dirty="0"/>
              <a:t>根据更新频率和各张量的计算通信时间输出每轮的张量调度方案</a:t>
            </a:r>
            <a:endParaRPr lang="en-US" altLang="zh-CN" dirty="0"/>
          </a:p>
          <a:p>
            <a:pPr lvl="2"/>
            <a:r>
              <a:rPr lang="zh-CN" altLang="en-US" dirty="0"/>
              <a:t>只需保证计算流不存在空泡即可达到最优效率，在此基础上通信流的空泡尽量少，因为理论上越少更新频率越趋近于最优（精度最优）</a:t>
            </a:r>
            <a:endParaRPr lang="en-US" altLang="zh-CN" dirty="0"/>
          </a:p>
          <a:p>
            <a:pPr lvl="2"/>
            <a:r>
              <a:rPr lang="zh-CN" altLang="en-US" dirty="0"/>
              <a:t>根据各张量的通信时间可模拟为一个装箱问题（箱子容量：前向</a:t>
            </a:r>
            <a:r>
              <a:rPr lang="en-US" altLang="zh-CN" dirty="0"/>
              <a:t>/</a:t>
            </a:r>
            <a:r>
              <a:rPr lang="zh-CN" altLang="en-US" dirty="0"/>
              <a:t>反向时间），但存在一定的顺序约束</a:t>
            </a:r>
            <a:endParaRPr lang="en-US" altLang="zh-CN" dirty="0"/>
          </a:p>
          <a:p>
            <a:pPr lvl="1"/>
            <a:endParaRPr lang="zh-CN" altLang="en-US" dirty="0"/>
          </a:p>
        </p:txBody>
      </p:sp>
    </p:spTree>
    <p:extLst>
      <p:ext uri="{BB962C8B-B14F-4D97-AF65-F5344CB8AC3E}">
        <p14:creationId xmlns:p14="http://schemas.microsoft.com/office/powerpoint/2010/main" val="61020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CF7A624B-16A1-422F-3039-65FFA6D406C8}"/>
              </a:ext>
            </a:extLst>
          </p:cNvPr>
          <p:cNvSpPr/>
          <p:nvPr/>
        </p:nvSpPr>
        <p:spPr>
          <a:xfrm>
            <a:off x="1488835" y="1348044"/>
            <a:ext cx="1079894"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CF7A624B-16A1-422F-3039-65FFA6D406C8}"/>
              </a:ext>
            </a:extLst>
          </p:cNvPr>
          <p:cNvSpPr/>
          <p:nvPr/>
        </p:nvSpPr>
        <p:spPr>
          <a:xfrm>
            <a:off x="1396270" y="1114044"/>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CF7A624B-16A1-422F-3039-65FFA6D406C8}"/>
              </a:ext>
            </a:extLst>
          </p:cNvPr>
          <p:cNvSpPr/>
          <p:nvPr/>
        </p:nvSpPr>
        <p:spPr>
          <a:xfrm>
            <a:off x="1484089" y="1114044"/>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CF7A624B-16A1-422F-3039-65FFA6D406C8}"/>
              </a:ext>
            </a:extLst>
          </p:cNvPr>
          <p:cNvSpPr/>
          <p:nvPr/>
        </p:nvSpPr>
        <p:spPr>
          <a:xfrm>
            <a:off x="1574336" y="1114044"/>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CF7A624B-16A1-422F-3039-65FFA6D406C8}"/>
              </a:ext>
            </a:extLst>
          </p:cNvPr>
          <p:cNvSpPr/>
          <p:nvPr/>
        </p:nvSpPr>
        <p:spPr>
          <a:xfrm>
            <a:off x="1930727" y="1113884"/>
            <a:ext cx="36950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F7A624B-16A1-422F-3039-65FFA6D406C8}"/>
              </a:ext>
            </a:extLst>
          </p:cNvPr>
          <p:cNvSpPr/>
          <p:nvPr/>
        </p:nvSpPr>
        <p:spPr>
          <a:xfrm>
            <a:off x="2293990" y="1114044"/>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CF7A624B-16A1-422F-3039-65FFA6D406C8}"/>
              </a:ext>
            </a:extLst>
          </p:cNvPr>
          <p:cNvSpPr/>
          <p:nvPr/>
        </p:nvSpPr>
        <p:spPr>
          <a:xfrm>
            <a:off x="2654977" y="1114044"/>
            <a:ext cx="541481"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CF7A624B-16A1-422F-3039-65FFA6D406C8}"/>
              </a:ext>
            </a:extLst>
          </p:cNvPr>
          <p:cNvSpPr/>
          <p:nvPr/>
        </p:nvSpPr>
        <p:spPr>
          <a:xfrm>
            <a:off x="3196458" y="1114044"/>
            <a:ext cx="1173208"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CF7A624B-16A1-422F-3039-65FFA6D406C8}"/>
              </a:ext>
            </a:extLst>
          </p:cNvPr>
          <p:cNvSpPr/>
          <p:nvPr/>
        </p:nvSpPr>
        <p:spPr>
          <a:xfrm>
            <a:off x="2566156" y="1348044"/>
            <a:ext cx="539947"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CF7A624B-16A1-422F-3039-65FFA6D406C8}"/>
              </a:ext>
            </a:extLst>
          </p:cNvPr>
          <p:cNvSpPr/>
          <p:nvPr/>
        </p:nvSpPr>
        <p:spPr>
          <a:xfrm>
            <a:off x="3106103" y="1348044"/>
            <a:ext cx="719929" cy="23368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CF7A624B-16A1-422F-3039-65FFA6D406C8}"/>
              </a:ext>
            </a:extLst>
          </p:cNvPr>
          <p:cNvSpPr/>
          <p:nvPr/>
        </p:nvSpPr>
        <p:spPr>
          <a:xfrm>
            <a:off x="4455606" y="1347885"/>
            <a:ext cx="719929"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CF7A624B-16A1-422F-3039-65FFA6D406C8}"/>
              </a:ext>
            </a:extLst>
          </p:cNvPr>
          <p:cNvSpPr/>
          <p:nvPr/>
        </p:nvSpPr>
        <p:spPr>
          <a:xfrm>
            <a:off x="5175535" y="1347884"/>
            <a:ext cx="719929" cy="23352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CF7A624B-16A1-422F-3039-65FFA6D406C8}"/>
              </a:ext>
            </a:extLst>
          </p:cNvPr>
          <p:cNvSpPr/>
          <p:nvPr/>
        </p:nvSpPr>
        <p:spPr>
          <a:xfrm>
            <a:off x="3826032" y="1347885"/>
            <a:ext cx="629938"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CF7A624B-16A1-422F-3039-65FFA6D406C8}"/>
              </a:ext>
            </a:extLst>
          </p:cNvPr>
          <p:cNvSpPr/>
          <p:nvPr/>
        </p:nvSpPr>
        <p:spPr>
          <a:xfrm>
            <a:off x="5895100" y="1347884"/>
            <a:ext cx="683933"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CF7A624B-16A1-422F-3039-65FFA6D406C8}"/>
              </a:ext>
            </a:extLst>
          </p:cNvPr>
          <p:cNvSpPr/>
          <p:nvPr/>
        </p:nvSpPr>
        <p:spPr>
          <a:xfrm>
            <a:off x="6579033" y="1113884"/>
            <a:ext cx="90247"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63" name="矩形 62">
            <a:extLst>
              <a:ext uri="{FF2B5EF4-FFF2-40B4-BE49-F238E27FC236}">
                <a16:creationId xmlns:a16="http://schemas.microsoft.com/office/drawing/2014/main" id="{CF7A624B-16A1-422F-3039-65FFA6D406C8}"/>
              </a:ext>
            </a:extLst>
          </p:cNvPr>
          <p:cNvSpPr/>
          <p:nvPr/>
        </p:nvSpPr>
        <p:spPr>
          <a:xfrm>
            <a:off x="6669280" y="1113884"/>
            <a:ext cx="541481"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CF7A624B-16A1-422F-3039-65FFA6D406C8}"/>
              </a:ext>
            </a:extLst>
          </p:cNvPr>
          <p:cNvSpPr/>
          <p:nvPr/>
        </p:nvSpPr>
        <p:spPr>
          <a:xfrm>
            <a:off x="7210761" y="1113884"/>
            <a:ext cx="225617"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65" name="矩形 64">
            <a:extLst>
              <a:ext uri="{FF2B5EF4-FFF2-40B4-BE49-F238E27FC236}">
                <a16:creationId xmlns:a16="http://schemas.microsoft.com/office/drawing/2014/main" id="{CF7A624B-16A1-422F-3039-65FFA6D406C8}"/>
              </a:ext>
            </a:extLst>
          </p:cNvPr>
          <p:cNvSpPr/>
          <p:nvPr/>
        </p:nvSpPr>
        <p:spPr>
          <a:xfrm>
            <a:off x="7433574" y="1113884"/>
            <a:ext cx="180493"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CF7A624B-16A1-422F-3039-65FFA6D406C8}"/>
              </a:ext>
            </a:extLst>
          </p:cNvPr>
          <p:cNvSpPr/>
          <p:nvPr/>
        </p:nvSpPr>
        <p:spPr>
          <a:xfrm>
            <a:off x="7972735" y="1113884"/>
            <a:ext cx="90137"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CF7A624B-16A1-422F-3039-65FFA6D406C8}"/>
              </a:ext>
            </a:extLst>
          </p:cNvPr>
          <p:cNvSpPr/>
          <p:nvPr/>
        </p:nvSpPr>
        <p:spPr>
          <a:xfrm>
            <a:off x="7614067" y="1113884"/>
            <a:ext cx="180493"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CF7A624B-16A1-422F-3039-65FFA6D406C8}"/>
              </a:ext>
            </a:extLst>
          </p:cNvPr>
          <p:cNvSpPr/>
          <p:nvPr/>
        </p:nvSpPr>
        <p:spPr>
          <a:xfrm>
            <a:off x="7794560" y="1113884"/>
            <a:ext cx="180493"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04" name="文本框 203"/>
          <p:cNvSpPr txBox="1"/>
          <p:nvPr/>
        </p:nvSpPr>
        <p:spPr>
          <a:xfrm>
            <a:off x="211464" y="1163218"/>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WFBP</a:t>
            </a:r>
            <a:endParaRPr lang="zh-CN" altLang="en-US" dirty="0">
              <a:latin typeface="Times New Roman" panose="02020603050405020304" pitchFamily="18" charset="0"/>
              <a:cs typeface="Times New Roman" panose="02020603050405020304" pitchFamily="18" charset="0"/>
            </a:endParaRPr>
          </a:p>
        </p:txBody>
      </p:sp>
      <p:grpSp>
        <p:nvGrpSpPr>
          <p:cNvPr id="130" name="组合 129"/>
          <p:cNvGrpSpPr/>
          <p:nvPr/>
        </p:nvGrpSpPr>
        <p:grpSpPr>
          <a:xfrm>
            <a:off x="1396270" y="1769161"/>
            <a:ext cx="5682096" cy="474509"/>
            <a:chOff x="2450314" y="2335359"/>
            <a:chExt cx="5682096" cy="474509"/>
          </a:xfrm>
        </p:grpSpPr>
        <p:sp>
          <p:nvSpPr>
            <p:cNvPr id="74" name="矩形 73">
              <a:extLst>
                <a:ext uri="{FF2B5EF4-FFF2-40B4-BE49-F238E27FC236}">
                  <a16:creationId xmlns:a16="http://schemas.microsoft.com/office/drawing/2014/main" id="{CF7A624B-16A1-422F-3039-65FFA6D406C8}"/>
                </a:ext>
              </a:extLst>
            </p:cNvPr>
            <p:cNvSpPr/>
            <p:nvPr/>
          </p:nvSpPr>
          <p:spPr>
            <a:xfrm>
              <a:off x="2542165" y="2570632"/>
              <a:ext cx="86777"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77" name="矩形 76">
              <a:extLst>
                <a:ext uri="{FF2B5EF4-FFF2-40B4-BE49-F238E27FC236}">
                  <a16:creationId xmlns:a16="http://schemas.microsoft.com/office/drawing/2014/main" id="{CF7A624B-16A1-422F-3039-65FFA6D406C8}"/>
                </a:ext>
              </a:extLst>
            </p:cNvPr>
            <p:cNvSpPr/>
            <p:nvPr/>
          </p:nvSpPr>
          <p:spPr>
            <a:xfrm>
              <a:off x="2450314" y="2337269"/>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CF7A624B-16A1-422F-3039-65FFA6D406C8}"/>
                </a:ext>
              </a:extLst>
            </p:cNvPr>
            <p:cNvSpPr/>
            <p:nvPr/>
          </p:nvSpPr>
          <p:spPr>
            <a:xfrm>
              <a:off x="2538133" y="2337269"/>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CF7A624B-16A1-422F-3039-65FFA6D406C8}"/>
                </a:ext>
              </a:extLst>
            </p:cNvPr>
            <p:cNvSpPr/>
            <p:nvPr/>
          </p:nvSpPr>
          <p:spPr>
            <a:xfrm>
              <a:off x="2628380" y="2337269"/>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CF7A624B-16A1-422F-3039-65FFA6D406C8}"/>
                </a:ext>
              </a:extLst>
            </p:cNvPr>
            <p:cNvSpPr/>
            <p:nvPr/>
          </p:nvSpPr>
          <p:spPr>
            <a:xfrm>
              <a:off x="2989367" y="2337109"/>
              <a:ext cx="360987" cy="234001"/>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CF7A624B-16A1-422F-3039-65FFA6D406C8}"/>
                </a:ext>
              </a:extLst>
            </p:cNvPr>
            <p:cNvSpPr/>
            <p:nvPr/>
          </p:nvSpPr>
          <p:spPr>
            <a:xfrm>
              <a:off x="3348034" y="2337269"/>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82" name="矩形 81">
              <a:extLst>
                <a:ext uri="{FF2B5EF4-FFF2-40B4-BE49-F238E27FC236}">
                  <a16:creationId xmlns:a16="http://schemas.microsoft.com/office/drawing/2014/main" id="{CF7A624B-16A1-422F-3039-65FFA6D406C8}"/>
                </a:ext>
              </a:extLst>
            </p:cNvPr>
            <p:cNvSpPr/>
            <p:nvPr/>
          </p:nvSpPr>
          <p:spPr>
            <a:xfrm>
              <a:off x="3709021" y="2337269"/>
              <a:ext cx="541481"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CF7A624B-16A1-422F-3039-65FFA6D406C8}"/>
                </a:ext>
              </a:extLst>
            </p:cNvPr>
            <p:cNvSpPr/>
            <p:nvPr/>
          </p:nvSpPr>
          <p:spPr>
            <a:xfrm>
              <a:off x="4250502" y="2337269"/>
              <a:ext cx="1173208"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CF7A624B-16A1-422F-3039-65FFA6D406C8}"/>
                </a:ext>
              </a:extLst>
            </p:cNvPr>
            <p:cNvSpPr/>
            <p:nvPr/>
          </p:nvSpPr>
          <p:spPr>
            <a:xfrm>
              <a:off x="2628943" y="2570632"/>
              <a:ext cx="355828"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CF7A624B-16A1-422F-3039-65FFA6D406C8}"/>
                </a:ext>
              </a:extLst>
            </p:cNvPr>
            <p:cNvSpPr/>
            <p:nvPr/>
          </p:nvSpPr>
          <p:spPr>
            <a:xfrm>
              <a:off x="2984771" y="2575709"/>
              <a:ext cx="363322" cy="23415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CF7A624B-16A1-422F-3039-65FFA6D406C8}"/>
                </a:ext>
              </a:extLst>
            </p:cNvPr>
            <p:cNvSpPr/>
            <p:nvPr/>
          </p:nvSpPr>
          <p:spPr>
            <a:xfrm>
              <a:off x="3706928" y="2570632"/>
              <a:ext cx="543449"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CF7A624B-16A1-422F-3039-65FFA6D406C8}"/>
                </a:ext>
              </a:extLst>
            </p:cNvPr>
            <p:cNvSpPr/>
            <p:nvPr/>
          </p:nvSpPr>
          <p:spPr>
            <a:xfrm>
              <a:off x="4248680" y="2570633"/>
              <a:ext cx="719929" cy="23399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88" name="矩形 87">
              <a:extLst>
                <a:ext uri="{FF2B5EF4-FFF2-40B4-BE49-F238E27FC236}">
                  <a16:creationId xmlns:a16="http://schemas.microsoft.com/office/drawing/2014/main" id="{CF7A624B-16A1-422F-3039-65FFA6D406C8}"/>
                </a:ext>
              </a:extLst>
            </p:cNvPr>
            <p:cNvSpPr/>
            <p:nvPr/>
          </p:nvSpPr>
          <p:spPr>
            <a:xfrm>
              <a:off x="3349145" y="2570632"/>
              <a:ext cx="36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89" name="矩形 88">
              <a:extLst>
                <a:ext uri="{FF2B5EF4-FFF2-40B4-BE49-F238E27FC236}">
                  <a16:creationId xmlns:a16="http://schemas.microsoft.com/office/drawing/2014/main" id="{CF7A624B-16A1-422F-3039-65FFA6D406C8}"/>
                </a:ext>
              </a:extLst>
            </p:cNvPr>
            <p:cNvSpPr/>
            <p:nvPr/>
          </p:nvSpPr>
          <p:spPr>
            <a:xfrm>
              <a:off x="5423710" y="2570632"/>
              <a:ext cx="683933"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91" name="矩形 90">
              <a:extLst>
                <a:ext uri="{FF2B5EF4-FFF2-40B4-BE49-F238E27FC236}">
                  <a16:creationId xmlns:a16="http://schemas.microsoft.com/office/drawing/2014/main" id="{CF7A624B-16A1-422F-3039-65FFA6D406C8}"/>
                </a:ext>
              </a:extLst>
            </p:cNvPr>
            <p:cNvSpPr/>
            <p:nvPr/>
          </p:nvSpPr>
          <p:spPr>
            <a:xfrm>
              <a:off x="6878319" y="2569676"/>
              <a:ext cx="179645" cy="23663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92" name="矩形 91">
              <a:extLst>
                <a:ext uri="{FF2B5EF4-FFF2-40B4-BE49-F238E27FC236}">
                  <a16:creationId xmlns:a16="http://schemas.microsoft.com/office/drawing/2014/main" id="{CF7A624B-16A1-422F-3039-65FFA6D406C8}"/>
                </a:ext>
              </a:extLst>
            </p:cNvPr>
            <p:cNvSpPr/>
            <p:nvPr/>
          </p:nvSpPr>
          <p:spPr>
            <a:xfrm>
              <a:off x="7052273" y="2575709"/>
              <a:ext cx="990000" cy="23415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93" name="矩形 92">
              <a:extLst>
                <a:ext uri="{FF2B5EF4-FFF2-40B4-BE49-F238E27FC236}">
                  <a16:creationId xmlns:a16="http://schemas.microsoft.com/office/drawing/2014/main" id="{CF7A624B-16A1-422F-3039-65FFA6D406C8}"/>
                </a:ext>
              </a:extLst>
            </p:cNvPr>
            <p:cNvSpPr/>
            <p:nvPr/>
          </p:nvSpPr>
          <p:spPr>
            <a:xfrm>
              <a:off x="6548041" y="2569676"/>
              <a:ext cx="330279" cy="24019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94" name="矩形 93">
              <a:extLst>
                <a:ext uri="{FF2B5EF4-FFF2-40B4-BE49-F238E27FC236}">
                  <a16:creationId xmlns:a16="http://schemas.microsoft.com/office/drawing/2014/main" id="{CF7A624B-16A1-422F-3039-65FFA6D406C8}"/>
                </a:ext>
              </a:extLst>
            </p:cNvPr>
            <p:cNvSpPr/>
            <p:nvPr/>
          </p:nvSpPr>
          <p:spPr>
            <a:xfrm>
              <a:off x="6282842" y="2570153"/>
              <a:ext cx="270000" cy="23527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95" name="矩形 94">
              <a:extLst>
                <a:ext uri="{FF2B5EF4-FFF2-40B4-BE49-F238E27FC236}">
                  <a16:creationId xmlns:a16="http://schemas.microsoft.com/office/drawing/2014/main" id="{CF7A624B-16A1-422F-3039-65FFA6D406C8}"/>
                </a:ext>
              </a:extLst>
            </p:cNvPr>
            <p:cNvSpPr/>
            <p:nvPr/>
          </p:nvSpPr>
          <p:spPr>
            <a:xfrm>
              <a:off x="6103823" y="2570632"/>
              <a:ext cx="180000"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96" name="矩形 95">
              <a:extLst>
                <a:ext uri="{FF2B5EF4-FFF2-40B4-BE49-F238E27FC236}">
                  <a16:creationId xmlns:a16="http://schemas.microsoft.com/office/drawing/2014/main" id="{CF7A624B-16A1-422F-3039-65FFA6D406C8}"/>
                </a:ext>
              </a:extLst>
            </p:cNvPr>
            <p:cNvSpPr/>
            <p:nvPr/>
          </p:nvSpPr>
          <p:spPr>
            <a:xfrm>
              <a:off x="6108547" y="2336951"/>
              <a:ext cx="90247"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97" name="矩形 96">
              <a:extLst>
                <a:ext uri="{FF2B5EF4-FFF2-40B4-BE49-F238E27FC236}">
                  <a16:creationId xmlns:a16="http://schemas.microsoft.com/office/drawing/2014/main" id="{CF7A624B-16A1-422F-3039-65FFA6D406C8}"/>
                </a:ext>
              </a:extLst>
            </p:cNvPr>
            <p:cNvSpPr/>
            <p:nvPr/>
          </p:nvSpPr>
          <p:spPr>
            <a:xfrm>
              <a:off x="6198794" y="2336951"/>
              <a:ext cx="541481"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98" name="矩形 97">
              <a:extLst>
                <a:ext uri="{FF2B5EF4-FFF2-40B4-BE49-F238E27FC236}">
                  <a16:creationId xmlns:a16="http://schemas.microsoft.com/office/drawing/2014/main" id="{CF7A624B-16A1-422F-3039-65FFA6D406C8}"/>
                </a:ext>
              </a:extLst>
            </p:cNvPr>
            <p:cNvSpPr/>
            <p:nvPr/>
          </p:nvSpPr>
          <p:spPr>
            <a:xfrm>
              <a:off x="6740275" y="2336951"/>
              <a:ext cx="225617"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99" name="矩形 98">
              <a:extLst>
                <a:ext uri="{FF2B5EF4-FFF2-40B4-BE49-F238E27FC236}">
                  <a16:creationId xmlns:a16="http://schemas.microsoft.com/office/drawing/2014/main" id="{CF7A624B-16A1-422F-3039-65FFA6D406C8}"/>
                </a:ext>
              </a:extLst>
            </p:cNvPr>
            <p:cNvSpPr/>
            <p:nvPr/>
          </p:nvSpPr>
          <p:spPr>
            <a:xfrm>
              <a:off x="6963936" y="2336951"/>
              <a:ext cx="180493"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0" name="矩形 99">
              <a:extLst>
                <a:ext uri="{FF2B5EF4-FFF2-40B4-BE49-F238E27FC236}">
                  <a16:creationId xmlns:a16="http://schemas.microsoft.com/office/drawing/2014/main" id="{CF7A624B-16A1-422F-3039-65FFA6D406C8}"/>
                </a:ext>
              </a:extLst>
            </p:cNvPr>
            <p:cNvSpPr/>
            <p:nvPr/>
          </p:nvSpPr>
          <p:spPr>
            <a:xfrm>
              <a:off x="8042273" y="2335359"/>
              <a:ext cx="90137"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01" name="矩形 100">
              <a:extLst>
                <a:ext uri="{FF2B5EF4-FFF2-40B4-BE49-F238E27FC236}">
                  <a16:creationId xmlns:a16="http://schemas.microsoft.com/office/drawing/2014/main" id="{CF7A624B-16A1-422F-3039-65FFA6D406C8}"/>
                </a:ext>
              </a:extLst>
            </p:cNvPr>
            <p:cNvSpPr/>
            <p:nvPr/>
          </p:nvSpPr>
          <p:spPr>
            <a:xfrm>
              <a:off x="7143581" y="2336951"/>
              <a:ext cx="180493"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02" name="矩形 101">
              <a:extLst>
                <a:ext uri="{FF2B5EF4-FFF2-40B4-BE49-F238E27FC236}">
                  <a16:creationId xmlns:a16="http://schemas.microsoft.com/office/drawing/2014/main" id="{CF7A624B-16A1-422F-3039-65FFA6D406C8}"/>
                </a:ext>
              </a:extLst>
            </p:cNvPr>
            <p:cNvSpPr/>
            <p:nvPr/>
          </p:nvSpPr>
          <p:spPr>
            <a:xfrm>
              <a:off x="7324074" y="2336951"/>
              <a:ext cx="180493"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grpSp>
      <p:sp>
        <p:nvSpPr>
          <p:cNvPr id="205" name="文本框 204"/>
          <p:cNvSpPr txBox="1"/>
          <p:nvPr/>
        </p:nvSpPr>
        <p:spPr>
          <a:xfrm>
            <a:off x="191488" y="1664689"/>
            <a:ext cx="107494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Bytescheduler</a:t>
            </a:r>
            <a:endParaRPr lang="zh-CN" altLang="en-US" dirty="0">
              <a:latin typeface="Times New Roman" panose="02020603050405020304" pitchFamily="18" charset="0"/>
              <a:cs typeface="Times New Roman" panose="02020603050405020304" pitchFamily="18" charset="0"/>
            </a:endParaRPr>
          </a:p>
        </p:txBody>
      </p:sp>
      <p:sp>
        <p:nvSpPr>
          <p:cNvPr id="154" name="矩形 153">
            <a:extLst>
              <a:ext uri="{FF2B5EF4-FFF2-40B4-BE49-F238E27FC236}">
                <a16:creationId xmlns:a16="http://schemas.microsoft.com/office/drawing/2014/main" id="{CF7A624B-16A1-422F-3039-65FFA6D406C8}"/>
              </a:ext>
            </a:extLst>
          </p:cNvPr>
          <p:cNvSpPr/>
          <p:nvPr/>
        </p:nvSpPr>
        <p:spPr>
          <a:xfrm>
            <a:off x="1396270" y="2456722"/>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55" name="矩形 154">
            <a:extLst>
              <a:ext uri="{FF2B5EF4-FFF2-40B4-BE49-F238E27FC236}">
                <a16:creationId xmlns:a16="http://schemas.microsoft.com/office/drawing/2014/main" id="{CF7A624B-16A1-422F-3039-65FFA6D406C8}"/>
              </a:ext>
            </a:extLst>
          </p:cNvPr>
          <p:cNvSpPr/>
          <p:nvPr/>
        </p:nvSpPr>
        <p:spPr>
          <a:xfrm>
            <a:off x="1484089" y="2456722"/>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56" name="矩形 155">
            <a:extLst>
              <a:ext uri="{FF2B5EF4-FFF2-40B4-BE49-F238E27FC236}">
                <a16:creationId xmlns:a16="http://schemas.microsoft.com/office/drawing/2014/main" id="{CF7A624B-16A1-422F-3039-65FFA6D406C8}"/>
              </a:ext>
            </a:extLst>
          </p:cNvPr>
          <p:cNvSpPr/>
          <p:nvPr/>
        </p:nvSpPr>
        <p:spPr>
          <a:xfrm>
            <a:off x="1574336" y="2456722"/>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57" name="矩形 156">
            <a:extLst>
              <a:ext uri="{FF2B5EF4-FFF2-40B4-BE49-F238E27FC236}">
                <a16:creationId xmlns:a16="http://schemas.microsoft.com/office/drawing/2014/main" id="{CF7A624B-16A1-422F-3039-65FFA6D406C8}"/>
              </a:ext>
            </a:extLst>
          </p:cNvPr>
          <p:cNvSpPr/>
          <p:nvPr/>
        </p:nvSpPr>
        <p:spPr>
          <a:xfrm>
            <a:off x="1930727" y="2458857"/>
            <a:ext cx="369507" cy="233931"/>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58" name="矩形 157">
            <a:extLst>
              <a:ext uri="{FF2B5EF4-FFF2-40B4-BE49-F238E27FC236}">
                <a16:creationId xmlns:a16="http://schemas.microsoft.com/office/drawing/2014/main" id="{CF7A624B-16A1-422F-3039-65FFA6D406C8}"/>
              </a:ext>
            </a:extLst>
          </p:cNvPr>
          <p:cNvSpPr/>
          <p:nvPr/>
        </p:nvSpPr>
        <p:spPr>
          <a:xfrm>
            <a:off x="2293990" y="2456722"/>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59" name="矩形 158">
            <a:extLst>
              <a:ext uri="{FF2B5EF4-FFF2-40B4-BE49-F238E27FC236}">
                <a16:creationId xmlns:a16="http://schemas.microsoft.com/office/drawing/2014/main" id="{CF7A624B-16A1-422F-3039-65FFA6D406C8}"/>
              </a:ext>
            </a:extLst>
          </p:cNvPr>
          <p:cNvSpPr/>
          <p:nvPr/>
        </p:nvSpPr>
        <p:spPr>
          <a:xfrm>
            <a:off x="2654977" y="2456722"/>
            <a:ext cx="541481"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60" name="矩形 159">
            <a:extLst>
              <a:ext uri="{FF2B5EF4-FFF2-40B4-BE49-F238E27FC236}">
                <a16:creationId xmlns:a16="http://schemas.microsoft.com/office/drawing/2014/main" id="{CF7A624B-16A1-422F-3039-65FFA6D406C8}"/>
              </a:ext>
            </a:extLst>
          </p:cNvPr>
          <p:cNvSpPr/>
          <p:nvPr/>
        </p:nvSpPr>
        <p:spPr>
          <a:xfrm>
            <a:off x="3196458" y="2456722"/>
            <a:ext cx="1173208"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61" name="矩形 160">
            <a:extLst>
              <a:ext uri="{FF2B5EF4-FFF2-40B4-BE49-F238E27FC236}">
                <a16:creationId xmlns:a16="http://schemas.microsoft.com/office/drawing/2014/main" id="{CF7A624B-16A1-422F-3039-65FFA6D406C8}"/>
              </a:ext>
            </a:extLst>
          </p:cNvPr>
          <p:cNvSpPr/>
          <p:nvPr/>
        </p:nvSpPr>
        <p:spPr>
          <a:xfrm>
            <a:off x="1488118" y="2694214"/>
            <a:ext cx="1072845" cy="235888"/>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62" name="矩形 161">
            <a:extLst>
              <a:ext uri="{FF2B5EF4-FFF2-40B4-BE49-F238E27FC236}">
                <a16:creationId xmlns:a16="http://schemas.microsoft.com/office/drawing/2014/main" id="{CF7A624B-16A1-422F-3039-65FFA6D406C8}"/>
              </a:ext>
            </a:extLst>
          </p:cNvPr>
          <p:cNvSpPr/>
          <p:nvPr/>
        </p:nvSpPr>
        <p:spPr>
          <a:xfrm>
            <a:off x="5302007" y="2458305"/>
            <a:ext cx="90247"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63" name="矩形 162">
            <a:extLst>
              <a:ext uri="{FF2B5EF4-FFF2-40B4-BE49-F238E27FC236}">
                <a16:creationId xmlns:a16="http://schemas.microsoft.com/office/drawing/2014/main" id="{CF7A624B-16A1-422F-3039-65FFA6D406C8}"/>
              </a:ext>
            </a:extLst>
          </p:cNvPr>
          <p:cNvSpPr/>
          <p:nvPr/>
        </p:nvSpPr>
        <p:spPr>
          <a:xfrm>
            <a:off x="5392254" y="2458305"/>
            <a:ext cx="541481"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64" name="矩形 163">
            <a:extLst>
              <a:ext uri="{FF2B5EF4-FFF2-40B4-BE49-F238E27FC236}">
                <a16:creationId xmlns:a16="http://schemas.microsoft.com/office/drawing/2014/main" id="{CF7A624B-16A1-422F-3039-65FFA6D406C8}"/>
              </a:ext>
            </a:extLst>
          </p:cNvPr>
          <p:cNvSpPr/>
          <p:nvPr/>
        </p:nvSpPr>
        <p:spPr>
          <a:xfrm>
            <a:off x="6028835" y="2455854"/>
            <a:ext cx="223462" cy="23517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65" name="矩形 164">
            <a:extLst>
              <a:ext uri="{FF2B5EF4-FFF2-40B4-BE49-F238E27FC236}">
                <a16:creationId xmlns:a16="http://schemas.microsoft.com/office/drawing/2014/main" id="{CF7A624B-16A1-422F-3039-65FFA6D406C8}"/>
              </a:ext>
            </a:extLst>
          </p:cNvPr>
          <p:cNvSpPr/>
          <p:nvPr/>
        </p:nvSpPr>
        <p:spPr>
          <a:xfrm>
            <a:off x="6255807" y="2455759"/>
            <a:ext cx="176984" cy="23940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66" name="矩形 165">
            <a:extLst>
              <a:ext uri="{FF2B5EF4-FFF2-40B4-BE49-F238E27FC236}">
                <a16:creationId xmlns:a16="http://schemas.microsoft.com/office/drawing/2014/main" id="{CF7A624B-16A1-422F-3039-65FFA6D406C8}"/>
              </a:ext>
            </a:extLst>
          </p:cNvPr>
          <p:cNvSpPr/>
          <p:nvPr/>
        </p:nvSpPr>
        <p:spPr>
          <a:xfrm>
            <a:off x="6782878" y="2455780"/>
            <a:ext cx="90798" cy="23843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67" name="矩形 166">
            <a:extLst>
              <a:ext uri="{FF2B5EF4-FFF2-40B4-BE49-F238E27FC236}">
                <a16:creationId xmlns:a16="http://schemas.microsoft.com/office/drawing/2014/main" id="{CF7A624B-16A1-422F-3039-65FFA6D406C8}"/>
              </a:ext>
            </a:extLst>
          </p:cNvPr>
          <p:cNvSpPr/>
          <p:nvPr/>
        </p:nvSpPr>
        <p:spPr>
          <a:xfrm>
            <a:off x="6429950" y="2455759"/>
            <a:ext cx="176984" cy="23940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68" name="矩形 167">
            <a:extLst>
              <a:ext uri="{FF2B5EF4-FFF2-40B4-BE49-F238E27FC236}">
                <a16:creationId xmlns:a16="http://schemas.microsoft.com/office/drawing/2014/main" id="{CF7A624B-16A1-422F-3039-65FFA6D406C8}"/>
              </a:ext>
            </a:extLst>
          </p:cNvPr>
          <p:cNvSpPr/>
          <p:nvPr/>
        </p:nvSpPr>
        <p:spPr>
          <a:xfrm>
            <a:off x="6604093" y="2455759"/>
            <a:ext cx="176984" cy="23940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69" name="矩形 168">
            <a:extLst>
              <a:ext uri="{FF2B5EF4-FFF2-40B4-BE49-F238E27FC236}">
                <a16:creationId xmlns:a16="http://schemas.microsoft.com/office/drawing/2014/main" id="{CF7A624B-16A1-422F-3039-65FFA6D406C8}"/>
              </a:ext>
            </a:extLst>
          </p:cNvPr>
          <p:cNvSpPr/>
          <p:nvPr/>
        </p:nvSpPr>
        <p:spPr>
          <a:xfrm>
            <a:off x="4619353" y="2692788"/>
            <a:ext cx="683933" cy="23210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70" name="矩形 169">
            <a:extLst>
              <a:ext uri="{FF2B5EF4-FFF2-40B4-BE49-F238E27FC236}">
                <a16:creationId xmlns:a16="http://schemas.microsoft.com/office/drawing/2014/main" id="{CF7A624B-16A1-422F-3039-65FFA6D406C8}"/>
              </a:ext>
            </a:extLst>
          </p:cNvPr>
          <p:cNvSpPr/>
          <p:nvPr/>
        </p:nvSpPr>
        <p:spPr>
          <a:xfrm>
            <a:off x="6022129" y="2691209"/>
            <a:ext cx="539947" cy="234147"/>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71" name="矩形 170">
            <a:extLst>
              <a:ext uri="{FF2B5EF4-FFF2-40B4-BE49-F238E27FC236}">
                <a16:creationId xmlns:a16="http://schemas.microsoft.com/office/drawing/2014/main" id="{CF7A624B-16A1-422F-3039-65FFA6D406C8}"/>
              </a:ext>
            </a:extLst>
          </p:cNvPr>
          <p:cNvSpPr/>
          <p:nvPr/>
        </p:nvSpPr>
        <p:spPr>
          <a:xfrm>
            <a:off x="2554614" y="2691210"/>
            <a:ext cx="719929" cy="23368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72" name="矩形 171">
            <a:extLst>
              <a:ext uri="{FF2B5EF4-FFF2-40B4-BE49-F238E27FC236}">
                <a16:creationId xmlns:a16="http://schemas.microsoft.com/office/drawing/2014/main" id="{CF7A624B-16A1-422F-3039-65FFA6D406C8}"/>
              </a:ext>
            </a:extLst>
          </p:cNvPr>
          <p:cNvSpPr/>
          <p:nvPr/>
        </p:nvSpPr>
        <p:spPr>
          <a:xfrm>
            <a:off x="3273673" y="2692751"/>
            <a:ext cx="629938" cy="234798"/>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73" name="矩形 172">
            <a:extLst>
              <a:ext uri="{FF2B5EF4-FFF2-40B4-BE49-F238E27FC236}">
                <a16:creationId xmlns:a16="http://schemas.microsoft.com/office/drawing/2014/main" id="{CF7A624B-16A1-422F-3039-65FFA6D406C8}"/>
              </a:ext>
            </a:extLst>
          </p:cNvPr>
          <p:cNvSpPr/>
          <p:nvPr/>
        </p:nvSpPr>
        <p:spPr>
          <a:xfrm>
            <a:off x="3902741" y="2690721"/>
            <a:ext cx="719929" cy="23540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74" name="矩形 173">
            <a:extLst>
              <a:ext uri="{FF2B5EF4-FFF2-40B4-BE49-F238E27FC236}">
                <a16:creationId xmlns:a16="http://schemas.microsoft.com/office/drawing/2014/main" id="{CF7A624B-16A1-422F-3039-65FFA6D406C8}"/>
              </a:ext>
            </a:extLst>
          </p:cNvPr>
          <p:cNvSpPr/>
          <p:nvPr/>
        </p:nvSpPr>
        <p:spPr>
          <a:xfrm>
            <a:off x="5304021" y="2689751"/>
            <a:ext cx="719929" cy="235606"/>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06" name="文本框 205"/>
          <p:cNvSpPr txBox="1"/>
          <p:nvPr/>
        </p:nvSpPr>
        <p:spPr>
          <a:xfrm>
            <a:off x="191488" y="2509547"/>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US-byte</a:t>
            </a:r>
            <a:endParaRPr lang="zh-CN" altLang="en-US" dirty="0">
              <a:latin typeface="Times New Roman" panose="02020603050405020304" pitchFamily="18" charset="0"/>
              <a:cs typeface="Times New Roman" panose="02020603050405020304" pitchFamily="18" charset="0"/>
            </a:endParaRPr>
          </a:p>
        </p:txBody>
      </p:sp>
      <p:sp>
        <p:nvSpPr>
          <p:cNvPr id="104" name="矩形 103">
            <a:extLst>
              <a:ext uri="{FF2B5EF4-FFF2-40B4-BE49-F238E27FC236}">
                <a16:creationId xmlns:a16="http://schemas.microsoft.com/office/drawing/2014/main" id="{CF7A624B-16A1-422F-3039-65FFA6D406C8}"/>
              </a:ext>
            </a:extLst>
          </p:cNvPr>
          <p:cNvSpPr/>
          <p:nvPr/>
        </p:nvSpPr>
        <p:spPr>
          <a:xfrm>
            <a:off x="1396270" y="3146767"/>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05" name="矩形 104">
            <a:extLst>
              <a:ext uri="{FF2B5EF4-FFF2-40B4-BE49-F238E27FC236}">
                <a16:creationId xmlns:a16="http://schemas.microsoft.com/office/drawing/2014/main" id="{CF7A624B-16A1-422F-3039-65FFA6D406C8}"/>
              </a:ext>
            </a:extLst>
          </p:cNvPr>
          <p:cNvSpPr/>
          <p:nvPr/>
        </p:nvSpPr>
        <p:spPr>
          <a:xfrm>
            <a:off x="1484089" y="3146767"/>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06" name="矩形 105">
            <a:extLst>
              <a:ext uri="{FF2B5EF4-FFF2-40B4-BE49-F238E27FC236}">
                <a16:creationId xmlns:a16="http://schemas.microsoft.com/office/drawing/2014/main" id="{CF7A624B-16A1-422F-3039-65FFA6D406C8}"/>
              </a:ext>
            </a:extLst>
          </p:cNvPr>
          <p:cNvSpPr/>
          <p:nvPr/>
        </p:nvSpPr>
        <p:spPr>
          <a:xfrm>
            <a:off x="1574336" y="3146767"/>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CF7A624B-16A1-422F-3039-65FFA6D406C8}"/>
              </a:ext>
            </a:extLst>
          </p:cNvPr>
          <p:cNvSpPr/>
          <p:nvPr/>
        </p:nvSpPr>
        <p:spPr>
          <a:xfrm>
            <a:off x="1935323" y="3146607"/>
            <a:ext cx="360987" cy="23416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08" name="矩形 107">
            <a:extLst>
              <a:ext uri="{FF2B5EF4-FFF2-40B4-BE49-F238E27FC236}">
                <a16:creationId xmlns:a16="http://schemas.microsoft.com/office/drawing/2014/main" id="{CF7A624B-16A1-422F-3039-65FFA6D406C8}"/>
              </a:ext>
            </a:extLst>
          </p:cNvPr>
          <p:cNvSpPr/>
          <p:nvPr/>
        </p:nvSpPr>
        <p:spPr>
          <a:xfrm>
            <a:off x="2293990" y="3146767"/>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09" name="矩形 108">
            <a:extLst>
              <a:ext uri="{FF2B5EF4-FFF2-40B4-BE49-F238E27FC236}">
                <a16:creationId xmlns:a16="http://schemas.microsoft.com/office/drawing/2014/main" id="{CF7A624B-16A1-422F-3039-65FFA6D406C8}"/>
              </a:ext>
            </a:extLst>
          </p:cNvPr>
          <p:cNvSpPr/>
          <p:nvPr/>
        </p:nvSpPr>
        <p:spPr>
          <a:xfrm>
            <a:off x="2654977" y="3146767"/>
            <a:ext cx="541481"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10" name="矩形 109">
            <a:extLst>
              <a:ext uri="{FF2B5EF4-FFF2-40B4-BE49-F238E27FC236}">
                <a16:creationId xmlns:a16="http://schemas.microsoft.com/office/drawing/2014/main" id="{CF7A624B-16A1-422F-3039-65FFA6D406C8}"/>
              </a:ext>
            </a:extLst>
          </p:cNvPr>
          <p:cNvSpPr/>
          <p:nvPr/>
        </p:nvSpPr>
        <p:spPr>
          <a:xfrm>
            <a:off x="3196458" y="3146767"/>
            <a:ext cx="1173208"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39" name="矩形 138">
            <a:extLst>
              <a:ext uri="{FF2B5EF4-FFF2-40B4-BE49-F238E27FC236}">
                <a16:creationId xmlns:a16="http://schemas.microsoft.com/office/drawing/2014/main" id="{CF7A624B-16A1-422F-3039-65FFA6D406C8}"/>
              </a:ext>
            </a:extLst>
          </p:cNvPr>
          <p:cNvSpPr/>
          <p:nvPr/>
        </p:nvSpPr>
        <p:spPr>
          <a:xfrm>
            <a:off x="4371324" y="3146607"/>
            <a:ext cx="86593" cy="23416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0" name="矩形 139">
            <a:extLst>
              <a:ext uri="{FF2B5EF4-FFF2-40B4-BE49-F238E27FC236}">
                <a16:creationId xmlns:a16="http://schemas.microsoft.com/office/drawing/2014/main" id="{CF7A624B-16A1-422F-3039-65FFA6D406C8}"/>
              </a:ext>
            </a:extLst>
          </p:cNvPr>
          <p:cNvSpPr/>
          <p:nvPr/>
        </p:nvSpPr>
        <p:spPr>
          <a:xfrm>
            <a:off x="4452062" y="3149622"/>
            <a:ext cx="546589" cy="22791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1" name="矩形 140">
            <a:extLst>
              <a:ext uri="{FF2B5EF4-FFF2-40B4-BE49-F238E27FC236}">
                <a16:creationId xmlns:a16="http://schemas.microsoft.com/office/drawing/2014/main" id="{CF7A624B-16A1-422F-3039-65FFA6D406C8}"/>
              </a:ext>
            </a:extLst>
          </p:cNvPr>
          <p:cNvSpPr/>
          <p:nvPr/>
        </p:nvSpPr>
        <p:spPr>
          <a:xfrm>
            <a:off x="4995501" y="3146606"/>
            <a:ext cx="223659" cy="23368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2" name="矩形 141">
            <a:extLst>
              <a:ext uri="{FF2B5EF4-FFF2-40B4-BE49-F238E27FC236}">
                <a16:creationId xmlns:a16="http://schemas.microsoft.com/office/drawing/2014/main" id="{CF7A624B-16A1-422F-3039-65FFA6D406C8}"/>
              </a:ext>
            </a:extLst>
          </p:cNvPr>
          <p:cNvSpPr/>
          <p:nvPr/>
        </p:nvSpPr>
        <p:spPr>
          <a:xfrm>
            <a:off x="5217258" y="3146767"/>
            <a:ext cx="173500" cy="23352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3" name="矩形 142">
            <a:extLst>
              <a:ext uri="{FF2B5EF4-FFF2-40B4-BE49-F238E27FC236}">
                <a16:creationId xmlns:a16="http://schemas.microsoft.com/office/drawing/2014/main" id="{CF7A624B-16A1-422F-3039-65FFA6D406C8}"/>
              </a:ext>
            </a:extLst>
          </p:cNvPr>
          <p:cNvSpPr/>
          <p:nvPr/>
        </p:nvSpPr>
        <p:spPr>
          <a:xfrm>
            <a:off x="5758130" y="3146767"/>
            <a:ext cx="91632" cy="23352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4" name="矩形 143">
            <a:extLst>
              <a:ext uri="{FF2B5EF4-FFF2-40B4-BE49-F238E27FC236}">
                <a16:creationId xmlns:a16="http://schemas.microsoft.com/office/drawing/2014/main" id="{CF7A624B-16A1-422F-3039-65FFA6D406C8}"/>
              </a:ext>
            </a:extLst>
          </p:cNvPr>
          <p:cNvSpPr/>
          <p:nvPr/>
        </p:nvSpPr>
        <p:spPr>
          <a:xfrm>
            <a:off x="5391381" y="3146767"/>
            <a:ext cx="182811" cy="23352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5" name="矩形 144">
            <a:extLst>
              <a:ext uri="{FF2B5EF4-FFF2-40B4-BE49-F238E27FC236}">
                <a16:creationId xmlns:a16="http://schemas.microsoft.com/office/drawing/2014/main" id="{CF7A624B-16A1-422F-3039-65FFA6D406C8}"/>
              </a:ext>
            </a:extLst>
          </p:cNvPr>
          <p:cNvSpPr/>
          <p:nvPr/>
        </p:nvSpPr>
        <p:spPr>
          <a:xfrm>
            <a:off x="5574192" y="3146605"/>
            <a:ext cx="194832" cy="23368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77" name="矩形 176">
            <a:extLst>
              <a:ext uri="{FF2B5EF4-FFF2-40B4-BE49-F238E27FC236}">
                <a16:creationId xmlns:a16="http://schemas.microsoft.com/office/drawing/2014/main" id="{CF7A624B-16A1-422F-3039-65FFA6D406C8}"/>
              </a:ext>
            </a:extLst>
          </p:cNvPr>
          <p:cNvSpPr/>
          <p:nvPr/>
        </p:nvSpPr>
        <p:spPr>
          <a:xfrm>
            <a:off x="5846487" y="3146767"/>
            <a:ext cx="92675"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78" name="矩形 177">
            <a:extLst>
              <a:ext uri="{FF2B5EF4-FFF2-40B4-BE49-F238E27FC236}">
                <a16:creationId xmlns:a16="http://schemas.microsoft.com/office/drawing/2014/main" id="{CF7A624B-16A1-422F-3039-65FFA6D406C8}"/>
              </a:ext>
            </a:extLst>
          </p:cNvPr>
          <p:cNvSpPr/>
          <p:nvPr/>
        </p:nvSpPr>
        <p:spPr>
          <a:xfrm>
            <a:off x="5936734" y="3146767"/>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79" name="矩形 178">
            <a:extLst>
              <a:ext uri="{FF2B5EF4-FFF2-40B4-BE49-F238E27FC236}">
                <a16:creationId xmlns:a16="http://schemas.microsoft.com/office/drawing/2014/main" id="{CF7A624B-16A1-422F-3039-65FFA6D406C8}"/>
              </a:ext>
            </a:extLst>
          </p:cNvPr>
          <p:cNvSpPr/>
          <p:nvPr/>
        </p:nvSpPr>
        <p:spPr>
          <a:xfrm>
            <a:off x="6026981" y="3146767"/>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80" name="矩形 179">
            <a:extLst>
              <a:ext uri="{FF2B5EF4-FFF2-40B4-BE49-F238E27FC236}">
                <a16:creationId xmlns:a16="http://schemas.microsoft.com/office/drawing/2014/main" id="{CF7A624B-16A1-422F-3039-65FFA6D406C8}"/>
              </a:ext>
            </a:extLst>
          </p:cNvPr>
          <p:cNvSpPr/>
          <p:nvPr/>
        </p:nvSpPr>
        <p:spPr>
          <a:xfrm>
            <a:off x="6387968" y="3146607"/>
            <a:ext cx="360987" cy="237011"/>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81" name="矩形 180">
            <a:extLst>
              <a:ext uri="{FF2B5EF4-FFF2-40B4-BE49-F238E27FC236}">
                <a16:creationId xmlns:a16="http://schemas.microsoft.com/office/drawing/2014/main" id="{CF7A624B-16A1-422F-3039-65FFA6D406C8}"/>
              </a:ext>
            </a:extLst>
          </p:cNvPr>
          <p:cNvSpPr/>
          <p:nvPr/>
        </p:nvSpPr>
        <p:spPr>
          <a:xfrm>
            <a:off x="6746635" y="3146767"/>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82" name="矩形 181">
            <a:extLst>
              <a:ext uri="{FF2B5EF4-FFF2-40B4-BE49-F238E27FC236}">
                <a16:creationId xmlns:a16="http://schemas.microsoft.com/office/drawing/2014/main" id="{CF7A624B-16A1-422F-3039-65FFA6D406C8}"/>
              </a:ext>
            </a:extLst>
          </p:cNvPr>
          <p:cNvSpPr/>
          <p:nvPr/>
        </p:nvSpPr>
        <p:spPr>
          <a:xfrm>
            <a:off x="7107622" y="3146767"/>
            <a:ext cx="541481"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83" name="矩形 182">
            <a:extLst>
              <a:ext uri="{FF2B5EF4-FFF2-40B4-BE49-F238E27FC236}">
                <a16:creationId xmlns:a16="http://schemas.microsoft.com/office/drawing/2014/main" id="{CF7A624B-16A1-422F-3039-65FFA6D406C8}"/>
              </a:ext>
            </a:extLst>
          </p:cNvPr>
          <p:cNvSpPr/>
          <p:nvPr/>
        </p:nvSpPr>
        <p:spPr>
          <a:xfrm>
            <a:off x="7649103" y="3146767"/>
            <a:ext cx="1173208"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92" name="矩形 191">
            <a:extLst>
              <a:ext uri="{FF2B5EF4-FFF2-40B4-BE49-F238E27FC236}">
                <a16:creationId xmlns:a16="http://schemas.microsoft.com/office/drawing/2014/main" id="{CF7A624B-16A1-422F-3039-65FFA6D406C8}"/>
              </a:ext>
            </a:extLst>
          </p:cNvPr>
          <p:cNvSpPr/>
          <p:nvPr/>
        </p:nvSpPr>
        <p:spPr>
          <a:xfrm>
            <a:off x="8822240" y="3146456"/>
            <a:ext cx="93682" cy="23462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1</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193" name="矩形 192">
            <a:extLst>
              <a:ext uri="{FF2B5EF4-FFF2-40B4-BE49-F238E27FC236}">
                <a16:creationId xmlns:a16="http://schemas.microsoft.com/office/drawing/2014/main" id="{CF7A624B-16A1-422F-3039-65FFA6D406C8}"/>
              </a:ext>
            </a:extLst>
          </p:cNvPr>
          <p:cNvSpPr/>
          <p:nvPr/>
        </p:nvSpPr>
        <p:spPr>
          <a:xfrm>
            <a:off x="8915633" y="3149622"/>
            <a:ext cx="541481" cy="22907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2</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194" name="矩形 193">
            <a:extLst>
              <a:ext uri="{FF2B5EF4-FFF2-40B4-BE49-F238E27FC236}">
                <a16:creationId xmlns:a16="http://schemas.microsoft.com/office/drawing/2014/main" id="{CF7A624B-16A1-422F-3039-65FFA6D406C8}"/>
              </a:ext>
            </a:extLst>
          </p:cNvPr>
          <p:cNvSpPr/>
          <p:nvPr/>
        </p:nvSpPr>
        <p:spPr>
          <a:xfrm>
            <a:off x="9457114" y="3149622"/>
            <a:ext cx="217857" cy="22907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3</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195" name="矩形 194">
            <a:extLst>
              <a:ext uri="{FF2B5EF4-FFF2-40B4-BE49-F238E27FC236}">
                <a16:creationId xmlns:a16="http://schemas.microsoft.com/office/drawing/2014/main" id="{CF7A624B-16A1-422F-3039-65FFA6D406C8}"/>
              </a:ext>
            </a:extLst>
          </p:cNvPr>
          <p:cNvSpPr/>
          <p:nvPr/>
        </p:nvSpPr>
        <p:spPr>
          <a:xfrm>
            <a:off x="9673352" y="3148544"/>
            <a:ext cx="170021" cy="22899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4</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196" name="矩形 195">
            <a:extLst>
              <a:ext uri="{FF2B5EF4-FFF2-40B4-BE49-F238E27FC236}">
                <a16:creationId xmlns:a16="http://schemas.microsoft.com/office/drawing/2014/main" id="{CF7A624B-16A1-422F-3039-65FFA6D406C8}"/>
              </a:ext>
            </a:extLst>
          </p:cNvPr>
          <p:cNvSpPr/>
          <p:nvPr/>
        </p:nvSpPr>
        <p:spPr>
          <a:xfrm>
            <a:off x="10202231" y="3150205"/>
            <a:ext cx="101285" cy="229286"/>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7</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197" name="矩形 196">
            <a:extLst>
              <a:ext uri="{FF2B5EF4-FFF2-40B4-BE49-F238E27FC236}">
                <a16:creationId xmlns:a16="http://schemas.microsoft.com/office/drawing/2014/main" id="{CF7A624B-16A1-422F-3039-65FFA6D406C8}"/>
              </a:ext>
            </a:extLst>
          </p:cNvPr>
          <p:cNvSpPr/>
          <p:nvPr/>
        </p:nvSpPr>
        <p:spPr>
          <a:xfrm>
            <a:off x="9843374" y="3148932"/>
            <a:ext cx="193782" cy="22860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5</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198" name="矩形 197">
            <a:extLst>
              <a:ext uri="{FF2B5EF4-FFF2-40B4-BE49-F238E27FC236}">
                <a16:creationId xmlns:a16="http://schemas.microsoft.com/office/drawing/2014/main" id="{CF7A624B-16A1-422F-3039-65FFA6D406C8}"/>
              </a:ext>
            </a:extLst>
          </p:cNvPr>
          <p:cNvSpPr/>
          <p:nvPr/>
        </p:nvSpPr>
        <p:spPr>
          <a:xfrm>
            <a:off x="10030130" y="3148932"/>
            <a:ext cx="172873" cy="22860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6</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cxnSp>
        <p:nvCxnSpPr>
          <p:cNvPr id="200" name="直接连接符 199"/>
          <p:cNvCxnSpPr/>
          <p:nvPr/>
        </p:nvCxnSpPr>
        <p:spPr>
          <a:xfrm>
            <a:off x="8821373" y="3032009"/>
            <a:ext cx="4796" cy="7113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2" name="文本框 201"/>
          <p:cNvSpPr txBox="1"/>
          <p:nvPr/>
        </p:nvSpPr>
        <p:spPr>
          <a:xfrm>
            <a:off x="8810029" y="3587904"/>
            <a:ext cx="956272"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Update</a:t>
            </a:r>
            <a:endParaRPr lang="zh-CN" altLang="en-US" sz="1400" dirty="0">
              <a:latin typeface="Times New Roman" panose="02020603050405020304" pitchFamily="18" charset="0"/>
              <a:cs typeface="Times New Roman" panose="02020603050405020304" pitchFamily="18" charset="0"/>
            </a:endParaRPr>
          </a:p>
        </p:txBody>
      </p:sp>
      <p:sp>
        <p:nvSpPr>
          <p:cNvPr id="207" name="文本框 206"/>
          <p:cNvSpPr txBox="1"/>
          <p:nvPr/>
        </p:nvSpPr>
        <p:spPr>
          <a:xfrm>
            <a:off x="205758" y="3143273"/>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new1</a:t>
            </a:r>
            <a:endParaRPr lang="zh-CN" altLang="en-US" dirty="0">
              <a:latin typeface="Times New Roman" panose="02020603050405020304" pitchFamily="18" charset="0"/>
              <a:cs typeface="Times New Roman" panose="02020603050405020304" pitchFamily="18" charset="0"/>
            </a:endParaRPr>
          </a:p>
        </p:txBody>
      </p:sp>
      <p:sp>
        <p:nvSpPr>
          <p:cNvPr id="120" name="矩形 119">
            <a:extLst>
              <a:ext uri="{FF2B5EF4-FFF2-40B4-BE49-F238E27FC236}">
                <a16:creationId xmlns:a16="http://schemas.microsoft.com/office/drawing/2014/main" id="{CF7A624B-16A1-422F-3039-65FFA6D406C8}"/>
              </a:ext>
            </a:extLst>
          </p:cNvPr>
          <p:cNvSpPr/>
          <p:nvPr/>
        </p:nvSpPr>
        <p:spPr>
          <a:xfrm>
            <a:off x="5847234" y="3378696"/>
            <a:ext cx="1079894"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121" name="矩形 120">
            <a:extLst>
              <a:ext uri="{FF2B5EF4-FFF2-40B4-BE49-F238E27FC236}">
                <a16:creationId xmlns:a16="http://schemas.microsoft.com/office/drawing/2014/main" id="{CF7A624B-16A1-422F-3039-65FFA6D406C8}"/>
              </a:ext>
            </a:extLst>
          </p:cNvPr>
          <p:cNvSpPr/>
          <p:nvPr/>
        </p:nvSpPr>
        <p:spPr>
          <a:xfrm>
            <a:off x="1573381" y="3377535"/>
            <a:ext cx="539947" cy="23785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122" name="矩形 121">
            <a:extLst>
              <a:ext uri="{FF2B5EF4-FFF2-40B4-BE49-F238E27FC236}">
                <a16:creationId xmlns:a16="http://schemas.microsoft.com/office/drawing/2014/main" id="{CF7A624B-16A1-422F-3039-65FFA6D406C8}"/>
              </a:ext>
            </a:extLst>
          </p:cNvPr>
          <p:cNvSpPr/>
          <p:nvPr/>
        </p:nvSpPr>
        <p:spPr>
          <a:xfrm>
            <a:off x="2112102" y="3377535"/>
            <a:ext cx="719929" cy="23785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123" name="矩形 122">
            <a:extLst>
              <a:ext uri="{FF2B5EF4-FFF2-40B4-BE49-F238E27FC236}">
                <a16:creationId xmlns:a16="http://schemas.microsoft.com/office/drawing/2014/main" id="{CF7A624B-16A1-422F-3039-65FFA6D406C8}"/>
              </a:ext>
            </a:extLst>
          </p:cNvPr>
          <p:cNvSpPr/>
          <p:nvPr/>
        </p:nvSpPr>
        <p:spPr>
          <a:xfrm>
            <a:off x="2830805" y="3377535"/>
            <a:ext cx="719929" cy="23785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124" name="矩形 123">
            <a:extLst>
              <a:ext uri="{FF2B5EF4-FFF2-40B4-BE49-F238E27FC236}">
                <a16:creationId xmlns:a16="http://schemas.microsoft.com/office/drawing/2014/main" id="{CF7A624B-16A1-422F-3039-65FFA6D406C8}"/>
              </a:ext>
            </a:extLst>
          </p:cNvPr>
          <p:cNvSpPr/>
          <p:nvPr/>
        </p:nvSpPr>
        <p:spPr>
          <a:xfrm>
            <a:off x="3549508" y="3381002"/>
            <a:ext cx="719929" cy="23352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25" name="矩形 124">
            <a:extLst>
              <a:ext uri="{FF2B5EF4-FFF2-40B4-BE49-F238E27FC236}">
                <a16:creationId xmlns:a16="http://schemas.microsoft.com/office/drawing/2014/main" id="{CF7A624B-16A1-422F-3039-65FFA6D406C8}"/>
              </a:ext>
            </a:extLst>
          </p:cNvPr>
          <p:cNvSpPr/>
          <p:nvPr/>
        </p:nvSpPr>
        <p:spPr>
          <a:xfrm>
            <a:off x="4370564" y="3377535"/>
            <a:ext cx="632016" cy="237228"/>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126" name="矩形 125">
            <a:extLst>
              <a:ext uri="{FF2B5EF4-FFF2-40B4-BE49-F238E27FC236}">
                <a16:creationId xmlns:a16="http://schemas.microsoft.com/office/drawing/2014/main" id="{CF7A624B-16A1-422F-3039-65FFA6D406C8}"/>
              </a:ext>
            </a:extLst>
          </p:cNvPr>
          <p:cNvSpPr/>
          <p:nvPr/>
        </p:nvSpPr>
        <p:spPr>
          <a:xfrm>
            <a:off x="5002580" y="3380763"/>
            <a:ext cx="683933"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27" name="矩形 126">
            <a:extLst>
              <a:ext uri="{FF2B5EF4-FFF2-40B4-BE49-F238E27FC236}">
                <a16:creationId xmlns:a16="http://schemas.microsoft.com/office/drawing/2014/main" id="{CF7A624B-16A1-422F-3039-65FFA6D406C8}"/>
              </a:ext>
            </a:extLst>
          </p:cNvPr>
          <p:cNvSpPr/>
          <p:nvPr/>
        </p:nvSpPr>
        <p:spPr>
          <a:xfrm>
            <a:off x="6922368" y="3378696"/>
            <a:ext cx="1079894"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29" name="矩形 128">
            <a:extLst>
              <a:ext uri="{FF2B5EF4-FFF2-40B4-BE49-F238E27FC236}">
                <a16:creationId xmlns:a16="http://schemas.microsoft.com/office/drawing/2014/main" id="{CF7A624B-16A1-422F-3039-65FFA6D406C8}"/>
              </a:ext>
            </a:extLst>
          </p:cNvPr>
          <p:cNvSpPr/>
          <p:nvPr/>
        </p:nvSpPr>
        <p:spPr>
          <a:xfrm>
            <a:off x="8003883" y="3379014"/>
            <a:ext cx="719929" cy="23368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38" name="矩形 137">
            <a:extLst>
              <a:ext uri="{FF2B5EF4-FFF2-40B4-BE49-F238E27FC236}">
                <a16:creationId xmlns:a16="http://schemas.microsoft.com/office/drawing/2014/main" id="{CF7A624B-16A1-422F-3039-65FFA6D406C8}"/>
              </a:ext>
            </a:extLst>
          </p:cNvPr>
          <p:cNvSpPr/>
          <p:nvPr/>
        </p:nvSpPr>
        <p:spPr>
          <a:xfrm>
            <a:off x="8819807" y="3377535"/>
            <a:ext cx="719929"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6" name="矩形 145">
            <a:extLst>
              <a:ext uri="{FF2B5EF4-FFF2-40B4-BE49-F238E27FC236}">
                <a16:creationId xmlns:a16="http://schemas.microsoft.com/office/drawing/2014/main" id="{CF7A624B-16A1-422F-3039-65FFA6D406C8}"/>
              </a:ext>
            </a:extLst>
          </p:cNvPr>
          <p:cNvSpPr/>
          <p:nvPr/>
        </p:nvSpPr>
        <p:spPr>
          <a:xfrm>
            <a:off x="9539736" y="3377773"/>
            <a:ext cx="719929" cy="23352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9" name="文本框 148"/>
          <p:cNvSpPr txBox="1"/>
          <p:nvPr/>
        </p:nvSpPr>
        <p:spPr>
          <a:xfrm>
            <a:off x="206916" y="4150796"/>
            <a:ext cx="1074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new2</a:t>
            </a:r>
            <a:endParaRPr lang="zh-CN" altLang="en-US" dirty="0">
              <a:latin typeface="Times New Roman" panose="02020603050405020304" pitchFamily="18" charset="0"/>
              <a:cs typeface="Times New Roman" panose="02020603050405020304" pitchFamily="18" charset="0"/>
            </a:endParaRPr>
          </a:p>
        </p:txBody>
      </p:sp>
      <p:sp>
        <p:nvSpPr>
          <p:cNvPr id="245" name="矩形 244">
            <a:extLst>
              <a:ext uri="{FF2B5EF4-FFF2-40B4-BE49-F238E27FC236}">
                <a16:creationId xmlns:a16="http://schemas.microsoft.com/office/drawing/2014/main" id="{CF7A624B-16A1-422F-3039-65FFA6D406C8}"/>
              </a:ext>
            </a:extLst>
          </p:cNvPr>
          <p:cNvSpPr/>
          <p:nvPr/>
        </p:nvSpPr>
        <p:spPr>
          <a:xfrm>
            <a:off x="1396270" y="3979388"/>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46" name="矩形 245">
            <a:extLst>
              <a:ext uri="{FF2B5EF4-FFF2-40B4-BE49-F238E27FC236}">
                <a16:creationId xmlns:a16="http://schemas.microsoft.com/office/drawing/2014/main" id="{CF7A624B-16A1-422F-3039-65FFA6D406C8}"/>
              </a:ext>
            </a:extLst>
          </p:cNvPr>
          <p:cNvSpPr/>
          <p:nvPr/>
        </p:nvSpPr>
        <p:spPr>
          <a:xfrm>
            <a:off x="1484089" y="3979388"/>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47" name="矩形 246">
            <a:extLst>
              <a:ext uri="{FF2B5EF4-FFF2-40B4-BE49-F238E27FC236}">
                <a16:creationId xmlns:a16="http://schemas.microsoft.com/office/drawing/2014/main" id="{CF7A624B-16A1-422F-3039-65FFA6D406C8}"/>
              </a:ext>
            </a:extLst>
          </p:cNvPr>
          <p:cNvSpPr/>
          <p:nvPr/>
        </p:nvSpPr>
        <p:spPr>
          <a:xfrm>
            <a:off x="1574336" y="3979388"/>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48" name="矩形 247">
            <a:extLst>
              <a:ext uri="{FF2B5EF4-FFF2-40B4-BE49-F238E27FC236}">
                <a16:creationId xmlns:a16="http://schemas.microsoft.com/office/drawing/2014/main" id="{CF7A624B-16A1-422F-3039-65FFA6D406C8}"/>
              </a:ext>
            </a:extLst>
          </p:cNvPr>
          <p:cNvSpPr/>
          <p:nvPr/>
        </p:nvSpPr>
        <p:spPr>
          <a:xfrm>
            <a:off x="1935323" y="3979228"/>
            <a:ext cx="360987" cy="23416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49" name="矩形 248">
            <a:extLst>
              <a:ext uri="{FF2B5EF4-FFF2-40B4-BE49-F238E27FC236}">
                <a16:creationId xmlns:a16="http://schemas.microsoft.com/office/drawing/2014/main" id="{CF7A624B-16A1-422F-3039-65FFA6D406C8}"/>
              </a:ext>
            </a:extLst>
          </p:cNvPr>
          <p:cNvSpPr/>
          <p:nvPr/>
        </p:nvSpPr>
        <p:spPr>
          <a:xfrm>
            <a:off x="2293990" y="3979388"/>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50" name="矩形 249">
            <a:extLst>
              <a:ext uri="{FF2B5EF4-FFF2-40B4-BE49-F238E27FC236}">
                <a16:creationId xmlns:a16="http://schemas.microsoft.com/office/drawing/2014/main" id="{CF7A624B-16A1-422F-3039-65FFA6D406C8}"/>
              </a:ext>
            </a:extLst>
          </p:cNvPr>
          <p:cNvSpPr/>
          <p:nvPr/>
        </p:nvSpPr>
        <p:spPr>
          <a:xfrm>
            <a:off x="2654977" y="3979388"/>
            <a:ext cx="541481"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51" name="矩形 250">
            <a:extLst>
              <a:ext uri="{FF2B5EF4-FFF2-40B4-BE49-F238E27FC236}">
                <a16:creationId xmlns:a16="http://schemas.microsoft.com/office/drawing/2014/main" id="{CF7A624B-16A1-422F-3039-65FFA6D406C8}"/>
              </a:ext>
            </a:extLst>
          </p:cNvPr>
          <p:cNvSpPr/>
          <p:nvPr/>
        </p:nvSpPr>
        <p:spPr>
          <a:xfrm>
            <a:off x="3196458" y="3979388"/>
            <a:ext cx="1173208"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52" name="矩形 251">
            <a:extLst>
              <a:ext uri="{FF2B5EF4-FFF2-40B4-BE49-F238E27FC236}">
                <a16:creationId xmlns:a16="http://schemas.microsoft.com/office/drawing/2014/main" id="{CF7A624B-16A1-422F-3039-65FFA6D406C8}"/>
              </a:ext>
            </a:extLst>
          </p:cNvPr>
          <p:cNvSpPr/>
          <p:nvPr/>
        </p:nvSpPr>
        <p:spPr>
          <a:xfrm>
            <a:off x="4371324" y="3979228"/>
            <a:ext cx="86593" cy="23416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53" name="矩形 252">
            <a:extLst>
              <a:ext uri="{FF2B5EF4-FFF2-40B4-BE49-F238E27FC236}">
                <a16:creationId xmlns:a16="http://schemas.microsoft.com/office/drawing/2014/main" id="{CF7A624B-16A1-422F-3039-65FFA6D406C8}"/>
              </a:ext>
            </a:extLst>
          </p:cNvPr>
          <p:cNvSpPr/>
          <p:nvPr/>
        </p:nvSpPr>
        <p:spPr>
          <a:xfrm>
            <a:off x="4452062" y="3979227"/>
            <a:ext cx="548346" cy="235585"/>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54" name="矩形 253">
            <a:extLst>
              <a:ext uri="{FF2B5EF4-FFF2-40B4-BE49-F238E27FC236}">
                <a16:creationId xmlns:a16="http://schemas.microsoft.com/office/drawing/2014/main" id="{CF7A624B-16A1-422F-3039-65FFA6D406C8}"/>
              </a:ext>
            </a:extLst>
          </p:cNvPr>
          <p:cNvSpPr/>
          <p:nvPr/>
        </p:nvSpPr>
        <p:spPr>
          <a:xfrm>
            <a:off x="4995501" y="3979227"/>
            <a:ext cx="221757" cy="235585"/>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55" name="矩形 254">
            <a:extLst>
              <a:ext uri="{FF2B5EF4-FFF2-40B4-BE49-F238E27FC236}">
                <a16:creationId xmlns:a16="http://schemas.microsoft.com/office/drawing/2014/main" id="{CF7A624B-16A1-422F-3039-65FFA6D406C8}"/>
              </a:ext>
            </a:extLst>
          </p:cNvPr>
          <p:cNvSpPr/>
          <p:nvPr/>
        </p:nvSpPr>
        <p:spPr>
          <a:xfrm>
            <a:off x="5217258" y="3979388"/>
            <a:ext cx="171615" cy="23542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56" name="矩形 255">
            <a:extLst>
              <a:ext uri="{FF2B5EF4-FFF2-40B4-BE49-F238E27FC236}">
                <a16:creationId xmlns:a16="http://schemas.microsoft.com/office/drawing/2014/main" id="{CF7A624B-16A1-422F-3039-65FFA6D406C8}"/>
              </a:ext>
            </a:extLst>
          </p:cNvPr>
          <p:cNvSpPr/>
          <p:nvPr/>
        </p:nvSpPr>
        <p:spPr>
          <a:xfrm>
            <a:off x="5760878" y="3979388"/>
            <a:ext cx="88884" cy="23542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57" name="矩形 256">
            <a:extLst>
              <a:ext uri="{FF2B5EF4-FFF2-40B4-BE49-F238E27FC236}">
                <a16:creationId xmlns:a16="http://schemas.microsoft.com/office/drawing/2014/main" id="{CF7A624B-16A1-422F-3039-65FFA6D406C8}"/>
              </a:ext>
            </a:extLst>
          </p:cNvPr>
          <p:cNvSpPr/>
          <p:nvPr/>
        </p:nvSpPr>
        <p:spPr>
          <a:xfrm>
            <a:off x="5391381" y="3979388"/>
            <a:ext cx="186686" cy="23542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58" name="矩形 257">
            <a:extLst>
              <a:ext uri="{FF2B5EF4-FFF2-40B4-BE49-F238E27FC236}">
                <a16:creationId xmlns:a16="http://schemas.microsoft.com/office/drawing/2014/main" id="{CF7A624B-16A1-422F-3039-65FFA6D406C8}"/>
              </a:ext>
            </a:extLst>
          </p:cNvPr>
          <p:cNvSpPr/>
          <p:nvPr/>
        </p:nvSpPr>
        <p:spPr>
          <a:xfrm>
            <a:off x="5574192" y="3979226"/>
            <a:ext cx="187876" cy="235586"/>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59" name="矩形 258">
            <a:extLst>
              <a:ext uri="{FF2B5EF4-FFF2-40B4-BE49-F238E27FC236}">
                <a16:creationId xmlns:a16="http://schemas.microsoft.com/office/drawing/2014/main" id="{CF7A624B-16A1-422F-3039-65FFA6D406C8}"/>
              </a:ext>
            </a:extLst>
          </p:cNvPr>
          <p:cNvSpPr/>
          <p:nvPr/>
        </p:nvSpPr>
        <p:spPr>
          <a:xfrm>
            <a:off x="5846487" y="3979388"/>
            <a:ext cx="92675"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0" name="矩形 259">
            <a:extLst>
              <a:ext uri="{FF2B5EF4-FFF2-40B4-BE49-F238E27FC236}">
                <a16:creationId xmlns:a16="http://schemas.microsoft.com/office/drawing/2014/main" id="{CF7A624B-16A1-422F-3039-65FFA6D406C8}"/>
              </a:ext>
            </a:extLst>
          </p:cNvPr>
          <p:cNvSpPr/>
          <p:nvPr/>
        </p:nvSpPr>
        <p:spPr>
          <a:xfrm>
            <a:off x="5936734" y="3979388"/>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1" name="矩形 260">
            <a:extLst>
              <a:ext uri="{FF2B5EF4-FFF2-40B4-BE49-F238E27FC236}">
                <a16:creationId xmlns:a16="http://schemas.microsoft.com/office/drawing/2014/main" id="{CF7A624B-16A1-422F-3039-65FFA6D406C8}"/>
              </a:ext>
            </a:extLst>
          </p:cNvPr>
          <p:cNvSpPr/>
          <p:nvPr/>
        </p:nvSpPr>
        <p:spPr>
          <a:xfrm>
            <a:off x="6026981" y="3979388"/>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2" name="矩形 261">
            <a:extLst>
              <a:ext uri="{FF2B5EF4-FFF2-40B4-BE49-F238E27FC236}">
                <a16:creationId xmlns:a16="http://schemas.microsoft.com/office/drawing/2014/main" id="{CF7A624B-16A1-422F-3039-65FFA6D406C8}"/>
              </a:ext>
            </a:extLst>
          </p:cNvPr>
          <p:cNvSpPr/>
          <p:nvPr/>
        </p:nvSpPr>
        <p:spPr>
          <a:xfrm>
            <a:off x="6387968" y="3979228"/>
            <a:ext cx="360987" cy="235583"/>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3" name="矩形 262">
            <a:extLst>
              <a:ext uri="{FF2B5EF4-FFF2-40B4-BE49-F238E27FC236}">
                <a16:creationId xmlns:a16="http://schemas.microsoft.com/office/drawing/2014/main" id="{CF7A624B-16A1-422F-3039-65FFA6D406C8}"/>
              </a:ext>
            </a:extLst>
          </p:cNvPr>
          <p:cNvSpPr/>
          <p:nvPr/>
        </p:nvSpPr>
        <p:spPr>
          <a:xfrm>
            <a:off x="6746635" y="3979388"/>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4" name="矩形 263">
            <a:extLst>
              <a:ext uri="{FF2B5EF4-FFF2-40B4-BE49-F238E27FC236}">
                <a16:creationId xmlns:a16="http://schemas.microsoft.com/office/drawing/2014/main" id="{CF7A624B-16A1-422F-3039-65FFA6D406C8}"/>
              </a:ext>
            </a:extLst>
          </p:cNvPr>
          <p:cNvSpPr/>
          <p:nvPr/>
        </p:nvSpPr>
        <p:spPr>
          <a:xfrm>
            <a:off x="7107622" y="3979388"/>
            <a:ext cx="541481"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5" name="矩形 264">
            <a:extLst>
              <a:ext uri="{FF2B5EF4-FFF2-40B4-BE49-F238E27FC236}">
                <a16:creationId xmlns:a16="http://schemas.microsoft.com/office/drawing/2014/main" id="{CF7A624B-16A1-422F-3039-65FFA6D406C8}"/>
              </a:ext>
            </a:extLst>
          </p:cNvPr>
          <p:cNvSpPr/>
          <p:nvPr/>
        </p:nvSpPr>
        <p:spPr>
          <a:xfrm>
            <a:off x="7649103" y="3979388"/>
            <a:ext cx="1173208"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66" name="矩形 265">
            <a:extLst>
              <a:ext uri="{FF2B5EF4-FFF2-40B4-BE49-F238E27FC236}">
                <a16:creationId xmlns:a16="http://schemas.microsoft.com/office/drawing/2014/main" id="{CF7A624B-16A1-422F-3039-65FFA6D406C8}"/>
              </a:ext>
            </a:extLst>
          </p:cNvPr>
          <p:cNvSpPr/>
          <p:nvPr/>
        </p:nvSpPr>
        <p:spPr>
          <a:xfrm>
            <a:off x="8822239" y="3978761"/>
            <a:ext cx="96103" cy="23493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1</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67" name="矩形 266">
            <a:extLst>
              <a:ext uri="{FF2B5EF4-FFF2-40B4-BE49-F238E27FC236}">
                <a16:creationId xmlns:a16="http://schemas.microsoft.com/office/drawing/2014/main" id="{CF7A624B-16A1-422F-3039-65FFA6D406C8}"/>
              </a:ext>
            </a:extLst>
          </p:cNvPr>
          <p:cNvSpPr/>
          <p:nvPr/>
        </p:nvSpPr>
        <p:spPr>
          <a:xfrm>
            <a:off x="8915633" y="3979226"/>
            <a:ext cx="541481" cy="23415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2</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68" name="矩形 267">
            <a:extLst>
              <a:ext uri="{FF2B5EF4-FFF2-40B4-BE49-F238E27FC236}">
                <a16:creationId xmlns:a16="http://schemas.microsoft.com/office/drawing/2014/main" id="{CF7A624B-16A1-422F-3039-65FFA6D406C8}"/>
              </a:ext>
            </a:extLst>
          </p:cNvPr>
          <p:cNvSpPr/>
          <p:nvPr/>
        </p:nvSpPr>
        <p:spPr>
          <a:xfrm>
            <a:off x="9455616" y="3978812"/>
            <a:ext cx="224603" cy="239262"/>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3</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69" name="矩形 268">
            <a:extLst>
              <a:ext uri="{FF2B5EF4-FFF2-40B4-BE49-F238E27FC236}">
                <a16:creationId xmlns:a16="http://schemas.microsoft.com/office/drawing/2014/main" id="{CF7A624B-16A1-422F-3039-65FFA6D406C8}"/>
              </a:ext>
            </a:extLst>
          </p:cNvPr>
          <p:cNvSpPr/>
          <p:nvPr/>
        </p:nvSpPr>
        <p:spPr>
          <a:xfrm>
            <a:off x="9678844" y="3978816"/>
            <a:ext cx="177817" cy="239646"/>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4</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70" name="矩形 269">
            <a:extLst>
              <a:ext uri="{FF2B5EF4-FFF2-40B4-BE49-F238E27FC236}">
                <a16:creationId xmlns:a16="http://schemas.microsoft.com/office/drawing/2014/main" id="{CF7A624B-16A1-422F-3039-65FFA6D406C8}"/>
              </a:ext>
            </a:extLst>
          </p:cNvPr>
          <p:cNvSpPr/>
          <p:nvPr/>
        </p:nvSpPr>
        <p:spPr>
          <a:xfrm>
            <a:off x="10211821" y="3979231"/>
            <a:ext cx="109537" cy="234154"/>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7</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71" name="矩形 270">
            <a:extLst>
              <a:ext uri="{FF2B5EF4-FFF2-40B4-BE49-F238E27FC236}">
                <a16:creationId xmlns:a16="http://schemas.microsoft.com/office/drawing/2014/main" id="{CF7A624B-16A1-422F-3039-65FFA6D406C8}"/>
              </a:ext>
            </a:extLst>
          </p:cNvPr>
          <p:cNvSpPr/>
          <p:nvPr/>
        </p:nvSpPr>
        <p:spPr>
          <a:xfrm>
            <a:off x="9856047" y="3979292"/>
            <a:ext cx="181108" cy="23917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5</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sp>
        <p:nvSpPr>
          <p:cNvPr id="272" name="矩形 271">
            <a:extLst>
              <a:ext uri="{FF2B5EF4-FFF2-40B4-BE49-F238E27FC236}">
                <a16:creationId xmlns:a16="http://schemas.microsoft.com/office/drawing/2014/main" id="{CF7A624B-16A1-422F-3039-65FFA6D406C8}"/>
              </a:ext>
            </a:extLst>
          </p:cNvPr>
          <p:cNvSpPr/>
          <p:nvPr/>
        </p:nvSpPr>
        <p:spPr>
          <a:xfrm>
            <a:off x="10030130" y="3979292"/>
            <a:ext cx="179144" cy="23917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C000"/>
                </a:solidFill>
                <a:latin typeface="Times New Roman" panose="02020603050405020304" pitchFamily="18" charset="0"/>
                <a:cs typeface="Times New Roman" panose="02020603050405020304" pitchFamily="18" charset="0"/>
              </a:rPr>
              <a:t>6</a:t>
            </a:r>
            <a:endParaRPr kumimoji="1" lang="zh-CN" altLang="en-US" sz="1200" dirty="0">
              <a:solidFill>
                <a:srgbClr val="FFC000"/>
              </a:solidFill>
              <a:latin typeface="Times New Roman" panose="02020603050405020304" pitchFamily="18" charset="0"/>
              <a:cs typeface="Times New Roman" panose="02020603050405020304" pitchFamily="18" charset="0"/>
            </a:endParaRPr>
          </a:p>
        </p:txBody>
      </p:sp>
      <p:cxnSp>
        <p:nvCxnSpPr>
          <p:cNvPr id="273" name="直接连接符 272"/>
          <p:cNvCxnSpPr/>
          <p:nvPr/>
        </p:nvCxnSpPr>
        <p:spPr>
          <a:xfrm>
            <a:off x="8817202" y="3832044"/>
            <a:ext cx="2490" cy="9093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4" name="文本框 273"/>
          <p:cNvSpPr txBox="1"/>
          <p:nvPr/>
        </p:nvSpPr>
        <p:spPr>
          <a:xfrm>
            <a:off x="8815299" y="4433619"/>
            <a:ext cx="813229" cy="307777"/>
          </a:xfrm>
          <a:prstGeom prst="rect">
            <a:avLst/>
          </a:prstGeom>
          <a:noFill/>
          <a:ln w="19050">
            <a:noFill/>
          </a:ln>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Update</a:t>
            </a:r>
            <a:endParaRPr lang="zh-CN" altLang="en-US" sz="1400" dirty="0">
              <a:latin typeface="Times New Roman" panose="02020603050405020304" pitchFamily="18" charset="0"/>
              <a:cs typeface="Times New Roman" panose="02020603050405020304" pitchFamily="18" charset="0"/>
            </a:endParaRPr>
          </a:p>
        </p:txBody>
      </p:sp>
      <p:sp>
        <p:nvSpPr>
          <p:cNvPr id="275" name="矩形 274">
            <a:extLst>
              <a:ext uri="{FF2B5EF4-FFF2-40B4-BE49-F238E27FC236}">
                <a16:creationId xmlns:a16="http://schemas.microsoft.com/office/drawing/2014/main" id="{CF7A624B-16A1-422F-3039-65FFA6D406C8}"/>
              </a:ext>
            </a:extLst>
          </p:cNvPr>
          <p:cNvSpPr/>
          <p:nvPr/>
        </p:nvSpPr>
        <p:spPr>
          <a:xfrm>
            <a:off x="1488868" y="4443917"/>
            <a:ext cx="2824052" cy="234000"/>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276" name="矩形 275">
            <a:extLst>
              <a:ext uri="{FF2B5EF4-FFF2-40B4-BE49-F238E27FC236}">
                <a16:creationId xmlns:a16="http://schemas.microsoft.com/office/drawing/2014/main" id="{CF7A624B-16A1-422F-3039-65FFA6D406C8}"/>
              </a:ext>
            </a:extLst>
          </p:cNvPr>
          <p:cNvSpPr/>
          <p:nvPr/>
        </p:nvSpPr>
        <p:spPr>
          <a:xfrm>
            <a:off x="1573381" y="4214812"/>
            <a:ext cx="539947" cy="22768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277" name="矩形 276">
            <a:extLst>
              <a:ext uri="{FF2B5EF4-FFF2-40B4-BE49-F238E27FC236}">
                <a16:creationId xmlns:a16="http://schemas.microsoft.com/office/drawing/2014/main" id="{CF7A624B-16A1-422F-3039-65FFA6D406C8}"/>
              </a:ext>
            </a:extLst>
          </p:cNvPr>
          <p:cNvSpPr/>
          <p:nvPr/>
        </p:nvSpPr>
        <p:spPr>
          <a:xfrm>
            <a:off x="2112102" y="4214812"/>
            <a:ext cx="719929" cy="22768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278" name="矩形 277">
            <a:extLst>
              <a:ext uri="{FF2B5EF4-FFF2-40B4-BE49-F238E27FC236}">
                <a16:creationId xmlns:a16="http://schemas.microsoft.com/office/drawing/2014/main" id="{CF7A624B-16A1-422F-3039-65FFA6D406C8}"/>
              </a:ext>
            </a:extLst>
          </p:cNvPr>
          <p:cNvSpPr/>
          <p:nvPr/>
        </p:nvSpPr>
        <p:spPr>
          <a:xfrm>
            <a:off x="2830805" y="4214812"/>
            <a:ext cx="719929" cy="22768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279" name="矩形 278">
            <a:extLst>
              <a:ext uri="{FF2B5EF4-FFF2-40B4-BE49-F238E27FC236}">
                <a16:creationId xmlns:a16="http://schemas.microsoft.com/office/drawing/2014/main" id="{CF7A624B-16A1-422F-3039-65FFA6D406C8}"/>
              </a:ext>
            </a:extLst>
          </p:cNvPr>
          <p:cNvSpPr/>
          <p:nvPr/>
        </p:nvSpPr>
        <p:spPr>
          <a:xfrm>
            <a:off x="3549508" y="4214812"/>
            <a:ext cx="719929" cy="22768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280" name="矩形 279">
            <a:extLst>
              <a:ext uri="{FF2B5EF4-FFF2-40B4-BE49-F238E27FC236}">
                <a16:creationId xmlns:a16="http://schemas.microsoft.com/office/drawing/2014/main" id="{CF7A624B-16A1-422F-3039-65FFA6D406C8}"/>
              </a:ext>
            </a:extLst>
          </p:cNvPr>
          <p:cNvSpPr/>
          <p:nvPr/>
        </p:nvSpPr>
        <p:spPr>
          <a:xfrm>
            <a:off x="5052352" y="4215285"/>
            <a:ext cx="629938" cy="22863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281" name="矩形 280">
            <a:extLst>
              <a:ext uri="{FF2B5EF4-FFF2-40B4-BE49-F238E27FC236}">
                <a16:creationId xmlns:a16="http://schemas.microsoft.com/office/drawing/2014/main" id="{CF7A624B-16A1-422F-3039-65FFA6D406C8}"/>
              </a:ext>
            </a:extLst>
          </p:cNvPr>
          <p:cNvSpPr/>
          <p:nvPr/>
        </p:nvSpPr>
        <p:spPr>
          <a:xfrm>
            <a:off x="4370651" y="4215285"/>
            <a:ext cx="683933" cy="228631"/>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282" name="矩形 281">
            <a:extLst>
              <a:ext uri="{FF2B5EF4-FFF2-40B4-BE49-F238E27FC236}">
                <a16:creationId xmlns:a16="http://schemas.microsoft.com/office/drawing/2014/main" id="{CF7A624B-16A1-422F-3039-65FFA6D406C8}"/>
              </a:ext>
            </a:extLst>
          </p:cNvPr>
          <p:cNvSpPr/>
          <p:nvPr/>
        </p:nvSpPr>
        <p:spPr>
          <a:xfrm>
            <a:off x="5937300" y="4448743"/>
            <a:ext cx="2824052" cy="234000"/>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83" name="矩形 282">
            <a:extLst>
              <a:ext uri="{FF2B5EF4-FFF2-40B4-BE49-F238E27FC236}">
                <a16:creationId xmlns:a16="http://schemas.microsoft.com/office/drawing/2014/main" id="{CF7A624B-16A1-422F-3039-65FFA6D406C8}"/>
              </a:ext>
            </a:extLst>
          </p:cNvPr>
          <p:cNvSpPr/>
          <p:nvPr/>
        </p:nvSpPr>
        <p:spPr>
          <a:xfrm>
            <a:off x="6021813" y="4218462"/>
            <a:ext cx="539947"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84" name="矩形 283">
            <a:extLst>
              <a:ext uri="{FF2B5EF4-FFF2-40B4-BE49-F238E27FC236}">
                <a16:creationId xmlns:a16="http://schemas.microsoft.com/office/drawing/2014/main" id="{CF7A624B-16A1-422F-3039-65FFA6D406C8}"/>
              </a:ext>
            </a:extLst>
          </p:cNvPr>
          <p:cNvSpPr/>
          <p:nvPr/>
        </p:nvSpPr>
        <p:spPr>
          <a:xfrm>
            <a:off x="6560534" y="4218780"/>
            <a:ext cx="719929" cy="23368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85" name="矩形 284">
            <a:extLst>
              <a:ext uri="{FF2B5EF4-FFF2-40B4-BE49-F238E27FC236}">
                <a16:creationId xmlns:a16="http://schemas.microsoft.com/office/drawing/2014/main" id="{CF7A624B-16A1-422F-3039-65FFA6D406C8}"/>
              </a:ext>
            </a:extLst>
          </p:cNvPr>
          <p:cNvSpPr/>
          <p:nvPr/>
        </p:nvSpPr>
        <p:spPr>
          <a:xfrm>
            <a:off x="7279237" y="4218462"/>
            <a:ext cx="719929"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86" name="矩形 285">
            <a:extLst>
              <a:ext uri="{FF2B5EF4-FFF2-40B4-BE49-F238E27FC236}">
                <a16:creationId xmlns:a16="http://schemas.microsoft.com/office/drawing/2014/main" id="{CF7A624B-16A1-422F-3039-65FFA6D406C8}"/>
              </a:ext>
            </a:extLst>
          </p:cNvPr>
          <p:cNvSpPr/>
          <p:nvPr/>
        </p:nvSpPr>
        <p:spPr>
          <a:xfrm>
            <a:off x="7997940" y="4218075"/>
            <a:ext cx="719929" cy="23352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87" name="矩形 286">
            <a:extLst>
              <a:ext uri="{FF2B5EF4-FFF2-40B4-BE49-F238E27FC236}">
                <a16:creationId xmlns:a16="http://schemas.microsoft.com/office/drawing/2014/main" id="{CF7A624B-16A1-422F-3039-65FFA6D406C8}"/>
              </a:ext>
            </a:extLst>
          </p:cNvPr>
          <p:cNvSpPr/>
          <p:nvPr/>
        </p:nvSpPr>
        <p:spPr>
          <a:xfrm>
            <a:off x="9500784" y="4218075"/>
            <a:ext cx="629938" cy="225842"/>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88" name="矩形 287">
            <a:extLst>
              <a:ext uri="{FF2B5EF4-FFF2-40B4-BE49-F238E27FC236}">
                <a16:creationId xmlns:a16="http://schemas.microsoft.com/office/drawing/2014/main" id="{CF7A624B-16A1-422F-3039-65FFA6D406C8}"/>
              </a:ext>
            </a:extLst>
          </p:cNvPr>
          <p:cNvSpPr/>
          <p:nvPr/>
        </p:nvSpPr>
        <p:spPr>
          <a:xfrm>
            <a:off x="8819083" y="4213387"/>
            <a:ext cx="683933" cy="23052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grpSp>
        <p:nvGrpSpPr>
          <p:cNvPr id="2" name="组合 1"/>
          <p:cNvGrpSpPr/>
          <p:nvPr/>
        </p:nvGrpSpPr>
        <p:grpSpPr>
          <a:xfrm>
            <a:off x="8369064" y="1464645"/>
            <a:ext cx="1951350" cy="1313461"/>
            <a:chOff x="8049580" y="1912339"/>
            <a:chExt cx="1951350" cy="1313461"/>
          </a:xfrm>
        </p:grpSpPr>
        <p:sp>
          <p:nvSpPr>
            <p:cNvPr id="175" name="圆角矩形 174">
              <a:extLst>
                <a:ext uri="{FF2B5EF4-FFF2-40B4-BE49-F238E27FC236}">
                  <a16:creationId xmlns:a16="http://schemas.microsoft.com/office/drawing/2014/main" id="{EF184CA8-11B8-30EB-4542-D0F7F57468FD}"/>
                </a:ext>
              </a:extLst>
            </p:cNvPr>
            <p:cNvSpPr/>
            <p:nvPr/>
          </p:nvSpPr>
          <p:spPr>
            <a:xfrm>
              <a:off x="8049580" y="1912339"/>
              <a:ext cx="1863778" cy="1313461"/>
            </a:xfrm>
            <a:prstGeom prst="roundRect">
              <a:avLst>
                <a:gd name="adj" fmla="val 7370"/>
              </a:avLst>
            </a:prstGeom>
            <a:solidFill>
              <a:schemeClr val="accent4">
                <a:lumMod val="20000"/>
                <a:lumOff val="80000"/>
              </a:schemeClr>
            </a:solidFill>
            <a:ln w="1905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185" name="文本框 184"/>
            <p:cNvSpPr txBox="1"/>
            <p:nvPr/>
          </p:nvSpPr>
          <p:spPr>
            <a:xfrm>
              <a:off x="8504681" y="1979102"/>
              <a:ext cx="804363"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backward</a:t>
              </a:r>
              <a:endParaRPr lang="zh-CN" altLang="en-US" sz="1200" dirty="0">
                <a:latin typeface="Times New Roman" panose="02020603050405020304" pitchFamily="18" charset="0"/>
                <a:cs typeface="Times New Roman" panose="02020603050405020304" pitchFamily="18" charset="0"/>
              </a:endParaRPr>
            </a:p>
          </p:txBody>
        </p:sp>
        <p:sp>
          <p:nvSpPr>
            <p:cNvPr id="186" name="文本框 185"/>
            <p:cNvSpPr txBox="1"/>
            <p:nvPr/>
          </p:nvSpPr>
          <p:spPr>
            <a:xfrm>
              <a:off x="8510066" y="2285230"/>
              <a:ext cx="708098"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forward</a:t>
              </a:r>
              <a:endParaRPr lang="zh-CN" altLang="en-US" sz="1200" dirty="0">
                <a:latin typeface="Times New Roman" panose="02020603050405020304" pitchFamily="18" charset="0"/>
                <a:cs typeface="Times New Roman" panose="02020603050405020304" pitchFamily="18" charset="0"/>
              </a:endParaRPr>
            </a:p>
          </p:txBody>
        </p:sp>
        <p:sp>
          <p:nvSpPr>
            <p:cNvPr id="188" name="矩形 187">
              <a:extLst>
                <a:ext uri="{FF2B5EF4-FFF2-40B4-BE49-F238E27FC236}">
                  <a16:creationId xmlns:a16="http://schemas.microsoft.com/office/drawing/2014/main" id="{CF7A624B-16A1-422F-3039-65FFA6D406C8}"/>
                </a:ext>
              </a:extLst>
            </p:cNvPr>
            <p:cNvSpPr/>
            <p:nvPr/>
          </p:nvSpPr>
          <p:spPr>
            <a:xfrm>
              <a:off x="8136788" y="2000532"/>
              <a:ext cx="395393"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89" name="矩形 188">
              <a:extLst>
                <a:ext uri="{FF2B5EF4-FFF2-40B4-BE49-F238E27FC236}">
                  <a16:creationId xmlns:a16="http://schemas.microsoft.com/office/drawing/2014/main" id="{CF7A624B-16A1-422F-3039-65FFA6D406C8}"/>
                </a:ext>
              </a:extLst>
            </p:cNvPr>
            <p:cNvSpPr/>
            <p:nvPr/>
          </p:nvSpPr>
          <p:spPr>
            <a:xfrm>
              <a:off x="8139892" y="2306730"/>
              <a:ext cx="392290" cy="23400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90" name="矩形 189">
              <a:extLst>
                <a:ext uri="{FF2B5EF4-FFF2-40B4-BE49-F238E27FC236}">
                  <a16:creationId xmlns:a16="http://schemas.microsoft.com/office/drawing/2014/main" id="{CF7A624B-16A1-422F-3039-65FFA6D406C8}"/>
                </a:ext>
              </a:extLst>
            </p:cNvPr>
            <p:cNvSpPr/>
            <p:nvPr/>
          </p:nvSpPr>
          <p:spPr>
            <a:xfrm>
              <a:off x="8135531" y="2609683"/>
              <a:ext cx="396650" cy="233999"/>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latin typeface="Times New Roman" panose="02020603050405020304" pitchFamily="18" charset="0"/>
                <a:cs typeface="Times New Roman" panose="02020603050405020304" pitchFamily="18" charset="0"/>
              </a:endParaRPr>
            </a:p>
          </p:txBody>
        </p:sp>
        <p:sp>
          <p:nvSpPr>
            <p:cNvPr id="191" name="文本框 190"/>
            <p:cNvSpPr txBox="1"/>
            <p:nvPr/>
          </p:nvSpPr>
          <p:spPr>
            <a:xfrm>
              <a:off x="8510066" y="2581575"/>
              <a:ext cx="1490864"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nccl communication</a:t>
              </a:r>
              <a:endParaRPr lang="zh-CN" altLang="en-US" sz="1200" dirty="0">
                <a:latin typeface="Times New Roman" panose="02020603050405020304" pitchFamily="18" charset="0"/>
                <a:cs typeface="Times New Roman" panose="02020603050405020304" pitchFamily="18" charset="0"/>
              </a:endParaRPr>
            </a:p>
          </p:txBody>
        </p:sp>
        <p:sp>
          <p:nvSpPr>
            <p:cNvPr id="199" name="矩形 198">
              <a:extLst>
                <a:ext uri="{FF2B5EF4-FFF2-40B4-BE49-F238E27FC236}">
                  <a16:creationId xmlns:a16="http://schemas.microsoft.com/office/drawing/2014/main" id="{CF7A624B-16A1-422F-3039-65FFA6D406C8}"/>
                </a:ext>
              </a:extLst>
            </p:cNvPr>
            <p:cNvSpPr/>
            <p:nvPr/>
          </p:nvSpPr>
          <p:spPr>
            <a:xfrm>
              <a:off x="8131233" y="2919869"/>
              <a:ext cx="400948" cy="234000"/>
            </a:xfrm>
            <a:prstGeom prst="rect">
              <a:avLst/>
            </a:prstGeom>
            <a:solidFill>
              <a:schemeClr val="accent2">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201" name="文本框 200"/>
            <p:cNvSpPr txBox="1"/>
            <p:nvPr/>
          </p:nvSpPr>
          <p:spPr>
            <a:xfrm>
              <a:off x="8503465" y="2897008"/>
              <a:ext cx="1490864" cy="276999"/>
            </a:xfrm>
            <a:prstGeom prst="rect">
              <a:avLst/>
            </a:prstGeom>
            <a:noFill/>
            <a:ln w="19050">
              <a:no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gloo communication</a:t>
              </a:r>
              <a:endParaRPr lang="zh-CN" altLang="en-US" sz="1200" dirty="0">
                <a:latin typeface="Times New Roman" panose="02020603050405020304" pitchFamily="18" charset="0"/>
                <a:cs typeface="Times New Roman" panose="02020603050405020304" pitchFamily="18" charset="0"/>
              </a:endParaRPr>
            </a:p>
          </p:txBody>
        </p:sp>
      </p:grpSp>
      <p:cxnSp>
        <p:nvCxnSpPr>
          <p:cNvPr id="184" name="直接连接符 183"/>
          <p:cNvCxnSpPr/>
          <p:nvPr/>
        </p:nvCxnSpPr>
        <p:spPr>
          <a:xfrm>
            <a:off x="4368516" y="3023399"/>
            <a:ext cx="4796" cy="711397"/>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87" name="文本框 186"/>
          <p:cNvSpPr txBox="1"/>
          <p:nvPr/>
        </p:nvSpPr>
        <p:spPr>
          <a:xfrm>
            <a:off x="4364212" y="3593162"/>
            <a:ext cx="1129785" cy="307777"/>
          </a:xfrm>
          <a:prstGeom prst="rect">
            <a:avLst/>
          </a:prstGeom>
          <a:noFill/>
        </p:spPr>
        <p:txBody>
          <a:bodyPr wrap="square" rtlCol="0">
            <a:spAutoFit/>
          </a:bodyPr>
          <a:lstStyle/>
          <a:p>
            <a:r>
              <a:rPr lang="en-US" altLang="zh-CN" sz="1400" dirty="0">
                <a:solidFill>
                  <a:srgbClr val="00B0F0"/>
                </a:solidFill>
                <a:latin typeface="Times New Roman" panose="02020603050405020304" pitchFamily="18" charset="0"/>
                <a:cs typeface="Times New Roman" panose="02020603050405020304" pitchFamily="18" charset="0"/>
              </a:rPr>
              <a:t>Skip Update</a:t>
            </a:r>
            <a:endParaRPr lang="zh-CN" altLang="en-US" sz="1400" dirty="0">
              <a:solidFill>
                <a:srgbClr val="00B0F0"/>
              </a:solidFill>
              <a:latin typeface="Times New Roman" panose="02020603050405020304" pitchFamily="18" charset="0"/>
              <a:cs typeface="Times New Roman" panose="02020603050405020304" pitchFamily="18" charset="0"/>
            </a:endParaRPr>
          </a:p>
        </p:txBody>
      </p:sp>
      <p:cxnSp>
        <p:nvCxnSpPr>
          <p:cNvPr id="203" name="直接连接符 202"/>
          <p:cNvCxnSpPr/>
          <p:nvPr/>
        </p:nvCxnSpPr>
        <p:spPr>
          <a:xfrm>
            <a:off x="4365660" y="3827158"/>
            <a:ext cx="6377" cy="914238"/>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08" name="文本框 207"/>
          <p:cNvSpPr txBox="1"/>
          <p:nvPr/>
        </p:nvSpPr>
        <p:spPr>
          <a:xfrm>
            <a:off x="4364212" y="4431434"/>
            <a:ext cx="1129785" cy="307777"/>
          </a:xfrm>
          <a:prstGeom prst="rect">
            <a:avLst/>
          </a:prstGeom>
          <a:noFill/>
        </p:spPr>
        <p:txBody>
          <a:bodyPr wrap="square" rtlCol="0">
            <a:spAutoFit/>
          </a:bodyPr>
          <a:lstStyle/>
          <a:p>
            <a:r>
              <a:rPr lang="en-US" altLang="zh-CN" sz="1400" dirty="0">
                <a:solidFill>
                  <a:srgbClr val="00B0F0"/>
                </a:solidFill>
                <a:latin typeface="Times New Roman" panose="02020603050405020304" pitchFamily="18" charset="0"/>
                <a:cs typeface="Times New Roman" panose="02020603050405020304" pitchFamily="18" charset="0"/>
              </a:rPr>
              <a:t>Skip Update</a:t>
            </a:r>
            <a:endParaRPr lang="zh-CN" altLang="en-US" sz="1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59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F7A624B-16A1-422F-3039-65FFA6D406C8}"/>
              </a:ext>
            </a:extLst>
          </p:cNvPr>
          <p:cNvSpPr/>
          <p:nvPr/>
        </p:nvSpPr>
        <p:spPr>
          <a:xfrm>
            <a:off x="1396270" y="3146767"/>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CF7A624B-16A1-422F-3039-65FFA6D406C8}"/>
              </a:ext>
            </a:extLst>
          </p:cNvPr>
          <p:cNvSpPr/>
          <p:nvPr/>
        </p:nvSpPr>
        <p:spPr>
          <a:xfrm>
            <a:off x="1484089" y="3146767"/>
            <a:ext cx="9024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7A624B-16A1-422F-3039-65FFA6D406C8}"/>
              </a:ext>
            </a:extLst>
          </p:cNvPr>
          <p:cNvSpPr/>
          <p:nvPr/>
        </p:nvSpPr>
        <p:spPr>
          <a:xfrm>
            <a:off x="1574336" y="3146767"/>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F7A624B-16A1-422F-3039-65FFA6D406C8}"/>
              </a:ext>
            </a:extLst>
          </p:cNvPr>
          <p:cNvSpPr/>
          <p:nvPr/>
        </p:nvSpPr>
        <p:spPr>
          <a:xfrm>
            <a:off x="1935323" y="3146607"/>
            <a:ext cx="360987" cy="23416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F7A624B-16A1-422F-3039-65FFA6D406C8}"/>
              </a:ext>
            </a:extLst>
          </p:cNvPr>
          <p:cNvSpPr/>
          <p:nvPr/>
        </p:nvSpPr>
        <p:spPr>
          <a:xfrm>
            <a:off x="2293990" y="3146767"/>
            <a:ext cx="360987"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F7A624B-16A1-422F-3039-65FFA6D406C8}"/>
              </a:ext>
            </a:extLst>
          </p:cNvPr>
          <p:cNvSpPr/>
          <p:nvPr/>
        </p:nvSpPr>
        <p:spPr>
          <a:xfrm>
            <a:off x="2654977" y="3146767"/>
            <a:ext cx="541481"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F7A624B-16A1-422F-3039-65FFA6D406C8}"/>
              </a:ext>
            </a:extLst>
          </p:cNvPr>
          <p:cNvSpPr/>
          <p:nvPr/>
        </p:nvSpPr>
        <p:spPr>
          <a:xfrm>
            <a:off x="3196458" y="3146767"/>
            <a:ext cx="1173208" cy="234000"/>
          </a:xfrm>
          <a:prstGeom prst="rect">
            <a:avLst/>
          </a:prstGeom>
          <a:solidFill>
            <a:schemeClr val="accent5">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F7A624B-16A1-422F-3039-65FFA6D406C8}"/>
              </a:ext>
            </a:extLst>
          </p:cNvPr>
          <p:cNvSpPr/>
          <p:nvPr/>
        </p:nvSpPr>
        <p:spPr>
          <a:xfrm>
            <a:off x="4371324" y="3146607"/>
            <a:ext cx="86593" cy="234160"/>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1</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F7A624B-16A1-422F-3039-65FFA6D406C8}"/>
              </a:ext>
            </a:extLst>
          </p:cNvPr>
          <p:cNvSpPr/>
          <p:nvPr/>
        </p:nvSpPr>
        <p:spPr>
          <a:xfrm>
            <a:off x="4452062" y="3149622"/>
            <a:ext cx="546589" cy="227913"/>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2</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CF7A624B-16A1-422F-3039-65FFA6D406C8}"/>
              </a:ext>
            </a:extLst>
          </p:cNvPr>
          <p:cNvSpPr/>
          <p:nvPr/>
        </p:nvSpPr>
        <p:spPr>
          <a:xfrm>
            <a:off x="4995501" y="3146606"/>
            <a:ext cx="223659" cy="23368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3</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F7A624B-16A1-422F-3039-65FFA6D406C8}"/>
              </a:ext>
            </a:extLst>
          </p:cNvPr>
          <p:cNvSpPr/>
          <p:nvPr/>
        </p:nvSpPr>
        <p:spPr>
          <a:xfrm>
            <a:off x="5217258" y="3146767"/>
            <a:ext cx="173500" cy="23352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4</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F7A624B-16A1-422F-3039-65FFA6D406C8}"/>
              </a:ext>
            </a:extLst>
          </p:cNvPr>
          <p:cNvSpPr/>
          <p:nvPr/>
        </p:nvSpPr>
        <p:spPr>
          <a:xfrm>
            <a:off x="5758130" y="3146767"/>
            <a:ext cx="91632" cy="23352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F7A624B-16A1-422F-3039-65FFA6D406C8}"/>
              </a:ext>
            </a:extLst>
          </p:cNvPr>
          <p:cNvSpPr/>
          <p:nvPr/>
        </p:nvSpPr>
        <p:spPr>
          <a:xfrm>
            <a:off x="5391381" y="3146767"/>
            <a:ext cx="182811" cy="233528"/>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5</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F7A624B-16A1-422F-3039-65FFA6D406C8}"/>
              </a:ext>
            </a:extLst>
          </p:cNvPr>
          <p:cNvSpPr/>
          <p:nvPr/>
        </p:nvSpPr>
        <p:spPr>
          <a:xfrm>
            <a:off x="5574192" y="3146605"/>
            <a:ext cx="194832" cy="233689"/>
          </a:xfrm>
          <a:prstGeom prst="rect">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6</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F7A624B-16A1-422F-3039-65FFA6D406C8}"/>
              </a:ext>
            </a:extLst>
          </p:cNvPr>
          <p:cNvSpPr/>
          <p:nvPr/>
        </p:nvSpPr>
        <p:spPr>
          <a:xfrm>
            <a:off x="5846486" y="3146767"/>
            <a:ext cx="1800000" cy="234000"/>
          </a:xfrm>
          <a:prstGeom prst="rect">
            <a:avLst/>
          </a:prstGeom>
          <a:solidFill>
            <a:schemeClr val="accent5">
              <a:lumMod val="60000"/>
              <a:lumOff val="40000"/>
              <a:alpha val="50000"/>
            </a:schemeClr>
          </a:solidFill>
          <a:ln w="19050">
            <a:solidFill>
              <a:schemeClr val="tx1">
                <a:alpha val="2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ysClr val="windowText" lastClr="000000">
                    <a:alpha val="50000"/>
                  </a:sysClr>
                </a:solidFill>
                <a:latin typeface="Times New Roman" panose="02020603050405020304" pitchFamily="18" charset="0"/>
                <a:cs typeface="Times New Roman" panose="02020603050405020304" pitchFamily="18" charset="0"/>
              </a:rPr>
              <a:t>Next backward</a:t>
            </a:r>
            <a:endParaRPr kumimoji="1" lang="zh-CN" altLang="en-US" sz="1200" dirty="0">
              <a:solidFill>
                <a:sysClr val="windowText" lastClr="000000">
                  <a:alpha val="50000"/>
                </a:sysClr>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CF7A624B-16A1-422F-3039-65FFA6D406C8}"/>
              </a:ext>
            </a:extLst>
          </p:cNvPr>
          <p:cNvSpPr/>
          <p:nvPr/>
        </p:nvSpPr>
        <p:spPr>
          <a:xfrm>
            <a:off x="5847234" y="3378696"/>
            <a:ext cx="1079894" cy="234000"/>
          </a:xfrm>
          <a:prstGeom prst="rect">
            <a:avLst/>
          </a:prstGeom>
          <a:solidFill>
            <a:srgbClr val="FFFF00"/>
          </a:solidFill>
          <a:ln w="19050">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7</a:t>
            </a:r>
            <a:endParaRPr kumimoji="1" lang="zh-CN" altLang="en-US" sz="1200" dirty="0">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CF7A624B-16A1-422F-3039-65FFA6D406C8}"/>
              </a:ext>
            </a:extLst>
          </p:cNvPr>
          <p:cNvSpPr/>
          <p:nvPr/>
        </p:nvSpPr>
        <p:spPr>
          <a:xfrm>
            <a:off x="1573381" y="3377535"/>
            <a:ext cx="539947" cy="23785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6</a:t>
            </a:r>
            <a:endParaRPr kumimoji="1" lang="zh-CN" altLang="en-US" sz="1200"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CF7A624B-16A1-422F-3039-65FFA6D406C8}"/>
              </a:ext>
            </a:extLst>
          </p:cNvPr>
          <p:cNvSpPr/>
          <p:nvPr/>
        </p:nvSpPr>
        <p:spPr>
          <a:xfrm>
            <a:off x="2112102" y="3377535"/>
            <a:ext cx="719929" cy="23785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5</a:t>
            </a:r>
            <a:endParaRPr kumimoji="1" lang="zh-CN" altLang="en-US" sz="1200" dirty="0">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CF7A624B-16A1-422F-3039-65FFA6D406C8}"/>
              </a:ext>
            </a:extLst>
          </p:cNvPr>
          <p:cNvSpPr/>
          <p:nvPr/>
        </p:nvSpPr>
        <p:spPr>
          <a:xfrm>
            <a:off x="2830805" y="3377535"/>
            <a:ext cx="719929" cy="237854"/>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3</a:t>
            </a:r>
            <a:endParaRPr kumimoji="1" lang="zh-CN" altLang="en-US" sz="1200" dirty="0">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CF7A624B-16A1-422F-3039-65FFA6D406C8}"/>
              </a:ext>
            </a:extLst>
          </p:cNvPr>
          <p:cNvSpPr/>
          <p:nvPr/>
        </p:nvSpPr>
        <p:spPr>
          <a:xfrm>
            <a:off x="3549508" y="3381002"/>
            <a:ext cx="719929" cy="233523"/>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2</a:t>
            </a:r>
            <a:endParaRPr kumimoji="1" lang="zh-CN" altLang="en-US" sz="1200" dirty="0">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CF7A624B-16A1-422F-3039-65FFA6D406C8}"/>
              </a:ext>
            </a:extLst>
          </p:cNvPr>
          <p:cNvSpPr/>
          <p:nvPr/>
        </p:nvSpPr>
        <p:spPr>
          <a:xfrm>
            <a:off x="4370564" y="3377535"/>
            <a:ext cx="632016" cy="237228"/>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4</a:t>
            </a:r>
            <a:endParaRPr kumimoji="1" lang="zh-CN" altLang="en-US" sz="1200" dirty="0">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CF7A624B-16A1-422F-3039-65FFA6D406C8}"/>
              </a:ext>
            </a:extLst>
          </p:cNvPr>
          <p:cNvSpPr/>
          <p:nvPr/>
        </p:nvSpPr>
        <p:spPr>
          <a:xfrm>
            <a:off x="5002580" y="3380763"/>
            <a:ext cx="683933" cy="234000"/>
          </a:xfrm>
          <a:prstGeom prst="rect">
            <a:avLst/>
          </a:prstGeom>
          <a:solidFill>
            <a:srgbClr val="FFFF00"/>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latin typeface="Times New Roman" panose="02020603050405020304" pitchFamily="18" charset="0"/>
                <a:cs typeface="Times New Roman" panose="02020603050405020304" pitchFamily="18" charset="0"/>
              </a:rPr>
              <a:t>1</a:t>
            </a:r>
            <a:endParaRPr kumimoji="1" lang="zh-CN" altLang="en-US" sz="1200" dirty="0">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CF7A624B-16A1-422F-3039-65FFA6D406C8}"/>
              </a:ext>
            </a:extLst>
          </p:cNvPr>
          <p:cNvSpPr/>
          <p:nvPr/>
        </p:nvSpPr>
        <p:spPr>
          <a:xfrm>
            <a:off x="1488868" y="3612067"/>
            <a:ext cx="2824052" cy="234000"/>
          </a:xfrm>
          <a:prstGeom prst="rect">
            <a:avLst/>
          </a:prstGeom>
          <a:solidFill>
            <a:schemeClr val="accent2">
              <a:lumMod val="20000"/>
              <a:lumOff val="80000"/>
            </a:schemeClr>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200" dirty="0">
                <a:solidFill>
                  <a:srgbClr val="FF0000"/>
                </a:solidFill>
                <a:latin typeface="Times New Roman" panose="02020603050405020304" pitchFamily="18" charset="0"/>
                <a:cs typeface="Times New Roman" panose="02020603050405020304" pitchFamily="18" charset="0"/>
              </a:rPr>
              <a:t>7</a:t>
            </a:r>
            <a:endParaRPr kumimoji="1" lang="zh-CN" altLang="en-US" sz="1200" dirty="0">
              <a:solidFill>
                <a:srgbClr val="FF0000"/>
              </a:solidFill>
              <a:latin typeface="Times New Roman" panose="02020603050405020304" pitchFamily="18" charset="0"/>
              <a:cs typeface="Times New Roman" panose="02020603050405020304" pitchFamily="18" charset="0"/>
            </a:endParaRPr>
          </a:p>
        </p:txBody>
      </p:sp>
      <p:cxnSp>
        <p:nvCxnSpPr>
          <p:cNvPr id="47" name="曲线连接符 46"/>
          <p:cNvCxnSpPr>
            <a:stCxn id="33" idx="2"/>
            <a:endCxn id="45" idx="3"/>
          </p:cNvCxnSpPr>
          <p:nvPr/>
        </p:nvCxnSpPr>
        <p:spPr>
          <a:xfrm rot="5400000">
            <a:off x="5291866" y="2633751"/>
            <a:ext cx="116371" cy="2074261"/>
          </a:xfrm>
          <a:prstGeom prst="curvedConnector2">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072542" y="3670881"/>
            <a:ext cx="1003300"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schedule to</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96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132946" y="231039"/>
            <a:ext cx="9926108" cy="1281848"/>
          </a:xfrm>
          <a:prstGeom prst="rect">
            <a:avLst/>
          </a:prstGeom>
        </p:spPr>
      </p:pic>
      <p:sp>
        <p:nvSpPr>
          <p:cNvPr id="3" name="内容占位符 2"/>
          <p:cNvSpPr>
            <a:spLocks noGrp="1"/>
          </p:cNvSpPr>
          <p:nvPr>
            <p:ph idx="1"/>
          </p:nvPr>
        </p:nvSpPr>
        <p:spPr>
          <a:xfrm>
            <a:off x="838200" y="1134534"/>
            <a:ext cx="10515600" cy="5469466"/>
          </a:xfrm>
        </p:spPr>
        <p:txBody>
          <a:bodyPr>
            <a:normAutofit fontScale="92500" lnSpcReduction="10000"/>
          </a:bodyPr>
          <a:lstStyle/>
          <a:p>
            <a:r>
              <a:rPr lang="zh-CN" altLang="en-US" dirty="0"/>
              <a:t>反向阶段</a:t>
            </a:r>
            <a:endParaRPr lang="en-US" altLang="zh-CN" dirty="0"/>
          </a:p>
          <a:p>
            <a:pPr lvl="1"/>
            <a:r>
              <a:rPr lang="en-US" altLang="zh-CN" dirty="0"/>
              <a:t>Case1</a:t>
            </a:r>
            <a:r>
              <a:rPr lang="zh-CN" altLang="en-US" dirty="0"/>
              <a:t>：任务队列无任务，装箱时不能选择组后一个通信张量</a:t>
            </a:r>
            <a:r>
              <a:rPr lang="en-US" altLang="zh-CN" dirty="0"/>
              <a:t>1</a:t>
            </a:r>
            <a:r>
              <a:rPr lang="zh-CN" altLang="en-US" dirty="0"/>
              <a:t>，箱子容量减去第一个反向计算张量的时间</a:t>
            </a:r>
            <a:endParaRPr lang="en-US" altLang="zh-CN" dirty="0"/>
          </a:p>
          <a:p>
            <a:pPr lvl="1"/>
            <a:r>
              <a:rPr lang="en-US" altLang="zh-CN" dirty="0"/>
              <a:t>Case2-1</a:t>
            </a:r>
            <a:r>
              <a:rPr lang="zh-CN" altLang="en-US" dirty="0"/>
              <a:t>：任务队列有任务，先保证滞留任务完成，箱子容量变为剩余时间，装箱内容可以包含全部需通信的张量</a:t>
            </a:r>
            <a:endParaRPr lang="en-US" altLang="zh-CN" dirty="0"/>
          </a:p>
          <a:p>
            <a:pPr lvl="1"/>
            <a:r>
              <a:rPr lang="en-US" altLang="zh-CN" dirty="0"/>
              <a:t>Case2-2</a:t>
            </a:r>
            <a:r>
              <a:rPr lang="zh-CN" altLang="en-US" dirty="0"/>
              <a:t>：任务队列有任务，但箱子容量不够全部任务完成，直接装箱；新产生的梯度张量存到未来任务队列</a:t>
            </a:r>
            <a:endParaRPr lang="en-US" altLang="zh-CN" dirty="0"/>
          </a:p>
          <a:p>
            <a:r>
              <a:rPr lang="zh-CN" altLang="en-US" dirty="0"/>
              <a:t>当前任务队列：存储所有当前待完成的任务，如图第一次反向结束时，包含张量</a:t>
            </a:r>
            <a:r>
              <a:rPr lang="en-US" altLang="zh-CN" dirty="0"/>
              <a:t>4</a:t>
            </a:r>
            <a:r>
              <a:rPr lang="zh-CN" altLang="en-US" dirty="0"/>
              <a:t>、</a:t>
            </a:r>
            <a:r>
              <a:rPr lang="en-US" altLang="zh-CN" dirty="0"/>
              <a:t>1</a:t>
            </a:r>
            <a:r>
              <a:rPr lang="zh-CN" altLang="en-US" dirty="0"/>
              <a:t>、</a:t>
            </a:r>
            <a:r>
              <a:rPr lang="en-US" altLang="zh-CN" dirty="0"/>
              <a:t>6</a:t>
            </a:r>
            <a:r>
              <a:rPr lang="zh-CN" altLang="en-US" dirty="0"/>
              <a:t>以及</a:t>
            </a:r>
            <a:r>
              <a:rPr lang="en-US" altLang="zh-CN" dirty="0"/>
              <a:t>7</a:t>
            </a:r>
            <a:r>
              <a:rPr lang="zh-CN" altLang="en-US" dirty="0"/>
              <a:t>的一部分，第一次前向结束后剩余</a:t>
            </a:r>
            <a:r>
              <a:rPr lang="en-US" altLang="zh-CN" dirty="0"/>
              <a:t>6</a:t>
            </a:r>
            <a:r>
              <a:rPr lang="zh-CN" altLang="en-US" dirty="0"/>
              <a:t>和</a:t>
            </a:r>
            <a:r>
              <a:rPr lang="en-US" altLang="zh-CN" dirty="0"/>
              <a:t>7</a:t>
            </a:r>
            <a:r>
              <a:rPr lang="zh-CN" altLang="en-US" dirty="0"/>
              <a:t>的一部分，第二次反向开始后逐渐加入新的张量，第二次反向结束时剩余张量</a:t>
            </a:r>
            <a:r>
              <a:rPr lang="en-US" altLang="zh-CN" dirty="0"/>
              <a:t>1</a:t>
            </a:r>
            <a:r>
              <a:rPr lang="zh-CN" altLang="en-US" dirty="0"/>
              <a:t>、</a:t>
            </a:r>
            <a:r>
              <a:rPr lang="en-US" altLang="zh-CN" dirty="0"/>
              <a:t>2</a:t>
            </a:r>
            <a:r>
              <a:rPr lang="zh-CN" altLang="en-US" dirty="0"/>
              <a:t>、</a:t>
            </a:r>
            <a:r>
              <a:rPr lang="en-US" altLang="zh-CN" dirty="0"/>
              <a:t>6</a:t>
            </a:r>
            <a:r>
              <a:rPr lang="zh-CN" altLang="en-US" dirty="0"/>
              <a:t>、</a:t>
            </a:r>
            <a:r>
              <a:rPr lang="en-US" altLang="zh-CN" dirty="0"/>
              <a:t>7</a:t>
            </a:r>
            <a:r>
              <a:rPr lang="zh-CN" altLang="en-US" dirty="0"/>
              <a:t>。装箱搜索时从队列</a:t>
            </a:r>
            <a:r>
              <a:rPr lang="en-US" altLang="zh-CN" dirty="0"/>
              <a:t>1</a:t>
            </a:r>
            <a:r>
              <a:rPr lang="zh-CN" altLang="en-US" dirty="0"/>
              <a:t>中选择</a:t>
            </a:r>
            <a:endParaRPr lang="en-US" altLang="zh-CN" dirty="0"/>
          </a:p>
          <a:p>
            <a:r>
              <a:rPr lang="zh-CN" altLang="en-US" dirty="0"/>
              <a:t>未来任务队列：存储未来梯度，需包含所有张量，如不全则移至当前任务队列，只有当</a:t>
            </a:r>
            <a:r>
              <a:rPr lang="en-US" altLang="zh-CN" dirty="0" err="1"/>
              <a:t>Tcom</a:t>
            </a:r>
            <a:r>
              <a:rPr lang="en-US" altLang="zh-CN" dirty="0"/>
              <a:t>/(</a:t>
            </a:r>
            <a:r>
              <a:rPr lang="en-US" altLang="zh-CN" dirty="0" err="1"/>
              <a:t>Tbp+Tfp</a:t>
            </a:r>
            <a:r>
              <a:rPr lang="en-US" altLang="zh-CN" dirty="0"/>
              <a:t>)&gt;2</a:t>
            </a:r>
            <a:r>
              <a:rPr lang="zh-CN" altLang="en-US" dirty="0"/>
              <a:t>才可能出现。如果未来任务队列存在全部张量结果时又产生了新的梯度张量，合并二者结果（相加）。</a:t>
            </a:r>
            <a:endParaRPr lang="en-US" altLang="zh-CN" dirty="0"/>
          </a:p>
          <a:p>
            <a:r>
              <a:rPr lang="zh-CN" altLang="en-US" dirty="0"/>
              <a:t>前向阶段</a:t>
            </a:r>
            <a:endParaRPr lang="en-US" altLang="zh-CN" dirty="0"/>
          </a:p>
          <a:p>
            <a:pPr lvl="1"/>
            <a:r>
              <a:rPr lang="zh-CN" altLang="en-US" dirty="0"/>
              <a:t>箱子容量固定为前向时间，装箱搜索时从任务队列直接选择即可</a:t>
            </a:r>
            <a:endParaRPr lang="en-US" altLang="zh-CN" dirty="0"/>
          </a:p>
        </p:txBody>
      </p:sp>
    </p:spTree>
    <p:extLst>
      <p:ext uri="{BB962C8B-B14F-4D97-AF65-F5344CB8AC3E}">
        <p14:creationId xmlns:p14="http://schemas.microsoft.com/office/powerpoint/2010/main" val="276315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762000" y="5591655"/>
            <a:ext cx="10515600" cy="1196496"/>
          </a:xfrm>
        </p:spPr>
        <p:txBody>
          <a:bodyPr>
            <a:normAutofit/>
          </a:bodyPr>
          <a:lstStyle/>
          <a:p>
            <a:r>
              <a:rPr lang="zh-CN" altLang="en-US" dirty="0"/>
              <a:t>性能上差不多或稍优，更新频率有差别</a:t>
            </a:r>
            <a:endParaRPr lang="en-US" altLang="zh-CN" dirty="0"/>
          </a:p>
          <a:p>
            <a:r>
              <a:rPr lang="en-US" altLang="zh-CN" dirty="0"/>
              <a:t>Batchsize</a:t>
            </a:r>
            <a:r>
              <a:rPr lang="zh-CN" altLang="en-US" dirty="0"/>
              <a:t>较大时是否能减少争用？</a:t>
            </a:r>
            <a:endParaRPr lang="en-US" altLang="zh-CN" dirty="0"/>
          </a:p>
        </p:txBody>
      </p:sp>
      <p:pic>
        <p:nvPicPr>
          <p:cNvPr id="2" name="图片 1"/>
          <p:cNvPicPr>
            <a:picLocks noChangeAspect="1"/>
          </p:cNvPicPr>
          <p:nvPr/>
        </p:nvPicPr>
        <p:blipFill>
          <a:blip r:embed="rId3"/>
          <a:stretch>
            <a:fillRect/>
          </a:stretch>
        </p:blipFill>
        <p:spPr>
          <a:xfrm>
            <a:off x="905933" y="687917"/>
            <a:ext cx="10939992" cy="4124691"/>
          </a:xfrm>
          <a:prstGeom prst="rect">
            <a:avLst/>
          </a:prstGeom>
        </p:spPr>
      </p:pic>
    </p:spTree>
    <p:extLst>
      <p:ext uri="{BB962C8B-B14F-4D97-AF65-F5344CB8AC3E}">
        <p14:creationId xmlns:p14="http://schemas.microsoft.com/office/powerpoint/2010/main" val="23486870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96448</TotalTime>
  <Words>3123</Words>
  <Application>Microsoft Office PowerPoint</Application>
  <PresentationFormat>宽屏</PresentationFormat>
  <Paragraphs>1838</Paragraphs>
  <Slides>40</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等线 Light</vt:lpstr>
      <vt:lpstr>Arial</vt:lpstr>
      <vt:lpstr>Arial Rounded MT Bold</vt:lpstr>
      <vt:lpstr>Cambria Math</vt:lpstr>
      <vt:lpstr>Times New Roman</vt:lpstr>
      <vt:lpstr>Office 主题​​</vt:lpstr>
      <vt:lpstr>提纲</vt:lpstr>
      <vt:lpstr>张量级计算和通信时间</vt:lpstr>
      <vt:lpstr>PowerPoint 演示文稿</vt:lpstr>
      <vt:lpstr>PowerPoint 演示文稿</vt:lpstr>
      <vt:lpstr>优化目标建模分析\算法设计</vt:lpstr>
      <vt:lpstr>PowerPoint 演示文稿</vt:lpstr>
      <vt:lpstr>PowerPoint 演示文稿</vt:lpstr>
      <vt:lpstr>PowerPoint 演示文稿</vt:lpstr>
      <vt:lpstr>PowerPoint 演示文稿</vt:lpstr>
      <vt:lpstr>PowerPoint 演示文稿</vt:lpstr>
      <vt:lpstr>PowerPoint 演示文稿</vt:lpstr>
      <vt:lpstr>收敛性方面的思路</vt:lpstr>
      <vt:lpstr>收敛性方面的思路</vt:lpstr>
      <vt:lpstr>PowerPoint 演示文稿</vt:lpstr>
      <vt:lpstr>PowerPoint 演示文稿</vt:lpstr>
      <vt:lpstr>PowerPoint 演示文稿</vt:lpstr>
      <vt:lpstr>PowerPoint 演示文稿</vt:lpstr>
      <vt:lpstr>PowerPoint 演示文稿</vt:lpstr>
      <vt:lpstr>收敛性</vt:lpstr>
      <vt:lpstr>实验</vt:lpstr>
      <vt:lpstr>ResNet-101</vt:lpstr>
      <vt:lpstr>VGG-19-650w</vt:lpstr>
      <vt:lpstr>VGG-19-1000w</vt:lpstr>
      <vt:lpstr>VGG-19-300w</vt:lpstr>
      <vt:lpstr>VGG-19-800w</vt:lpstr>
      <vt:lpstr>VGG-19-400w</vt:lpstr>
      <vt:lpstr>PowerPoint 演示文稿</vt:lpstr>
      <vt:lpstr>PowerPoint 演示文稿</vt:lpstr>
      <vt:lpstr>GPT-2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Meng</dc:creator>
  <cp:lastModifiedBy>menglin</cp:lastModifiedBy>
  <cp:revision>405</cp:revision>
  <dcterms:created xsi:type="dcterms:W3CDTF">2024-01-02T06:30:52Z</dcterms:created>
  <dcterms:modified xsi:type="dcterms:W3CDTF">2024-11-05T12:32:21Z</dcterms:modified>
</cp:coreProperties>
</file>