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62" r:id="rId2"/>
    <p:sldId id="18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FC5F-9EDF-E140-8D9C-C883BD51F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BBFB3-47FA-894B-BCBB-4A27E430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DB76E-2EAD-324B-B3B2-94A03451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D52EF-5D01-0045-8749-E15A62F7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1A75D-3858-CF4C-AA40-B0F03BF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06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B9975-F02F-9840-8D08-7F26FB0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62D952-10FA-A24A-831F-10039596D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4086D-E52B-F24A-A0EE-D878ACF3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8DACE-025E-EA4A-A8F1-460C7073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AF2F-6E69-DA45-9155-52BC0E93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17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D472E1-CF1D-1740-A56B-7F95A651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48C7B-177D-874C-8227-A5B17BB9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48DB5-9A1F-8449-8694-5A756F2A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C0385-24BE-5949-A738-C1184899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10350-6F51-C643-8093-0153FD74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FEA4-C586-DD4B-B6EF-DC1AA98A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BB969-379A-1B4C-86C7-7E9E693F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1E050-6A2C-204A-87AA-FC627168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779D7-F678-E648-84BD-24FC0D1D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0DA6-649D-DC4B-B5CD-EBDC87E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8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ABA2-C7E2-D04D-B0ED-25620927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F1B1A-36AF-2A46-91C1-D0F71109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398D-9274-EE40-803B-6A4930DB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829CA-5E81-494E-A06E-D5D8CE20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C6C99-FB26-414E-8E0B-11653A6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4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0A0E1-85CF-B24C-9C40-E3034E23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BE1AE-3D79-C344-855F-8256D689B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3FAB5-FC90-EA46-B9FF-D82FB940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AFB37-3E41-FA4E-852B-8F12342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851C3-68B8-8946-B87C-5C13D645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B8FED-A979-1E4F-B440-AB60300E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6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965C6-A2F3-C54D-B66D-6601724E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FFD4A-421A-214D-ACDD-850768C2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8641E-AD14-F040-80F6-3A0A3464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B47DF-6A27-1B46-BFD8-9CE8EE66C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7FBEF-4A1F-C842-B680-A54FB0243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5BDAD-8553-C144-A5AB-EAF73CF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C8094-E656-B848-ABEE-B12A0ED1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1C0F5-65B8-004D-AE1C-0C2FE388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3EB69-2682-584E-B947-AFADED89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D503B-77DB-EB4A-8C32-E93413B0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1970B-6FD1-C84B-AD0B-E6B3B6F4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316F2-493B-F346-A9A1-BB3BE592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1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5A8E8-7FC1-074C-9C3F-DFB7DA2B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86622-8531-6E4D-8F27-23FD01B7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3BAC9-0AAE-DD48-A167-419D6FE9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33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92C0E-C9F3-C64E-A009-828E1A38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05F90-F3C0-B642-909B-A918A485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310CB-E818-D844-AA3E-C53CC156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9E79B-2B8A-8A4F-B906-83B5023D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91005-8640-0343-9DC0-F98B3973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3D083-6E4A-4A41-AB62-7C4F37B8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2F14-BECD-4741-9062-C180B61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C0748-0C56-344D-A0FD-A96285A2B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EE384-A665-AE4F-A4AF-4C11D4B81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F1332-D17D-B64E-A1D1-588CE89A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3E85A-BE2F-0848-B60B-8E1131B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FBC22-9A5F-D640-9067-7BDA9B25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59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8DC0A3-9244-364A-86CB-B2EBC8B0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6C46B-C7D6-344D-8A1B-9D87A264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17CE-DBFA-AB4C-A22D-C918F2500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BF8C-EC9C-6A4E-8C6D-BE3AA57DA7BE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E20D9-3677-714F-8CFA-960344AF0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73FC-D7B2-BC4F-916E-EE7BF30D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634E-4595-364B-A14D-EFFB866BA0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8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5723DBA-8047-5AEA-944C-00ED82C56F63}"/>
              </a:ext>
            </a:extLst>
          </p:cNvPr>
          <p:cNvGrpSpPr>
            <a:grpSpLocks/>
          </p:cNvGrpSpPr>
          <p:nvPr/>
        </p:nvGrpSpPr>
        <p:grpSpPr bwMode="auto">
          <a:xfrm>
            <a:off x="1882776" y="231775"/>
            <a:ext cx="7699375" cy="628650"/>
            <a:chOff x="1444625" y="1511296"/>
            <a:chExt cx="7699375" cy="62908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A3BBB9-59C9-7853-BF96-8FF968EDA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383" y="1511296"/>
              <a:ext cx="5189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典型</a:t>
              </a:r>
              <a:r>
                <a:rPr lang="en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DDS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数据分发演示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503A9E8-A161-1DEF-1D0F-81055AB16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4625" y="1581356"/>
              <a:ext cx="7699375" cy="493705"/>
              <a:chOff x="596900" y="1624899"/>
              <a:chExt cx="7699375" cy="4937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6515FC-532F-028F-826D-0FC38F661395}"/>
                  </a:ext>
                </a:extLst>
              </p:cNvPr>
              <p:cNvSpPr/>
              <p:nvPr/>
            </p:nvSpPr>
            <p:spPr>
              <a:xfrm>
                <a:off x="1609725" y="2067954"/>
                <a:ext cx="6686550" cy="460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1CC2F8A-0473-792B-37B7-583FD645BA15}"/>
                  </a:ext>
                </a:extLst>
              </p:cNvPr>
              <p:cNvSpPr/>
              <p:nvPr/>
            </p:nvSpPr>
            <p:spPr>
              <a:xfrm rot="4301081">
                <a:off x="1298405" y="1848745"/>
                <a:ext cx="494052" cy="46037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D628E6-FB5B-5D87-285E-3F4A961E5D40}"/>
                  </a:ext>
                </a:extLst>
              </p:cNvPr>
              <p:cNvSpPr/>
              <p:nvPr/>
            </p:nvSpPr>
            <p:spPr>
              <a:xfrm>
                <a:off x="596900" y="1629503"/>
                <a:ext cx="887413" cy="460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B2FC7B-E306-91F1-D5D7-46412A572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274" y="1586380"/>
              <a:ext cx="3854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3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3" name="Picture 4" descr="筆記型電腦- 维基百科，自由的百科全书">
            <a:extLst>
              <a:ext uri="{FF2B5EF4-FFF2-40B4-BE49-F238E27FC236}">
                <a16:creationId xmlns:a16="http://schemas.microsoft.com/office/drawing/2014/main" id="{07E793AB-5122-BF4B-B2F0-556DC73C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55" y="3091936"/>
            <a:ext cx="1750266" cy="13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53AC22-D5D8-1443-B1B4-C14B3D23A32C}"/>
              </a:ext>
            </a:extLst>
          </p:cNvPr>
          <p:cNvSpPr txBox="1"/>
          <p:nvPr/>
        </p:nvSpPr>
        <p:spPr>
          <a:xfrm>
            <a:off x="1882776" y="4520943"/>
            <a:ext cx="296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PC1 obtains camera information and publishes video stream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40490-B3D7-094A-9823-98976EE8A547}"/>
              </a:ext>
            </a:extLst>
          </p:cNvPr>
          <p:cNvSpPr txBox="1"/>
          <p:nvPr/>
        </p:nvSpPr>
        <p:spPr>
          <a:xfrm>
            <a:off x="7578644" y="4721059"/>
            <a:ext cx="250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PC2 receives the video stream and displays it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4CB0237-9308-B740-B896-66BFFB51FE41}"/>
              </a:ext>
            </a:extLst>
          </p:cNvPr>
          <p:cNvCxnSpPr>
            <a:cxnSpLocks/>
          </p:cNvCxnSpPr>
          <p:nvPr/>
        </p:nvCxnSpPr>
        <p:spPr>
          <a:xfrm>
            <a:off x="5157339" y="4335627"/>
            <a:ext cx="1593053" cy="0"/>
          </a:xfrm>
          <a:prstGeom prst="straightConnector1">
            <a:avLst/>
          </a:prstGeom>
          <a:ln w="920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C4F20B0-CC57-ED46-9BA7-90C579BA656D}"/>
              </a:ext>
            </a:extLst>
          </p:cNvPr>
          <p:cNvSpPr txBox="1"/>
          <p:nvPr/>
        </p:nvSpPr>
        <p:spPr>
          <a:xfrm>
            <a:off x="5157338" y="3981562"/>
            <a:ext cx="159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14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stream</a:t>
            </a:r>
          </a:p>
        </p:txBody>
      </p:sp>
      <p:pic>
        <p:nvPicPr>
          <p:cNvPr id="21" name="Picture 4" descr="筆記型電腦- 维基百科，自由的百科全书">
            <a:extLst>
              <a:ext uri="{FF2B5EF4-FFF2-40B4-BE49-F238E27FC236}">
                <a16:creationId xmlns:a16="http://schemas.microsoft.com/office/drawing/2014/main" id="{C5B16C26-1F08-1E46-8EB1-4C45976E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08" y="3107398"/>
            <a:ext cx="1750266" cy="13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5F0B68-AF80-CD44-9347-1F8AF2639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t="7148" r="24331" b="4071"/>
          <a:stretch/>
        </p:blipFill>
        <p:spPr bwMode="auto">
          <a:xfrm>
            <a:off x="4458932" y="773442"/>
            <a:ext cx="3311525" cy="30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0BB8551-93AA-9E48-A467-C3E2DC94C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13789" b="18186"/>
          <a:stretch/>
        </p:blipFill>
        <p:spPr bwMode="auto">
          <a:xfrm>
            <a:off x="2490258" y="254179"/>
            <a:ext cx="6166021" cy="408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940490-B3D7-094A-9823-98976EE8A547}"/>
              </a:ext>
            </a:extLst>
          </p:cNvPr>
          <p:cNvSpPr txBox="1"/>
          <p:nvPr/>
        </p:nvSpPr>
        <p:spPr>
          <a:xfrm>
            <a:off x="8068962" y="6057830"/>
            <a:ext cx="250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PC2 receives the video stream and displays it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4F20B0-CC57-ED46-9BA7-90C579BA656D}"/>
              </a:ext>
            </a:extLst>
          </p:cNvPr>
          <p:cNvSpPr txBox="1"/>
          <p:nvPr/>
        </p:nvSpPr>
        <p:spPr>
          <a:xfrm rot="1574028">
            <a:off x="5099255" y="4717563"/>
            <a:ext cx="159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14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stream</a:t>
            </a:r>
          </a:p>
        </p:txBody>
      </p:sp>
      <p:pic>
        <p:nvPicPr>
          <p:cNvPr id="21" name="Picture 4" descr="筆記型電腦- 维基百科，自由的百科全书">
            <a:extLst>
              <a:ext uri="{FF2B5EF4-FFF2-40B4-BE49-F238E27FC236}">
                <a16:creationId xmlns:a16="http://schemas.microsoft.com/office/drawing/2014/main" id="{C5B16C26-1F08-1E46-8EB1-4C45976E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79" y="4570405"/>
            <a:ext cx="1750266" cy="13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筆記型電腦- 维基百科，自由的百科全书">
            <a:extLst>
              <a:ext uri="{FF2B5EF4-FFF2-40B4-BE49-F238E27FC236}">
                <a16:creationId xmlns:a16="http://schemas.microsoft.com/office/drawing/2014/main" id="{07E793AB-5122-BF4B-B2F0-556DC73C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76" y="2447076"/>
            <a:ext cx="1750266" cy="13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AE60454-033C-EC4E-A299-6235E899CA4A}"/>
              </a:ext>
            </a:extLst>
          </p:cNvPr>
          <p:cNvCxnSpPr>
            <a:cxnSpLocks/>
          </p:cNvCxnSpPr>
          <p:nvPr/>
        </p:nvCxnSpPr>
        <p:spPr>
          <a:xfrm>
            <a:off x="7698259" y="4097829"/>
            <a:ext cx="1430007" cy="61158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4CB0237-9308-B740-B896-66BFFB51FE41}"/>
              </a:ext>
            </a:extLst>
          </p:cNvPr>
          <p:cNvCxnSpPr>
            <a:cxnSpLocks/>
          </p:cNvCxnSpPr>
          <p:nvPr/>
        </p:nvCxnSpPr>
        <p:spPr>
          <a:xfrm>
            <a:off x="4691123" y="3964924"/>
            <a:ext cx="3377839" cy="1620330"/>
          </a:xfrm>
          <a:prstGeom prst="straightConnector1">
            <a:avLst/>
          </a:prstGeom>
          <a:ln w="920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3AC22-D5D8-1443-B1B4-C14B3D23A32C}"/>
              </a:ext>
            </a:extLst>
          </p:cNvPr>
          <p:cNvSpPr txBox="1"/>
          <p:nvPr/>
        </p:nvSpPr>
        <p:spPr>
          <a:xfrm>
            <a:off x="1718511" y="3835902"/>
            <a:ext cx="296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PC1 obtains camera information and publishes video stream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EDEEE2-9EB1-AE41-B77F-98921E9A417B}"/>
              </a:ext>
            </a:extLst>
          </p:cNvPr>
          <p:cNvSpPr txBox="1"/>
          <p:nvPr/>
        </p:nvSpPr>
        <p:spPr>
          <a:xfrm>
            <a:off x="5500024" y="1320061"/>
            <a:ext cx="9258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router1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6724E4-8873-414B-A93A-112CE92F167F}"/>
              </a:ext>
            </a:extLst>
          </p:cNvPr>
          <p:cNvSpPr txBox="1"/>
          <p:nvPr/>
        </p:nvSpPr>
        <p:spPr>
          <a:xfrm>
            <a:off x="7011667" y="3528125"/>
            <a:ext cx="10572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router2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C504F7-C0D0-CB4F-9BE9-10C0D55E0681}"/>
              </a:ext>
            </a:extLst>
          </p:cNvPr>
          <p:cNvSpPr txBox="1"/>
          <p:nvPr/>
        </p:nvSpPr>
        <p:spPr>
          <a:xfrm>
            <a:off x="2921581" y="780483"/>
            <a:ext cx="9258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internet</a:t>
            </a:r>
            <a:endParaRPr kumimoji="1" lang="zh-CN" altLang="en-US" sz="1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2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chaoheng meng</dc:creator>
  <cp:lastModifiedBy>chaoheng meng</cp:lastModifiedBy>
  <cp:revision>6</cp:revision>
  <dcterms:created xsi:type="dcterms:W3CDTF">2023-03-03T02:41:59Z</dcterms:created>
  <dcterms:modified xsi:type="dcterms:W3CDTF">2023-03-03T03:04:48Z</dcterms:modified>
</cp:coreProperties>
</file>