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embeddedFontLst>
    <p:embeddedFont>
      <p:font typeface="Raleway"/>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hak6rJdzrr2TEsBZpUcCUizBdX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aleway-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aleway-italic.fntdata"/><Relationship Id="rId10" Type="http://schemas.openxmlformats.org/officeDocument/2006/relationships/slide" Target="slides/slide6.xml"/><Relationship Id="rId54" Type="http://schemas.openxmlformats.org/officeDocument/2006/relationships/font" Target="fonts/Raleway-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Raleway-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0" name="Google Shape;7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4" name="Google Shape;90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3" name="Google Shape;9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Here we consider four models based on previous discussion Because in 12 features in this dataet, we have 4 binary ones, therefore the first model we consider is logistic regression, other than that we select three </a:t>
            </a:r>
            <a:r>
              <a:rPr lang="en-US">
                <a:latin typeface="Arial"/>
                <a:ea typeface="Arial"/>
                <a:cs typeface="Arial"/>
                <a:sym typeface="Arial"/>
              </a:rPr>
              <a:t>discriminative models </a:t>
            </a:r>
            <a:r>
              <a:rPr lang="en-US"/>
              <a:t> random forest, svm and knn.and we wanna compare these four models and select the best one for our problem. . </a:t>
            </a:r>
            <a:endParaRPr/>
          </a:p>
        </p:txBody>
      </p:sp>
      <p:sp>
        <p:nvSpPr>
          <p:cNvPr id="969" name="Google Shape;9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400">
                <a:latin typeface="Arial"/>
                <a:ea typeface="Arial"/>
                <a:cs typeface="Arial"/>
                <a:sym typeface="Arial"/>
              </a:rPr>
              <a:t>Based on our study on feature engineering, first we need to stratify the data because the original data is unbalanced by using train_test_split</a:t>
            </a:r>
            <a:endParaRPr sz="1400">
              <a:latin typeface="Arial"/>
              <a:ea typeface="Arial"/>
              <a:cs typeface="Arial"/>
              <a:sym typeface="Arial"/>
            </a:endParaRPr>
          </a:p>
          <a:p>
            <a:pPr indent="0" lvl="0" marL="0" rtl="0" algn="l">
              <a:lnSpc>
                <a:spcPct val="100000"/>
              </a:lnSpc>
              <a:spcBef>
                <a:spcPts val="0"/>
              </a:spcBef>
              <a:spcAft>
                <a:spcPts val="0"/>
              </a:spcAft>
              <a:buSzPts val="1400"/>
              <a:buNone/>
            </a:pPr>
            <a:r>
              <a:rPr lang="en-US" sz="1400">
                <a:latin typeface="Arial"/>
                <a:ea typeface="Arial"/>
                <a:cs typeface="Arial"/>
                <a:sym typeface="Arial"/>
              </a:rPr>
              <a:t>then we select the top two important features number 4 ejection fraction and number 7 serum creatinine. </a:t>
            </a:r>
            <a:r>
              <a:rPr lang="en-US" sz="1400">
                <a:solidFill>
                  <a:srgbClr val="202124"/>
                </a:solidFill>
                <a:latin typeface="Arial"/>
                <a:ea typeface="Arial"/>
                <a:cs typeface="Arial"/>
                <a:sym typeface="Arial"/>
              </a:rPr>
              <a:t>What’s more, because of curse of dimensionality, in practice, the doctor will encounter some problems such as insufficient or inaccurate data. It not a good thing to have high dimensional data. Therefore, we ask some advice from profession doctor in medical field, we only keep ejection fraction, the number 4th feature, and serum creatinine, the number 7th feature, in our training data. </a:t>
            </a:r>
            <a:endParaRPr/>
          </a:p>
        </p:txBody>
      </p:sp>
      <p:sp>
        <p:nvSpPr>
          <p:cNvPr id="995" name="Google Shape;99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we trained four models based on the training dataset, and here is the result. Both the random forest and logistic regression have the highest accuracy. However, after hyperparamter tuning, by the gridsearch, the </a:t>
            </a:r>
            <a:r>
              <a:rPr lang="en-US">
                <a:latin typeface="Arial"/>
                <a:ea typeface="Arial"/>
                <a:cs typeface="Arial"/>
                <a:sym typeface="Arial"/>
              </a:rPr>
              <a:t>Mean cross-validated score of random forest best_estimator is approximately 0.75, which is higher than the </a:t>
            </a:r>
            <a:r>
              <a:rPr lang="en-US"/>
              <a:t>logistic </a:t>
            </a:r>
            <a:r>
              <a:rPr lang="en-US">
                <a:latin typeface="Arial"/>
                <a:ea typeface="Arial"/>
                <a:cs typeface="Arial"/>
                <a:sym typeface="Arial"/>
              </a:rPr>
              <a:t>regression one, which is 0.74. </a:t>
            </a:r>
            <a:endParaRPr/>
          </a:p>
        </p:txBody>
      </p:sp>
      <p:sp>
        <p:nvSpPr>
          <p:cNvPr id="1004" name="Google Shape;1004;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1" name="Google Shape;101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2" name="Google Shape;106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8" name="Google Shape;111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6" name="Google Shape;11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7" name="Google Shape;11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5" name="Google Shape;12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7" name="Google Shape;128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1" name="Google Shape;133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8" name="Google Shape;133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4" name="Google Shape;141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9" name="Google Shape;144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1" name="Google Shape;161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1" name="Google Shape;163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2" name="Google Shape;168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8" name="Google Shape;171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6" name="Google Shape;177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we consider four models based on previous discussion Because in 12 features in this dataet, we have 4 binary ones, therefore the first model we consider is logistic regression, other than that we select three </a:t>
            </a:r>
            <a:r>
              <a:rPr lang="en-US">
                <a:latin typeface="Arial"/>
                <a:ea typeface="Arial"/>
                <a:cs typeface="Arial"/>
                <a:sym typeface="Arial"/>
              </a:rPr>
              <a:t>discriminative models </a:t>
            </a:r>
            <a:r>
              <a:rPr lang="en-US"/>
              <a:t> random forest, svm and knn.and we wanna compare these four models and select the best one for our problem. . </a:t>
            </a:r>
            <a:endParaRPr/>
          </a:p>
        </p:txBody>
      </p:sp>
      <p:sp>
        <p:nvSpPr>
          <p:cNvPr id="284" name="Google Shape;2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400">
                <a:latin typeface="Arial"/>
                <a:ea typeface="Arial"/>
                <a:cs typeface="Arial"/>
                <a:sym typeface="Arial"/>
              </a:rPr>
              <a:t>Based on our study on feature engineering, first we need to stratify the data because the original data is unbalanced by using train_test_split</a:t>
            </a:r>
            <a:endParaRPr sz="1400">
              <a:latin typeface="Arial"/>
              <a:ea typeface="Arial"/>
              <a:cs typeface="Arial"/>
              <a:sym typeface="Arial"/>
            </a:endParaRPr>
          </a:p>
          <a:p>
            <a:pPr indent="0" lvl="0" marL="0" rtl="0" algn="l">
              <a:lnSpc>
                <a:spcPct val="100000"/>
              </a:lnSpc>
              <a:spcBef>
                <a:spcPts val="0"/>
              </a:spcBef>
              <a:spcAft>
                <a:spcPts val="0"/>
              </a:spcAft>
              <a:buSzPts val="1400"/>
              <a:buNone/>
            </a:pPr>
            <a:r>
              <a:rPr lang="en-US" sz="1400">
                <a:latin typeface="Arial"/>
                <a:ea typeface="Arial"/>
                <a:cs typeface="Arial"/>
                <a:sym typeface="Arial"/>
              </a:rPr>
              <a:t>then we select the top two important features number 4 ejection fraction and number 7 serum creatinine. </a:t>
            </a:r>
            <a:r>
              <a:rPr lang="en-US" sz="1400">
                <a:solidFill>
                  <a:srgbClr val="202124"/>
                </a:solidFill>
                <a:latin typeface="Arial"/>
                <a:ea typeface="Arial"/>
                <a:cs typeface="Arial"/>
                <a:sym typeface="Arial"/>
              </a:rPr>
              <a:t>What’s more, because of curse of dimensionality, in practice, the doctor will encounter some problems such as insufficient or inaccurate data. It not a good thing to have high dimensional data. Therefore, we ask some advice from profession doctor in medical field, we only keep ejection fraction, the number 4th feature, and serum creatinine, the number 7th feature, in our training data. </a:t>
            </a:r>
            <a:endParaRPr/>
          </a:p>
        </p:txBody>
      </p:sp>
      <p:sp>
        <p:nvSpPr>
          <p:cNvPr id="302" name="Google Shape;3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we trained four models based on the training dataset, and here is the result. Both the random forest and logistic regression have the highest accuracy. However, after hyperparamter tuning, by the gridsearch, the </a:t>
            </a:r>
            <a:r>
              <a:rPr lang="en-US">
                <a:latin typeface="Arial"/>
                <a:ea typeface="Arial"/>
                <a:cs typeface="Arial"/>
                <a:sym typeface="Arial"/>
              </a:rPr>
              <a:t>Mean cross-validated score of random forest best_estimator is approximately 0.75, which is higher than the </a:t>
            </a:r>
            <a:r>
              <a:rPr lang="en-US"/>
              <a:t>logistic </a:t>
            </a:r>
            <a:r>
              <a:rPr lang="en-US">
                <a:latin typeface="Arial"/>
                <a:ea typeface="Arial"/>
                <a:cs typeface="Arial"/>
                <a:sym typeface="Arial"/>
              </a:rPr>
              <a:t>regression one, which is 0.74. </a:t>
            </a:r>
            <a:endParaRPr/>
          </a:p>
        </p:txBody>
      </p:sp>
      <p:sp>
        <p:nvSpPr>
          <p:cNvPr id="311" name="Google Shape;31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www.officeplus.cn/Template/Home.shtml"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hyperlink" Target="http://www.officeplus.cn/Template/Home.shtml" TargetMode="External"/><Relationship Id="rId6"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p:cSld name="标题幻灯片">
    <p:spTree>
      <p:nvGrpSpPr>
        <p:cNvPr id="17" name="Shape 17"/>
        <p:cNvGrpSpPr/>
        <p:nvPr/>
      </p:nvGrpSpPr>
      <p:grpSpPr>
        <a:xfrm>
          <a:off x="0" y="0"/>
          <a:ext cx="0" cy="0"/>
          <a:chOff x="0" y="0"/>
          <a:chExt cx="0" cy="0"/>
        </a:xfrm>
      </p:grpSpPr>
      <p:pic>
        <p:nvPicPr>
          <p:cNvPr id="18" name="Google Shape;18;p50"/>
          <p:cNvPicPr preferRelativeResize="0"/>
          <p:nvPr/>
        </p:nvPicPr>
        <p:blipFill rotWithShape="1">
          <a:blip r:embed="rId2">
            <a:alphaModFix/>
          </a:blip>
          <a:srcRect b="0" l="0" r="0" t="0"/>
          <a:stretch/>
        </p:blipFill>
        <p:spPr>
          <a:xfrm>
            <a:off x="0" y="3037350"/>
            <a:ext cx="7930836" cy="3820649"/>
          </a:xfrm>
          <a:prstGeom prst="rect">
            <a:avLst/>
          </a:prstGeom>
          <a:noFill/>
          <a:ln>
            <a:noFill/>
          </a:ln>
        </p:spPr>
      </p:pic>
      <p:sp>
        <p:nvSpPr>
          <p:cNvPr id="19" name="Google Shape;19;p50"/>
          <p:cNvSpPr txBox="1"/>
          <p:nvPr>
            <p:ph idx="1" type="subTitle"/>
          </p:nvPr>
        </p:nvSpPr>
        <p:spPr>
          <a:xfrm>
            <a:off x="669925" y="3079043"/>
            <a:ext cx="10850563" cy="475132"/>
          </a:xfrm>
          <a:prstGeom prst="rect">
            <a:avLst/>
          </a:prstGeom>
          <a:noFill/>
          <a:ln>
            <a:noFill/>
          </a:ln>
        </p:spPr>
        <p:txBody>
          <a:bodyPr anchorCtr="0" anchor="ctr" bIns="45700" lIns="91425" spcFirstLastPara="1" rIns="91425" wrap="square" tIns="45700">
            <a:normAutofit/>
          </a:bodyPr>
          <a:lstStyle>
            <a:lvl1pPr lvl="0" marR="0" algn="r">
              <a:lnSpc>
                <a:spcPct val="90000"/>
              </a:lnSpc>
              <a:spcBef>
                <a:spcPts val="1000"/>
              </a:spcBef>
              <a:spcAft>
                <a:spcPts val="0"/>
              </a:spcAft>
              <a:buClr>
                <a:schemeClr val="dk1"/>
              </a:buClr>
              <a:buSzPts val="1600"/>
              <a:buFont typeface="Arial"/>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0"/>
          <p:cNvSpPr txBox="1"/>
          <p:nvPr>
            <p:ph type="ctrTitle"/>
          </p:nvPr>
        </p:nvSpPr>
        <p:spPr>
          <a:xfrm>
            <a:off x="669926" y="2321170"/>
            <a:ext cx="10850562" cy="749082"/>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a:buNone/>
              <a:defRPr b="1"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type="titleOnly">
  <p:cSld name="TITLE_ONLY">
    <p:spTree>
      <p:nvGrpSpPr>
        <p:cNvPr id="22" name="Shape 22"/>
        <p:cNvGrpSpPr/>
        <p:nvPr/>
      </p:nvGrpSpPr>
      <p:grpSpPr>
        <a:xfrm>
          <a:off x="0" y="0"/>
          <a:ext cx="0" cy="0"/>
          <a:chOff x="0" y="0"/>
          <a:chExt cx="0" cy="0"/>
        </a:xfrm>
      </p:grpSpPr>
      <p:sp>
        <p:nvSpPr>
          <p:cNvPr id="23" name="Google Shape;23;p5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2"/>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2"/>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2"/>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showMasterSp="0">
  <p:cSld name="节标题">
    <p:spTree>
      <p:nvGrpSpPr>
        <p:cNvPr id="27" name="Shape 27"/>
        <p:cNvGrpSpPr/>
        <p:nvPr/>
      </p:nvGrpSpPr>
      <p:grpSpPr>
        <a:xfrm>
          <a:off x="0" y="0"/>
          <a:ext cx="0" cy="0"/>
          <a:chOff x="0" y="0"/>
          <a:chExt cx="0" cy="0"/>
        </a:xfrm>
      </p:grpSpPr>
      <p:pic>
        <p:nvPicPr>
          <p:cNvPr id="28" name="Google Shape;28;p53"/>
          <p:cNvPicPr preferRelativeResize="0"/>
          <p:nvPr/>
        </p:nvPicPr>
        <p:blipFill rotWithShape="1">
          <a:blip r:embed="rId2">
            <a:alphaModFix/>
          </a:blip>
          <a:srcRect b="0" l="0" r="0" t="0"/>
          <a:stretch/>
        </p:blipFill>
        <p:spPr>
          <a:xfrm>
            <a:off x="46495" y="0"/>
            <a:ext cx="11473992" cy="2693989"/>
          </a:xfrm>
          <a:prstGeom prst="rect">
            <a:avLst/>
          </a:prstGeom>
          <a:noFill/>
          <a:ln>
            <a:noFill/>
          </a:ln>
        </p:spPr>
      </p:pic>
      <p:sp>
        <p:nvSpPr>
          <p:cNvPr id="29" name="Google Shape;29;p53"/>
          <p:cNvSpPr txBox="1"/>
          <p:nvPr>
            <p:ph type="title"/>
          </p:nvPr>
        </p:nvSpPr>
        <p:spPr>
          <a:xfrm>
            <a:off x="669924" y="2927838"/>
            <a:ext cx="10850564" cy="5011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b="1" sz="2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3"/>
          <p:cNvSpPr txBox="1"/>
          <p:nvPr>
            <p:ph idx="1" type="body"/>
          </p:nvPr>
        </p:nvSpPr>
        <p:spPr>
          <a:xfrm>
            <a:off x="669924" y="3472000"/>
            <a:ext cx="10850564" cy="1082874"/>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31" name="Google Shape;31;p53"/>
          <p:cNvCxnSpPr/>
          <p:nvPr/>
        </p:nvCxnSpPr>
        <p:spPr>
          <a:xfrm>
            <a:off x="669925" y="3471306"/>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32" name="Google Shape;32;p53"/>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3"/>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3"/>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showMasterSp="0">
  <p:cSld name="末尾幻灯片">
    <p:spTree>
      <p:nvGrpSpPr>
        <p:cNvPr id="35" name="Shape 35"/>
        <p:cNvGrpSpPr/>
        <p:nvPr/>
      </p:nvGrpSpPr>
      <p:grpSpPr>
        <a:xfrm>
          <a:off x="0" y="0"/>
          <a:ext cx="0" cy="0"/>
          <a:chOff x="0" y="0"/>
          <a:chExt cx="0" cy="0"/>
        </a:xfrm>
      </p:grpSpPr>
      <p:pic>
        <p:nvPicPr>
          <p:cNvPr id="36" name="Google Shape;36;p54"/>
          <p:cNvPicPr preferRelativeResize="0"/>
          <p:nvPr/>
        </p:nvPicPr>
        <p:blipFill rotWithShape="1">
          <a:blip r:embed="rId2">
            <a:alphaModFix/>
          </a:blip>
          <a:srcRect b="0" l="0" r="0" t="0"/>
          <a:stretch/>
        </p:blipFill>
        <p:spPr>
          <a:xfrm>
            <a:off x="0" y="3037350"/>
            <a:ext cx="7930836" cy="3820649"/>
          </a:xfrm>
          <a:prstGeom prst="rect">
            <a:avLst/>
          </a:prstGeom>
          <a:noFill/>
          <a:ln>
            <a:noFill/>
          </a:ln>
        </p:spPr>
      </p:pic>
      <p:sp>
        <p:nvSpPr>
          <p:cNvPr id="37" name="Google Shape;37;p54"/>
          <p:cNvSpPr txBox="1"/>
          <p:nvPr>
            <p:ph type="ctrTitle"/>
          </p:nvPr>
        </p:nvSpPr>
        <p:spPr>
          <a:xfrm>
            <a:off x="6207126" y="2235084"/>
            <a:ext cx="4482645" cy="9735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4"/>
          <p:cNvSpPr txBox="1"/>
          <p:nvPr>
            <p:ph idx="1" type="body"/>
          </p:nvPr>
        </p:nvSpPr>
        <p:spPr>
          <a:xfrm>
            <a:off x="6207126" y="3486125"/>
            <a:ext cx="4482645" cy="3108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4"/>
          <p:cNvSpPr txBox="1"/>
          <p:nvPr>
            <p:ph idx="2" type="body"/>
          </p:nvPr>
        </p:nvSpPr>
        <p:spPr>
          <a:xfrm>
            <a:off x="6207126" y="3801759"/>
            <a:ext cx="4482645" cy="3108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关注服务号">
  <p:cSld name="关注服务号">
    <p:spTree>
      <p:nvGrpSpPr>
        <p:cNvPr id="40" name="Shape 40"/>
        <p:cNvGrpSpPr/>
        <p:nvPr/>
      </p:nvGrpSpPr>
      <p:grpSpPr>
        <a:xfrm>
          <a:off x="0" y="0"/>
          <a:ext cx="0" cy="0"/>
          <a:chOff x="0" y="0"/>
          <a:chExt cx="0" cy="0"/>
        </a:xfrm>
      </p:grpSpPr>
      <p:sp>
        <p:nvSpPr>
          <p:cNvPr id="41" name="Google Shape;41;p55"/>
          <p:cNvSpPr/>
          <p:nvPr/>
        </p:nvSpPr>
        <p:spPr>
          <a:xfrm>
            <a:off x="0" y="3429000"/>
            <a:ext cx="12192000" cy="3429000"/>
          </a:xfrm>
          <a:prstGeom prst="rect">
            <a:avLst/>
          </a:prstGeom>
          <a:solidFill>
            <a:srgbClr val="E73A1C"/>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42" name="Google Shape;42;p55"/>
          <p:cNvSpPr/>
          <p:nvPr/>
        </p:nvSpPr>
        <p:spPr>
          <a:xfrm>
            <a:off x="1079465" y="1527629"/>
            <a:ext cx="3802742" cy="3802742"/>
          </a:xfrm>
          <a:prstGeom prst="roundRect">
            <a:avLst>
              <a:gd fmla="val 5598" name="adj"/>
            </a:avLst>
          </a:prstGeom>
          <a:solidFill>
            <a:schemeClr val="lt1"/>
          </a:solid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descr="图片包含 纵横字谜, 文字&#10;&#10;已生成极高可信度的说明" id="43" name="Google Shape;43;p55"/>
          <p:cNvPicPr preferRelativeResize="0"/>
          <p:nvPr/>
        </p:nvPicPr>
        <p:blipFill rotWithShape="1">
          <a:blip r:embed="rId2">
            <a:alphaModFix/>
          </a:blip>
          <a:srcRect b="0" l="0" r="0" t="0"/>
          <a:stretch/>
        </p:blipFill>
        <p:spPr>
          <a:xfrm>
            <a:off x="1308065" y="1756229"/>
            <a:ext cx="3345542" cy="3345542"/>
          </a:xfrm>
          <a:prstGeom prst="rect">
            <a:avLst/>
          </a:prstGeom>
          <a:noFill/>
          <a:ln>
            <a:noFill/>
          </a:ln>
        </p:spPr>
      </p:pic>
      <p:sp>
        <p:nvSpPr>
          <p:cNvPr id="44" name="Google Shape;44;p55"/>
          <p:cNvSpPr txBox="1"/>
          <p:nvPr/>
        </p:nvSpPr>
        <p:spPr>
          <a:xfrm>
            <a:off x="5239657" y="1566506"/>
            <a:ext cx="6013185" cy="354924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3600"/>
              <a:buFont typeface="Arial"/>
              <a:buNone/>
            </a:pPr>
            <a:r>
              <a:rPr b="1" i="0" lang="en-US" sz="3600" u="none" cap="none" strike="noStrike">
                <a:solidFill>
                  <a:schemeClr val="dk1"/>
                </a:solidFill>
                <a:latin typeface="Microsoft Yahei"/>
                <a:ea typeface="Microsoft Yahei"/>
                <a:cs typeface="Microsoft Yahei"/>
                <a:sym typeface="Microsoft Yahei"/>
              </a:rPr>
              <a:t>办公模板更新</a:t>
            </a:r>
            <a:endParaRPr b="1" i="0" sz="3600" u="none" cap="none" strike="noStrike">
              <a:solidFill>
                <a:schemeClr val="dk1"/>
              </a:solidFill>
              <a:latin typeface="Microsoft Yahei"/>
              <a:ea typeface="Microsoft Yahei"/>
              <a:cs typeface="Microsoft Yahei"/>
              <a:sym typeface="Microsoft Yahei"/>
            </a:endParaRPr>
          </a:p>
          <a:p>
            <a:pPr indent="0" lvl="0" marL="0" marR="0" rtl="0" algn="l">
              <a:lnSpc>
                <a:spcPct val="150000"/>
              </a:lnSpc>
              <a:spcBef>
                <a:spcPts val="600"/>
              </a:spcBef>
              <a:spcAft>
                <a:spcPts val="0"/>
              </a:spcAft>
              <a:buClr>
                <a:srgbClr val="000000"/>
              </a:buClr>
              <a:buSzPts val="3600"/>
              <a:buFont typeface="Arial"/>
              <a:buNone/>
            </a:pPr>
            <a:r>
              <a:rPr b="1" i="0" lang="en-US" sz="3600" u="none" cap="none" strike="noStrike">
                <a:solidFill>
                  <a:schemeClr val="dk1"/>
                </a:solidFill>
                <a:latin typeface="Microsoft Yahei"/>
                <a:ea typeface="Microsoft Yahei"/>
                <a:cs typeface="Microsoft Yahei"/>
                <a:sym typeface="Microsoft Yahei"/>
              </a:rPr>
              <a:t>微软</a:t>
            </a:r>
            <a:endParaRPr b="1" i="0" sz="3600" u="none" cap="none" strike="noStrike">
              <a:solidFill>
                <a:schemeClr val="dk1"/>
              </a:solidFill>
              <a:latin typeface="Microsoft Yahei"/>
              <a:ea typeface="Microsoft Yahei"/>
              <a:cs typeface="Microsoft Yahei"/>
              <a:sym typeface="Microsoft Yahei"/>
            </a:endParaRPr>
          </a:p>
          <a:p>
            <a:pPr indent="0" lvl="0" marL="0" marR="0" rtl="0" algn="l">
              <a:lnSpc>
                <a:spcPct val="150000"/>
              </a:lnSpc>
              <a:spcBef>
                <a:spcPts val="600"/>
              </a:spcBef>
              <a:spcAft>
                <a:spcPts val="0"/>
              </a:spcAft>
              <a:buClr>
                <a:srgbClr val="000000"/>
              </a:buClr>
              <a:buSzPts val="3600"/>
              <a:buFont typeface="Arial"/>
              <a:buNone/>
            </a:pPr>
            <a:r>
              <a:rPr b="1" i="0" lang="en-US" sz="3600" u="none" cap="none" strike="noStrike">
                <a:solidFill>
                  <a:schemeClr val="lt1"/>
                </a:solidFill>
                <a:latin typeface="Microsoft Yahei"/>
                <a:ea typeface="Microsoft Yahei"/>
                <a:cs typeface="Microsoft Yahei"/>
                <a:sym typeface="Microsoft Yahei"/>
              </a:rPr>
              <a:t>微信扫码关注</a:t>
            </a:r>
            <a:endParaRPr b="1" i="0" sz="3600" u="none" cap="none" strike="noStrike">
              <a:solidFill>
                <a:schemeClr val="lt1"/>
              </a:solidFill>
              <a:latin typeface="Microsoft Yahei"/>
              <a:ea typeface="Microsoft Yahei"/>
              <a:cs typeface="Microsoft Yahei"/>
              <a:sym typeface="Microsoft Yahei"/>
            </a:endParaRPr>
          </a:p>
          <a:p>
            <a:pPr indent="0" lvl="0" marL="0" marR="0" rtl="0" algn="l">
              <a:lnSpc>
                <a:spcPct val="150000"/>
              </a:lnSpc>
              <a:spcBef>
                <a:spcPts val="600"/>
              </a:spcBef>
              <a:spcAft>
                <a:spcPts val="0"/>
              </a:spcAft>
              <a:buClr>
                <a:srgbClr val="000000"/>
              </a:buClr>
              <a:buSzPts val="3600"/>
              <a:buFont typeface="Arial"/>
              <a:buNone/>
            </a:pPr>
            <a:r>
              <a:rPr b="1" i="0" lang="en-US" sz="3600" u="none" cap="none" strike="noStrike">
                <a:solidFill>
                  <a:schemeClr val="lt1"/>
                </a:solidFill>
                <a:latin typeface="Microsoft Yahei"/>
                <a:ea typeface="Microsoft Yahei"/>
                <a:cs typeface="Microsoft Yahei"/>
                <a:sym typeface="Microsoft Yahei"/>
              </a:rPr>
              <a:t>「 微软Office文档 」服务号</a:t>
            </a:r>
            <a:endParaRPr b="1" i="0" sz="3600" u="none" cap="none" strike="noStrike">
              <a:solidFill>
                <a:schemeClr val="lt1"/>
              </a:solidFill>
              <a:latin typeface="Microsoft Yahei"/>
              <a:ea typeface="Microsoft Yahei"/>
              <a:cs typeface="Microsoft Yahei"/>
              <a:sym typeface="Microsoft Yahei"/>
            </a:endParaRPr>
          </a:p>
        </p:txBody>
      </p:sp>
      <p:pic>
        <p:nvPicPr>
          <p:cNvPr id="45" name="Google Shape;45;p55">
            <a:hlinkClick r:id="rId3"/>
          </p:cNvPr>
          <p:cNvPicPr preferRelativeResize="0"/>
          <p:nvPr/>
        </p:nvPicPr>
        <p:blipFill rotWithShape="1">
          <a:blip r:embed="rId4">
            <a:alphaModFix/>
          </a:blip>
          <a:srcRect b="0" l="0" r="0" t="0"/>
          <a:stretch/>
        </p:blipFill>
        <p:spPr>
          <a:xfrm>
            <a:off x="5239657" y="6345797"/>
            <a:ext cx="1712686" cy="2260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使用小程序">
  <p:cSld name="使用小程序">
    <p:spTree>
      <p:nvGrpSpPr>
        <p:cNvPr id="46" name="Shape 46"/>
        <p:cNvGrpSpPr/>
        <p:nvPr/>
      </p:nvGrpSpPr>
      <p:grpSpPr>
        <a:xfrm>
          <a:off x="0" y="0"/>
          <a:ext cx="0" cy="0"/>
          <a:chOff x="0" y="0"/>
          <a:chExt cx="0" cy="0"/>
        </a:xfrm>
      </p:grpSpPr>
      <p:cxnSp>
        <p:nvCxnSpPr>
          <p:cNvPr id="47" name="Google Shape;47;p56"/>
          <p:cNvCxnSpPr/>
          <p:nvPr/>
        </p:nvCxnSpPr>
        <p:spPr>
          <a:xfrm>
            <a:off x="0" y="657288"/>
            <a:ext cx="12192000" cy="0"/>
          </a:xfrm>
          <a:prstGeom prst="straightConnector1">
            <a:avLst/>
          </a:prstGeom>
          <a:noFill/>
          <a:ln cap="flat" cmpd="sng" w="9525">
            <a:solidFill>
              <a:srgbClr val="E73A1C"/>
            </a:solidFill>
            <a:prstDash val="solid"/>
            <a:miter lim="800000"/>
            <a:headEnd len="sm" w="sm" type="none"/>
            <a:tailEnd len="sm" w="sm" type="none"/>
          </a:ln>
        </p:spPr>
      </p:cxnSp>
      <p:sp>
        <p:nvSpPr>
          <p:cNvPr id="48" name="Google Shape;48;p56"/>
          <p:cNvSpPr/>
          <p:nvPr/>
        </p:nvSpPr>
        <p:spPr>
          <a:xfrm>
            <a:off x="0" y="3091547"/>
            <a:ext cx="12192000" cy="3766453"/>
          </a:xfrm>
          <a:prstGeom prst="rect">
            <a:avLst/>
          </a:prstGeom>
          <a:solidFill>
            <a:srgbClr val="E73A1C"/>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49" name="Google Shape;49;p56"/>
          <p:cNvSpPr/>
          <p:nvPr/>
        </p:nvSpPr>
        <p:spPr>
          <a:xfrm>
            <a:off x="621395" y="1362836"/>
            <a:ext cx="3462340" cy="3462340"/>
          </a:xfrm>
          <a:prstGeom prst="roundRect">
            <a:avLst>
              <a:gd fmla="val 5598" name="adj"/>
            </a:avLst>
          </a:prstGeom>
          <a:solidFill>
            <a:schemeClr val="lt1"/>
          </a:solid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50" name="Google Shape;50;p56"/>
          <p:cNvSpPr/>
          <p:nvPr/>
        </p:nvSpPr>
        <p:spPr>
          <a:xfrm>
            <a:off x="4374467" y="1362836"/>
            <a:ext cx="3462340" cy="3462340"/>
          </a:xfrm>
          <a:prstGeom prst="roundRect">
            <a:avLst>
              <a:gd fmla="val 5598" name="adj"/>
            </a:avLst>
          </a:prstGeom>
          <a:solidFill>
            <a:schemeClr val="lt1"/>
          </a:solid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51" name="Google Shape;51;p56"/>
          <p:cNvSpPr txBox="1"/>
          <p:nvPr/>
        </p:nvSpPr>
        <p:spPr>
          <a:xfrm>
            <a:off x="1656327" y="286129"/>
            <a:ext cx="8879354" cy="6701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chemeClr val="dk1"/>
                </a:solidFill>
                <a:latin typeface="Microsoft Yahei"/>
                <a:ea typeface="Microsoft Yahei"/>
                <a:cs typeface="Microsoft Yahei"/>
                <a:sym typeface="Microsoft Yahei"/>
              </a:rPr>
              <a:t> 微信扫描小程序码，使用微软移动办公黑科技 </a:t>
            </a:r>
            <a:endParaRPr b="1" i="0" sz="3200" u="none" cap="none" strike="noStrike">
              <a:solidFill>
                <a:schemeClr val="dk1"/>
              </a:solidFill>
              <a:latin typeface="Microsoft Yahei"/>
              <a:ea typeface="Microsoft Yahei"/>
              <a:cs typeface="Microsoft Yahei"/>
              <a:sym typeface="Microsoft Yahei"/>
            </a:endParaRPr>
          </a:p>
        </p:txBody>
      </p:sp>
      <p:cxnSp>
        <p:nvCxnSpPr>
          <p:cNvPr id="52" name="Google Shape;52;p56"/>
          <p:cNvCxnSpPr/>
          <p:nvPr/>
        </p:nvCxnSpPr>
        <p:spPr>
          <a:xfrm flipH="1">
            <a:off x="1523089" y="369629"/>
            <a:ext cx="266460" cy="622048"/>
          </a:xfrm>
          <a:prstGeom prst="straightConnector1">
            <a:avLst/>
          </a:prstGeom>
          <a:noFill/>
          <a:ln cap="flat" cmpd="sng" w="9525">
            <a:solidFill>
              <a:srgbClr val="E73A1C"/>
            </a:solidFill>
            <a:prstDash val="solid"/>
            <a:miter lim="800000"/>
            <a:headEnd len="sm" w="sm" type="none"/>
            <a:tailEnd len="sm" w="sm" type="none"/>
          </a:ln>
        </p:spPr>
      </p:cxnSp>
      <p:cxnSp>
        <p:nvCxnSpPr>
          <p:cNvPr id="53" name="Google Shape;53;p56"/>
          <p:cNvCxnSpPr/>
          <p:nvPr/>
        </p:nvCxnSpPr>
        <p:spPr>
          <a:xfrm flipH="1">
            <a:off x="10402443" y="369629"/>
            <a:ext cx="266460" cy="622048"/>
          </a:xfrm>
          <a:prstGeom prst="straightConnector1">
            <a:avLst/>
          </a:prstGeom>
          <a:noFill/>
          <a:ln cap="flat" cmpd="sng" w="9525">
            <a:solidFill>
              <a:srgbClr val="E73A1C"/>
            </a:solidFill>
            <a:prstDash val="solid"/>
            <a:miter lim="800000"/>
            <a:headEnd len="sm" w="sm" type="none"/>
            <a:tailEnd len="sm" w="sm" type="none"/>
          </a:ln>
        </p:spPr>
      </p:cxnSp>
      <p:sp>
        <p:nvSpPr>
          <p:cNvPr id="54" name="Google Shape;54;p56"/>
          <p:cNvSpPr/>
          <p:nvPr/>
        </p:nvSpPr>
        <p:spPr>
          <a:xfrm>
            <a:off x="8159751" y="1362836"/>
            <a:ext cx="3462340" cy="3462340"/>
          </a:xfrm>
          <a:prstGeom prst="roundRect">
            <a:avLst>
              <a:gd fmla="val 5598" name="adj"/>
            </a:avLst>
          </a:prstGeom>
          <a:solidFill>
            <a:schemeClr val="lt1"/>
          </a:solidFill>
          <a:ln cap="flat" cmpd="sng" w="127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rgbClr val="000000"/>
              </a:buClr>
              <a:buSzPts val="1400"/>
              <a:buFont typeface="Arial"/>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55" name="Google Shape;55;p56"/>
          <p:cNvPicPr preferRelativeResize="0"/>
          <p:nvPr/>
        </p:nvPicPr>
        <p:blipFill rotWithShape="1">
          <a:blip r:embed="rId2">
            <a:alphaModFix/>
          </a:blip>
          <a:srcRect b="13924" l="13924" r="13924" t="13924"/>
          <a:stretch/>
        </p:blipFill>
        <p:spPr>
          <a:xfrm>
            <a:off x="4705130" y="1673081"/>
            <a:ext cx="2743200" cy="2743200"/>
          </a:xfrm>
          <a:prstGeom prst="rect">
            <a:avLst/>
          </a:prstGeom>
          <a:noFill/>
          <a:ln>
            <a:noFill/>
          </a:ln>
        </p:spPr>
      </p:pic>
      <p:pic>
        <p:nvPicPr>
          <p:cNvPr id="56" name="Google Shape;56;p56"/>
          <p:cNvPicPr preferRelativeResize="0"/>
          <p:nvPr/>
        </p:nvPicPr>
        <p:blipFill rotWithShape="1">
          <a:blip r:embed="rId3">
            <a:alphaModFix/>
          </a:blip>
          <a:srcRect b="0" l="14438" r="14438" t="0"/>
          <a:stretch/>
        </p:blipFill>
        <p:spPr>
          <a:xfrm>
            <a:off x="8519321" y="1673081"/>
            <a:ext cx="2743200" cy="2743200"/>
          </a:xfrm>
          <a:prstGeom prst="rect">
            <a:avLst/>
          </a:prstGeom>
          <a:noFill/>
          <a:ln>
            <a:noFill/>
          </a:ln>
        </p:spPr>
      </p:pic>
      <p:pic>
        <p:nvPicPr>
          <p:cNvPr id="57" name="Google Shape;57;p56"/>
          <p:cNvPicPr preferRelativeResize="0"/>
          <p:nvPr/>
        </p:nvPicPr>
        <p:blipFill rotWithShape="1">
          <a:blip r:embed="rId4">
            <a:alphaModFix/>
          </a:blip>
          <a:srcRect b="0" l="0" r="0" t="0"/>
          <a:stretch/>
        </p:blipFill>
        <p:spPr>
          <a:xfrm>
            <a:off x="980965" y="1673081"/>
            <a:ext cx="2743200" cy="2743200"/>
          </a:xfrm>
          <a:prstGeom prst="rect">
            <a:avLst/>
          </a:prstGeom>
          <a:noFill/>
          <a:ln>
            <a:noFill/>
          </a:ln>
        </p:spPr>
      </p:pic>
      <p:sp>
        <p:nvSpPr>
          <p:cNvPr id="58" name="Google Shape;58;p56"/>
          <p:cNvSpPr txBox="1"/>
          <p:nvPr/>
        </p:nvSpPr>
        <p:spPr>
          <a:xfrm>
            <a:off x="987447" y="5138740"/>
            <a:ext cx="2730235" cy="907428"/>
          </a:xfrm>
          <a:prstGeom prst="rect">
            <a:avLst/>
          </a:prstGeom>
          <a:noFill/>
          <a:ln>
            <a:noFill/>
          </a:ln>
        </p:spPr>
        <p:txBody>
          <a:bodyPr anchorCtr="0" anchor="t" bIns="45700" lIns="91425" spcFirstLastPara="1" rIns="91425" wrap="square" tIns="4570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chemeClr val="lt1"/>
                </a:solidFill>
                <a:latin typeface="Microsoft Yahei"/>
                <a:ea typeface="Microsoft Yahei"/>
                <a:cs typeface="Microsoft Yahei"/>
                <a:sym typeface="Microsoft Yahei"/>
              </a:rPr>
              <a:t>在微信访问OneDrive</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2000"/>
              <a:buFont typeface="Arial"/>
              <a:buNone/>
            </a:pPr>
            <a:r>
              <a:rPr b="1" i="0" lang="en-US" sz="2000" u="none" cap="none" strike="noStrike">
                <a:solidFill>
                  <a:schemeClr val="lt1"/>
                </a:solidFill>
                <a:latin typeface="Microsoft Yahei"/>
                <a:ea typeface="Microsoft Yahei"/>
                <a:cs typeface="Microsoft Yahei"/>
                <a:sym typeface="Microsoft Yahei"/>
              </a:rPr>
              <a:t> 「 微软Office文档 」</a:t>
            </a:r>
            <a:endParaRPr b="1" i="0" sz="2000" u="none" cap="none" strike="noStrike">
              <a:solidFill>
                <a:schemeClr val="lt1"/>
              </a:solidFill>
              <a:latin typeface="Microsoft Yahei"/>
              <a:ea typeface="Microsoft Yahei"/>
              <a:cs typeface="Microsoft Yahei"/>
              <a:sym typeface="Microsoft Yahei"/>
            </a:endParaRPr>
          </a:p>
        </p:txBody>
      </p:sp>
      <p:sp>
        <p:nvSpPr>
          <p:cNvPr id="59" name="Google Shape;59;p56"/>
          <p:cNvSpPr txBox="1"/>
          <p:nvPr/>
        </p:nvSpPr>
        <p:spPr>
          <a:xfrm>
            <a:off x="4862328" y="5138740"/>
            <a:ext cx="2467342" cy="907428"/>
          </a:xfrm>
          <a:prstGeom prst="rect">
            <a:avLst/>
          </a:prstGeom>
          <a:noFill/>
          <a:ln>
            <a:noFill/>
          </a:ln>
        </p:spPr>
        <p:txBody>
          <a:bodyPr anchorCtr="0" anchor="t" bIns="45700" lIns="91425" spcFirstLastPara="1" rIns="91425" wrap="square" tIns="4570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chemeClr val="lt1"/>
                </a:solidFill>
                <a:latin typeface="Microsoft Yahei"/>
                <a:ea typeface="Microsoft Yahei"/>
                <a:cs typeface="Microsoft Yahei"/>
                <a:sym typeface="Microsoft Yahei"/>
              </a:rPr>
              <a:t>让你的文档会说话</a:t>
            </a:r>
            <a:endParaRPr b="0" i="0" sz="2000" u="none" cap="none" strike="noStrike">
              <a:solidFill>
                <a:schemeClr val="lt1"/>
              </a:solidFill>
              <a:latin typeface="Microsoft Yahei"/>
              <a:ea typeface="Microsoft Yahei"/>
              <a:cs typeface="Microsoft Yahei"/>
              <a:sym typeface="Microsoft Yahei"/>
            </a:endParaRPr>
          </a:p>
          <a:p>
            <a:pPr indent="0" lvl="0" marL="0" marR="0" rtl="0" algn="ctr">
              <a:lnSpc>
                <a:spcPct val="140000"/>
              </a:lnSpc>
              <a:spcBef>
                <a:spcPts val="0"/>
              </a:spcBef>
              <a:spcAft>
                <a:spcPts val="0"/>
              </a:spcAft>
              <a:buClr>
                <a:srgbClr val="000000"/>
              </a:buClr>
              <a:buSzPts val="2000"/>
              <a:buFont typeface="Arial"/>
              <a:buNone/>
            </a:pPr>
            <a:r>
              <a:rPr b="1" i="0" lang="en-US" sz="2000" u="none" cap="none" strike="noStrike">
                <a:solidFill>
                  <a:schemeClr val="lt1"/>
                </a:solidFill>
                <a:latin typeface="Microsoft Yahei"/>
                <a:ea typeface="Microsoft Yahei"/>
                <a:cs typeface="Microsoft Yahei"/>
                <a:sym typeface="Microsoft Yahei"/>
              </a:rPr>
              <a:t> 「 微软听听文档 」</a:t>
            </a:r>
            <a:endParaRPr b="0" i="0" sz="1400" u="none" cap="none" strike="noStrike">
              <a:solidFill>
                <a:srgbClr val="000000"/>
              </a:solidFill>
              <a:latin typeface="Arial"/>
              <a:ea typeface="Arial"/>
              <a:cs typeface="Arial"/>
              <a:sym typeface="Arial"/>
            </a:endParaRPr>
          </a:p>
        </p:txBody>
      </p:sp>
      <p:sp>
        <p:nvSpPr>
          <p:cNvPr id="60" name="Google Shape;60;p56"/>
          <p:cNvSpPr txBox="1"/>
          <p:nvPr/>
        </p:nvSpPr>
        <p:spPr>
          <a:xfrm>
            <a:off x="8644425" y="5138740"/>
            <a:ext cx="2492990" cy="907428"/>
          </a:xfrm>
          <a:prstGeom prst="rect">
            <a:avLst/>
          </a:prstGeom>
          <a:noFill/>
          <a:ln>
            <a:noFill/>
          </a:ln>
        </p:spPr>
        <p:txBody>
          <a:bodyPr anchorCtr="0" anchor="t" bIns="45700" lIns="91425" spcFirstLastPara="1" rIns="91425" wrap="square" tIns="4570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chemeClr val="lt1"/>
                </a:solidFill>
                <a:latin typeface="Microsoft Yahei"/>
                <a:ea typeface="Microsoft Yahei"/>
                <a:cs typeface="Microsoft Yahei"/>
                <a:sym typeface="Microsoft Yahei"/>
              </a:rPr>
              <a:t>你的文档创作小助手</a:t>
            </a:r>
            <a:endParaRPr b="0" i="0" sz="2000" u="none" cap="none" strike="noStrike">
              <a:solidFill>
                <a:schemeClr val="lt1"/>
              </a:solidFill>
              <a:latin typeface="Microsoft Yahei"/>
              <a:ea typeface="Microsoft Yahei"/>
              <a:cs typeface="Microsoft Yahei"/>
              <a:sym typeface="Microsoft Yahei"/>
            </a:endParaRPr>
          </a:p>
          <a:p>
            <a:pPr indent="0" lvl="0" marL="0" marR="0" rtl="0" algn="ctr">
              <a:lnSpc>
                <a:spcPct val="140000"/>
              </a:lnSpc>
              <a:spcBef>
                <a:spcPts val="0"/>
              </a:spcBef>
              <a:spcAft>
                <a:spcPts val="0"/>
              </a:spcAft>
              <a:buClr>
                <a:srgbClr val="000000"/>
              </a:buClr>
              <a:buSzPts val="2000"/>
              <a:buFont typeface="Arial"/>
              <a:buNone/>
            </a:pPr>
            <a:r>
              <a:rPr b="1" i="0" lang="en-US" sz="2000" u="none" cap="none" strike="noStrike">
                <a:solidFill>
                  <a:schemeClr val="lt1"/>
                </a:solidFill>
                <a:latin typeface="Microsoft Yahei"/>
                <a:ea typeface="Microsoft Yahei"/>
                <a:cs typeface="Microsoft Yahei"/>
                <a:sym typeface="Microsoft Yahei"/>
              </a:rPr>
              <a:t> 「 微软小蜜 」</a:t>
            </a:r>
            <a:endParaRPr b="0" i="0" sz="1400" u="none" cap="none" strike="noStrike">
              <a:solidFill>
                <a:srgbClr val="000000"/>
              </a:solidFill>
              <a:latin typeface="Arial"/>
              <a:ea typeface="Arial"/>
              <a:cs typeface="Arial"/>
              <a:sym typeface="Arial"/>
            </a:endParaRPr>
          </a:p>
        </p:txBody>
      </p:sp>
      <p:cxnSp>
        <p:nvCxnSpPr>
          <p:cNvPr id="61" name="Google Shape;61;p56"/>
          <p:cNvCxnSpPr/>
          <p:nvPr/>
        </p:nvCxnSpPr>
        <p:spPr>
          <a:xfrm>
            <a:off x="4198035" y="5330650"/>
            <a:ext cx="0" cy="653143"/>
          </a:xfrm>
          <a:prstGeom prst="straightConnector1">
            <a:avLst/>
          </a:prstGeom>
          <a:noFill/>
          <a:ln cap="flat" cmpd="sng" w="9525">
            <a:solidFill>
              <a:schemeClr val="lt1"/>
            </a:solidFill>
            <a:prstDash val="dash"/>
            <a:miter lim="800000"/>
            <a:headEnd len="sm" w="sm" type="none"/>
            <a:tailEnd len="sm" w="sm" type="none"/>
          </a:ln>
        </p:spPr>
      </p:cxnSp>
      <p:cxnSp>
        <p:nvCxnSpPr>
          <p:cNvPr id="62" name="Google Shape;62;p56"/>
          <p:cNvCxnSpPr/>
          <p:nvPr/>
        </p:nvCxnSpPr>
        <p:spPr>
          <a:xfrm>
            <a:off x="7976215" y="5330650"/>
            <a:ext cx="0" cy="653143"/>
          </a:xfrm>
          <a:prstGeom prst="straightConnector1">
            <a:avLst/>
          </a:prstGeom>
          <a:noFill/>
          <a:ln cap="flat" cmpd="sng" w="9525">
            <a:solidFill>
              <a:schemeClr val="lt1"/>
            </a:solidFill>
            <a:prstDash val="dash"/>
            <a:miter lim="800000"/>
            <a:headEnd len="sm" w="sm" type="none"/>
            <a:tailEnd len="sm" w="sm" type="none"/>
          </a:ln>
        </p:spPr>
      </p:cxnSp>
      <p:pic>
        <p:nvPicPr>
          <p:cNvPr id="63" name="Google Shape;63;p56">
            <a:hlinkClick r:id="rId5"/>
          </p:cNvPr>
          <p:cNvPicPr preferRelativeResize="0"/>
          <p:nvPr/>
        </p:nvPicPr>
        <p:blipFill rotWithShape="1">
          <a:blip r:embed="rId6">
            <a:alphaModFix/>
          </a:blip>
          <a:srcRect b="0" l="0" r="0" t="0"/>
          <a:stretch/>
        </p:blipFill>
        <p:spPr>
          <a:xfrm>
            <a:off x="5239657" y="6345797"/>
            <a:ext cx="1712686" cy="2260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4" name="Shape 64"/>
        <p:cNvGrpSpPr/>
        <p:nvPr/>
      </p:nvGrpSpPr>
      <p:grpSpPr>
        <a:xfrm>
          <a:off x="0" y="0"/>
          <a:ext cx="0" cy="0"/>
          <a:chOff x="0" y="0"/>
          <a:chExt cx="0" cy="0"/>
        </a:xfrm>
      </p:grpSpPr>
      <p:sp>
        <p:nvSpPr>
          <p:cNvPr id="65" name="Google Shape;65;p5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7"/>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57"/>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9"/>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9"/>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9"/>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49"/>
          <p:cNvCxnSpPr/>
          <p:nvPr/>
        </p:nvCxnSpPr>
        <p:spPr>
          <a:xfrm>
            <a:off x="669924" y="6240463"/>
            <a:ext cx="10850564" cy="0"/>
          </a:xfrm>
          <a:prstGeom prst="straightConnector1">
            <a:avLst/>
          </a:prstGeom>
          <a:noFill/>
          <a:ln cap="flat" cmpd="sng" w="9525">
            <a:solidFill>
              <a:srgbClr val="7F7F7F"/>
            </a:solidFill>
            <a:prstDash val="solid"/>
            <a:miter lim="800000"/>
            <a:headEnd len="sm" w="sm" type="none"/>
            <a:tailEnd len="sm" w="sm" type="none"/>
          </a:ln>
        </p:spPr>
      </p:cxnSp>
      <p:sp>
        <p:nvSpPr>
          <p:cNvPr id="16" name="Google Shape;16;p49"/>
          <p:cNvSpPr/>
          <p:nvPr/>
        </p:nvSpPr>
        <p:spPr>
          <a:xfrm>
            <a:off x="669923" y="1028700"/>
            <a:ext cx="10850563" cy="72000"/>
          </a:xfrm>
          <a:prstGeom prst="rect">
            <a:avLst/>
          </a:pr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2.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idx="1" type="subTitle"/>
          </p:nvPr>
        </p:nvSpPr>
        <p:spPr>
          <a:xfrm>
            <a:off x="1007650" y="4056618"/>
            <a:ext cx="10850700" cy="475200"/>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chemeClr val="dk1"/>
              </a:buClr>
              <a:buSzPts val="1600"/>
              <a:buFont typeface="Arial"/>
              <a:buNone/>
            </a:pPr>
            <a:r>
              <a:rPr lang="en-US">
                <a:latin typeface="Georgia"/>
                <a:ea typeface="Georgia"/>
                <a:cs typeface="Georgia"/>
                <a:sym typeface="Georgia"/>
              </a:rPr>
              <a:t>Group 21: Hansen Guo, Meng Chen, Shruti Hedge, Xuanzhao Dong, Wencheng Zhong</a:t>
            </a:r>
            <a:r>
              <a:rPr lang="en-US"/>
              <a:t>   </a:t>
            </a:r>
            <a:endParaRPr/>
          </a:p>
        </p:txBody>
      </p:sp>
      <p:sp>
        <p:nvSpPr>
          <p:cNvPr id="76" name="Google Shape;76;p1"/>
          <p:cNvSpPr txBox="1"/>
          <p:nvPr/>
        </p:nvSpPr>
        <p:spPr>
          <a:xfrm>
            <a:off x="532660" y="1594175"/>
            <a:ext cx="11198015" cy="1139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i="1" lang="en-US" sz="1800" u="none" cap="none" strike="noStrike">
                <a:solidFill>
                  <a:srgbClr val="333333"/>
                </a:solidFill>
                <a:highlight>
                  <a:srgbClr val="FFFFFF"/>
                </a:highlight>
                <a:latin typeface="Georgia"/>
                <a:ea typeface="Georgia"/>
                <a:cs typeface="Georgia"/>
                <a:sym typeface="Georgia"/>
              </a:rPr>
              <a:t>EN.553.636 Introduction to Data Science</a:t>
            </a:r>
            <a:endParaRPr b="1" i="1" sz="1800" u="none" cap="none" strike="noStrike">
              <a:solidFill>
                <a:srgbClr val="333333"/>
              </a:solidFill>
              <a:highlight>
                <a:srgbClr val="FFFFFF"/>
              </a:highlight>
              <a:latin typeface="Georgia"/>
              <a:ea typeface="Georgia"/>
              <a:cs typeface="Georgia"/>
              <a:sym typeface="Georgia"/>
            </a:endParaRPr>
          </a:p>
          <a:p>
            <a:pPr indent="0" lvl="0" marL="0" marR="0" rtl="0" algn="r">
              <a:lnSpc>
                <a:spcPct val="100000"/>
              </a:lnSpc>
              <a:spcBef>
                <a:spcPts val="0"/>
              </a:spcBef>
              <a:spcAft>
                <a:spcPts val="0"/>
              </a:spcAft>
              <a:buClr>
                <a:schemeClr val="dk1"/>
              </a:buClr>
              <a:buSzPts val="1100"/>
              <a:buFont typeface="Arial"/>
              <a:buNone/>
            </a:pPr>
            <a:r>
              <a:rPr b="1" i="0" lang="en-US" sz="3700" u="none" cap="none" strike="noStrike">
                <a:solidFill>
                  <a:srgbClr val="333333"/>
                </a:solidFill>
                <a:highlight>
                  <a:srgbClr val="FFFFFF"/>
                </a:highlight>
                <a:latin typeface="Raleway"/>
                <a:ea typeface="Raleway"/>
                <a:cs typeface="Raleway"/>
                <a:sym typeface="Raleway"/>
              </a:rPr>
              <a:t>Prediction of death events for patients having heart failure using machine learning methods  </a:t>
            </a:r>
            <a:endParaRPr b="1" i="0" sz="4100" u="none" cap="none" strike="noStrike">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type="title"/>
          </p:nvPr>
        </p:nvSpPr>
        <p:spPr>
          <a:xfrm>
            <a:off x="669924" y="2927838"/>
            <a:ext cx="10850700" cy="50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Conclusion</a:t>
            </a:r>
            <a:endParaRPr/>
          </a:p>
        </p:txBody>
      </p:sp>
      <p:sp>
        <p:nvSpPr>
          <p:cNvPr id="321" name="Google Shape;321;p10"/>
          <p:cNvSpPr txBox="1"/>
          <p:nvPr>
            <p:ph idx="1" type="body"/>
          </p:nvPr>
        </p:nvSpPr>
        <p:spPr>
          <a:xfrm>
            <a:off x="669924" y="3472000"/>
            <a:ext cx="10850700" cy="1083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lang="en-US"/>
              <a:t>- Models selection</a:t>
            </a:r>
            <a:endParaRPr/>
          </a:p>
          <a:p>
            <a:pPr indent="0" lvl="0" marL="0" rtl="0" algn="l">
              <a:lnSpc>
                <a:spcPct val="150000"/>
              </a:lnSpc>
              <a:spcBef>
                <a:spcPts val="0"/>
              </a:spcBef>
              <a:spcAft>
                <a:spcPts val="0"/>
              </a:spcAft>
              <a:buClr>
                <a:schemeClr val="dk1"/>
              </a:buClr>
              <a:buSzPts val="1200"/>
              <a:buNone/>
            </a:pPr>
            <a:r>
              <a:rPr lang="en-US"/>
              <a:t>- Limitations </a:t>
            </a:r>
            <a:endParaRPr/>
          </a:p>
          <a:p>
            <a:pPr indent="0" lvl="0" marL="0" rtl="0" algn="l">
              <a:lnSpc>
                <a:spcPct val="150000"/>
              </a:lnSpc>
              <a:spcBef>
                <a:spcPts val="0"/>
              </a:spcBef>
              <a:spcAft>
                <a:spcPts val="0"/>
              </a:spcAft>
              <a:buClr>
                <a:schemeClr val="dk1"/>
              </a:buClr>
              <a:buSzPts val="1200"/>
              <a:buNone/>
            </a:pPr>
            <a:r>
              <a:rPr lang="en-US"/>
              <a:t>- Future study</a:t>
            </a:r>
            <a:endParaRPr/>
          </a:p>
        </p:txBody>
      </p:sp>
      <p:sp>
        <p:nvSpPr>
          <p:cNvPr id="322" name="Google Shape;322;p10"/>
          <p:cNvSpPr/>
          <p:nvPr/>
        </p:nvSpPr>
        <p:spPr>
          <a:xfrm>
            <a:off x="10429874" y="2252306"/>
            <a:ext cx="910359" cy="1176695"/>
          </a:xfrm>
          <a:prstGeom prst="rect">
            <a:avLst/>
          </a:prstGeom>
        </p:spPr>
        <p:txBody>
          <a:bodyPr>
            <a:prstTxWarp prst="textPlain"/>
          </a:bodyPr>
          <a:lstStyle/>
          <a:p>
            <a:pPr lvl="0" algn="l"/>
            <a:r>
              <a:rPr b="1" i="0">
                <a:ln>
                  <a:noFill/>
                </a:ln>
                <a:solidFill>
                  <a:schemeClr val="accent1"/>
                </a:solidFill>
                <a:latin typeface="Impact"/>
              </a:rPr>
              <a:t>05</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11"/>
          <p:cNvPicPr preferRelativeResize="0"/>
          <p:nvPr/>
        </p:nvPicPr>
        <p:blipFill rotWithShape="1">
          <a:blip r:embed="rId3">
            <a:alphaModFix/>
          </a:blip>
          <a:srcRect b="0" l="0" r="0" t="0"/>
          <a:stretch/>
        </p:blipFill>
        <p:spPr>
          <a:xfrm>
            <a:off x="7747325" y="2843875"/>
            <a:ext cx="3630426" cy="1767125"/>
          </a:xfrm>
          <a:prstGeom prst="rect">
            <a:avLst/>
          </a:prstGeom>
          <a:noFill/>
          <a:ln>
            <a:noFill/>
          </a:ln>
        </p:spPr>
      </p:pic>
      <p:sp>
        <p:nvSpPr>
          <p:cNvPr id="328" name="Google Shape;328;p11"/>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5.1  Model selection</a:t>
            </a:r>
            <a:endParaRPr/>
          </a:p>
        </p:txBody>
      </p:sp>
      <p:sp>
        <p:nvSpPr>
          <p:cNvPr id="329" name="Google Shape;329;p11"/>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30" name="Google Shape;330;p11"/>
          <p:cNvSpPr txBox="1"/>
          <p:nvPr/>
        </p:nvSpPr>
        <p:spPr>
          <a:xfrm>
            <a:off x="783600" y="1234950"/>
            <a:ext cx="110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p11"/>
          <p:cNvGrpSpPr/>
          <p:nvPr/>
        </p:nvGrpSpPr>
        <p:grpSpPr>
          <a:xfrm>
            <a:off x="842643" y="1278007"/>
            <a:ext cx="675000" cy="675000"/>
            <a:chOff x="7209746" y="4153276"/>
            <a:chExt cx="675000" cy="675000"/>
          </a:xfrm>
        </p:grpSpPr>
        <p:sp>
          <p:nvSpPr>
            <p:cNvPr id="332" name="Google Shape;332;p11"/>
            <p:cNvSpPr/>
            <p:nvPr/>
          </p:nvSpPr>
          <p:spPr>
            <a:xfrm>
              <a:off x="7209746" y="4153276"/>
              <a:ext cx="675000" cy="675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3" name="Google Shape;333;p11"/>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34" name="Google Shape;334;p11"/>
          <p:cNvGrpSpPr/>
          <p:nvPr/>
        </p:nvGrpSpPr>
        <p:grpSpPr>
          <a:xfrm>
            <a:off x="811293" y="3105782"/>
            <a:ext cx="675000" cy="675000"/>
            <a:chOff x="7209746" y="4153276"/>
            <a:chExt cx="675000" cy="675000"/>
          </a:xfrm>
        </p:grpSpPr>
        <p:sp>
          <p:nvSpPr>
            <p:cNvPr id="335" name="Google Shape;335;p11"/>
            <p:cNvSpPr/>
            <p:nvPr/>
          </p:nvSpPr>
          <p:spPr>
            <a:xfrm>
              <a:off x="7209746" y="4153276"/>
              <a:ext cx="675000" cy="67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11"/>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37" name="Google Shape;337;p11"/>
          <p:cNvGrpSpPr/>
          <p:nvPr/>
        </p:nvGrpSpPr>
        <p:grpSpPr>
          <a:xfrm>
            <a:off x="811293" y="4933557"/>
            <a:ext cx="675000" cy="675000"/>
            <a:chOff x="7209746" y="4153276"/>
            <a:chExt cx="675000" cy="675000"/>
          </a:xfrm>
        </p:grpSpPr>
        <p:sp>
          <p:nvSpPr>
            <p:cNvPr id="338" name="Google Shape;338;p11"/>
            <p:cNvSpPr/>
            <p:nvPr/>
          </p:nvSpPr>
          <p:spPr>
            <a:xfrm>
              <a:off x="7209746" y="4153276"/>
              <a:ext cx="675000" cy="675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9" name="Google Shape;339;p11"/>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340" name="Google Shape;340;p11"/>
          <p:cNvCxnSpPr/>
          <p:nvPr/>
        </p:nvCxnSpPr>
        <p:spPr>
          <a:xfrm>
            <a:off x="976700" y="2843875"/>
            <a:ext cx="10476300" cy="0"/>
          </a:xfrm>
          <a:prstGeom prst="straightConnector1">
            <a:avLst/>
          </a:prstGeom>
          <a:noFill/>
          <a:ln cap="rnd" cmpd="sng" w="9525">
            <a:solidFill>
              <a:srgbClr val="D8D8D8"/>
            </a:solidFill>
            <a:prstDash val="solid"/>
            <a:round/>
            <a:headEnd len="sm" w="sm" type="none"/>
            <a:tailEnd len="sm" w="sm" type="none"/>
          </a:ln>
        </p:spPr>
      </p:cxnSp>
      <p:cxnSp>
        <p:nvCxnSpPr>
          <p:cNvPr id="341" name="Google Shape;341;p11"/>
          <p:cNvCxnSpPr/>
          <p:nvPr/>
        </p:nvCxnSpPr>
        <p:spPr>
          <a:xfrm>
            <a:off x="976700" y="4647275"/>
            <a:ext cx="10476300" cy="0"/>
          </a:xfrm>
          <a:prstGeom prst="straightConnector1">
            <a:avLst/>
          </a:prstGeom>
          <a:noFill/>
          <a:ln cap="rnd" cmpd="sng" w="9525">
            <a:solidFill>
              <a:srgbClr val="D8D8D8"/>
            </a:solidFill>
            <a:prstDash val="solid"/>
            <a:round/>
            <a:headEnd len="sm" w="sm" type="none"/>
            <a:tailEnd len="sm" w="sm" type="none"/>
          </a:ln>
        </p:spPr>
      </p:cxnSp>
      <p:grpSp>
        <p:nvGrpSpPr>
          <p:cNvPr id="342" name="Google Shape;342;p11"/>
          <p:cNvGrpSpPr/>
          <p:nvPr/>
        </p:nvGrpSpPr>
        <p:grpSpPr>
          <a:xfrm>
            <a:off x="1682693" y="1234938"/>
            <a:ext cx="9864317" cy="1464810"/>
            <a:chOff x="7412675" y="1120740"/>
            <a:chExt cx="9212100" cy="1464810"/>
          </a:xfrm>
        </p:grpSpPr>
        <p:sp>
          <p:nvSpPr>
            <p:cNvPr id="343" name="Google Shape;343;p11"/>
            <p:cNvSpPr txBox="1"/>
            <p:nvPr/>
          </p:nvSpPr>
          <p:spPr>
            <a:xfrm>
              <a:off x="7412675" y="1592550"/>
              <a:ext cx="9212100" cy="993000"/>
            </a:xfrm>
            <a:prstGeom prst="rect">
              <a:avLst/>
            </a:prstGeom>
            <a:noFill/>
            <a:ln>
              <a:noFill/>
            </a:ln>
          </p:spPr>
          <p:txBody>
            <a:bodyPr anchorCtr="0" anchor="t" bIns="46800" lIns="90000" spcFirstLastPara="1" rIns="90000" wrap="square" tIns="46800">
              <a:noAutofit/>
            </a:bodyPr>
            <a:lstStyle/>
            <a:p>
              <a:pPr indent="-298450" lvl="0" marL="457200" marR="0" rtl="0" algn="l">
                <a:lnSpc>
                  <a:spcPct val="11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Random Forests provides two feature ranking techniques: mean accuracy reduction and Gini impurity reduction, to achieve best accuracy on the full dataset</a:t>
              </a:r>
              <a:endParaRPr b="0" i="0" sz="1100" u="none" cap="none" strike="noStrike">
                <a:solidFill>
                  <a:schemeClr val="dk1"/>
                </a:solidFill>
                <a:latin typeface="Arial"/>
                <a:ea typeface="Arial"/>
                <a:cs typeface="Arial"/>
                <a:sym typeface="Arial"/>
              </a:endParaRPr>
            </a:p>
            <a:p>
              <a:pPr indent="-298450" lvl="0" marL="457200" marR="0" rtl="0" algn="l">
                <a:lnSpc>
                  <a:spcPct val="11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It is possible to predict the survival of patients with heart failure just from their </a:t>
              </a:r>
              <a:r>
                <a:rPr b="1" i="0" lang="en-US" sz="1100" u="none" cap="none" strike="noStrike">
                  <a:solidFill>
                    <a:schemeClr val="dk1"/>
                  </a:solidFill>
                  <a:latin typeface="Arial"/>
                  <a:ea typeface="Arial"/>
                  <a:cs typeface="Arial"/>
                  <a:sym typeface="Arial"/>
                </a:rPr>
                <a:t>ejection fraction</a:t>
              </a:r>
              <a:r>
                <a:rPr b="0" i="0" lang="en-US" sz="1100" u="none" cap="none" strike="noStrike">
                  <a:solidFill>
                    <a:schemeClr val="dk1"/>
                  </a:solidFill>
                  <a:latin typeface="Arial"/>
                  <a:ea typeface="Arial"/>
                  <a:cs typeface="Arial"/>
                  <a:sym typeface="Arial"/>
                </a:rPr>
                <a:t> [4] and </a:t>
              </a:r>
              <a:r>
                <a:rPr b="1" i="0" lang="en-US" sz="1100" u="none" cap="none" strike="noStrike">
                  <a:solidFill>
                    <a:schemeClr val="dk1"/>
                  </a:solidFill>
                  <a:latin typeface="Arial"/>
                  <a:ea typeface="Arial"/>
                  <a:cs typeface="Arial"/>
                  <a:sym typeface="Arial"/>
                </a:rPr>
                <a:t>serum creatinine</a:t>
              </a:r>
              <a:r>
                <a:rPr b="0" i="0" lang="en-US" sz="1100" u="none" cap="none" strike="noStrike">
                  <a:solidFill>
                    <a:schemeClr val="dk1"/>
                  </a:solidFill>
                  <a:latin typeface="Arial"/>
                  <a:ea typeface="Arial"/>
                  <a:cs typeface="Arial"/>
                  <a:sym typeface="Arial"/>
                </a:rPr>
                <a:t> [7]</a:t>
              </a:r>
              <a:endParaRPr b="0" i="0" sz="1100" u="none" cap="none" strike="noStrike">
                <a:solidFill>
                  <a:schemeClr val="dk1"/>
                </a:solidFill>
                <a:latin typeface="Arial"/>
                <a:ea typeface="Arial"/>
                <a:cs typeface="Arial"/>
                <a:sym typeface="Arial"/>
              </a:endParaRPr>
            </a:p>
            <a:p>
              <a:pPr indent="-298450" lvl="0" marL="457200" marR="0" rtl="0" algn="l">
                <a:lnSpc>
                  <a:spcPct val="11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The prediction made on these two features alone can be </a:t>
              </a:r>
              <a:r>
                <a:rPr b="1" i="0" lang="en-US" sz="1100" u="none" cap="none" strike="noStrike">
                  <a:solidFill>
                    <a:schemeClr val="dk1"/>
                  </a:solidFill>
                  <a:latin typeface="Arial"/>
                  <a:ea typeface="Arial"/>
                  <a:cs typeface="Arial"/>
                  <a:sym typeface="Arial"/>
                </a:rPr>
                <a:t>more accurate</a:t>
              </a:r>
              <a:r>
                <a:rPr b="0" i="0" lang="en-US" sz="1100" u="none" cap="none" strike="noStrike">
                  <a:solidFill>
                    <a:schemeClr val="dk1"/>
                  </a:solidFill>
                  <a:latin typeface="Arial"/>
                  <a:ea typeface="Arial"/>
                  <a:cs typeface="Arial"/>
                  <a:sym typeface="Arial"/>
                </a:rPr>
                <a:t> than the predictions made on the complete dataset not only for Random Forest, but also for KNN, logistic regression and SVM.</a:t>
              </a:r>
              <a:endParaRPr b="0" i="0" sz="1100" u="none" cap="none" strike="noStrike">
                <a:solidFill>
                  <a:schemeClr val="dk1"/>
                </a:solidFill>
                <a:latin typeface="Arial"/>
                <a:ea typeface="Arial"/>
                <a:cs typeface="Arial"/>
                <a:sym typeface="Arial"/>
              </a:endParaRPr>
            </a:p>
          </p:txBody>
        </p:sp>
        <p:sp>
          <p:nvSpPr>
            <p:cNvPr id="344" name="Google Shape;344;p11"/>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Arial"/>
                  <a:ea typeface="Arial"/>
                  <a:cs typeface="Arial"/>
                  <a:sym typeface="Arial"/>
                </a:rPr>
                <a:t>Model Accuracy</a:t>
              </a:r>
              <a:endParaRPr b="0" i="0" sz="1500" u="none" cap="none" strike="noStrike">
                <a:solidFill>
                  <a:srgbClr val="000000"/>
                </a:solidFill>
                <a:latin typeface="Arial"/>
                <a:ea typeface="Arial"/>
                <a:cs typeface="Arial"/>
                <a:sym typeface="Arial"/>
              </a:endParaRPr>
            </a:p>
          </p:txBody>
        </p:sp>
      </p:grpSp>
      <p:grpSp>
        <p:nvGrpSpPr>
          <p:cNvPr id="345" name="Google Shape;345;p11"/>
          <p:cNvGrpSpPr/>
          <p:nvPr/>
        </p:nvGrpSpPr>
        <p:grpSpPr>
          <a:xfrm>
            <a:off x="1682902" y="3090521"/>
            <a:ext cx="5645445" cy="1464820"/>
            <a:chOff x="7412675" y="1120740"/>
            <a:chExt cx="4128900" cy="1464820"/>
          </a:xfrm>
        </p:grpSpPr>
        <p:sp>
          <p:nvSpPr>
            <p:cNvPr id="346" name="Google Shape;346;p11"/>
            <p:cNvSpPr txBox="1"/>
            <p:nvPr/>
          </p:nvSpPr>
          <p:spPr>
            <a:xfrm>
              <a:off x="7412675" y="1592560"/>
              <a:ext cx="4128900" cy="993000"/>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If the patient’s electronic health record lacks many laboratory test results and clinical features, doctors can still predict the patient’s survival by analyzing ejection fraction and serum creatinine values.</a:t>
              </a:r>
              <a:endParaRPr b="0" i="0" sz="1600" u="none" cap="none" strike="noStrike">
                <a:solidFill>
                  <a:srgbClr val="000000"/>
                </a:solidFill>
                <a:latin typeface="Arial"/>
                <a:ea typeface="Arial"/>
                <a:cs typeface="Arial"/>
                <a:sym typeface="Arial"/>
              </a:endParaRPr>
            </a:p>
          </p:txBody>
        </p:sp>
        <p:sp>
          <p:nvSpPr>
            <p:cNvPr id="347" name="Google Shape;347;p11"/>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Practical application</a:t>
              </a:r>
              <a:endParaRPr b="0" i="0" sz="1400" u="none" cap="none" strike="noStrike">
                <a:solidFill>
                  <a:srgbClr val="000000"/>
                </a:solidFill>
                <a:latin typeface="Arial"/>
                <a:ea typeface="Arial"/>
                <a:cs typeface="Arial"/>
                <a:sym typeface="Arial"/>
              </a:endParaRPr>
            </a:p>
          </p:txBody>
        </p:sp>
      </p:grpSp>
      <p:grpSp>
        <p:nvGrpSpPr>
          <p:cNvPr id="348" name="Google Shape;348;p11"/>
          <p:cNvGrpSpPr/>
          <p:nvPr/>
        </p:nvGrpSpPr>
        <p:grpSpPr>
          <a:xfrm>
            <a:off x="1682795" y="4881921"/>
            <a:ext cx="10334200" cy="1464829"/>
            <a:chOff x="7412675" y="1120740"/>
            <a:chExt cx="5660404" cy="1464829"/>
          </a:xfrm>
        </p:grpSpPr>
        <p:sp>
          <p:nvSpPr>
            <p:cNvPr id="349" name="Google Shape;349;p11"/>
            <p:cNvSpPr txBox="1"/>
            <p:nvPr/>
          </p:nvSpPr>
          <p:spPr>
            <a:xfrm>
              <a:off x="7412679" y="1592569"/>
              <a:ext cx="5660400" cy="993000"/>
            </a:xfrm>
            <a:prstGeom prst="rect">
              <a:avLst/>
            </a:prstGeom>
            <a:noFill/>
            <a:ln>
              <a:noFill/>
            </a:ln>
          </p:spPr>
          <p:txBody>
            <a:bodyPr anchorCtr="0" anchor="t" bIns="46800" lIns="90000" spcFirstLastPara="1" rIns="90000" wrap="square" tIns="46800">
              <a:normAutofit/>
            </a:bodyPr>
            <a:lstStyle/>
            <a:p>
              <a:pPr indent="-298450" lvl="0" marL="457200" marR="0" rtl="0" algn="l">
                <a:lnSpc>
                  <a:spcPct val="13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The relevance of the feature ranking executed with machine learning</a:t>
              </a:r>
              <a:endParaRPr b="0" i="0" sz="1100" u="none" cap="none" strike="noStrike">
                <a:solidFill>
                  <a:schemeClr val="dk1"/>
                </a:solidFill>
                <a:latin typeface="Arial"/>
                <a:ea typeface="Arial"/>
                <a:cs typeface="Arial"/>
                <a:sym typeface="Arial"/>
              </a:endParaRPr>
            </a:p>
            <a:p>
              <a:pPr indent="-298450" lvl="0" marL="457200" marR="0" rtl="0" algn="l">
                <a:lnSpc>
                  <a:spcPct val="13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Machine learning can be effectively used for the binary classification of health records of patients with cardiovascular heart disease</a:t>
              </a:r>
              <a:endParaRPr b="0" i="0" sz="1100" u="none" cap="none" strike="noStrike">
                <a:solidFill>
                  <a:schemeClr val="dk1"/>
                </a:solidFill>
                <a:latin typeface="Arial"/>
                <a:ea typeface="Arial"/>
                <a:cs typeface="Arial"/>
                <a:sym typeface="Arial"/>
              </a:endParaRPr>
            </a:p>
            <a:p>
              <a:pPr indent="-298450" lvl="0" marL="457200" marR="0" rtl="0" algn="l">
                <a:lnSpc>
                  <a:spcPct val="13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The importance of factors ranked by machine learning may be different from the perspective of medicine</a:t>
              </a:r>
              <a:endParaRPr b="0" i="0" sz="1100" u="none" cap="none" strike="noStrike">
                <a:solidFill>
                  <a:schemeClr val="dk1"/>
                </a:solidFill>
                <a:latin typeface="Arial"/>
                <a:ea typeface="Arial"/>
                <a:cs typeface="Arial"/>
                <a:sym typeface="Arial"/>
              </a:endParaRPr>
            </a:p>
          </p:txBody>
        </p:sp>
        <p:sp>
          <p:nvSpPr>
            <p:cNvPr id="350" name="Google Shape;350;p11"/>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Arial"/>
                  <a:ea typeface="Arial"/>
                  <a:cs typeface="Arial"/>
                  <a:sym typeface="Arial"/>
                </a:rPr>
                <a:t>Research</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2"/>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356" name="Google Shape;356;p12"/>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57" name="Google Shape;357;p12"/>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358" name="Google Shape;358;p12" title="iSlide™ 版权声明  COPYRIGHT NOTICE"/>
          <p:cNvGrpSpPr/>
          <p:nvPr/>
        </p:nvGrpSpPr>
        <p:grpSpPr>
          <a:xfrm>
            <a:off x="673099" y="1256408"/>
            <a:ext cx="10847501" cy="4751584"/>
            <a:chOff x="673099" y="1256408"/>
            <a:chExt cx="10847501" cy="4751584"/>
          </a:xfrm>
        </p:grpSpPr>
        <p:sp>
          <p:nvSpPr>
            <p:cNvPr id="359" name="Google Shape;359;p12"/>
            <p:cNvSpPr/>
            <p:nvPr/>
          </p:nvSpPr>
          <p:spPr>
            <a:xfrm>
              <a:off x="6892297" y="4688413"/>
              <a:ext cx="1322336" cy="1319579"/>
            </a:xfrm>
            <a:custGeom>
              <a:rect b="b" l="l" r="r" t="t"/>
              <a:pathLst>
                <a:path extrusionOk="0" h="452" w="453">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0" name="Google Shape;360;p12"/>
            <p:cNvSpPr/>
            <p:nvPr/>
          </p:nvSpPr>
          <p:spPr>
            <a:xfrm>
              <a:off x="6886783" y="1697645"/>
              <a:ext cx="1318199" cy="1319579"/>
            </a:xfrm>
            <a:custGeom>
              <a:rect b="b" l="l" r="r" t="t"/>
              <a:pathLst>
                <a:path extrusionOk="0" h="452" w="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1" name="Google Shape;361;p12"/>
            <p:cNvSpPr/>
            <p:nvPr/>
          </p:nvSpPr>
          <p:spPr>
            <a:xfrm>
              <a:off x="5491368" y="2763512"/>
              <a:ext cx="2177235" cy="2178615"/>
            </a:xfrm>
            <a:custGeom>
              <a:rect b="b" l="l" r="r" t="t"/>
              <a:pathLst>
                <a:path extrusionOk="0" h="746" w="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2" name="Google Shape;362;p12"/>
            <p:cNvSpPr/>
            <p:nvPr/>
          </p:nvSpPr>
          <p:spPr>
            <a:xfrm>
              <a:off x="6230442" y="3417096"/>
              <a:ext cx="703223" cy="809397"/>
            </a:xfrm>
            <a:custGeom>
              <a:rect b="b" l="l" r="r" t="t"/>
              <a:pathLst>
                <a:path extrusionOk="0" h="277" w="241">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3" name="Google Shape;363;p12"/>
            <p:cNvSpPr/>
            <p:nvPr/>
          </p:nvSpPr>
          <p:spPr>
            <a:xfrm>
              <a:off x="3977368" y="1256408"/>
              <a:ext cx="2261347" cy="2254452"/>
            </a:xfrm>
            <a:custGeom>
              <a:rect b="b" l="l" r="r" t="t"/>
              <a:pathLst>
                <a:path extrusionOk="0" h="772" w="775">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4" name="Google Shape;364;p12"/>
            <p:cNvSpPr/>
            <p:nvPr/>
          </p:nvSpPr>
          <p:spPr>
            <a:xfrm>
              <a:off x="7403877" y="2087251"/>
              <a:ext cx="299176" cy="563737"/>
            </a:xfrm>
            <a:custGeom>
              <a:rect b="b" l="l" r="r" t="t"/>
              <a:pathLst>
                <a:path extrusionOk="0" h="94" w="51">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65" name="Google Shape;365;p12"/>
            <p:cNvSpPr/>
            <p:nvPr/>
          </p:nvSpPr>
          <p:spPr>
            <a:xfrm>
              <a:off x="7348855" y="5100861"/>
              <a:ext cx="409223" cy="494684"/>
            </a:xfrm>
            <a:custGeom>
              <a:rect b="b" l="l" r="r" t="t"/>
              <a:pathLst>
                <a:path extrusionOk="0" h="602" w="498">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66" name="Google Shape;366;p12"/>
            <p:cNvSpPr txBox="1"/>
            <p:nvPr/>
          </p:nvSpPr>
          <p:spPr>
            <a:xfrm>
              <a:off x="673099" y="2087251"/>
              <a:ext cx="3589200" cy="441900"/>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673099" y="2529057"/>
              <a:ext cx="3589200" cy="867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4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a:p>
              <a:pPr indent="-171450" lvl="0" marL="171450" marR="0" rtl="0" algn="l">
                <a:lnSpc>
                  <a:spcPct val="14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8" name="Google Shape;368;p12"/>
            <p:cNvSpPr txBox="1"/>
            <p:nvPr/>
          </p:nvSpPr>
          <p:spPr>
            <a:xfrm>
              <a:off x="8524875" y="1372997"/>
              <a:ext cx="2994000" cy="4419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8524875" y="1814803"/>
              <a:ext cx="2994000" cy="699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0" name="Google Shape;370;p12"/>
            <p:cNvSpPr txBox="1"/>
            <p:nvPr/>
          </p:nvSpPr>
          <p:spPr>
            <a:xfrm>
              <a:off x="7886700" y="3082689"/>
              <a:ext cx="2994000" cy="4419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a:off x="7886700" y="3524495"/>
              <a:ext cx="2994000" cy="699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2" name="Google Shape;372;p12"/>
            <p:cNvSpPr txBox="1"/>
            <p:nvPr/>
          </p:nvSpPr>
          <p:spPr>
            <a:xfrm>
              <a:off x="8524875" y="4688413"/>
              <a:ext cx="2994000" cy="4419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8524875" y="5130219"/>
              <a:ext cx="2994000" cy="6999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74" name="Google Shape;374;p12"/>
            <p:cNvCxnSpPr/>
            <p:nvPr/>
          </p:nvCxnSpPr>
          <p:spPr>
            <a:xfrm>
              <a:off x="8353425" y="2763512"/>
              <a:ext cx="3167100" cy="0"/>
            </a:xfrm>
            <a:prstGeom prst="straightConnector1">
              <a:avLst/>
            </a:prstGeom>
            <a:noFill/>
            <a:ln cap="flat" cmpd="sng" w="9525">
              <a:solidFill>
                <a:srgbClr val="BFBFBF"/>
              </a:solidFill>
              <a:prstDash val="solid"/>
              <a:miter lim="800000"/>
              <a:headEnd len="sm" w="sm" type="none"/>
              <a:tailEnd len="sm" w="sm" type="none"/>
            </a:ln>
          </p:spPr>
        </p:cxnSp>
        <p:cxnSp>
          <p:nvCxnSpPr>
            <p:cNvPr id="375" name="Google Shape;375;p12"/>
            <p:cNvCxnSpPr/>
            <p:nvPr/>
          </p:nvCxnSpPr>
          <p:spPr>
            <a:xfrm>
              <a:off x="7886700" y="4506587"/>
              <a:ext cx="3633900" cy="0"/>
            </a:xfrm>
            <a:prstGeom prst="straightConnector1">
              <a:avLst/>
            </a:prstGeom>
            <a:noFill/>
            <a:ln cap="flat" cmpd="sng" w="9525">
              <a:solidFill>
                <a:srgbClr val="BFBFBF"/>
              </a:solidFill>
              <a:prstDash val="solid"/>
              <a:miter lim="800000"/>
              <a:headEnd len="sm" w="sm" type="none"/>
              <a:tailEnd len="sm" w="sm"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5.2  Limitations</a:t>
            </a:r>
            <a:endParaRPr/>
          </a:p>
        </p:txBody>
      </p:sp>
      <p:sp>
        <p:nvSpPr>
          <p:cNvPr id="381" name="Google Shape;381;p13"/>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82" name="Google Shape;382;p13"/>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383" name="Google Shape;383;p13" title="iSlide™ 版权声明  COPYRIGHT NOTICE"/>
          <p:cNvGrpSpPr/>
          <p:nvPr/>
        </p:nvGrpSpPr>
        <p:grpSpPr>
          <a:xfrm>
            <a:off x="691562" y="1586591"/>
            <a:ext cx="10529220" cy="4525609"/>
            <a:chOff x="691562" y="1586591"/>
            <a:chExt cx="10529220" cy="4525609"/>
          </a:xfrm>
        </p:grpSpPr>
        <p:grpSp>
          <p:nvGrpSpPr>
            <p:cNvPr id="384" name="Google Shape;384;p13"/>
            <p:cNvGrpSpPr/>
            <p:nvPr/>
          </p:nvGrpSpPr>
          <p:grpSpPr>
            <a:xfrm>
              <a:off x="692662" y="1995141"/>
              <a:ext cx="3798000" cy="932766"/>
              <a:chOff x="678725" y="1995141"/>
              <a:chExt cx="3798000" cy="932766"/>
            </a:xfrm>
          </p:grpSpPr>
          <p:sp>
            <p:nvSpPr>
              <p:cNvPr id="385" name="Google Shape;385;p13"/>
              <p:cNvSpPr txBox="1"/>
              <p:nvPr/>
            </p:nvSpPr>
            <p:spPr>
              <a:xfrm>
                <a:off x="678725" y="1995141"/>
                <a:ext cx="3798000" cy="323100"/>
              </a:xfrm>
              <a:prstGeom prst="rect">
                <a:avLst/>
              </a:prstGeom>
              <a:noFill/>
              <a:ln>
                <a:noFill/>
              </a:ln>
            </p:spPr>
            <p:txBody>
              <a:bodyPr anchorCtr="0" anchor="t" bIns="45700" lIns="91425" spcFirstLastPara="1" rIns="91425" wrap="square" tIns="45700">
                <a:normAutofit lnSpcReduction="10000"/>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86" name="Google Shape;386;p13"/>
              <p:cNvSpPr txBox="1"/>
              <p:nvPr/>
            </p:nvSpPr>
            <p:spPr>
              <a:xfrm>
                <a:off x="678725" y="2318307"/>
                <a:ext cx="3798000" cy="609600"/>
              </a:xfrm>
              <a:prstGeom prst="rect">
                <a:avLst/>
              </a:prstGeom>
              <a:noFill/>
              <a:ln>
                <a:noFill/>
              </a:ln>
            </p:spPr>
            <p:txBody>
              <a:bodyPr anchorCtr="0" anchor="ctr" bIns="46800" lIns="90000" spcFirstLastPara="1" rIns="90000" wrap="square" tIns="46800">
                <a:normAutofit fontScale="62500" lnSpcReduction="10000"/>
              </a:bodyPr>
              <a:lstStyle/>
              <a:p>
                <a:pPr indent="-162877" lvl="0" marL="171450" marR="0" rtl="0" algn="r">
                  <a:lnSpc>
                    <a:spcPct val="15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62877" lvl="0" marL="171450" marR="0" rtl="0" algn="r">
                  <a:lnSpc>
                    <a:spcPct val="15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387" name="Google Shape;387;p13"/>
            <p:cNvGrpSpPr/>
            <p:nvPr/>
          </p:nvGrpSpPr>
          <p:grpSpPr>
            <a:xfrm>
              <a:off x="7422782" y="1586591"/>
              <a:ext cx="3798000" cy="932766"/>
              <a:chOff x="7523675" y="1663572"/>
              <a:chExt cx="3798000" cy="932766"/>
            </a:xfrm>
          </p:grpSpPr>
          <p:sp>
            <p:nvSpPr>
              <p:cNvPr id="388" name="Google Shape;388;p13"/>
              <p:cNvSpPr txBox="1"/>
              <p:nvPr/>
            </p:nvSpPr>
            <p:spPr>
              <a:xfrm>
                <a:off x="7523675" y="1663572"/>
                <a:ext cx="3798000" cy="323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89" name="Google Shape;389;p13"/>
              <p:cNvSpPr txBox="1"/>
              <p:nvPr/>
            </p:nvSpPr>
            <p:spPr>
              <a:xfrm>
                <a:off x="7523675" y="1986738"/>
                <a:ext cx="3798000" cy="609600"/>
              </a:xfrm>
              <a:prstGeom prst="rect">
                <a:avLst/>
              </a:prstGeom>
              <a:noFill/>
              <a:ln>
                <a:noFill/>
              </a:ln>
            </p:spPr>
            <p:txBody>
              <a:bodyPr anchorCtr="0" anchor="ctr" bIns="46800" lIns="90000" spcFirstLastPara="1" rIns="90000" wrap="square" tIns="46800">
                <a:normAutofit fontScale="92500" lnSpcReduction="20000"/>
              </a:bodyPr>
              <a:lstStyle/>
              <a:p>
                <a:pPr indent="-165734"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65734"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390" name="Google Shape;390;p13"/>
            <p:cNvGrpSpPr/>
            <p:nvPr/>
          </p:nvGrpSpPr>
          <p:grpSpPr>
            <a:xfrm>
              <a:off x="6800703" y="5043631"/>
              <a:ext cx="3798000" cy="932766"/>
              <a:chOff x="6795003" y="5210824"/>
              <a:chExt cx="3798000" cy="932766"/>
            </a:xfrm>
          </p:grpSpPr>
          <p:sp>
            <p:nvSpPr>
              <p:cNvPr id="391" name="Google Shape;391;p13"/>
              <p:cNvSpPr txBox="1"/>
              <p:nvPr/>
            </p:nvSpPr>
            <p:spPr>
              <a:xfrm>
                <a:off x="6795003" y="5210824"/>
                <a:ext cx="3798000" cy="323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392" name="Google Shape;392;p13"/>
              <p:cNvSpPr txBox="1"/>
              <p:nvPr/>
            </p:nvSpPr>
            <p:spPr>
              <a:xfrm>
                <a:off x="6795004" y="5533990"/>
                <a:ext cx="3797700" cy="609600"/>
              </a:xfrm>
              <a:prstGeom prst="rect">
                <a:avLst/>
              </a:prstGeom>
              <a:noFill/>
              <a:ln>
                <a:noFill/>
              </a:ln>
            </p:spPr>
            <p:txBody>
              <a:bodyPr anchorCtr="0" anchor="ctr" bIns="46800" lIns="90000" spcFirstLastPara="1" rIns="90000" wrap="square" tIns="46800">
                <a:normAutofit fontScale="92500" lnSpcReduction="20000"/>
              </a:bodyPr>
              <a:lstStyle/>
              <a:p>
                <a:pPr indent="-165734"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65734"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393" name="Google Shape;393;p13"/>
            <p:cNvGrpSpPr/>
            <p:nvPr/>
          </p:nvGrpSpPr>
          <p:grpSpPr>
            <a:xfrm>
              <a:off x="5465023" y="2099009"/>
              <a:ext cx="2432250" cy="2432250"/>
              <a:chOff x="14382606" y="3858443"/>
              <a:chExt cx="4864500" cy="4864500"/>
            </a:xfrm>
          </p:grpSpPr>
          <p:sp>
            <p:nvSpPr>
              <p:cNvPr id="394" name="Google Shape;394;p13"/>
              <p:cNvSpPr/>
              <p:nvPr/>
            </p:nvSpPr>
            <p:spPr>
              <a:xfrm>
                <a:off x="14791898" y="4248047"/>
                <a:ext cx="4144200" cy="4144200"/>
              </a:xfrm>
              <a:prstGeom prst="ellipse">
                <a:avLst/>
              </a:prstGeom>
              <a:solidFill>
                <a:schemeClr val="accent2">
                  <a:alpha val="80000"/>
                </a:schemeClr>
              </a:solidFill>
              <a:ln>
                <a:noFill/>
              </a:ln>
              <a:effectLst>
                <a:outerShdw blurRad="38100" rotWithShape="0" algn="ctr" dist="38100">
                  <a:srgbClr val="000000">
                    <a:alpha val="2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5" name="Google Shape;395;p13"/>
              <p:cNvSpPr/>
              <p:nvPr/>
            </p:nvSpPr>
            <p:spPr>
              <a:xfrm>
                <a:off x="14382606" y="3858443"/>
                <a:ext cx="4864500" cy="4864500"/>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96" name="Google Shape;396;p13"/>
            <p:cNvGrpSpPr/>
            <p:nvPr/>
          </p:nvGrpSpPr>
          <p:grpSpPr>
            <a:xfrm>
              <a:off x="5174069" y="3486405"/>
              <a:ext cx="1475100" cy="1475100"/>
              <a:chOff x="13800702" y="6633228"/>
              <a:chExt cx="2950200" cy="2950200"/>
            </a:xfrm>
          </p:grpSpPr>
          <p:sp>
            <p:nvSpPr>
              <p:cNvPr id="397" name="Google Shape;397;p13"/>
              <p:cNvSpPr/>
              <p:nvPr/>
            </p:nvSpPr>
            <p:spPr>
              <a:xfrm>
                <a:off x="14047153" y="6850109"/>
                <a:ext cx="2513400" cy="2513400"/>
              </a:xfrm>
              <a:prstGeom prst="ellipse">
                <a:avLst/>
              </a:prstGeom>
              <a:solidFill>
                <a:schemeClr val="accent3">
                  <a:alpha val="80000"/>
                </a:schemeClr>
              </a:solidFill>
              <a:ln>
                <a:noFill/>
              </a:ln>
              <a:effectLst>
                <a:outerShdw blurRad="38100" rotWithShape="0" algn="ctr" dist="38100">
                  <a:srgbClr val="000000">
                    <a:alpha val="2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8" name="Google Shape;398;p13"/>
              <p:cNvSpPr/>
              <p:nvPr/>
            </p:nvSpPr>
            <p:spPr>
              <a:xfrm>
                <a:off x="13800702" y="6633228"/>
                <a:ext cx="2950200" cy="2950200"/>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99" name="Google Shape;399;p13"/>
            <p:cNvGrpSpPr/>
            <p:nvPr/>
          </p:nvGrpSpPr>
          <p:grpSpPr>
            <a:xfrm>
              <a:off x="4294773" y="2514922"/>
              <a:ext cx="2045400" cy="2045400"/>
              <a:chOff x="12042112" y="4690267"/>
              <a:chExt cx="4090800" cy="4090800"/>
            </a:xfrm>
          </p:grpSpPr>
          <p:sp>
            <p:nvSpPr>
              <p:cNvPr id="400" name="Google Shape;400;p13"/>
              <p:cNvSpPr/>
              <p:nvPr/>
            </p:nvSpPr>
            <p:spPr>
              <a:xfrm>
                <a:off x="12384220" y="4995355"/>
                <a:ext cx="3485100" cy="3485100"/>
              </a:xfrm>
              <a:prstGeom prst="ellipse">
                <a:avLst/>
              </a:prstGeom>
              <a:solidFill>
                <a:schemeClr val="accent1">
                  <a:alpha val="80000"/>
                </a:schemeClr>
              </a:solidFill>
              <a:ln>
                <a:noFill/>
              </a:ln>
              <a:effectLst>
                <a:outerShdw blurRad="38100" rotWithShape="0" algn="ctr" dist="38100">
                  <a:srgbClr val="000000">
                    <a:alpha val="2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1" name="Google Shape;401;p13"/>
              <p:cNvSpPr/>
              <p:nvPr/>
            </p:nvSpPr>
            <p:spPr>
              <a:xfrm>
                <a:off x="12042112" y="4690267"/>
                <a:ext cx="4090800" cy="4090800"/>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402" name="Google Shape;402;p13"/>
            <p:cNvCxnSpPr/>
            <p:nvPr/>
          </p:nvCxnSpPr>
          <p:spPr>
            <a:xfrm flipH="1">
              <a:off x="6795198" y="1973438"/>
              <a:ext cx="583500" cy="1171800"/>
            </a:xfrm>
            <a:prstGeom prst="straightConnector1">
              <a:avLst/>
            </a:prstGeom>
            <a:noFill/>
            <a:ln cap="flat" cmpd="sng" w="12700">
              <a:solidFill>
                <a:schemeClr val="accent2"/>
              </a:solidFill>
              <a:prstDash val="solid"/>
              <a:miter lim="800000"/>
              <a:headEnd len="sm" w="sm" type="none"/>
              <a:tailEnd len="sm" w="sm" type="none"/>
            </a:ln>
          </p:spPr>
        </p:cxnSp>
        <p:sp>
          <p:nvSpPr>
            <p:cNvPr id="403" name="Google Shape;403;p13"/>
            <p:cNvSpPr/>
            <p:nvPr/>
          </p:nvSpPr>
          <p:spPr>
            <a:xfrm>
              <a:off x="7330730" y="1950109"/>
              <a:ext cx="96000" cy="9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04" name="Google Shape;404;p13"/>
            <p:cNvCxnSpPr/>
            <p:nvPr/>
          </p:nvCxnSpPr>
          <p:spPr>
            <a:xfrm>
              <a:off x="4467052" y="2380938"/>
              <a:ext cx="738300" cy="964200"/>
            </a:xfrm>
            <a:prstGeom prst="straightConnector1">
              <a:avLst/>
            </a:prstGeom>
            <a:noFill/>
            <a:ln cap="flat" cmpd="sng" w="9525">
              <a:solidFill>
                <a:schemeClr val="accent1"/>
              </a:solidFill>
              <a:prstDash val="solid"/>
              <a:miter lim="800000"/>
              <a:headEnd len="sm" w="sm" type="none"/>
              <a:tailEnd len="sm" w="sm" type="none"/>
            </a:ln>
          </p:spPr>
        </p:cxnSp>
        <p:sp>
          <p:nvSpPr>
            <p:cNvPr id="405" name="Google Shape;405;p13"/>
            <p:cNvSpPr/>
            <p:nvPr/>
          </p:nvSpPr>
          <p:spPr>
            <a:xfrm>
              <a:off x="4411122" y="2311822"/>
              <a:ext cx="96000" cy="96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06" name="Google Shape;406;p13"/>
            <p:cNvCxnSpPr/>
            <p:nvPr/>
          </p:nvCxnSpPr>
          <p:spPr>
            <a:xfrm>
              <a:off x="6003230" y="4390000"/>
              <a:ext cx="738300" cy="964200"/>
            </a:xfrm>
            <a:prstGeom prst="straightConnector1">
              <a:avLst/>
            </a:prstGeom>
            <a:noFill/>
            <a:ln cap="flat" cmpd="sng" w="12700">
              <a:solidFill>
                <a:srgbClr val="84C2BC"/>
              </a:solidFill>
              <a:prstDash val="solid"/>
              <a:miter lim="800000"/>
              <a:headEnd len="sm" w="sm" type="none"/>
              <a:tailEnd len="sm" w="sm" type="none"/>
            </a:ln>
          </p:spPr>
        </p:cxnSp>
        <p:sp>
          <p:nvSpPr>
            <p:cNvPr id="407" name="Google Shape;407;p13"/>
            <p:cNvSpPr/>
            <p:nvPr/>
          </p:nvSpPr>
          <p:spPr>
            <a:xfrm>
              <a:off x="6699068" y="5306320"/>
              <a:ext cx="96000" cy="96000"/>
            </a:xfrm>
            <a:prstGeom prst="ellipse">
              <a:avLst/>
            </a:prstGeom>
            <a:solidFill>
              <a:srgbClr val="84C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8" name="Google Shape;408;p13"/>
            <p:cNvSpPr/>
            <p:nvPr/>
          </p:nvSpPr>
          <p:spPr>
            <a:xfrm>
              <a:off x="6382299" y="2971534"/>
              <a:ext cx="689700" cy="689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86%</a:t>
              </a:r>
              <a:endParaRPr b="0" i="0" sz="2000" u="none" cap="none" strike="noStrike">
                <a:solidFill>
                  <a:srgbClr val="688FCE"/>
                </a:solidFill>
                <a:latin typeface="Impact"/>
                <a:ea typeface="Impact"/>
                <a:cs typeface="Impact"/>
                <a:sym typeface="Impact"/>
              </a:endParaRPr>
            </a:p>
          </p:txBody>
        </p:sp>
        <p:sp>
          <p:nvSpPr>
            <p:cNvPr id="409" name="Google Shape;409;p13"/>
            <p:cNvSpPr/>
            <p:nvPr/>
          </p:nvSpPr>
          <p:spPr>
            <a:xfrm>
              <a:off x="4955556" y="3147490"/>
              <a:ext cx="689700" cy="689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64%</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5589679" y="3933229"/>
              <a:ext cx="689700" cy="689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49%</a:t>
              </a:r>
              <a:endParaRPr b="0" i="0" sz="2000" u="none" cap="none" strike="noStrike">
                <a:solidFill>
                  <a:srgbClr val="688FCE"/>
                </a:solidFill>
                <a:latin typeface="Impact"/>
                <a:ea typeface="Impact"/>
                <a:cs typeface="Impact"/>
                <a:sym typeface="Impact"/>
              </a:endParaRPr>
            </a:p>
          </p:txBody>
        </p:sp>
        <p:sp>
          <p:nvSpPr>
            <p:cNvPr id="411" name="Google Shape;411;p13"/>
            <p:cNvSpPr txBox="1"/>
            <p:nvPr/>
          </p:nvSpPr>
          <p:spPr>
            <a:xfrm>
              <a:off x="691562" y="4644000"/>
              <a:ext cx="5314500" cy="1468200"/>
            </a:xfrm>
            <a:prstGeom prst="rect">
              <a:avLst/>
            </a:prstGeom>
            <a:noFill/>
            <a:ln>
              <a:noFill/>
            </a:ln>
          </p:spPr>
          <p:txBody>
            <a:bodyPr anchorCtr="0" anchor="t" bIns="46800" lIns="90000" spcFirstLastPara="1" rIns="90000" wrap="square" tIns="46800">
              <a:normAutofit fontScale="92500"/>
            </a:bodyPr>
            <a:lstStyle/>
            <a:p>
              <a:pPr indent="0" lvl="0" marL="0" marR="0" rtl="0" algn="just">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1" i="0" lang="en-US" sz="17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Adjust the spacing to adapt to Chinese typesetting, use the reference line in PPT.</a:t>
              </a:r>
              <a:endParaRPr b="1" i="0" sz="16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t/>
              </a:r>
              <a:endParaRPr b="1" i="0" sz="1600" u="none" cap="none" strike="noStrike">
                <a:solidFill>
                  <a:srgbClr val="3F3F3F"/>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4"/>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5.2  Limitations</a:t>
            </a:r>
            <a:endParaRPr/>
          </a:p>
        </p:txBody>
      </p:sp>
      <p:sp>
        <p:nvSpPr>
          <p:cNvPr id="417" name="Google Shape;417;p14"/>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5"/>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5.3  Future </a:t>
            </a:r>
            <a:endParaRPr/>
          </a:p>
        </p:txBody>
      </p:sp>
      <p:sp>
        <p:nvSpPr>
          <p:cNvPr id="423" name="Google Shape;423;p15"/>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6"/>
          <p:cNvSpPr txBox="1"/>
          <p:nvPr>
            <p:ph type="title"/>
          </p:nvPr>
        </p:nvSpPr>
        <p:spPr>
          <a:xfrm>
            <a:off x="669924" y="2927838"/>
            <a:ext cx="10850700" cy="50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
        <p:nvSpPr>
          <p:cNvPr id="430" name="Google Shape;430;p16"/>
          <p:cNvSpPr txBox="1"/>
          <p:nvPr>
            <p:ph idx="1" type="body"/>
          </p:nvPr>
        </p:nvSpPr>
        <p:spPr>
          <a:xfrm>
            <a:off x="669924" y="3472000"/>
            <a:ext cx="10850700" cy="1083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200"/>
              <a:buNone/>
            </a:pPr>
            <a:r>
              <a:t/>
            </a:r>
            <a:endParaRPr/>
          </a:p>
        </p:txBody>
      </p:sp>
      <p:sp>
        <p:nvSpPr>
          <p:cNvPr id="431" name="Google Shape;431;p16"/>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437" name="Google Shape;437;p1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1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id="439" name="Google Shape;439;p17"/>
          <p:cNvGrpSpPr/>
          <p:nvPr/>
        </p:nvGrpSpPr>
        <p:grpSpPr>
          <a:xfrm>
            <a:off x="761253" y="1040531"/>
            <a:ext cx="3661643" cy="3761661"/>
            <a:chOff x="831000" y="1038184"/>
            <a:chExt cx="3661643" cy="3761661"/>
          </a:xfrm>
        </p:grpSpPr>
        <p:sp>
          <p:nvSpPr>
            <p:cNvPr id="440" name="Google Shape;440;p17"/>
            <p:cNvSpPr/>
            <p:nvPr/>
          </p:nvSpPr>
          <p:spPr>
            <a:xfrm>
              <a:off x="1905203" y="2607276"/>
              <a:ext cx="1810688" cy="1337883"/>
            </a:xfrm>
            <a:custGeom>
              <a:rect b="b" l="l" r="r" t="t"/>
              <a:pathLst>
                <a:path extrusionOk="0" h="8242" w="11152">
                  <a:moveTo>
                    <a:pt x="3380" y="1747"/>
                  </a:moveTo>
                  <a:lnTo>
                    <a:pt x="3429" y="1747"/>
                  </a:lnTo>
                  <a:lnTo>
                    <a:pt x="3464" y="1759"/>
                  </a:lnTo>
                  <a:lnTo>
                    <a:pt x="3493" y="1760"/>
                  </a:lnTo>
                  <a:lnTo>
                    <a:pt x="5000" y="1805"/>
                  </a:lnTo>
                  <a:lnTo>
                    <a:pt x="7682" y="1513"/>
                  </a:lnTo>
                  <a:lnTo>
                    <a:pt x="8013" y="1168"/>
                  </a:lnTo>
                  <a:lnTo>
                    <a:pt x="8082" y="1144"/>
                  </a:lnTo>
                  <a:lnTo>
                    <a:pt x="8106" y="1148"/>
                  </a:lnTo>
                  <a:lnTo>
                    <a:pt x="8111" y="1161"/>
                  </a:lnTo>
                  <a:lnTo>
                    <a:pt x="8142" y="1155"/>
                  </a:lnTo>
                  <a:lnTo>
                    <a:pt x="8193" y="1162"/>
                  </a:lnTo>
                  <a:lnTo>
                    <a:pt x="8217" y="1182"/>
                  </a:lnTo>
                  <a:lnTo>
                    <a:pt x="8237" y="1179"/>
                  </a:lnTo>
                  <a:lnTo>
                    <a:pt x="8318" y="1102"/>
                  </a:lnTo>
                  <a:lnTo>
                    <a:pt x="8357" y="1074"/>
                  </a:lnTo>
                  <a:lnTo>
                    <a:pt x="8418" y="1064"/>
                  </a:lnTo>
                  <a:lnTo>
                    <a:pt x="8444" y="1038"/>
                  </a:lnTo>
                  <a:lnTo>
                    <a:pt x="8455" y="1006"/>
                  </a:lnTo>
                  <a:lnTo>
                    <a:pt x="8447" y="971"/>
                  </a:lnTo>
                  <a:lnTo>
                    <a:pt x="8435" y="962"/>
                  </a:lnTo>
                  <a:lnTo>
                    <a:pt x="8421" y="973"/>
                  </a:lnTo>
                  <a:lnTo>
                    <a:pt x="8408" y="962"/>
                  </a:lnTo>
                  <a:lnTo>
                    <a:pt x="8392" y="959"/>
                  </a:lnTo>
                  <a:lnTo>
                    <a:pt x="8389" y="912"/>
                  </a:lnTo>
                  <a:lnTo>
                    <a:pt x="8398" y="898"/>
                  </a:lnTo>
                  <a:lnTo>
                    <a:pt x="8397" y="848"/>
                  </a:lnTo>
                  <a:lnTo>
                    <a:pt x="8385" y="817"/>
                  </a:lnTo>
                  <a:lnTo>
                    <a:pt x="8391" y="798"/>
                  </a:lnTo>
                  <a:lnTo>
                    <a:pt x="8411" y="787"/>
                  </a:lnTo>
                  <a:lnTo>
                    <a:pt x="8415" y="755"/>
                  </a:lnTo>
                  <a:lnTo>
                    <a:pt x="8395" y="733"/>
                  </a:lnTo>
                  <a:lnTo>
                    <a:pt x="8390" y="696"/>
                  </a:lnTo>
                  <a:lnTo>
                    <a:pt x="8396" y="678"/>
                  </a:lnTo>
                  <a:lnTo>
                    <a:pt x="8379" y="649"/>
                  </a:lnTo>
                  <a:lnTo>
                    <a:pt x="8381" y="621"/>
                  </a:lnTo>
                  <a:lnTo>
                    <a:pt x="8400" y="586"/>
                  </a:lnTo>
                  <a:lnTo>
                    <a:pt x="8422" y="569"/>
                  </a:lnTo>
                  <a:lnTo>
                    <a:pt x="8429" y="530"/>
                  </a:lnTo>
                  <a:lnTo>
                    <a:pt x="8452" y="496"/>
                  </a:lnTo>
                  <a:lnTo>
                    <a:pt x="8472" y="480"/>
                  </a:lnTo>
                  <a:lnTo>
                    <a:pt x="8474" y="439"/>
                  </a:lnTo>
                  <a:lnTo>
                    <a:pt x="8467" y="419"/>
                  </a:lnTo>
                  <a:lnTo>
                    <a:pt x="8467" y="393"/>
                  </a:lnTo>
                  <a:lnTo>
                    <a:pt x="8442" y="374"/>
                  </a:lnTo>
                  <a:lnTo>
                    <a:pt x="8429" y="342"/>
                  </a:lnTo>
                  <a:lnTo>
                    <a:pt x="8404" y="301"/>
                  </a:lnTo>
                  <a:lnTo>
                    <a:pt x="8384" y="296"/>
                  </a:lnTo>
                  <a:lnTo>
                    <a:pt x="8360" y="307"/>
                  </a:lnTo>
                  <a:lnTo>
                    <a:pt x="8322" y="330"/>
                  </a:lnTo>
                  <a:lnTo>
                    <a:pt x="8305" y="327"/>
                  </a:lnTo>
                  <a:lnTo>
                    <a:pt x="8293" y="314"/>
                  </a:lnTo>
                  <a:lnTo>
                    <a:pt x="8293" y="272"/>
                  </a:lnTo>
                  <a:lnTo>
                    <a:pt x="8305" y="257"/>
                  </a:lnTo>
                  <a:lnTo>
                    <a:pt x="8305" y="240"/>
                  </a:lnTo>
                  <a:lnTo>
                    <a:pt x="8318" y="222"/>
                  </a:lnTo>
                  <a:lnTo>
                    <a:pt x="8327" y="190"/>
                  </a:lnTo>
                  <a:lnTo>
                    <a:pt x="8353" y="161"/>
                  </a:lnTo>
                  <a:lnTo>
                    <a:pt x="8353" y="140"/>
                  </a:lnTo>
                  <a:lnTo>
                    <a:pt x="8371" y="124"/>
                  </a:lnTo>
                  <a:lnTo>
                    <a:pt x="8416" y="118"/>
                  </a:lnTo>
                  <a:lnTo>
                    <a:pt x="8436" y="111"/>
                  </a:lnTo>
                  <a:lnTo>
                    <a:pt x="8459" y="110"/>
                  </a:lnTo>
                  <a:lnTo>
                    <a:pt x="8465" y="104"/>
                  </a:lnTo>
                  <a:lnTo>
                    <a:pt x="8490" y="106"/>
                  </a:lnTo>
                  <a:lnTo>
                    <a:pt x="8515" y="96"/>
                  </a:lnTo>
                  <a:lnTo>
                    <a:pt x="8529" y="69"/>
                  </a:lnTo>
                  <a:lnTo>
                    <a:pt x="8558" y="69"/>
                  </a:lnTo>
                  <a:lnTo>
                    <a:pt x="8578" y="47"/>
                  </a:lnTo>
                  <a:lnTo>
                    <a:pt x="8615" y="54"/>
                  </a:lnTo>
                  <a:lnTo>
                    <a:pt x="8637" y="50"/>
                  </a:lnTo>
                  <a:lnTo>
                    <a:pt x="8671" y="51"/>
                  </a:lnTo>
                  <a:lnTo>
                    <a:pt x="8687" y="37"/>
                  </a:lnTo>
                  <a:lnTo>
                    <a:pt x="8700" y="37"/>
                  </a:lnTo>
                  <a:lnTo>
                    <a:pt x="8710" y="11"/>
                  </a:lnTo>
                  <a:lnTo>
                    <a:pt x="8759" y="5"/>
                  </a:lnTo>
                  <a:lnTo>
                    <a:pt x="8768" y="0"/>
                  </a:lnTo>
                  <a:lnTo>
                    <a:pt x="8788" y="5"/>
                  </a:lnTo>
                  <a:lnTo>
                    <a:pt x="8814" y="7"/>
                  </a:lnTo>
                  <a:lnTo>
                    <a:pt x="8838" y="25"/>
                  </a:lnTo>
                  <a:lnTo>
                    <a:pt x="8892" y="30"/>
                  </a:lnTo>
                  <a:lnTo>
                    <a:pt x="8915" y="48"/>
                  </a:lnTo>
                  <a:lnTo>
                    <a:pt x="8921" y="63"/>
                  </a:lnTo>
                  <a:lnTo>
                    <a:pt x="8960" y="63"/>
                  </a:lnTo>
                  <a:lnTo>
                    <a:pt x="8983" y="56"/>
                  </a:lnTo>
                  <a:lnTo>
                    <a:pt x="8993" y="67"/>
                  </a:lnTo>
                  <a:lnTo>
                    <a:pt x="9024" y="81"/>
                  </a:lnTo>
                  <a:lnTo>
                    <a:pt x="9038" y="75"/>
                  </a:lnTo>
                  <a:lnTo>
                    <a:pt x="9035" y="55"/>
                  </a:lnTo>
                  <a:lnTo>
                    <a:pt x="9052" y="44"/>
                  </a:lnTo>
                  <a:lnTo>
                    <a:pt x="9066" y="51"/>
                  </a:lnTo>
                  <a:lnTo>
                    <a:pt x="9091" y="51"/>
                  </a:lnTo>
                  <a:lnTo>
                    <a:pt x="9103" y="45"/>
                  </a:lnTo>
                  <a:lnTo>
                    <a:pt x="9121" y="65"/>
                  </a:lnTo>
                  <a:lnTo>
                    <a:pt x="9138" y="63"/>
                  </a:lnTo>
                  <a:lnTo>
                    <a:pt x="9161" y="71"/>
                  </a:lnTo>
                  <a:lnTo>
                    <a:pt x="9171" y="87"/>
                  </a:lnTo>
                  <a:lnTo>
                    <a:pt x="9167" y="104"/>
                  </a:lnTo>
                  <a:lnTo>
                    <a:pt x="9172" y="121"/>
                  </a:lnTo>
                  <a:lnTo>
                    <a:pt x="9191" y="123"/>
                  </a:lnTo>
                  <a:lnTo>
                    <a:pt x="9200" y="136"/>
                  </a:lnTo>
                  <a:lnTo>
                    <a:pt x="9217" y="121"/>
                  </a:lnTo>
                  <a:lnTo>
                    <a:pt x="9240" y="127"/>
                  </a:lnTo>
                  <a:lnTo>
                    <a:pt x="9246" y="142"/>
                  </a:lnTo>
                  <a:lnTo>
                    <a:pt x="9237" y="158"/>
                  </a:lnTo>
                  <a:lnTo>
                    <a:pt x="9245" y="174"/>
                  </a:lnTo>
                  <a:lnTo>
                    <a:pt x="9273" y="182"/>
                  </a:lnTo>
                  <a:lnTo>
                    <a:pt x="9289" y="179"/>
                  </a:lnTo>
                  <a:lnTo>
                    <a:pt x="9301" y="190"/>
                  </a:lnTo>
                  <a:lnTo>
                    <a:pt x="9301" y="207"/>
                  </a:lnTo>
                  <a:lnTo>
                    <a:pt x="9319" y="216"/>
                  </a:lnTo>
                  <a:lnTo>
                    <a:pt x="9330" y="236"/>
                  </a:lnTo>
                  <a:lnTo>
                    <a:pt x="9332" y="259"/>
                  </a:lnTo>
                  <a:lnTo>
                    <a:pt x="9340" y="280"/>
                  </a:lnTo>
                  <a:lnTo>
                    <a:pt x="9340" y="296"/>
                  </a:lnTo>
                  <a:lnTo>
                    <a:pt x="9348" y="308"/>
                  </a:lnTo>
                  <a:lnTo>
                    <a:pt x="9392" y="310"/>
                  </a:lnTo>
                  <a:lnTo>
                    <a:pt x="9396" y="329"/>
                  </a:lnTo>
                  <a:lnTo>
                    <a:pt x="9387" y="352"/>
                  </a:lnTo>
                  <a:lnTo>
                    <a:pt x="9390" y="370"/>
                  </a:lnTo>
                  <a:lnTo>
                    <a:pt x="9429" y="394"/>
                  </a:lnTo>
                  <a:lnTo>
                    <a:pt x="9443" y="423"/>
                  </a:lnTo>
                  <a:lnTo>
                    <a:pt x="9465" y="449"/>
                  </a:lnTo>
                  <a:lnTo>
                    <a:pt x="9471" y="474"/>
                  </a:lnTo>
                  <a:lnTo>
                    <a:pt x="9487" y="482"/>
                  </a:lnTo>
                  <a:lnTo>
                    <a:pt x="9499" y="511"/>
                  </a:lnTo>
                  <a:lnTo>
                    <a:pt x="9520" y="528"/>
                  </a:lnTo>
                  <a:lnTo>
                    <a:pt x="9519" y="542"/>
                  </a:lnTo>
                  <a:lnTo>
                    <a:pt x="9514" y="561"/>
                  </a:lnTo>
                  <a:lnTo>
                    <a:pt x="9524" y="567"/>
                  </a:lnTo>
                  <a:lnTo>
                    <a:pt x="9541" y="558"/>
                  </a:lnTo>
                  <a:lnTo>
                    <a:pt x="9557" y="585"/>
                  </a:lnTo>
                  <a:lnTo>
                    <a:pt x="9561" y="607"/>
                  </a:lnTo>
                  <a:lnTo>
                    <a:pt x="9594" y="650"/>
                  </a:lnTo>
                  <a:lnTo>
                    <a:pt x="9656" y="690"/>
                  </a:lnTo>
                  <a:lnTo>
                    <a:pt x="9666" y="722"/>
                  </a:lnTo>
                  <a:lnTo>
                    <a:pt x="9673" y="757"/>
                  </a:lnTo>
                  <a:lnTo>
                    <a:pt x="9686" y="767"/>
                  </a:lnTo>
                  <a:lnTo>
                    <a:pt x="9688" y="802"/>
                  </a:lnTo>
                  <a:lnTo>
                    <a:pt x="9707" y="813"/>
                  </a:lnTo>
                  <a:lnTo>
                    <a:pt x="9726" y="816"/>
                  </a:lnTo>
                  <a:lnTo>
                    <a:pt x="9733" y="846"/>
                  </a:lnTo>
                  <a:lnTo>
                    <a:pt x="9730" y="870"/>
                  </a:lnTo>
                  <a:lnTo>
                    <a:pt x="9748" y="903"/>
                  </a:lnTo>
                  <a:lnTo>
                    <a:pt x="9786" y="943"/>
                  </a:lnTo>
                  <a:lnTo>
                    <a:pt x="9815" y="952"/>
                  </a:lnTo>
                  <a:lnTo>
                    <a:pt x="9828" y="975"/>
                  </a:lnTo>
                  <a:lnTo>
                    <a:pt x="9849" y="979"/>
                  </a:lnTo>
                  <a:lnTo>
                    <a:pt x="9867" y="973"/>
                  </a:lnTo>
                  <a:lnTo>
                    <a:pt x="9884" y="982"/>
                  </a:lnTo>
                  <a:lnTo>
                    <a:pt x="9897" y="975"/>
                  </a:lnTo>
                  <a:lnTo>
                    <a:pt x="9933" y="980"/>
                  </a:lnTo>
                  <a:lnTo>
                    <a:pt x="9952" y="964"/>
                  </a:lnTo>
                  <a:lnTo>
                    <a:pt x="9975" y="964"/>
                  </a:lnTo>
                  <a:lnTo>
                    <a:pt x="9975" y="974"/>
                  </a:lnTo>
                  <a:lnTo>
                    <a:pt x="9961" y="988"/>
                  </a:lnTo>
                  <a:lnTo>
                    <a:pt x="9972" y="998"/>
                  </a:lnTo>
                  <a:lnTo>
                    <a:pt x="10010" y="1001"/>
                  </a:lnTo>
                  <a:lnTo>
                    <a:pt x="10028" y="1011"/>
                  </a:lnTo>
                  <a:lnTo>
                    <a:pt x="10039" y="1024"/>
                  </a:lnTo>
                  <a:lnTo>
                    <a:pt x="10060" y="1037"/>
                  </a:lnTo>
                  <a:lnTo>
                    <a:pt x="10065" y="1024"/>
                  </a:lnTo>
                  <a:lnTo>
                    <a:pt x="10082" y="1017"/>
                  </a:lnTo>
                  <a:lnTo>
                    <a:pt x="10100" y="1022"/>
                  </a:lnTo>
                  <a:lnTo>
                    <a:pt x="10107" y="1001"/>
                  </a:lnTo>
                  <a:lnTo>
                    <a:pt x="10124" y="999"/>
                  </a:lnTo>
                  <a:lnTo>
                    <a:pt x="10137" y="1012"/>
                  </a:lnTo>
                  <a:lnTo>
                    <a:pt x="10144" y="1031"/>
                  </a:lnTo>
                  <a:lnTo>
                    <a:pt x="10161" y="1052"/>
                  </a:lnTo>
                  <a:lnTo>
                    <a:pt x="10180" y="1054"/>
                  </a:lnTo>
                  <a:lnTo>
                    <a:pt x="10185" y="1070"/>
                  </a:lnTo>
                  <a:lnTo>
                    <a:pt x="10204" y="1086"/>
                  </a:lnTo>
                  <a:lnTo>
                    <a:pt x="10213" y="1085"/>
                  </a:lnTo>
                  <a:lnTo>
                    <a:pt x="10228" y="1101"/>
                  </a:lnTo>
                  <a:lnTo>
                    <a:pt x="10232" y="1118"/>
                  </a:lnTo>
                  <a:lnTo>
                    <a:pt x="10269" y="1134"/>
                  </a:lnTo>
                  <a:lnTo>
                    <a:pt x="10278" y="1142"/>
                  </a:lnTo>
                  <a:lnTo>
                    <a:pt x="10294" y="1144"/>
                  </a:lnTo>
                  <a:lnTo>
                    <a:pt x="10312" y="1158"/>
                  </a:lnTo>
                  <a:lnTo>
                    <a:pt x="10335" y="1162"/>
                  </a:lnTo>
                  <a:lnTo>
                    <a:pt x="10354" y="1157"/>
                  </a:lnTo>
                  <a:lnTo>
                    <a:pt x="10373" y="1155"/>
                  </a:lnTo>
                  <a:lnTo>
                    <a:pt x="10392" y="1141"/>
                  </a:lnTo>
                  <a:lnTo>
                    <a:pt x="10405" y="1138"/>
                  </a:lnTo>
                  <a:lnTo>
                    <a:pt x="10418" y="1144"/>
                  </a:lnTo>
                  <a:lnTo>
                    <a:pt x="10414" y="1167"/>
                  </a:lnTo>
                  <a:lnTo>
                    <a:pt x="10400" y="1187"/>
                  </a:lnTo>
                  <a:lnTo>
                    <a:pt x="10401" y="1211"/>
                  </a:lnTo>
                  <a:lnTo>
                    <a:pt x="10404" y="1231"/>
                  </a:lnTo>
                  <a:lnTo>
                    <a:pt x="10432" y="1229"/>
                  </a:lnTo>
                  <a:lnTo>
                    <a:pt x="10439" y="1259"/>
                  </a:lnTo>
                  <a:lnTo>
                    <a:pt x="10449" y="1287"/>
                  </a:lnTo>
                  <a:lnTo>
                    <a:pt x="10444" y="1319"/>
                  </a:lnTo>
                  <a:lnTo>
                    <a:pt x="10436" y="1329"/>
                  </a:lnTo>
                  <a:lnTo>
                    <a:pt x="10436" y="1354"/>
                  </a:lnTo>
                  <a:lnTo>
                    <a:pt x="10469" y="1395"/>
                  </a:lnTo>
                  <a:lnTo>
                    <a:pt x="10483" y="1404"/>
                  </a:lnTo>
                  <a:lnTo>
                    <a:pt x="10511" y="1438"/>
                  </a:lnTo>
                  <a:lnTo>
                    <a:pt x="10519" y="1456"/>
                  </a:lnTo>
                  <a:lnTo>
                    <a:pt x="10546" y="1449"/>
                  </a:lnTo>
                  <a:lnTo>
                    <a:pt x="10568" y="1432"/>
                  </a:lnTo>
                  <a:lnTo>
                    <a:pt x="10593" y="1432"/>
                  </a:lnTo>
                  <a:lnTo>
                    <a:pt x="10608" y="1455"/>
                  </a:lnTo>
                  <a:lnTo>
                    <a:pt x="10617" y="1477"/>
                  </a:lnTo>
                  <a:lnTo>
                    <a:pt x="10638" y="1470"/>
                  </a:lnTo>
                  <a:lnTo>
                    <a:pt x="10652" y="1456"/>
                  </a:lnTo>
                  <a:lnTo>
                    <a:pt x="10676" y="1462"/>
                  </a:lnTo>
                  <a:lnTo>
                    <a:pt x="10693" y="1456"/>
                  </a:lnTo>
                  <a:lnTo>
                    <a:pt x="10741" y="1447"/>
                  </a:lnTo>
                  <a:lnTo>
                    <a:pt x="10763" y="1427"/>
                  </a:lnTo>
                  <a:lnTo>
                    <a:pt x="10780" y="1419"/>
                  </a:lnTo>
                  <a:lnTo>
                    <a:pt x="10778" y="1400"/>
                  </a:lnTo>
                  <a:lnTo>
                    <a:pt x="10786" y="1368"/>
                  </a:lnTo>
                  <a:lnTo>
                    <a:pt x="10809" y="1357"/>
                  </a:lnTo>
                  <a:lnTo>
                    <a:pt x="10809" y="1330"/>
                  </a:lnTo>
                  <a:lnTo>
                    <a:pt x="10819" y="1305"/>
                  </a:lnTo>
                  <a:lnTo>
                    <a:pt x="10841" y="1302"/>
                  </a:lnTo>
                  <a:lnTo>
                    <a:pt x="10875" y="1302"/>
                  </a:lnTo>
                  <a:lnTo>
                    <a:pt x="10885" y="1268"/>
                  </a:lnTo>
                  <a:lnTo>
                    <a:pt x="10902" y="1264"/>
                  </a:lnTo>
                  <a:lnTo>
                    <a:pt x="10920" y="1258"/>
                  </a:lnTo>
                  <a:lnTo>
                    <a:pt x="10924" y="1232"/>
                  </a:lnTo>
                  <a:lnTo>
                    <a:pt x="10943" y="1215"/>
                  </a:lnTo>
                  <a:lnTo>
                    <a:pt x="10971" y="1212"/>
                  </a:lnTo>
                  <a:lnTo>
                    <a:pt x="10988" y="1195"/>
                  </a:lnTo>
                  <a:lnTo>
                    <a:pt x="11021" y="1207"/>
                  </a:lnTo>
                  <a:lnTo>
                    <a:pt x="11039" y="1221"/>
                  </a:lnTo>
                  <a:lnTo>
                    <a:pt x="11067" y="1222"/>
                  </a:lnTo>
                  <a:lnTo>
                    <a:pt x="11077" y="1241"/>
                  </a:lnTo>
                  <a:lnTo>
                    <a:pt x="11095" y="1272"/>
                  </a:lnTo>
                  <a:lnTo>
                    <a:pt x="11077" y="1288"/>
                  </a:lnTo>
                  <a:lnTo>
                    <a:pt x="11083" y="1306"/>
                  </a:lnTo>
                  <a:lnTo>
                    <a:pt x="11112" y="1337"/>
                  </a:lnTo>
                  <a:lnTo>
                    <a:pt x="11115" y="1361"/>
                  </a:lnTo>
                  <a:lnTo>
                    <a:pt x="11132" y="1378"/>
                  </a:lnTo>
                  <a:lnTo>
                    <a:pt x="11152" y="1390"/>
                  </a:lnTo>
                  <a:lnTo>
                    <a:pt x="11145" y="1426"/>
                  </a:lnTo>
                  <a:lnTo>
                    <a:pt x="11144" y="1456"/>
                  </a:lnTo>
                  <a:lnTo>
                    <a:pt x="11137" y="1469"/>
                  </a:lnTo>
                  <a:lnTo>
                    <a:pt x="11111" y="1474"/>
                  </a:lnTo>
                  <a:lnTo>
                    <a:pt x="11087" y="1503"/>
                  </a:lnTo>
                  <a:lnTo>
                    <a:pt x="11087" y="1518"/>
                  </a:lnTo>
                  <a:lnTo>
                    <a:pt x="11103" y="1539"/>
                  </a:lnTo>
                  <a:lnTo>
                    <a:pt x="11110" y="1547"/>
                  </a:lnTo>
                  <a:lnTo>
                    <a:pt x="11108" y="1576"/>
                  </a:lnTo>
                  <a:lnTo>
                    <a:pt x="11098" y="1601"/>
                  </a:lnTo>
                  <a:lnTo>
                    <a:pt x="11109" y="1616"/>
                  </a:lnTo>
                  <a:lnTo>
                    <a:pt x="11124" y="1626"/>
                  </a:lnTo>
                  <a:lnTo>
                    <a:pt x="11122" y="1646"/>
                  </a:lnTo>
                  <a:lnTo>
                    <a:pt x="11129" y="1658"/>
                  </a:lnTo>
                  <a:lnTo>
                    <a:pt x="11131" y="1671"/>
                  </a:lnTo>
                  <a:lnTo>
                    <a:pt x="11123" y="1678"/>
                  </a:lnTo>
                  <a:lnTo>
                    <a:pt x="11112" y="1683"/>
                  </a:lnTo>
                  <a:lnTo>
                    <a:pt x="11115" y="1723"/>
                  </a:lnTo>
                  <a:lnTo>
                    <a:pt x="11127" y="1758"/>
                  </a:lnTo>
                  <a:lnTo>
                    <a:pt x="11137" y="1776"/>
                  </a:lnTo>
                  <a:lnTo>
                    <a:pt x="11137" y="1790"/>
                  </a:lnTo>
                  <a:lnTo>
                    <a:pt x="11120" y="1802"/>
                  </a:lnTo>
                  <a:lnTo>
                    <a:pt x="11113" y="1825"/>
                  </a:lnTo>
                  <a:lnTo>
                    <a:pt x="11124" y="1843"/>
                  </a:lnTo>
                  <a:lnTo>
                    <a:pt x="11124" y="1862"/>
                  </a:lnTo>
                  <a:lnTo>
                    <a:pt x="11134" y="1878"/>
                  </a:lnTo>
                  <a:lnTo>
                    <a:pt x="11110" y="1890"/>
                  </a:lnTo>
                  <a:lnTo>
                    <a:pt x="11105" y="1900"/>
                  </a:lnTo>
                  <a:lnTo>
                    <a:pt x="11115" y="1917"/>
                  </a:lnTo>
                  <a:lnTo>
                    <a:pt x="11120" y="1944"/>
                  </a:lnTo>
                  <a:lnTo>
                    <a:pt x="11109" y="1956"/>
                  </a:lnTo>
                  <a:lnTo>
                    <a:pt x="11095" y="1990"/>
                  </a:lnTo>
                  <a:lnTo>
                    <a:pt x="11099" y="2010"/>
                  </a:lnTo>
                  <a:lnTo>
                    <a:pt x="11105" y="2027"/>
                  </a:lnTo>
                  <a:lnTo>
                    <a:pt x="11099" y="2041"/>
                  </a:lnTo>
                  <a:lnTo>
                    <a:pt x="11101" y="2058"/>
                  </a:lnTo>
                  <a:lnTo>
                    <a:pt x="11112" y="2078"/>
                  </a:lnTo>
                  <a:lnTo>
                    <a:pt x="11116" y="2102"/>
                  </a:lnTo>
                  <a:lnTo>
                    <a:pt x="11103" y="2120"/>
                  </a:lnTo>
                  <a:lnTo>
                    <a:pt x="11083" y="2120"/>
                  </a:lnTo>
                  <a:lnTo>
                    <a:pt x="11067" y="2115"/>
                  </a:lnTo>
                  <a:lnTo>
                    <a:pt x="10958" y="2094"/>
                  </a:lnTo>
                  <a:lnTo>
                    <a:pt x="10936" y="2086"/>
                  </a:lnTo>
                  <a:lnTo>
                    <a:pt x="10909" y="2079"/>
                  </a:lnTo>
                  <a:lnTo>
                    <a:pt x="10895" y="2083"/>
                  </a:lnTo>
                  <a:lnTo>
                    <a:pt x="10864" y="2131"/>
                  </a:lnTo>
                  <a:lnTo>
                    <a:pt x="10857" y="2154"/>
                  </a:lnTo>
                  <a:lnTo>
                    <a:pt x="10841" y="2175"/>
                  </a:lnTo>
                  <a:lnTo>
                    <a:pt x="10821" y="2177"/>
                  </a:lnTo>
                  <a:lnTo>
                    <a:pt x="10800" y="2192"/>
                  </a:lnTo>
                  <a:lnTo>
                    <a:pt x="10792" y="2207"/>
                  </a:lnTo>
                  <a:lnTo>
                    <a:pt x="10805" y="2235"/>
                  </a:lnTo>
                  <a:lnTo>
                    <a:pt x="10845" y="2298"/>
                  </a:lnTo>
                  <a:lnTo>
                    <a:pt x="10853" y="2323"/>
                  </a:lnTo>
                  <a:lnTo>
                    <a:pt x="10864" y="2344"/>
                  </a:lnTo>
                  <a:lnTo>
                    <a:pt x="10886" y="2374"/>
                  </a:lnTo>
                  <a:lnTo>
                    <a:pt x="10885" y="2405"/>
                  </a:lnTo>
                  <a:lnTo>
                    <a:pt x="10889" y="2446"/>
                  </a:lnTo>
                  <a:lnTo>
                    <a:pt x="10892" y="2474"/>
                  </a:lnTo>
                  <a:lnTo>
                    <a:pt x="10892" y="2533"/>
                  </a:lnTo>
                  <a:lnTo>
                    <a:pt x="10913" y="2547"/>
                  </a:lnTo>
                  <a:lnTo>
                    <a:pt x="10915" y="2578"/>
                  </a:lnTo>
                  <a:lnTo>
                    <a:pt x="10916" y="2609"/>
                  </a:lnTo>
                  <a:lnTo>
                    <a:pt x="10908" y="2626"/>
                  </a:lnTo>
                  <a:lnTo>
                    <a:pt x="10906" y="2648"/>
                  </a:lnTo>
                  <a:lnTo>
                    <a:pt x="10911" y="2666"/>
                  </a:lnTo>
                  <a:lnTo>
                    <a:pt x="10911" y="2695"/>
                  </a:lnTo>
                  <a:lnTo>
                    <a:pt x="10898" y="2699"/>
                  </a:lnTo>
                  <a:lnTo>
                    <a:pt x="10858" y="2693"/>
                  </a:lnTo>
                  <a:lnTo>
                    <a:pt x="10838" y="2706"/>
                  </a:lnTo>
                  <a:lnTo>
                    <a:pt x="10837" y="2719"/>
                  </a:lnTo>
                  <a:lnTo>
                    <a:pt x="10842" y="2748"/>
                  </a:lnTo>
                  <a:lnTo>
                    <a:pt x="10855" y="2756"/>
                  </a:lnTo>
                  <a:lnTo>
                    <a:pt x="10855" y="2776"/>
                  </a:lnTo>
                  <a:lnTo>
                    <a:pt x="10848" y="2794"/>
                  </a:lnTo>
                  <a:lnTo>
                    <a:pt x="10700" y="2911"/>
                  </a:lnTo>
                  <a:lnTo>
                    <a:pt x="10656" y="3173"/>
                  </a:lnTo>
                  <a:lnTo>
                    <a:pt x="10156" y="3524"/>
                  </a:lnTo>
                  <a:lnTo>
                    <a:pt x="10073" y="3563"/>
                  </a:lnTo>
                  <a:lnTo>
                    <a:pt x="10069" y="3563"/>
                  </a:lnTo>
                  <a:lnTo>
                    <a:pt x="10057" y="3531"/>
                  </a:lnTo>
                  <a:lnTo>
                    <a:pt x="10007" y="3589"/>
                  </a:lnTo>
                  <a:lnTo>
                    <a:pt x="9969" y="3591"/>
                  </a:lnTo>
                  <a:lnTo>
                    <a:pt x="9950" y="3598"/>
                  </a:lnTo>
                  <a:lnTo>
                    <a:pt x="9932" y="3582"/>
                  </a:lnTo>
                  <a:lnTo>
                    <a:pt x="9887" y="3614"/>
                  </a:lnTo>
                  <a:lnTo>
                    <a:pt x="9848" y="3614"/>
                  </a:lnTo>
                  <a:lnTo>
                    <a:pt x="9841" y="3649"/>
                  </a:lnTo>
                  <a:lnTo>
                    <a:pt x="9819" y="3646"/>
                  </a:lnTo>
                  <a:lnTo>
                    <a:pt x="9744" y="3704"/>
                  </a:lnTo>
                  <a:lnTo>
                    <a:pt x="9701" y="3736"/>
                  </a:lnTo>
                  <a:lnTo>
                    <a:pt x="9715" y="3770"/>
                  </a:lnTo>
                  <a:lnTo>
                    <a:pt x="9710" y="3783"/>
                  </a:lnTo>
                  <a:lnTo>
                    <a:pt x="9662" y="3805"/>
                  </a:lnTo>
                  <a:lnTo>
                    <a:pt x="9634" y="3846"/>
                  </a:lnTo>
                  <a:lnTo>
                    <a:pt x="9615" y="3846"/>
                  </a:lnTo>
                  <a:lnTo>
                    <a:pt x="9594" y="3872"/>
                  </a:lnTo>
                  <a:lnTo>
                    <a:pt x="9573" y="3876"/>
                  </a:lnTo>
                  <a:lnTo>
                    <a:pt x="9569" y="3848"/>
                  </a:lnTo>
                  <a:lnTo>
                    <a:pt x="9542" y="3830"/>
                  </a:lnTo>
                  <a:lnTo>
                    <a:pt x="9555" y="3805"/>
                  </a:lnTo>
                  <a:lnTo>
                    <a:pt x="9583" y="3803"/>
                  </a:lnTo>
                  <a:lnTo>
                    <a:pt x="9601" y="3779"/>
                  </a:lnTo>
                  <a:lnTo>
                    <a:pt x="9639" y="3784"/>
                  </a:lnTo>
                  <a:lnTo>
                    <a:pt x="9654" y="3774"/>
                  </a:lnTo>
                  <a:lnTo>
                    <a:pt x="9658" y="3754"/>
                  </a:lnTo>
                  <a:lnTo>
                    <a:pt x="9638" y="3750"/>
                  </a:lnTo>
                  <a:lnTo>
                    <a:pt x="9634" y="3734"/>
                  </a:lnTo>
                  <a:lnTo>
                    <a:pt x="9666" y="3711"/>
                  </a:lnTo>
                  <a:lnTo>
                    <a:pt x="9683" y="3680"/>
                  </a:lnTo>
                  <a:lnTo>
                    <a:pt x="9642" y="3711"/>
                  </a:lnTo>
                  <a:lnTo>
                    <a:pt x="9605" y="3724"/>
                  </a:lnTo>
                  <a:lnTo>
                    <a:pt x="9589" y="3706"/>
                  </a:lnTo>
                  <a:lnTo>
                    <a:pt x="9589" y="3685"/>
                  </a:lnTo>
                  <a:lnTo>
                    <a:pt x="9603" y="3679"/>
                  </a:lnTo>
                  <a:lnTo>
                    <a:pt x="9606" y="3656"/>
                  </a:lnTo>
                  <a:lnTo>
                    <a:pt x="9569" y="3619"/>
                  </a:lnTo>
                  <a:lnTo>
                    <a:pt x="9576" y="3574"/>
                  </a:lnTo>
                  <a:lnTo>
                    <a:pt x="9573" y="3561"/>
                  </a:lnTo>
                  <a:lnTo>
                    <a:pt x="9605" y="3560"/>
                  </a:lnTo>
                  <a:lnTo>
                    <a:pt x="9609" y="3518"/>
                  </a:lnTo>
                  <a:lnTo>
                    <a:pt x="9645" y="3471"/>
                  </a:lnTo>
                  <a:lnTo>
                    <a:pt x="9653" y="3448"/>
                  </a:lnTo>
                  <a:lnTo>
                    <a:pt x="9673" y="3436"/>
                  </a:lnTo>
                  <a:lnTo>
                    <a:pt x="9669" y="3407"/>
                  </a:lnTo>
                  <a:lnTo>
                    <a:pt x="9593" y="3362"/>
                  </a:lnTo>
                  <a:lnTo>
                    <a:pt x="9540" y="3299"/>
                  </a:lnTo>
                  <a:lnTo>
                    <a:pt x="9528" y="3332"/>
                  </a:lnTo>
                  <a:lnTo>
                    <a:pt x="9499" y="3332"/>
                  </a:lnTo>
                  <a:lnTo>
                    <a:pt x="9483" y="3322"/>
                  </a:lnTo>
                  <a:lnTo>
                    <a:pt x="9444" y="3324"/>
                  </a:lnTo>
                  <a:lnTo>
                    <a:pt x="9422" y="3361"/>
                  </a:lnTo>
                  <a:lnTo>
                    <a:pt x="9408" y="3369"/>
                  </a:lnTo>
                  <a:lnTo>
                    <a:pt x="9401" y="3407"/>
                  </a:lnTo>
                  <a:lnTo>
                    <a:pt x="9366" y="3446"/>
                  </a:lnTo>
                  <a:lnTo>
                    <a:pt x="9362" y="3514"/>
                  </a:lnTo>
                  <a:lnTo>
                    <a:pt x="9345" y="3518"/>
                  </a:lnTo>
                  <a:lnTo>
                    <a:pt x="9317" y="3564"/>
                  </a:lnTo>
                  <a:lnTo>
                    <a:pt x="9281" y="3565"/>
                  </a:lnTo>
                  <a:lnTo>
                    <a:pt x="9220" y="3599"/>
                  </a:lnTo>
                  <a:lnTo>
                    <a:pt x="9202" y="3685"/>
                  </a:lnTo>
                  <a:lnTo>
                    <a:pt x="9189" y="3705"/>
                  </a:lnTo>
                  <a:lnTo>
                    <a:pt x="9200" y="3714"/>
                  </a:lnTo>
                  <a:lnTo>
                    <a:pt x="9206" y="3755"/>
                  </a:lnTo>
                  <a:lnTo>
                    <a:pt x="9181" y="3755"/>
                  </a:lnTo>
                  <a:lnTo>
                    <a:pt x="9191" y="3773"/>
                  </a:lnTo>
                  <a:lnTo>
                    <a:pt x="9175" y="3809"/>
                  </a:lnTo>
                  <a:lnTo>
                    <a:pt x="9131" y="3810"/>
                  </a:lnTo>
                  <a:lnTo>
                    <a:pt x="9075" y="3811"/>
                  </a:lnTo>
                  <a:lnTo>
                    <a:pt x="9011" y="3788"/>
                  </a:lnTo>
                  <a:lnTo>
                    <a:pt x="9006" y="3808"/>
                  </a:lnTo>
                  <a:lnTo>
                    <a:pt x="8986" y="3823"/>
                  </a:lnTo>
                  <a:lnTo>
                    <a:pt x="8982" y="3858"/>
                  </a:lnTo>
                  <a:lnTo>
                    <a:pt x="8977" y="3876"/>
                  </a:lnTo>
                  <a:lnTo>
                    <a:pt x="8978" y="3893"/>
                  </a:lnTo>
                  <a:lnTo>
                    <a:pt x="8962" y="3907"/>
                  </a:lnTo>
                  <a:lnTo>
                    <a:pt x="8981" y="3948"/>
                  </a:lnTo>
                  <a:lnTo>
                    <a:pt x="8985" y="3985"/>
                  </a:lnTo>
                  <a:lnTo>
                    <a:pt x="9021" y="4005"/>
                  </a:lnTo>
                  <a:lnTo>
                    <a:pt x="9077" y="4044"/>
                  </a:lnTo>
                  <a:lnTo>
                    <a:pt x="9085" y="4065"/>
                  </a:lnTo>
                  <a:lnTo>
                    <a:pt x="9110" y="4109"/>
                  </a:lnTo>
                  <a:lnTo>
                    <a:pt x="9111" y="4094"/>
                  </a:lnTo>
                  <a:lnTo>
                    <a:pt x="9123" y="4112"/>
                  </a:lnTo>
                  <a:lnTo>
                    <a:pt x="9137" y="4090"/>
                  </a:lnTo>
                  <a:lnTo>
                    <a:pt x="9156" y="4090"/>
                  </a:lnTo>
                  <a:lnTo>
                    <a:pt x="9160" y="4108"/>
                  </a:lnTo>
                  <a:lnTo>
                    <a:pt x="9177" y="4098"/>
                  </a:lnTo>
                  <a:lnTo>
                    <a:pt x="9222" y="4096"/>
                  </a:lnTo>
                  <a:lnTo>
                    <a:pt x="9230" y="4128"/>
                  </a:lnTo>
                  <a:lnTo>
                    <a:pt x="9230" y="4175"/>
                  </a:lnTo>
                  <a:lnTo>
                    <a:pt x="9277" y="4266"/>
                  </a:lnTo>
                  <a:lnTo>
                    <a:pt x="9322" y="4267"/>
                  </a:lnTo>
                  <a:lnTo>
                    <a:pt x="9355" y="4248"/>
                  </a:lnTo>
                  <a:lnTo>
                    <a:pt x="9389" y="4260"/>
                  </a:lnTo>
                  <a:lnTo>
                    <a:pt x="9404" y="4247"/>
                  </a:lnTo>
                  <a:lnTo>
                    <a:pt x="9422" y="4214"/>
                  </a:lnTo>
                  <a:lnTo>
                    <a:pt x="9406" y="4193"/>
                  </a:lnTo>
                  <a:lnTo>
                    <a:pt x="9399" y="4188"/>
                  </a:lnTo>
                  <a:lnTo>
                    <a:pt x="9445" y="4170"/>
                  </a:lnTo>
                  <a:lnTo>
                    <a:pt x="9469" y="4150"/>
                  </a:lnTo>
                  <a:lnTo>
                    <a:pt x="9469" y="4119"/>
                  </a:lnTo>
                  <a:lnTo>
                    <a:pt x="9454" y="4108"/>
                  </a:lnTo>
                  <a:lnTo>
                    <a:pt x="9496" y="4107"/>
                  </a:lnTo>
                  <a:lnTo>
                    <a:pt x="9574" y="4070"/>
                  </a:lnTo>
                  <a:lnTo>
                    <a:pt x="9584" y="4084"/>
                  </a:lnTo>
                  <a:lnTo>
                    <a:pt x="9603" y="4092"/>
                  </a:lnTo>
                  <a:lnTo>
                    <a:pt x="9623" y="4122"/>
                  </a:lnTo>
                  <a:lnTo>
                    <a:pt x="9644" y="4132"/>
                  </a:lnTo>
                  <a:lnTo>
                    <a:pt x="9665" y="4150"/>
                  </a:lnTo>
                  <a:lnTo>
                    <a:pt x="9774" y="4147"/>
                  </a:lnTo>
                  <a:lnTo>
                    <a:pt x="9788" y="4132"/>
                  </a:lnTo>
                  <a:lnTo>
                    <a:pt x="9825" y="4129"/>
                  </a:lnTo>
                  <a:lnTo>
                    <a:pt x="9823" y="4144"/>
                  </a:lnTo>
                  <a:lnTo>
                    <a:pt x="9871" y="4143"/>
                  </a:lnTo>
                  <a:lnTo>
                    <a:pt x="9911" y="4135"/>
                  </a:lnTo>
                  <a:lnTo>
                    <a:pt x="9933" y="4145"/>
                  </a:lnTo>
                  <a:lnTo>
                    <a:pt x="9895" y="4157"/>
                  </a:lnTo>
                  <a:lnTo>
                    <a:pt x="9893" y="4177"/>
                  </a:lnTo>
                  <a:lnTo>
                    <a:pt x="9922" y="4217"/>
                  </a:lnTo>
                  <a:lnTo>
                    <a:pt x="9904" y="4217"/>
                  </a:lnTo>
                  <a:lnTo>
                    <a:pt x="9881" y="4228"/>
                  </a:lnTo>
                  <a:lnTo>
                    <a:pt x="9885" y="4264"/>
                  </a:lnTo>
                  <a:lnTo>
                    <a:pt x="9913" y="4269"/>
                  </a:lnTo>
                  <a:lnTo>
                    <a:pt x="9913" y="4285"/>
                  </a:lnTo>
                  <a:lnTo>
                    <a:pt x="9870" y="4322"/>
                  </a:lnTo>
                  <a:lnTo>
                    <a:pt x="9829" y="4293"/>
                  </a:lnTo>
                  <a:lnTo>
                    <a:pt x="9824" y="4274"/>
                  </a:lnTo>
                  <a:lnTo>
                    <a:pt x="9809" y="4294"/>
                  </a:lnTo>
                  <a:lnTo>
                    <a:pt x="9796" y="4273"/>
                  </a:lnTo>
                  <a:lnTo>
                    <a:pt x="9760" y="4322"/>
                  </a:lnTo>
                  <a:lnTo>
                    <a:pt x="9738" y="4322"/>
                  </a:lnTo>
                  <a:lnTo>
                    <a:pt x="9706" y="4347"/>
                  </a:lnTo>
                  <a:lnTo>
                    <a:pt x="9675" y="4346"/>
                  </a:lnTo>
                  <a:lnTo>
                    <a:pt x="9668" y="4367"/>
                  </a:lnTo>
                  <a:lnTo>
                    <a:pt x="9639" y="4344"/>
                  </a:lnTo>
                  <a:lnTo>
                    <a:pt x="9600" y="4349"/>
                  </a:lnTo>
                  <a:lnTo>
                    <a:pt x="9639" y="4374"/>
                  </a:lnTo>
                  <a:lnTo>
                    <a:pt x="9644" y="4402"/>
                  </a:lnTo>
                  <a:lnTo>
                    <a:pt x="9600" y="4409"/>
                  </a:lnTo>
                  <a:lnTo>
                    <a:pt x="9599" y="4446"/>
                  </a:lnTo>
                  <a:lnTo>
                    <a:pt x="9548" y="4443"/>
                  </a:lnTo>
                  <a:lnTo>
                    <a:pt x="9520" y="4473"/>
                  </a:lnTo>
                  <a:lnTo>
                    <a:pt x="9536" y="4493"/>
                  </a:lnTo>
                  <a:lnTo>
                    <a:pt x="9569" y="4513"/>
                  </a:lnTo>
                  <a:lnTo>
                    <a:pt x="9537" y="4549"/>
                  </a:lnTo>
                  <a:lnTo>
                    <a:pt x="9520" y="4539"/>
                  </a:lnTo>
                  <a:lnTo>
                    <a:pt x="9489" y="4589"/>
                  </a:lnTo>
                  <a:lnTo>
                    <a:pt x="9465" y="4597"/>
                  </a:lnTo>
                  <a:lnTo>
                    <a:pt x="9453" y="4589"/>
                  </a:lnTo>
                  <a:lnTo>
                    <a:pt x="9444" y="4638"/>
                  </a:lnTo>
                  <a:lnTo>
                    <a:pt x="9459" y="4677"/>
                  </a:lnTo>
                  <a:lnTo>
                    <a:pt x="9444" y="4736"/>
                  </a:lnTo>
                  <a:lnTo>
                    <a:pt x="9445" y="4821"/>
                  </a:lnTo>
                  <a:lnTo>
                    <a:pt x="9459" y="4820"/>
                  </a:lnTo>
                  <a:lnTo>
                    <a:pt x="9546" y="4861"/>
                  </a:lnTo>
                  <a:lnTo>
                    <a:pt x="9546" y="4886"/>
                  </a:lnTo>
                  <a:lnTo>
                    <a:pt x="9571" y="4872"/>
                  </a:lnTo>
                  <a:lnTo>
                    <a:pt x="9665" y="4920"/>
                  </a:lnTo>
                  <a:lnTo>
                    <a:pt x="9718" y="5027"/>
                  </a:lnTo>
                  <a:lnTo>
                    <a:pt x="9729" y="5030"/>
                  </a:lnTo>
                  <a:lnTo>
                    <a:pt x="9712" y="5070"/>
                  </a:lnTo>
                  <a:lnTo>
                    <a:pt x="9745" y="5081"/>
                  </a:lnTo>
                  <a:lnTo>
                    <a:pt x="9749" y="5132"/>
                  </a:lnTo>
                  <a:lnTo>
                    <a:pt x="9813" y="5178"/>
                  </a:lnTo>
                  <a:lnTo>
                    <a:pt x="9814" y="5229"/>
                  </a:lnTo>
                  <a:lnTo>
                    <a:pt x="9859" y="5294"/>
                  </a:lnTo>
                  <a:lnTo>
                    <a:pt x="9893" y="5308"/>
                  </a:lnTo>
                  <a:lnTo>
                    <a:pt x="9928" y="5305"/>
                  </a:lnTo>
                  <a:lnTo>
                    <a:pt x="9946" y="5320"/>
                  </a:lnTo>
                  <a:lnTo>
                    <a:pt x="9946" y="5332"/>
                  </a:lnTo>
                  <a:lnTo>
                    <a:pt x="9987" y="5382"/>
                  </a:lnTo>
                  <a:lnTo>
                    <a:pt x="10008" y="5391"/>
                  </a:lnTo>
                  <a:lnTo>
                    <a:pt x="10033" y="5440"/>
                  </a:lnTo>
                  <a:lnTo>
                    <a:pt x="10013" y="5451"/>
                  </a:lnTo>
                  <a:lnTo>
                    <a:pt x="9944" y="5426"/>
                  </a:lnTo>
                  <a:lnTo>
                    <a:pt x="9894" y="5455"/>
                  </a:lnTo>
                  <a:lnTo>
                    <a:pt x="9860" y="5420"/>
                  </a:lnTo>
                  <a:lnTo>
                    <a:pt x="9835" y="5418"/>
                  </a:lnTo>
                  <a:lnTo>
                    <a:pt x="9798" y="5392"/>
                  </a:lnTo>
                  <a:lnTo>
                    <a:pt x="9743" y="5385"/>
                  </a:lnTo>
                  <a:lnTo>
                    <a:pt x="9721" y="5414"/>
                  </a:lnTo>
                  <a:lnTo>
                    <a:pt x="9688" y="5414"/>
                  </a:lnTo>
                  <a:lnTo>
                    <a:pt x="9665" y="5396"/>
                  </a:lnTo>
                  <a:lnTo>
                    <a:pt x="9645" y="5345"/>
                  </a:lnTo>
                  <a:lnTo>
                    <a:pt x="9599" y="5362"/>
                  </a:lnTo>
                  <a:lnTo>
                    <a:pt x="9574" y="5352"/>
                  </a:lnTo>
                  <a:lnTo>
                    <a:pt x="9564" y="5362"/>
                  </a:lnTo>
                  <a:lnTo>
                    <a:pt x="9542" y="5362"/>
                  </a:lnTo>
                  <a:lnTo>
                    <a:pt x="9521" y="5356"/>
                  </a:lnTo>
                  <a:lnTo>
                    <a:pt x="9490" y="5371"/>
                  </a:lnTo>
                  <a:lnTo>
                    <a:pt x="9450" y="5449"/>
                  </a:lnTo>
                  <a:lnTo>
                    <a:pt x="9499" y="5391"/>
                  </a:lnTo>
                  <a:lnTo>
                    <a:pt x="9536" y="5377"/>
                  </a:lnTo>
                  <a:lnTo>
                    <a:pt x="9580" y="5383"/>
                  </a:lnTo>
                  <a:lnTo>
                    <a:pt x="9619" y="5367"/>
                  </a:lnTo>
                  <a:lnTo>
                    <a:pt x="9636" y="5375"/>
                  </a:lnTo>
                  <a:lnTo>
                    <a:pt x="9638" y="5393"/>
                  </a:lnTo>
                  <a:lnTo>
                    <a:pt x="9683" y="5434"/>
                  </a:lnTo>
                  <a:lnTo>
                    <a:pt x="9709" y="5440"/>
                  </a:lnTo>
                  <a:lnTo>
                    <a:pt x="9765" y="5401"/>
                  </a:lnTo>
                  <a:lnTo>
                    <a:pt x="9799" y="5402"/>
                  </a:lnTo>
                  <a:lnTo>
                    <a:pt x="9868" y="5470"/>
                  </a:lnTo>
                  <a:lnTo>
                    <a:pt x="9924" y="5502"/>
                  </a:lnTo>
                  <a:lnTo>
                    <a:pt x="10012" y="5556"/>
                  </a:lnTo>
                  <a:lnTo>
                    <a:pt x="10054" y="5624"/>
                  </a:lnTo>
                  <a:lnTo>
                    <a:pt x="10053" y="5649"/>
                  </a:lnTo>
                  <a:lnTo>
                    <a:pt x="10005" y="5654"/>
                  </a:lnTo>
                  <a:lnTo>
                    <a:pt x="9965" y="5700"/>
                  </a:lnTo>
                  <a:lnTo>
                    <a:pt x="9945" y="5697"/>
                  </a:lnTo>
                  <a:lnTo>
                    <a:pt x="9928" y="5714"/>
                  </a:lnTo>
                  <a:lnTo>
                    <a:pt x="9925" y="5743"/>
                  </a:lnTo>
                  <a:lnTo>
                    <a:pt x="9895" y="5757"/>
                  </a:lnTo>
                  <a:lnTo>
                    <a:pt x="9854" y="5736"/>
                  </a:lnTo>
                  <a:lnTo>
                    <a:pt x="9831" y="5754"/>
                  </a:lnTo>
                  <a:lnTo>
                    <a:pt x="9809" y="5752"/>
                  </a:lnTo>
                  <a:lnTo>
                    <a:pt x="9770" y="5784"/>
                  </a:lnTo>
                  <a:lnTo>
                    <a:pt x="9766" y="5825"/>
                  </a:lnTo>
                  <a:lnTo>
                    <a:pt x="9777" y="5795"/>
                  </a:lnTo>
                  <a:lnTo>
                    <a:pt x="9812" y="5766"/>
                  </a:lnTo>
                  <a:lnTo>
                    <a:pt x="9846" y="5759"/>
                  </a:lnTo>
                  <a:lnTo>
                    <a:pt x="9881" y="5809"/>
                  </a:lnTo>
                  <a:lnTo>
                    <a:pt x="9909" y="5818"/>
                  </a:lnTo>
                  <a:lnTo>
                    <a:pt x="9962" y="5773"/>
                  </a:lnTo>
                  <a:lnTo>
                    <a:pt x="10002" y="5779"/>
                  </a:lnTo>
                  <a:lnTo>
                    <a:pt x="10058" y="5850"/>
                  </a:lnTo>
                  <a:lnTo>
                    <a:pt x="10067" y="5835"/>
                  </a:lnTo>
                  <a:lnTo>
                    <a:pt x="10080" y="5853"/>
                  </a:lnTo>
                  <a:lnTo>
                    <a:pt x="10114" y="5853"/>
                  </a:lnTo>
                  <a:lnTo>
                    <a:pt x="10119" y="5864"/>
                  </a:lnTo>
                  <a:lnTo>
                    <a:pt x="10043" y="5935"/>
                  </a:lnTo>
                  <a:lnTo>
                    <a:pt x="9997" y="5944"/>
                  </a:lnTo>
                  <a:lnTo>
                    <a:pt x="9997" y="5975"/>
                  </a:lnTo>
                  <a:lnTo>
                    <a:pt x="10020" y="5979"/>
                  </a:lnTo>
                  <a:lnTo>
                    <a:pt x="10064" y="5941"/>
                  </a:lnTo>
                  <a:lnTo>
                    <a:pt x="10100" y="5949"/>
                  </a:lnTo>
                  <a:lnTo>
                    <a:pt x="10100" y="5934"/>
                  </a:lnTo>
                  <a:lnTo>
                    <a:pt x="10094" y="5924"/>
                  </a:lnTo>
                  <a:lnTo>
                    <a:pt x="10114" y="5904"/>
                  </a:lnTo>
                  <a:lnTo>
                    <a:pt x="10133" y="5915"/>
                  </a:lnTo>
                  <a:lnTo>
                    <a:pt x="10137" y="5965"/>
                  </a:lnTo>
                  <a:lnTo>
                    <a:pt x="10147" y="5987"/>
                  </a:lnTo>
                  <a:lnTo>
                    <a:pt x="10127" y="6003"/>
                  </a:lnTo>
                  <a:lnTo>
                    <a:pt x="10124" y="5991"/>
                  </a:lnTo>
                  <a:lnTo>
                    <a:pt x="10104" y="5981"/>
                  </a:lnTo>
                  <a:lnTo>
                    <a:pt x="10099" y="5998"/>
                  </a:lnTo>
                  <a:lnTo>
                    <a:pt x="10089" y="6006"/>
                  </a:lnTo>
                  <a:lnTo>
                    <a:pt x="10056" y="5997"/>
                  </a:lnTo>
                  <a:lnTo>
                    <a:pt x="10020" y="6028"/>
                  </a:lnTo>
                  <a:lnTo>
                    <a:pt x="10017" y="6044"/>
                  </a:lnTo>
                  <a:lnTo>
                    <a:pt x="10073" y="6041"/>
                  </a:lnTo>
                  <a:lnTo>
                    <a:pt x="10092" y="6059"/>
                  </a:lnTo>
                  <a:lnTo>
                    <a:pt x="10086" y="6073"/>
                  </a:lnTo>
                  <a:lnTo>
                    <a:pt x="10075" y="6070"/>
                  </a:lnTo>
                  <a:lnTo>
                    <a:pt x="10053" y="6092"/>
                  </a:lnTo>
                  <a:lnTo>
                    <a:pt x="10073" y="6102"/>
                  </a:lnTo>
                  <a:lnTo>
                    <a:pt x="10089" y="6120"/>
                  </a:lnTo>
                  <a:lnTo>
                    <a:pt x="10069" y="6137"/>
                  </a:lnTo>
                  <a:lnTo>
                    <a:pt x="10046" y="6133"/>
                  </a:lnTo>
                  <a:lnTo>
                    <a:pt x="10032" y="6144"/>
                  </a:lnTo>
                  <a:lnTo>
                    <a:pt x="10046" y="6159"/>
                  </a:lnTo>
                  <a:lnTo>
                    <a:pt x="10079" y="6162"/>
                  </a:lnTo>
                  <a:lnTo>
                    <a:pt x="10098" y="6193"/>
                  </a:lnTo>
                  <a:lnTo>
                    <a:pt x="10074" y="6208"/>
                  </a:lnTo>
                  <a:lnTo>
                    <a:pt x="10068" y="6243"/>
                  </a:lnTo>
                  <a:lnTo>
                    <a:pt x="10059" y="6231"/>
                  </a:lnTo>
                  <a:lnTo>
                    <a:pt x="10053" y="6203"/>
                  </a:lnTo>
                  <a:lnTo>
                    <a:pt x="10025" y="6207"/>
                  </a:lnTo>
                  <a:lnTo>
                    <a:pt x="9999" y="6268"/>
                  </a:lnTo>
                  <a:lnTo>
                    <a:pt x="9980" y="6283"/>
                  </a:lnTo>
                  <a:lnTo>
                    <a:pt x="9932" y="6268"/>
                  </a:lnTo>
                  <a:lnTo>
                    <a:pt x="9965" y="6287"/>
                  </a:lnTo>
                  <a:lnTo>
                    <a:pt x="9965" y="6305"/>
                  </a:lnTo>
                  <a:lnTo>
                    <a:pt x="9979" y="6325"/>
                  </a:lnTo>
                  <a:lnTo>
                    <a:pt x="9959" y="6339"/>
                  </a:lnTo>
                  <a:lnTo>
                    <a:pt x="9957" y="6362"/>
                  </a:lnTo>
                  <a:lnTo>
                    <a:pt x="9970" y="6381"/>
                  </a:lnTo>
                  <a:lnTo>
                    <a:pt x="9959" y="6394"/>
                  </a:lnTo>
                  <a:lnTo>
                    <a:pt x="9960" y="6424"/>
                  </a:lnTo>
                  <a:lnTo>
                    <a:pt x="9932" y="6438"/>
                  </a:lnTo>
                  <a:lnTo>
                    <a:pt x="9909" y="6414"/>
                  </a:lnTo>
                  <a:lnTo>
                    <a:pt x="9900" y="6443"/>
                  </a:lnTo>
                  <a:lnTo>
                    <a:pt x="9927" y="6445"/>
                  </a:lnTo>
                  <a:lnTo>
                    <a:pt x="9950" y="6474"/>
                  </a:lnTo>
                  <a:lnTo>
                    <a:pt x="9911" y="6472"/>
                  </a:lnTo>
                  <a:lnTo>
                    <a:pt x="9909" y="6493"/>
                  </a:lnTo>
                  <a:lnTo>
                    <a:pt x="9866" y="6538"/>
                  </a:lnTo>
                  <a:lnTo>
                    <a:pt x="9844" y="6538"/>
                  </a:lnTo>
                  <a:lnTo>
                    <a:pt x="9846" y="6504"/>
                  </a:lnTo>
                  <a:lnTo>
                    <a:pt x="9829" y="6507"/>
                  </a:lnTo>
                  <a:lnTo>
                    <a:pt x="9818" y="6504"/>
                  </a:lnTo>
                  <a:lnTo>
                    <a:pt x="9812" y="6533"/>
                  </a:lnTo>
                  <a:lnTo>
                    <a:pt x="9789" y="6528"/>
                  </a:lnTo>
                  <a:lnTo>
                    <a:pt x="9804" y="6545"/>
                  </a:lnTo>
                  <a:lnTo>
                    <a:pt x="9785" y="6562"/>
                  </a:lnTo>
                  <a:lnTo>
                    <a:pt x="9813" y="6564"/>
                  </a:lnTo>
                  <a:lnTo>
                    <a:pt x="9836" y="6595"/>
                  </a:lnTo>
                  <a:lnTo>
                    <a:pt x="9800" y="6595"/>
                  </a:lnTo>
                  <a:lnTo>
                    <a:pt x="9841" y="6631"/>
                  </a:lnTo>
                  <a:lnTo>
                    <a:pt x="9862" y="6612"/>
                  </a:lnTo>
                  <a:lnTo>
                    <a:pt x="9880" y="6631"/>
                  </a:lnTo>
                  <a:lnTo>
                    <a:pt x="9823" y="6656"/>
                  </a:lnTo>
                  <a:lnTo>
                    <a:pt x="9788" y="6681"/>
                  </a:lnTo>
                  <a:lnTo>
                    <a:pt x="9782" y="6707"/>
                  </a:lnTo>
                  <a:lnTo>
                    <a:pt x="9796" y="6694"/>
                  </a:lnTo>
                  <a:lnTo>
                    <a:pt x="9821" y="6692"/>
                  </a:lnTo>
                  <a:lnTo>
                    <a:pt x="9841" y="6712"/>
                  </a:lnTo>
                  <a:lnTo>
                    <a:pt x="9802" y="6745"/>
                  </a:lnTo>
                  <a:lnTo>
                    <a:pt x="9830" y="6754"/>
                  </a:lnTo>
                  <a:lnTo>
                    <a:pt x="9825" y="6776"/>
                  </a:lnTo>
                  <a:lnTo>
                    <a:pt x="9803" y="6783"/>
                  </a:lnTo>
                  <a:lnTo>
                    <a:pt x="9809" y="6802"/>
                  </a:lnTo>
                  <a:lnTo>
                    <a:pt x="9825" y="6802"/>
                  </a:lnTo>
                  <a:lnTo>
                    <a:pt x="9839" y="6827"/>
                  </a:lnTo>
                  <a:lnTo>
                    <a:pt x="9836" y="6868"/>
                  </a:lnTo>
                  <a:lnTo>
                    <a:pt x="9818" y="6839"/>
                  </a:lnTo>
                  <a:lnTo>
                    <a:pt x="9800" y="6839"/>
                  </a:lnTo>
                  <a:lnTo>
                    <a:pt x="9800" y="6817"/>
                  </a:lnTo>
                  <a:lnTo>
                    <a:pt x="9774" y="6793"/>
                  </a:lnTo>
                  <a:lnTo>
                    <a:pt x="9763" y="6813"/>
                  </a:lnTo>
                  <a:lnTo>
                    <a:pt x="9744" y="6813"/>
                  </a:lnTo>
                  <a:lnTo>
                    <a:pt x="9741" y="6841"/>
                  </a:lnTo>
                  <a:lnTo>
                    <a:pt x="9771" y="6863"/>
                  </a:lnTo>
                  <a:lnTo>
                    <a:pt x="9770" y="6892"/>
                  </a:lnTo>
                  <a:lnTo>
                    <a:pt x="9759" y="6874"/>
                  </a:lnTo>
                  <a:lnTo>
                    <a:pt x="9741" y="6874"/>
                  </a:lnTo>
                  <a:lnTo>
                    <a:pt x="9729" y="6858"/>
                  </a:lnTo>
                  <a:lnTo>
                    <a:pt x="9704" y="6864"/>
                  </a:lnTo>
                  <a:lnTo>
                    <a:pt x="9723" y="6878"/>
                  </a:lnTo>
                  <a:lnTo>
                    <a:pt x="9728" y="6909"/>
                  </a:lnTo>
                  <a:lnTo>
                    <a:pt x="9750" y="6909"/>
                  </a:lnTo>
                  <a:lnTo>
                    <a:pt x="9755" y="6918"/>
                  </a:lnTo>
                  <a:lnTo>
                    <a:pt x="9735" y="6942"/>
                  </a:lnTo>
                  <a:lnTo>
                    <a:pt x="9700" y="6917"/>
                  </a:lnTo>
                  <a:lnTo>
                    <a:pt x="9695" y="6939"/>
                  </a:lnTo>
                  <a:lnTo>
                    <a:pt x="9706" y="6956"/>
                  </a:lnTo>
                  <a:lnTo>
                    <a:pt x="9735" y="6965"/>
                  </a:lnTo>
                  <a:lnTo>
                    <a:pt x="9723" y="7002"/>
                  </a:lnTo>
                  <a:lnTo>
                    <a:pt x="9675" y="6973"/>
                  </a:lnTo>
                  <a:lnTo>
                    <a:pt x="9658" y="6989"/>
                  </a:lnTo>
                  <a:lnTo>
                    <a:pt x="9645" y="6977"/>
                  </a:lnTo>
                  <a:lnTo>
                    <a:pt x="9619" y="7013"/>
                  </a:lnTo>
                  <a:lnTo>
                    <a:pt x="9561" y="7016"/>
                  </a:lnTo>
                  <a:lnTo>
                    <a:pt x="9605" y="7048"/>
                  </a:lnTo>
                  <a:lnTo>
                    <a:pt x="9629" y="7039"/>
                  </a:lnTo>
                  <a:lnTo>
                    <a:pt x="9659" y="7046"/>
                  </a:lnTo>
                  <a:lnTo>
                    <a:pt x="9646" y="7073"/>
                  </a:lnTo>
                  <a:lnTo>
                    <a:pt x="9626" y="7076"/>
                  </a:lnTo>
                  <a:lnTo>
                    <a:pt x="9621" y="7111"/>
                  </a:lnTo>
                  <a:lnTo>
                    <a:pt x="9601" y="7087"/>
                  </a:lnTo>
                  <a:lnTo>
                    <a:pt x="9581" y="7118"/>
                  </a:lnTo>
                  <a:lnTo>
                    <a:pt x="9571" y="7124"/>
                  </a:lnTo>
                  <a:lnTo>
                    <a:pt x="9569" y="7111"/>
                  </a:lnTo>
                  <a:lnTo>
                    <a:pt x="9553" y="7112"/>
                  </a:lnTo>
                  <a:lnTo>
                    <a:pt x="9548" y="7138"/>
                  </a:lnTo>
                  <a:lnTo>
                    <a:pt x="9531" y="7138"/>
                  </a:lnTo>
                  <a:lnTo>
                    <a:pt x="9523" y="7178"/>
                  </a:lnTo>
                  <a:lnTo>
                    <a:pt x="9490" y="7178"/>
                  </a:lnTo>
                  <a:lnTo>
                    <a:pt x="9486" y="7163"/>
                  </a:lnTo>
                  <a:lnTo>
                    <a:pt x="9444" y="7169"/>
                  </a:lnTo>
                  <a:lnTo>
                    <a:pt x="9433" y="7188"/>
                  </a:lnTo>
                  <a:lnTo>
                    <a:pt x="9415" y="7183"/>
                  </a:lnTo>
                  <a:lnTo>
                    <a:pt x="9431" y="7217"/>
                  </a:lnTo>
                  <a:lnTo>
                    <a:pt x="9420" y="7253"/>
                  </a:lnTo>
                  <a:lnTo>
                    <a:pt x="9405" y="7274"/>
                  </a:lnTo>
                  <a:lnTo>
                    <a:pt x="9419" y="7297"/>
                  </a:lnTo>
                  <a:lnTo>
                    <a:pt x="9390" y="7309"/>
                  </a:lnTo>
                  <a:lnTo>
                    <a:pt x="9371" y="7304"/>
                  </a:lnTo>
                  <a:lnTo>
                    <a:pt x="9360" y="7320"/>
                  </a:lnTo>
                  <a:lnTo>
                    <a:pt x="9356" y="7301"/>
                  </a:lnTo>
                  <a:lnTo>
                    <a:pt x="9340" y="7314"/>
                  </a:lnTo>
                  <a:lnTo>
                    <a:pt x="9320" y="7336"/>
                  </a:lnTo>
                  <a:lnTo>
                    <a:pt x="9281" y="7341"/>
                  </a:lnTo>
                  <a:lnTo>
                    <a:pt x="9277" y="7357"/>
                  </a:lnTo>
                  <a:lnTo>
                    <a:pt x="9249" y="7357"/>
                  </a:lnTo>
                  <a:lnTo>
                    <a:pt x="9246" y="7347"/>
                  </a:lnTo>
                  <a:lnTo>
                    <a:pt x="9227" y="7347"/>
                  </a:lnTo>
                  <a:lnTo>
                    <a:pt x="9222" y="7377"/>
                  </a:lnTo>
                  <a:lnTo>
                    <a:pt x="9206" y="7391"/>
                  </a:lnTo>
                  <a:lnTo>
                    <a:pt x="9180" y="7362"/>
                  </a:lnTo>
                  <a:lnTo>
                    <a:pt x="9167" y="7342"/>
                  </a:lnTo>
                  <a:lnTo>
                    <a:pt x="9160" y="7358"/>
                  </a:lnTo>
                  <a:lnTo>
                    <a:pt x="9132" y="7365"/>
                  </a:lnTo>
                  <a:lnTo>
                    <a:pt x="9130" y="7388"/>
                  </a:lnTo>
                  <a:lnTo>
                    <a:pt x="9102" y="7395"/>
                  </a:lnTo>
                  <a:lnTo>
                    <a:pt x="9075" y="7380"/>
                  </a:lnTo>
                  <a:lnTo>
                    <a:pt x="9060" y="7393"/>
                  </a:lnTo>
                  <a:lnTo>
                    <a:pt x="9029" y="7404"/>
                  </a:lnTo>
                  <a:lnTo>
                    <a:pt x="9025" y="7437"/>
                  </a:lnTo>
                  <a:lnTo>
                    <a:pt x="8964" y="7467"/>
                  </a:lnTo>
                  <a:lnTo>
                    <a:pt x="8960" y="7453"/>
                  </a:lnTo>
                  <a:lnTo>
                    <a:pt x="8982" y="7443"/>
                  </a:lnTo>
                  <a:lnTo>
                    <a:pt x="8999" y="7418"/>
                  </a:lnTo>
                  <a:lnTo>
                    <a:pt x="8977" y="7424"/>
                  </a:lnTo>
                  <a:lnTo>
                    <a:pt x="8942" y="7390"/>
                  </a:lnTo>
                  <a:lnTo>
                    <a:pt x="8937" y="7368"/>
                  </a:lnTo>
                  <a:lnTo>
                    <a:pt x="8893" y="7347"/>
                  </a:lnTo>
                  <a:lnTo>
                    <a:pt x="8877" y="7332"/>
                  </a:lnTo>
                  <a:lnTo>
                    <a:pt x="8884" y="7350"/>
                  </a:lnTo>
                  <a:lnTo>
                    <a:pt x="8882" y="7375"/>
                  </a:lnTo>
                  <a:lnTo>
                    <a:pt x="8889" y="7406"/>
                  </a:lnTo>
                  <a:lnTo>
                    <a:pt x="8895" y="7447"/>
                  </a:lnTo>
                  <a:lnTo>
                    <a:pt x="8869" y="7461"/>
                  </a:lnTo>
                  <a:lnTo>
                    <a:pt x="8853" y="7487"/>
                  </a:lnTo>
                  <a:lnTo>
                    <a:pt x="8837" y="7499"/>
                  </a:lnTo>
                  <a:lnTo>
                    <a:pt x="8822" y="7487"/>
                  </a:lnTo>
                  <a:lnTo>
                    <a:pt x="8813" y="7479"/>
                  </a:lnTo>
                  <a:lnTo>
                    <a:pt x="8810" y="7493"/>
                  </a:lnTo>
                  <a:lnTo>
                    <a:pt x="8789" y="7522"/>
                  </a:lnTo>
                  <a:lnTo>
                    <a:pt x="8756" y="7555"/>
                  </a:lnTo>
                  <a:lnTo>
                    <a:pt x="8718" y="7573"/>
                  </a:lnTo>
                  <a:lnTo>
                    <a:pt x="8698" y="7579"/>
                  </a:lnTo>
                  <a:lnTo>
                    <a:pt x="8664" y="7567"/>
                  </a:lnTo>
                  <a:lnTo>
                    <a:pt x="8631" y="7577"/>
                  </a:lnTo>
                  <a:lnTo>
                    <a:pt x="8603" y="7576"/>
                  </a:lnTo>
                  <a:lnTo>
                    <a:pt x="8616" y="7599"/>
                  </a:lnTo>
                  <a:lnTo>
                    <a:pt x="8579" y="7619"/>
                  </a:lnTo>
                  <a:lnTo>
                    <a:pt x="8548" y="7630"/>
                  </a:lnTo>
                  <a:lnTo>
                    <a:pt x="8520" y="7619"/>
                  </a:lnTo>
                  <a:lnTo>
                    <a:pt x="8507" y="7645"/>
                  </a:lnTo>
                  <a:lnTo>
                    <a:pt x="8474" y="7650"/>
                  </a:lnTo>
                  <a:lnTo>
                    <a:pt x="8457" y="7669"/>
                  </a:lnTo>
                  <a:lnTo>
                    <a:pt x="8447" y="7668"/>
                  </a:lnTo>
                  <a:lnTo>
                    <a:pt x="8455" y="7658"/>
                  </a:lnTo>
                  <a:lnTo>
                    <a:pt x="8439" y="7655"/>
                  </a:lnTo>
                  <a:lnTo>
                    <a:pt x="8437" y="7648"/>
                  </a:lnTo>
                  <a:lnTo>
                    <a:pt x="8442" y="7643"/>
                  </a:lnTo>
                  <a:lnTo>
                    <a:pt x="8433" y="7643"/>
                  </a:lnTo>
                  <a:lnTo>
                    <a:pt x="8426" y="7630"/>
                  </a:lnTo>
                  <a:lnTo>
                    <a:pt x="8423" y="7621"/>
                  </a:lnTo>
                  <a:lnTo>
                    <a:pt x="8411" y="7633"/>
                  </a:lnTo>
                  <a:lnTo>
                    <a:pt x="8402" y="7635"/>
                  </a:lnTo>
                  <a:lnTo>
                    <a:pt x="8407" y="7652"/>
                  </a:lnTo>
                  <a:lnTo>
                    <a:pt x="8402" y="7675"/>
                  </a:lnTo>
                  <a:lnTo>
                    <a:pt x="8378" y="7694"/>
                  </a:lnTo>
                  <a:lnTo>
                    <a:pt x="8370" y="7708"/>
                  </a:lnTo>
                  <a:lnTo>
                    <a:pt x="8384" y="7740"/>
                  </a:lnTo>
                  <a:lnTo>
                    <a:pt x="8403" y="7740"/>
                  </a:lnTo>
                  <a:lnTo>
                    <a:pt x="8422" y="7774"/>
                  </a:lnTo>
                  <a:lnTo>
                    <a:pt x="8422" y="7784"/>
                  </a:lnTo>
                  <a:lnTo>
                    <a:pt x="8435" y="7786"/>
                  </a:lnTo>
                  <a:lnTo>
                    <a:pt x="8443" y="7801"/>
                  </a:lnTo>
                  <a:lnTo>
                    <a:pt x="8414" y="7839"/>
                  </a:lnTo>
                  <a:lnTo>
                    <a:pt x="8394" y="7839"/>
                  </a:lnTo>
                  <a:lnTo>
                    <a:pt x="8394" y="7829"/>
                  </a:lnTo>
                  <a:lnTo>
                    <a:pt x="8356" y="7822"/>
                  </a:lnTo>
                  <a:lnTo>
                    <a:pt x="8343" y="7846"/>
                  </a:lnTo>
                  <a:lnTo>
                    <a:pt x="8335" y="7853"/>
                  </a:lnTo>
                  <a:lnTo>
                    <a:pt x="8330" y="7816"/>
                  </a:lnTo>
                  <a:lnTo>
                    <a:pt x="8331" y="7799"/>
                  </a:lnTo>
                  <a:lnTo>
                    <a:pt x="8307" y="7785"/>
                  </a:lnTo>
                  <a:lnTo>
                    <a:pt x="8266" y="7728"/>
                  </a:lnTo>
                  <a:lnTo>
                    <a:pt x="8267" y="7708"/>
                  </a:lnTo>
                  <a:lnTo>
                    <a:pt x="8290" y="7678"/>
                  </a:lnTo>
                  <a:lnTo>
                    <a:pt x="8296" y="7648"/>
                  </a:lnTo>
                  <a:lnTo>
                    <a:pt x="8321" y="7645"/>
                  </a:lnTo>
                  <a:lnTo>
                    <a:pt x="8319" y="7633"/>
                  </a:lnTo>
                  <a:lnTo>
                    <a:pt x="8302" y="7626"/>
                  </a:lnTo>
                  <a:lnTo>
                    <a:pt x="8277" y="7633"/>
                  </a:lnTo>
                  <a:lnTo>
                    <a:pt x="8252" y="7610"/>
                  </a:lnTo>
                  <a:lnTo>
                    <a:pt x="8235" y="7640"/>
                  </a:lnTo>
                  <a:lnTo>
                    <a:pt x="8211" y="7638"/>
                  </a:lnTo>
                  <a:lnTo>
                    <a:pt x="8194" y="7644"/>
                  </a:lnTo>
                  <a:lnTo>
                    <a:pt x="8151" y="7609"/>
                  </a:lnTo>
                  <a:lnTo>
                    <a:pt x="8135" y="7615"/>
                  </a:lnTo>
                  <a:lnTo>
                    <a:pt x="8103" y="7582"/>
                  </a:lnTo>
                  <a:lnTo>
                    <a:pt x="8087" y="7552"/>
                  </a:lnTo>
                  <a:lnTo>
                    <a:pt x="8079" y="7585"/>
                  </a:lnTo>
                  <a:lnTo>
                    <a:pt x="8080" y="7603"/>
                  </a:lnTo>
                  <a:lnTo>
                    <a:pt x="8052" y="7615"/>
                  </a:lnTo>
                  <a:lnTo>
                    <a:pt x="8031" y="7606"/>
                  </a:lnTo>
                  <a:lnTo>
                    <a:pt x="8019" y="7613"/>
                  </a:lnTo>
                  <a:lnTo>
                    <a:pt x="8008" y="7610"/>
                  </a:lnTo>
                  <a:lnTo>
                    <a:pt x="8009" y="7612"/>
                  </a:lnTo>
                  <a:lnTo>
                    <a:pt x="8000" y="7607"/>
                  </a:lnTo>
                  <a:lnTo>
                    <a:pt x="7980" y="7606"/>
                  </a:lnTo>
                  <a:lnTo>
                    <a:pt x="7813" y="7621"/>
                  </a:lnTo>
                  <a:lnTo>
                    <a:pt x="7451" y="7479"/>
                  </a:lnTo>
                  <a:lnTo>
                    <a:pt x="6860" y="7778"/>
                  </a:lnTo>
                  <a:lnTo>
                    <a:pt x="6425" y="7640"/>
                  </a:lnTo>
                  <a:lnTo>
                    <a:pt x="5426" y="6899"/>
                  </a:lnTo>
                  <a:lnTo>
                    <a:pt x="3291" y="6701"/>
                  </a:lnTo>
                  <a:lnTo>
                    <a:pt x="2165" y="5644"/>
                  </a:lnTo>
                  <a:lnTo>
                    <a:pt x="0" y="4714"/>
                  </a:lnTo>
                  <a:lnTo>
                    <a:pt x="178" y="2886"/>
                  </a:lnTo>
                  <a:lnTo>
                    <a:pt x="1601" y="2115"/>
                  </a:lnTo>
                  <a:lnTo>
                    <a:pt x="3245" y="1770"/>
                  </a:lnTo>
                  <a:lnTo>
                    <a:pt x="3380" y="1747"/>
                  </a:lnTo>
                  <a:lnTo>
                    <a:pt x="3380" y="1747"/>
                  </a:lnTo>
                  <a:close/>
                  <a:moveTo>
                    <a:pt x="9486" y="7217"/>
                  </a:moveTo>
                  <a:lnTo>
                    <a:pt x="9491" y="7234"/>
                  </a:lnTo>
                  <a:lnTo>
                    <a:pt x="9521" y="7235"/>
                  </a:lnTo>
                  <a:lnTo>
                    <a:pt x="9534" y="7225"/>
                  </a:lnTo>
                  <a:lnTo>
                    <a:pt x="9512" y="7204"/>
                  </a:lnTo>
                  <a:lnTo>
                    <a:pt x="9486" y="7217"/>
                  </a:lnTo>
                  <a:lnTo>
                    <a:pt x="9486" y="7217"/>
                  </a:lnTo>
                  <a:close/>
                  <a:moveTo>
                    <a:pt x="9851" y="6774"/>
                  </a:moveTo>
                  <a:lnTo>
                    <a:pt x="9858" y="6812"/>
                  </a:lnTo>
                  <a:lnTo>
                    <a:pt x="9876" y="6806"/>
                  </a:lnTo>
                  <a:lnTo>
                    <a:pt x="9877" y="6782"/>
                  </a:lnTo>
                  <a:lnTo>
                    <a:pt x="9864" y="6768"/>
                  </a:lnTo>
                  <a:lnTo>
                    <a:pt x="9851" y="6774"/>
                  </a:lnTo>
                  <a:lnTo>
                    <a:pt x="9851" y="6774"/>
                  </a:lnTo>
                  <a:close/>
                  <a:moveTo>
                    <a:pt x="10116" y="5789"/>
                  </a:moveTo>
                  <a:lnTo>
                    <a:pt x="10124" y="5812"/>
                  </a:lnTo>
                  <a:lnTo>
                    <a:pt x="10158" y="5823"/>
                  </a:lnTo>
                  <a:lnTo>
                    <a:pt x="10182" y="5839"/>
                  </a:lnTo>
                  <a:lnTo>
                    <a:pt x="10183" y="5811"/>
                  </a:lnTo>
                  <a:lnTo>
                    <a:pt x="10150" y="5792"/>
                  </a:lnTo>
                  <a:lnTo>
                    <a:pt x="10131" y="5794"/>
                  </a:lnTo>
                  <a:lnTo>
                    <a:pt x="10116" y="5789"/>
                  </a:lnTo>
                  <a:lnTo>
                    <a:pt x="10116" y="5789"/>
                  </a:lnTo>
                  <a:close/>
                  <a:moveTo>
                    <a:pt x="9930" y="5453"/>
                  </a:moveTo>
                  <a:lnTo>
                    <a:pt x="9926" y="5467"/>
                  </a:lnTo>
                  <a:lnTo>
                    <a:pt x="9947" y="5487"/>
                  </a:lnTo>
                  <a:lnTo>
                    <a:pt x="9983" y="5488"/>
                  </a:lnTo>
                  <a:lnTo>
                    <a:pt x="10020" y="5505"/>
                  </a:lnTo>
                  <a:lnTo>
                    <a:pt x="10015" y="5468"/>
                  </a:lnTo>
                  <a:lnTo>
                    <a:pt x="9987" y="5470"/>
                  </a:lnTo>
                  <a:lnTo>
                    <a:pt x="9971" y="5460"/>
                  </a:lnTo>
                  <a:lnTo>
                    <a:pt x="9930" y="5453"/>
                  </a:lnTo>
                  <a:lnTo>
                    <a:pt x="9930" y="5453"/>
                  </a:lnTo>
                  <a:close/>
                  <a:moveTo>
                    <a:pt x="10139" y="7522"/>
                  </a:moveTo>
                  <a:lnTo>
                    <a:pt x="10164" y="7514"/>
                  </a:lnTo>
                  <a:lnTo>
                    <a:pt x="10188" y="7522"/>
                  </a:lnTo>
                  <a:lnTo>
                    <a:pt x="10181" y="7488"/>
                  </a:lnTo>
                  <a:lnTo>
                    <a:pt x="10189" y="7447"/>
                  </a:lnTo>
                  <a:lnTo>
                    <a:pt x="10173" y="7396"/>
                  </a:lnTo>
                  <a:lnTo>
                    <a:pt x="10201" y="7358"/>
                  </a:lnTo>
                  <a:lnTo>
                    <a:pt x="10244" y="7293"/>
                  </a:lnTo>
                  <a:lnTo>
                    <a:pt x="10245" y="7250"/>
                  </a:lnTo>
                  <a:lnTo>
                    <a:pt x="10257" y="7238"/>
                  </a:lnTo>
                  <a:lnTo>
                    <a:pt x="10242" y="7232"/>
                  </a:lnTo>
                  <a:lnTo>
                    <a:pt x="10251" y="7167"/>
                  </a:lnTo>
                  <a:lnTo>
                    <a:pt x="10255" y="7121"/>
                  </a:lnTo>
                  <a:lnTo>
                    <a:pt x="10248" y="7072"/>
                  </a:lnTo>
                  <a:lnTo>
                    <a:pt x="10266" y="7036"/>
                  </a:lnTo>
                  <a:lnTo>
                    <a:pt x="10275" y="6947"/>
                  </a:lnTo>
                  <a:lnTo>
                    <a:pt x="10286" y="6902"/>
                  </a:lnTo>
                  <a:lnTo>
                    <a:pt x="10298" y="6899"/>
                  </a:lnTo>
                  <a:lnTo>
                    <a:pt x="10292" y="6869"/>
                  </a:lnTo>
                  <a:lnTo>
                    <a:pt x="10262" y="6847"/>
                  </a:lnTo>
                  <a:lnTo>
                    <a:pt x="10251" y="6847"/>
                  </a:lnTo>
                  <a:lnTo>
                    <a:pt x="10232" y="6809"/>
                  </a:lnTo>
                  <a:lnTo>
                    <a:pt x="10194" y="6795"/>
                  </a:lnTo>
                  <a:lnTo>
                    <a:pt x="10173" y="6807"/>
                  </a:lnTo>
                  <a:lnTo>
                    <a:pt x="10176" y="6831"/>
                  </a:lnTo>
                  <a:lnTo>
                    <a:pt x="10145" y="6842"/>
                  </a:lnTo>
                  <a:lnTo>
                    <a:pt x="10108" y="6884"/>
                  </a:lnTo>
                  <a:lnTo>
                    <a:pt x="10074" y="6943"/>
                  </a:lnTo>
                  <a:lnTo>
                    <a:pt x="10082" y="6959"/>
                  </a:lnTo>
                  <a:lnTo>
                    <a:pt x="10076" y="6983"/>
                  </a:lnTo>
                  <a:lnTo>
                    <a:pt x="10062" y="6996"/>
                  </a:lnTo>
                  <a:lnTo>
                    <a:pt x="10025" y="7062"/>
                  </a:lnTo>
                  <a:lnTo>
                    <a:pt x="10006" y="7130"/>
                  </a:lnTo>
                  <a:lnTo>
                    <a:pt x="9994" y="7139"/>
                  </a:lnTo>
                  <a:lnTo>
                    <a:pt x="10004" y="7156"/>
                  </a:lnTo>
                  <a:lnTo>
                    <a:pt x="10006" y="7223"/>
                  </a:lnTo>
                  <a:lnTo>
                    <a:pt x="10010" y="7291"/>
                  </a:lnTo>
                  <a:lnTo>
                    <a:pt x="10028" y="7303"/>
                  </a:lnTo>
                  <a:lnTo>
                    <a:pt x="10033" y="7322"/>
                  </a:lnTo>
                  <a:lnTo>
                    <a:pt x="10026" y="7324"/>
                  </a:lnTo>
                  <a:lnTo>
                    <a:pt x="10025" y="7346"/>
                  </a:lnTo>
                  <a:lnTo>
                    <a:pt x="10043" y="7374"/>
                  </a:lnTo>
                  <a:lnTo>
                    <a:pt x="10062" y="7379"/>
                  </a:lnTo>
                  <a:lnTo>
                    <a:pt x="10066" y="7401"/>
                  </a:lnTo>
                  <a:lnTo>
                    <a:pt x="10114" y="7417"/>
                  </a:lnTo>
                  <a:lnTo>
                    <a:pt x="10139" y="7454"/>
                  </a:lnTo>
                  <a:lnTo>
                    <a:pt x="10137" y="7494"/>
                  </a:lnTo>
                  <a:lnTo>
                    <a:pt x="10139" y="7522"/>
                  </a:lnTo>
                  <a:lnTo>
                    <a:pt x="10139" y="7522"/>
                  </a:lnTo>
                  <a:close/>
                  <a:moveTo>
                    <a:pt x="8414" y="7709"/>
                  </a:moveTo>
                  <a:lnTo>
                    <a:pt x="8429" y="7726"/>
                  </a:lnTo>
                  <a:lnTo>
                    <a:pt x="8452" y="7724"/>
                  </a:lnTo>
                  <a:lnTo>
                    <a:pt x="8485" y="7730"/>
                  </a:lnTo>
                  <a:lnTo>
                    <a:pt x="8485" y="7716"/>
                  </a:lnTo>
                  <a:lnTo>
                    <a:pt x="8455" y="7703"/>
                  </a:lnTo>
                  <a:lnTo>
                    <a:pt x="8414" y="7709"/>
                  </a:lnTo>
                  <a:lnTo>
                    <a:pt x="8414" y="7709"/>
                  </a:lnTo>
                  <a:close/>
                  <a:moveTo>
                    <a:pt x="8420" y="7883"/>
                  </a:moveTo>
                  <a:lnTo>
                    <a:pt x="8385" y="7890"/>
                  </a:lnTo>
                  <a:lnTo>
                    <a:pt x="8366" y="7885"/>
                  </a:lnTo>
                  <a:lnTo>
                    <a:pt x="8343" y="7901"/>
                  </a:lnTo>
                  <a:lnTo>
                    <a:pt x="8311" y="7901"/>
                  </a:lnTo>
                  <a:lnTo>
                    <a:pt x="8277" y="7918"/>
                  </a:lnTo>
                  <a:lnTo>
                    <a:pt x="8246" y="7923"/>
                  </a:lnTo>
                  <a:lnTo>
                    <a:pt x="8239" y="7955"/>
                  </a:lnTo>
                  <a:lnTo>
                    <a:pt x="8187" y="7985"/>
                  </a:lnTo>
                  <a:lnTo>
                    <a:pt x="8143" y="8033"/>
                  </a:lnTo>
                  <a:lnTo>
                    <a:pt x="8159" y="8059"/>
                  </a:lnTo>
                  <a:lnTo>
                    <a:pt x="8160" y="8124"/>
                  </a:lnTo>
                  <a:lnTo>
                    <a:pt x="8180" y="8157"/>
                  </a:lnTo>
                  <a:lnTo>
                    <a:pt x="8177" y="8177"/>
                  </a:lnTo>
                  <a:lnTo>
                    <a:pt x="8208" y="8204"/>
                  </a:lnTo>
                  <a:lnTo>
                    <a:pt x="8244" y="8204"/>
                  </a:lnTo>
                  <a:lnTo>
                    <a:pt x="8268" y="8223"/>
                  </a:lnTo>
                  <a:lnTo>
                    <a:pt x="8292" y="8221"/>
                  </a:lnTo>
                  <a:lnTo>
                    <a:pt x="8323" y="8242"/>
                  </a:lnTo>
                  <a:lnTo>
                    <a:pt x="8344" y="8231"/>
                  </a:lnTo>
                  <a:lnTo>
                    <a:pt x="8353" y="8200"/>
                  </a:lnTo>
                  <a:lnTo>
                    <a:pt x="8380" y="8195"/>
                  </a:lnTo>
                  <a:lnTo>
                    <a:pt x="8408" y="8202"/>
                  </a:lnTo>
                  <a:lnTo>
                    <a:pt x="8429" y="8176"/>
                  </a:lnTo>
                  <a:lnTo>
                    <a:pt x="8431" y="8156"/>
                  </a:lnTo>
                  <a:lnTo>
                    <a:pt x="8464" y="8150"/>
                  </a:lnTo>
                  <a:lnTo>
                    <a:pt x="8489" y="8124"/>
                  </a:lnTo>
                  <a:lnTo>
                    <a:pt x="8482" y="8094"/>
                  </a:lnTo>
                  <a:lnTo>
                    <a:pt x="8499" y="8041"/>
                  </a:lnTo>
                  <a:lnTo>
                    <a:pt x="8516" y="8028"/>
                  </a:lnTo>
                  <a:lnTo>
                    <a:pt x="8523" y="8003"/>
                  </a:lnTo>
                  <a:lnTo>
                    <a:pt x="8550" y="7961"/>
                  </a:lnTo>
                  <a:lnTo>
                    <a:pt x="8535" y="7916"/>
                  </a:lnTo>
                  <a:lnTo>
                    <a:pt x="8499" y="7893"/>
                  </a:lnTo>
                  <a:lnTo>
                    <a:pt x="8462" y="7879"/>
                  </a:lnTo>
                  <a:lnTo>
                    <a:pt x="8437" y="7897"/>
                  </a:lnTo>
                  <a:lnTo>
                    <a:pt x="8437" y="7897"/>
                  </a:lnTo>
                  <a:lnTo>
                    <a:pt x="8428" y="7890"/>
                  </a:lnTo>
                  <a:lnTo>
                    <a:pt x="8422" y="7885"/>
                  </a:lnTo>
                  <a:lnTo>
                    <a:pt x="8420" y="7883"/>
                  </a:lnTo>
                  <a:lnTo>
                    <a:pt x="8420" y="788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17"/>
            <p:cNvSpPr/>
            <p:nvPr/>
          </p:nvSpPr>
          <p:spPr>
            <a:xfrm>
              <a:off x="3630162" y="2908625"/>
              <a:ext cx="439033" cy="844295"/>
            </a:xfrm>
            <a:custGeom>
              <a:rect b="b" l="l" r="r" t="t"/>
              <a:pathLst>
                <a:path extrusionOk="0" h="5201" w="2703">
                  <a:moveTo>
                    <a:pt x="1080" y="2497"/>
                  </a:moveTo>
                  <a:lnTo>
                    <a:pt x="1095" y="2513"/>
                  </a:lnTo>
                  <a:lnTo>
                    <a:pt x="1083" y="2519"/>
                  </a:lnTo>
                  <a:lnTo>
                    <a:pt x="1074" y="2515"/>
                  </a:lnTo>
                  <a:lnTo>
                    <a:pt x="1080" y="2497"/>
                  </a:lnTo>
                  <a:lnTo>
                    <a:pt x="1080" y="2497"/>
                  </a:lnTo>
                  <a:close/>
                  <a:moveTo>
                    <a:pt x="1110" y="2498"/>
                  </a:moveTo>
                  <a:lnTo>
                    <a:pt x="1099" y="2484"/>
                  </a:lnTo>
                  <a:lnTo>
                    <a:pt x="1113" y="2462"/>
                  </a:lnTo>
                  <a:lnTo>
                    <a:pt x="1133" y="2460"/>
                  </a:lnTo>
                  <a:lnTo>
                    <a:pt x="1139" y="2486"/>
                  </a:lnTo>
                  <a:lnTo>
                    <a:pt x="1125" y="2499"/>
                  </a:lnTo>
                  <a:lnTo>
                    <a:pt x="1110" y="2498"/>
                  </a:lnTo>
                  <a:lnTo>
                    <a:pt x="1110" y="2498"/>
                  </a:lnTo>
                  <a:close/>
                  <a:moveTo>
                    <a:pt x="36" y="5190"/>
                  </a:moveTo>
                  <a:lnTo>
                    <a:pt x="27" y="5168"/>
                  </a:lnTo>
                  <a:lnTo>
                    <a:pt x="7" y="5169"/>
                  </a:lnTo>
                  <a:lnTo>
                    <a:pt x="0" y="5201"/>
                  </a:lnTo>
                  <a:lnTo>
                    <a:pt x="24" y="5201"/>
                  </a:lnTo>
                  <a:lnTo>
                    <a:pt x="36" y="5190"/>
                  </a:lnTo>
                  <a:lnTo>
                    <a:pt x="36" y="5190"/>
                  </a:lnTo>
                  <a:close/>
                  <a:moveTo>
                    <a:pt x="58" y="5161"/>
                  </a:moveTo>
                  <a:lnTo>
                    <a:pt x="76" y="5142"/>
                  </a:lnTo>
                  <a:lnTo>
                    <a:pt x="92" y="5156"/>
                  </a:lnTo>
                  <a:lnTo>
                    <a:pt x="83" y="5187"/>
                  </a:lnTo>
                  <a:lnTo>
                    <a:pt x="66" y="5183"/>
                  </a:lnTo>
                  <a:lnTo>
                    <a:pt x="58" y="5161"/>
                  </a:lnTo>
                  <a:lnTo>
                    <a:pt x="58" y="5161"/>
                  </a:lnTo>
                  <a:close/>
                  <a:moveTo>
                    <a:pt x="218" y="5044"/>
                  </a:moveTo>
                  <a:lnTo>
                    <a:pt x="215" y="5079"/>
                  </a:lnTo>
                  <a:lnTo>
                    <a:pt x="228" y="5091"/>
                  </a:lnTo>
                  <a:lnTo>
                    <a:pt x="252" y="5094"/>
                  </a:lnTo>
                  <a:lnTo>
                    <a:pt x="258" y="5062"/>
                  </a:lnTo>
                  <a:lnTo>
                    <a:pt x="218" y="5044"/>
                  </a:lnTo>
                  <a:lnTo>
                    <a:pt x="218" y="5044"/>
                  </a:lnTo>
                  <a:close/>
                  <a:moveTo>
                    <a:pt x="591" y="4743"/>
                  </a:moveTo>
                  <a:lnTo>
                    <a:pt x="577" y="4697"/>
                  </a:lnTo>
                  <a:lnTo>
                    <a:pt x="609" y="4675"/>
                  </a:lnTo>
                  <a:lnTo>
                    <a:pt x="613" y="4658"/>
                  </a:lnTo>
                  <a:lnTo>
                    <a:pt x="606" y="4646"/>
                  </a:lnTo>
                  <a:lnTo>
                    <a:pt x="636" y="4630"/>
                  </a:lnTo>
                  <a:lnTo>
                    <a:pt x="654" y="4595"/>
                  </a:lnTo>
                  <a:lnTo>
                    <a:pt x="668" y="4630"/>
                  </a:lnTo>
                  <a:lnTo>
                    <a:pt x="652" y="4650"/>
                  </a:lnTo>
                  <a:lnTo>
                    <a:pt x="651" y="4680"/>
                  </a:lnTo>
                  <a:lnTo>
                    <a:pt x="609" y="4706"/>
                  </a:lnTo>
                  <a:lnTo>
                    <a:pt x="608" y="4737"/>
                  </a:lnTo>
                  <a:lnTo>
                    <a:pt x="591" y="4743"/>
                  </a:lnTo>
                  <a:lnTo>
                    <a:pt x="591" y="4743"/>
                  </a:lnTo>
                  <a:close/>
                  <a:moveTo>
                    <a:pt x="747" y="4397"/>
                  </a:moveTo>
                  <a:lnTo>
                    <a:pt x="769" y="4415"/>
                  </a:lnTo>
                  <a:lnTo>
                    <a:pt x="775" y="4443"/>
                  </a:lnTo>
                  <a:lnTo>
                    <a:pt x="764" y="4450"/>
                  </a:lnTo>
                  <a:lnTo>
                    <a:pt x="740" y="4430"/>
                  </a:lnTo>
                  <a:lnTo>
                    <a:pt x="738" y="4409"/>
                  </a:lnTo>
                  <a:lnTo>
                    <a:pt x="747" y="4397"/>
                  </a:lnTo>
                  <a:lnTo>
                    <a:pt x="747" y="4397"/>
                  </a:lnTo>
                  <a:close/>
                  <a:moveTo>
                    <a:pt x="817" y="4334"/>
                  </a:moveTo>
                  <a:lnTo>
                    <a:pt x="803" y="4322"/>
                  </a:lnTo>
                  <a:lnTo>
                    <a:pt x="775" y="4321"/>
                  </a:lnTo>
                  <a:lnTo>
                    <a:pt x="766" y="4314"/>
                  </a:lnTo>
                  <a:lnTo>
                    <a:pt x="778" y="4289"/>
                  </a:lnTo>
                  <a:lnTo>
                    <a:pt x="807" y="4276"/>
                  </a:lnTo>
                  <a:lnTo>
                    <a:pt x="817" y="4274"/>
                  </a:lnTo>
                  <a:lnTo>
                    <a:pt x="822" y="4264"/>
                  </a:lnTo>
                  <a:lnTo>
                    <a:pt x="842" y="4262"/>
                  </a:lnTo>
                  <a:lnTo>
                    <a:pt x="852" y="4255"/>
                  </a:lnTo>
                  <a:lnTo>
                    <a:pt x="877" y="4248"/>
                  </a:lnTo>
                  <a:lnTo>
                    <a:pt x="858" y="4282"/>
                  </a:lnTo>
                  <a:lnTo>
                    <a:pt x="827" y="4303"/>
                  </a:lnTo>
                  <a:lnTo>
                    <a:pt x="825" y="4324"/>
                  </a:lnTo>
                  <a:lnTo>
                    <a:pt x="817" y="4334"/>
                  </a:lnTo>
                  <a:lnTo>
                    <a:pt x="817" y="4334"/>
                  </a:lnTo>
                  <a:close/>
                  <a:moveTo>
                    <a:pt x="1704" y="932"/>
                  </a:moveTo>
                  <a:lnTo>
                    <a:pt x="1689" y="916"/>
                  </a:lnTo>
                  <a:lnTo>
                    <a:pt x="1686" y="890"/>
                  </a:lnTo>
                  <a:lnTo>
                    <a:pt x="1713" y="864"/>
                  </a:lnTo>
                  <a:lnTo>
                    <a:pt x="1731" y="858"/>
                  </a:lnTo>
                  <a:lnTo>
                    <a:pt x="1725" y="890"/>
                  </a:lnTo>
                  <a:lnTo>
                    <a:pt x="1723" y="918"/>
                  </a:lnTo>
                  <a:lnTo>
                    <a:pt x="1704" y="932"/>
                  </a:lnTo>
                  <a:lnTo>
                    <a:pt x="1704" y="932"/>
                  </a:lnTo>
                  <a:close/>
                  <a:moveTo>
                    <a:pt x="1910" y="1101"/>
                  </a:moveTo>
                  <a:lnTo>
                    <a:pt x="1882" y="1084"/>
                  </a:lnTo>
                  <a:lnTo>
                    <a:pt x="1868" y="1055"/>
                  </a:lnTo>
                  <a:lnTo>
                    <a:pt x="1878" y="1048"/>
                  </a:lnTo>
                  <a:lnTo>
                    <a:pt x="1868" y="987"/>
                  </a:lnTo>
                  <a:lnTo>
                    <a:pt x="1848" y="928"/>
                  </a:lnTo>
                  <a:lnTo>
                    <a:pt x="1821" y="903"/>
                  </a:lnTo>
                  <a:lnTo>
                    <a:pt x="1792" y="884"/>
                  </a:lnTo>
                  <a:lnTo>
                    <a:pt x="1772" y="883"/>
                  </a:lnTo>
                  <a:lnTo>
                    <a:pt x="1767" y="860"/>
                  </a:lnTo>
                  <a:lnTo>
                    <a:pt x="1772" y="814"/>
                  </a:lnTo>
                  <a:lnTo>
                    <a:pt x="1762" y="780"/>
                  </a:lnTo>
                  <a:lnTo>
                    <a:pt x="1775" y="752"/>
                  </a:lnTo>
                  <a:lnTo>
                    <a:pt x="1794" y="741"/>
                  </a:lnTo>
                  <a:lnTo>
                    <a:pt x="1800" y="725"/>
                  </a:lnTo>
                  <a:lnTo>
                    <a:pt x="1823" y="721"/>
                  </a:lnTo>
                  <a:lnTo>
                    <a:pt x="1838" y="687"/>
                  </a:lnTo>
                  <a:lnTo>
                    <a:pt x="1851" y="670"/>
                  </a:lnTo>
                  <a:lnTo>
                    <a:pt x="1847" y="656"/>
                  </a:lnTo>
                  <a:lnTo>
                    <a:pt x="1812" y="630"/>
                  </a:lnTo>
                  <a:lnTo>
                    <a:pt x="1799" y="628"/>
                  </a:lnTo>
                  <a:lnTo>
                    <a:pt x="1789" y="615"/>
                  </a:lnTo>
                  <a:lnTo>
                    <a:pt x="1801" y="590"/>
                  </a:lnTo>
                  <a:lnTo>
                    <a:pt x="1826" y="584"/>
                  </a:lnTo>
                  <a:lnTo>
                    <a:pt x="1879" y="613"/>
                  </a:lnTo>
                  <a:lnTo>
                    <a:pt x="1937" y="623"/>
                  </a:lnTo>
                  <a:lnTo>
                    <a:pt x="1957" y="607"/>
                  </a:lnTo>
                  <a:lnTo>
                    <a:pt x="1959" y="581"/>
                  </a:lnTo>
                  <a:lnTo>
                    <a:pt x="1970" y="571"/>
                  </a:lnTo>
                  <a:lnTo>
                    <a:pt x="1959" y="546"/>
                  </a:lnTo>
                  <a:lnTo>
                    <a:pt x="1943" y="537"/>
                  </a:lnTo>
                  <a:lnTo>
                    <a:pt x="1937" y="521"/>
                  </a:lnTo>
                  <a:lnTo>
                    <a:pt x="1919" y="490"/>
                  </a:lnTo>
                  <a:lnTo>
                    <a:pt x="1908" y="459"/>
                  </a:lnTo>
                  <a:lnTo>
                    <a:pt x="1934" y="429"/>
                  </a:lnTo>
                  <a:lnTo>
                    <a:pt x="1948" y="427"/>
                  </a:lnTo>
                  <a:lnTo>
                    <a:pt x="1952" y="413"/>
                  </a:lnTo>
                  <a:lnTo>
                    <a:pt x="1939" y="379"/>
                  </a:lnTo>
                  <a:lnTo>
                    <a:pt x="1922" y="328"/>
                  </a:lnTo>
                  <a:lnTo>
                    <a:pt x="1929" y="304"/>
                  </a:lnTo>
                  <a:lnTo>
                    <a:pt x="1925" y="240"/>
                  </a:lnTo>
                  <a:lnTo>
                    <a:pt x="1911" y="200"/>
                  </a:lnTo>
                  <a:lnTo>
                    <a:pt x="1852" y="110"/>
                  </a:lnTo>
                  <a:lnTo>
                    <a:pt x="1841" y="69"/>
                  </a:lnTo>
                  <a:lnTo>
                    <a:pt x="1827" y="46"/>
                  </a:lnTo>
                  <a:lnTo>
                    <a:pt x="1835" y="36"/>
                  </a:lnTo>
                  <a:lnTo>
                    <a:pt x="1852" y="36"/>
                  </a:lnTo>
                  <a:lnTo>
                    <a:pt x="1869" y="14"/>
                  </a:lnTo>
                  <a:lnTo>
                    <a:pt x="1865" y="0"/>
                  </a:lnTo>
                  <a:lnTo>
                    <a:pt x="1903" y="0"/>
                  </a:lnTo>
                  <a:lnTo>
                    <a:pt x="1915" y="25"/>
                  </a:lnTo>
                  <a:lnTo>
                    <a:pt x="1971" y="71"/>
                  </a:lnTo>
                  <a:lnTo>
                    <a:pt x="2018" y="81"/>
                  </a:lnTo>
                  <a:lnTo>
                    <a:pt x="2042" y="126"/>
                  </a:lnTo>
                  <a:lnTo>
                    <a:pt x="2119" y="203"/>
                  </a:lnTo>
                  <a:lnTo>
                    <a:pt x="2162" y="234"/>
                  </a:lnTo>
                  <a:lnTo>
                    <a:pt x="2176" y="259"/>
                  </a:lnTo>
                  <a:lnTo>
                    <a:pt x="2209" y="266"/>
                  </a:lnTo>
                  <a:lnTo>
                    <a:pt x="2239" y="298"/>
                  </a:lnTo>
                  <a:lnTo>
                    <a:pt x="2289" y="322"/>
                  </a:lnTo>
                  <a:lnTo>
                    <a:pt x="2332" y="328"/>
                  </a:lnTo>
                  <a:lnTo>
                    <a:pt x="2364" y="359"/>
                  </a:lnTo>
                  <a:lnTo>
                    <a:pt x="2390" y="354"/>
                  </a:lnTo>
                  <a:lnTo>
                    <a:pt x="2403" y="364"/>
                  </a:lnTo>
                  <a:lnTo>
                    <a:pt x="2446" y="357"/>
                  </a:lnTo>
                  <a:lnTo>
                    <a:pt x="2501" y="319"/>
                  </a:lnTo>
                  <a:lnTo>
                    <a:pt x="2529" y="283"/>
                  </a:lnTo>
                  <a:lnTo>
                    <a:pt x="2536" y="253"/>
                  </a:lnTo>
                  <a:lnTo>
                    <a:pt x="2544" y="242"/>
                  </a:lnTo>
                  <a:lnTo>
                    <a:pt x="2554" y="257"/>
                  </a:lnTo>
                  <a:lnTo>
                    <a:pt x="2554" y="286"/>
                  </a:lnTo>
                  <a:lnTo>
                    <a:pt x="2535" y="337"/>
                  </a:lnTo>
                  <a:lnTo>
                    <a:pt x="2535" y="383"/>
                  </a:lnTo>
                  <a:lnTo>
                    <a:pt x="2546" y="400"/>
                  </a:lnTo>
                  <a:lnTo>
                    <a:pt x="2587" y="425"/>
                  </a:lnTo>
                  <a:lnTo>
                    <a:pt x="2616" y="460"/>
                  </a:lnTo>
                  <a:lnTo>
                    <a:pt x="2618" y="487"/>
                  </a:lnTo>
                  <a:lnTo>
                    <a:pt x="2615" y="503"/>
                  </a:lnTo>
                  <a:lnTo>
                    <a:pt x="2641" y="503"/>
                  </a:lnTo>
                  <a:lnTo>
                    <a:pt x="2657" y="478"/>
                  </a:lnTo>
                  <a:lnTo>
                    <a:pt x="2682" y="454"/>
                  </a:lnTo>
                  <a:lnTo>
                    <a:pt x="2703" y="452"/>
                  </a:lnTo>
                  <a:lnTo>
                    <a:pt x="2691" y="477"/>
                  </a:lnTo>
                  <a:lnTo>
                    <a:pt x="2675" y="487"/>
                  </a:lnTo>
                  <a:lnTo>
                    <a:pt x="2673" y="520"/>
                  </a:lnTo>
                  <a:lnTo>
                    <a:pt x="2652" y="536"/>
                  </a:lnTo>
                  <a:lnTo>
                    <a:pt x="2622" y="549"/>
                  </a:lnTo>
                  <a:lnTo>
                    <a:pt x="2616" y="574"/>
                  </a:lnTo>
                  <a:lnTo>
                    <a:pt x="2604" y="593"/>
                  </a:lnTo>
                  <a:lnTo>
                    <a:pt x="2580" y="594"/>
                  </a:lnTo>
                  <a:lnTo>
                    <a:pt x="2568" y="584"/>
                  </a:lnTo>
                  <a:lnTo>
                    <a:pt x="2544" y="602"/>
                  </a:lnTo>
                  <a:lnTo>
                    <a:pt x="2547" y="620"/>
                  </a:lnTo>
                  <a:lnTo>
                    <a:pt x="2504" y="620"/>
                  </a:lnTo>
                  <a:lnTo>
                    <a:pt x="2470" y="611"/>
                  </a:lnTo>
                  <a:lnTo>
                    <a:pt x="2443" y="620"/>
                  </a:lnTo>
                  <a:lnTo>
                    <a:pt x="2396" y="684"/>
                  </a:lnTo>
                  <a:lnTo>
                    <a:pt x="2380" y="753"/>
                  </a:lnTo>
                  <a:lnTo>
                    <a:pt x="2372" y="810"/>
                  </a:lnTo>
                  <a:lnTo>
                    <a:pt x="2382" y="848"/>
                  </a:lnTo>
                  <a:lnTo>
                    <a:pt x="2376" y="877"/>
                  </a:lnTo>
                  <a:lnTo>
                    <a:pt x="2378" y="902"/>
                  </a:lnTo>
                  <a:lnTo>
                    <a:pt x="2349" y="890"/>
                  </a:lnTo>
                  <a:lnTo>
                    <a:pt x="2332" y="866"/>
                  </a:lnTo>
                  <a:lnTo>
                    <a:pt x="2278" y="853"/>
                  </a:lnTo>
                  <a:lnTo>
                    <a:pt x="2227" y="826"/>
                  </a:lnTo>
                  <a:lnTo>
                    <a:pt x="2181" y="785"/>
                  </a:lnTo>
                  <a:lnTo>
                    <a:pt x="2152" y="752"/>
                  </a:lnTo>
                  <a:lnTo>
                    <a:pt x="2121" y="756"/>
                  </a:lnTo>
                  <a:lnTo>
                    <a:pt x="2093" y="750"/>
                  </a:lnTo>
                  <a:lnTo>
                    <a:pt x="2080" y="737"/>
                  </a:lnTo>
                  <a:lnTo>
                    <a:pt x="2048" y="736"/>
                  </a:lnTo>
                  <a:lnTo>
                    <a:pt x="2010" y="764"/>
                  </a:lnTo>
                  <a:lnTo>
                    <a:pt x="1969" y="820"/>
                  </a:lnTo>
                  <a:lnTo>
                    <a:pt x="1951" y="809"/>
                  </a:lnTo>
                  <a:lnTo>
                    <a:pt x="1908" y="781"/>
                  </a:lnTo>
                  <a:lnTo>
                    <a:pt x="1886" y="784"/>
                  </a:lnTo>
                  <a:lnTo>
                    <a:pt x="1863" y="804"/>
                  </a:lnTo>
                  <a:lnTo>
                    <a:pt x="1863" y="836"/>
                  </a:lnTo>
                  <a:lnTo>
                    <a:pt x="1874" y="864"/>
                  </a:lnTo>
                  <a:lnTo>
                    <a:pt x="1909" y="884"/>
                  </a:lnTo>
                  <a:lnTo>
                    <a:pt x="1946" y="873"/>
                  </a:lnTo>
                  <a:lnTo>
                    <a:pt x="1989" y="922"/>
                  </a:lnTo>
                  <a:lnTo>
                    <a:pt x="2026" y="932"/>
                  </a:lnTo>
                  <a:lnTo>
                    <a:pt x="2066" y="932"/>
                  </a:lnTo>
                  <a:lnTo>
                    <a:pt x="2080" y="952"/>
                  </a:lnTo>
                  <a:lnTo>
                    <a:pt x="2054" y="987"/>
                  </a:lnTo>
                  <a:lnTo>
                    <a:pt x="2045" y="1011"/>
                  </a:lnTo>
                  <a:lnTo>
                    <a:pt x="2022" y="993"/>
                  </a:lnTo>
                  <a:lnTo>
                    <a:pt x="1976" y="990"/>
                  </a:lnTo>
                  <a:lnTo>
                    <a:pt x="1960" y="1002"/>
                  </a:lnTo>
                  <a:lnTo>
                    <a:pt x="1963" y="1027"/>
                  </a:lnTo>
                  <a:lnTo>
                    <a:pt x="1950" y="1055"/>
                  </a:lnTo>
                  <a:lnTo>
                    <a:pt x="1910" y="1101"/>
                  </a:lnTo>
                  <a:lnTo>
                    <a:pt x="1910" y="1101"/>
                  </a:lnTo>
                  <a:close/>
                  <a:moveTo>
                    <a:pt x="1855" y="2048"/>
                  </a:moveTo>
                  <a:lnTo>
                    <a:pt x="1857" y="2015"/>
                  </a:lnTo>
                  <a:lnTo>
                    <a:pt x="1867" y="1996"/>
                  </a:lnTo>
                  <a:lnTo>
                    <a:pt x="1860" y="1991"/>
                  </a:lnTo>
                  <a:lnTo>
                    <a:pt x="1838" y="2003"/>
                  </a:lnTo>
                  <a:lnTo>
                    <a:pt x="1835" y="1982"/>
                  </a:lnTo>
                  <a:lnTo>
                    <a:pt x="1851" y="1925"/>
                  </a:lnTo>
                  <a:lnTo>
                    <a:pt x="1862" y="1913"/>
                  </a:lnTo>
                  <a:lnTo>
                    <a:pt x="1867" y="1937"/>
                  </a:lnTo>
                  <a:lnTo>
                    <a:pt x="1865" y="1962"/>
                  </a:lnTo>
                  <a:lnTo>
                    <a:pt x="1889" y="1969"/>
                  </a:lnTo>
                  <a:lnTo>
                    <a:pt x="1894" y="1988"/>
                  </a:lnTo>
                  <a:lnTo>
                    <a:pt x="1886" y="2026"/>
                  </a:lnTo>
                  <a:lnTo>
                    <a:pt x="1867" y="2044"/>
                  </a:lnTo>
                  <a:lnTo>
                    <a:pt x="1855" y="2048"/>
                  </a:lnTo>
                  <a:lnTo>
                    <a:pt x="1855" y="2048"/>
                  </a:lnTo>
                  <a:close/>
                  <a:moveTo>
                    <a:pt x="593" y="3208"/>
                  </a:moveTo>
                  <a:lnTo>
                    <a:pt x="611" y="3221"/>
                  </a:lnTo>
                  <a:lnTo>
                    <a:pt x="623" y="3215"/>
                  </a:lnTo>
                  <a:lnTo>
                    <a:pt x="602" y="3201"/>
                  </a:lnTo>
                  <a:lnTo>
                    <a:pt x="592" y="3202"/>
                  </a:lnTo>
                  <a:lnTo>
                    <a:pt x="593" y="3208"/>
                  </a:lnTo>
                  <a:lnTo>
                    <a:pt x="593" y="3208"/>
                  </a:lnTo>
                  <a:close/>
                  <a:moveTo>
                    <a:pt x="585" y="3231"/>
                  </a:moveTo>
                  <a:lnTo>
                    <a:pt x="590" y="3240"/>
                  </a:lnTo>
                  <a:lnTo>
                    <a:pt x="596" y="3232"/>
                  </a:lnTo>
                  <a:lnTo>
                    <a:pt x="585" y="3231"/>
                  </a:lnTo>
                  <a:lnTo>
                    <a:pt x="585" y="3231"/>
                  </a:lnTo>
                  <a:close/>
                  <a:moveTo>
                    <a:pt x="564" y="3251"/>
                  </a:moveTo>
                  <a:lnTo>
                    <a:pt x="577" y="3257"/>
                  </a:lnTo>
                  <a:lnTo>
                    <a:pt x="585" y="3247"/>
                  </a:lnTo>
                  <a:lnTo>
                    <a:pt x="564" y="3251"/>
                  </a:lnTo>
                  <a:lnTo>
                    <a:pt x="564" y="3251"/>
                  </a:lnTo>
                  <a:close/>
                  <a:moveTo>
                    <a:pt x="544" y="3269"/>
                  </a:moveTo>
                  <a:lnTo>
                    <a:pt x="547" y="3284"/>
                  </a:lnTo>
                  <a:lnTo>
                    <a:pt x="567" y="3273"/>
                  </a:lnTo>
                  <a:lnTo>
                    <a:pt x="544" y="3269"/>
                  </a:lnTo>
                  <a:lnTo>
                    <a:pt x="544" y="3269"/>
                  </a:lnTo>
                  <a:close/>
                  <a:moveTo>
                    <a:pt x="519" y="3353"/>
                  </a:moveTo>
                  <a:lnTo>
                    <a:pt x="507" y="3317"/>
                  </a:lnTo>
                  <a:lnTo>
                    <a:pt x="508" y="3294"/>
                  </a:lnTo>
                  <a:lnTo>
                    <a:pt x="526" y="3285"/>
                  </a:lnTo>
                  <a:lnTo>
                    <a:pt x="528" y="3306"/>
                  </a:lnTo>
                  <a:lnTo>
                    <a:pt x="549" y="3317"/>
                  </a:lnTo>
                  <a:lnTo>
                    <a:pt x="561" y="3340"/>
                  </a:lnTo>
                  <a:lnTo>
                    <a:pt x="540" y="3356"/>
                  </a:lnTo>
                  <a:lnTo>
                    <a:pt x="519" y="3353"/>
                  </a:lnTo>
                  <a:lnTo>
                    <a:pt x="519" y="3353"/>
                  </a:lnTo>
                  <a:close/>
                  <a:moveTo>
                    <a:pt x="779" y="3374"/>
                  </a:moveTo>
                  <a:lnTo>
                    <a:pt x="776" y="3356"/>
                  </a:lnTo>
                  <a:lnTo>
                    <a:pt x="787" y="3345"/>
                  </a:lnTo>
                  <a:lnTo>
                    <a:pt x="799" y="3351"/>
                  </a:lnTo>
                  <a:lnTo>
                    <a:pt x="796" y="3372"/>
                  </a:lnTo>
                  <a:lnTo>
                    <a:pt x="779" y="3374"/>
                  </a:lnTo>
                  <a:lnTo>
                    <a:pt x="779" y="3374"/>
                  </a:lnTo>
                  <a:close/>
                  <a:moveTo>
                    <a:pt x="749" y="3428"/>
                  </a:moveTo>
                  <a:lnTo>
                    <a:pt x="763" y="3414"/>
                  </a:lnTo>
                  <a:lnTo>
                    <a:pt x="773" y="3418"/>
                  </a:lnTo>
                  <a:lnTo>
                    <a:pt x="760" y="3438"/>
                  </a:lnTo>
                  <a:lnTo>
                    <a:pt x="749" y="3428"/>
                  </a:lnTo>
                  <a:lnTo>
                    <a:pt x="749" y="3428"/>
                  </a:lnTo>
                  <a:close/>
                  <a:moveTo>
                    <a:pt x="737" y="3340"/>
                  </a:moveTo>
                  <a:lnTo>
                    <a:pt x="723" y="3356"/>
                  </a:lnTo>
                  <a:lnTo>
                    <a:pt x="729" y="3388"/>
                  </a:lnTo>
                  <a:lnTo>
                    <a:pt x="741" y="3411"/>
                  </a:lnTo>
                  <a:lnTo>
                    <a:pt x="757" y="3412"/>
                  </a:lnTo>
                  <a:lnTo>
                    <a:pt x="763" y="3384"/>
                  </a:lnTo>
                  <a:lnTo>
                    <a:pt x="745" y="3351"/>
                  </a:lnTo>
                  <a:lnTo>
                    <a:pt x="744" y="3341"/>
                  </a:lnTo>
                  <a:lnTo>
                    <a:pt x="737" y="3340"/>
                  </a:lnTo>
                  <a:lnTo>
                    <a:pt x="737" y="3340"/>
                  </a:lnTo>
                  <a:close/>
                  <a:moveTo>
                    <a:pt x="1473" y="2925"/>
                  </a:moveTo>
                  <a:lnTo>
                    <a:pt x="1457" y="2891"/>
                  </a:lnTo>
                  <a:lnTo>
                    <a:pt x="1458" y="2865"/>
                  </a:lnTo>
                  <a:lnTo>
                    <a:pt x="1469" y="2845"/>
                  </a:lnTo>
                  <a:lnTo>
                    <a:pt x="1488" y="2842"/>
                  </a:lnTo>
                  <a:lnTo>
                    <a:pt x="1494" y="2865"/>
                  </a:lnTo>
                  <a:lnTo>
                    <a:pt x="1490" y="2889"/>
                  </a:lnTo>
                  <a:lnTo>
                    <a:pt x="1496" y="2903"/>
                  </a:lnTo>
                  <a:lnTo>
                    <a:pt x="1491" y="2925"/>
                  </a:lnTo>
                  <a:lnTo>
                    <a:pt x="1473" y="2925"/>
                  </a:lnTo>
                  <a:lnTo>
                    <a:pt x="1473" y="2925"/>
                  </a:lnTo>
                  <a:close/>
                  <a:moveTo>
                    <a:pt x="1351" y="2895"/>
                  </a:moveTo>
                  <a:lnTo>
                    <a:pt x="1378" y="2869"/>
                  </a:lnTo>
                  <a:lnTo>
                    <a:pt x="1400" y="2874"/>
                  </a:lnTo>
                  <a:lnTo>
                    <a:pt x="1399" y="2890"/>
                  </a:lnTo>
                  <a:lnTo>
                    <a:pt x="1377" y="2902"/>
                  </a:lnTo>
                  <a:lnTo>
                    <a:pt x="1351" y="2895"/>
                  </a:lnTo>
                  <a:lnTo>
                    <a:pt x="1351" y="2895"/>
                  </a:lnTo>
                  <a:close/>
                  <a:moveTo>
                    <a:pt x="1196" y="3255"/>
                  </a:moveTo>
                  <a:lnTo>
                    <a:pt x="1209" y="3261"/>
                  </a:lnTo>
                  <a:lnTo>
                    <a:pt x="1221" y="3249"/>
                  </a:lnTo>
                  <a:lnTo>
                    <a:pt x="1241" y="3256"/>
                  </a:lnTo>
                  <a:lnTo>
                    <a:pt x="1258" y="3251"/>
                  </a:lnTo>
                  <a:lnTo>
                    <a:pt x="1255" y="3231"/>
                  </a:lnTo>
                  <a:lnTo>
                    <a:pt x="1224" y="3198"/>
                  </a:lnTo>
                  <a:lnTo>
                    <a:pt x="1239" y="3168"/>
                  </a:lnTo>
                  <a:lnTo>
                    <a:pt x="1254" y="3118"/>
                  </a:lnTo>
                  <a:lnTo>
                    <a:pt x="1295" y="3094"/>
                  </a:lnTo>
                  <a:lnTo>
                    <a:pt x="1306" y="3075"/>
                  </a:lnTo>
                  <a:lnTo>
                    <a:pt x="1344" y="3080"/>
                  </a:lnTo>
                  <a:lnTo>
                    <a:pt x="1392" y="3111"/>
                  </a:lnTo>
                  <a:lnTo>
                    <a:pt x="1406" y="3134"/>
                  </a:lnTo>
                  <a:lnTo>
                    <a:pt x="1426" y="3125"/>
                  </a:lnTo>
                  <a:lnTo>
                    <a:pt x="1443" y="3064"/>
                  </a:lnTo>
                  <a:lnTo>
                    <a:pt x="1481" y="3028"/>
                  </a:lnTo>
                  <a:lnTo>
                    <a:pt x="1485" y="3006"/>
                  </a:lnTo>
                  <a:lnTo>
                    <a:pt x="1473" y="2994"/>
                  </a:lnTo>
                  <a:lnTo>
                    <a:pt x="1464" y="2970"/>
                  </a:lnTo>
                  <a:lnTo>
                    <a:pt x="1427" y="2941"/>
                  </a:lnTo>
                  <a:lnTo>
                    <a:pt x="1402" y="2940"/>
                  </a:lnTo>
                  <a:lnTo>
                    <a:pt x="1377" y="2921"/>
                  </a:lnTo>
                  <a:lnTo>
                    <a:pt x="1333" y="2919"/>
                  </a:lnTo>
                  <a:lnTo>
                    <a:pt x="1291" y="2953"/>
                  </a:lnTo>
                  <a:lnTo>
                    <a:pt x="1291" y="2975"/>
                  </a:lnTo>
                  <a:lnTo>
                    <a:pt x="1275" y="2999"/>
                  </a:lnTo>
                  <a:lnTo>
                    <a:pt x="1244" y="3009"/>
                  </a:lnTo>
                  <a:lnTo>
                    <a:pt x="1218" y="3027"/>
                  </a:lnTo>
                  <a:lnTo>
                    <a:pt x="1202" y="3022"/>
                  </a:lnTo>
                  <a:lnTo>
                    <a:pt x="1183" y="2977"/>
                  </a:lnTo>
                  <a:lnTo>
                    <a:pt x="1166" y="2978"/>
                  </a:lnTo>
                  <a:lnTo>
                    <a:pt x="1121" y="3030"/>
                  </a:lnTo>
                  <a:lnTo>
                    <a:pt x="1119" y="3061"/>
                  </a:lnTo>
                  <a:lnTo>
                    <a:pt x="1090" y="3081"/>
                  </a:lnTo>
                  <a:lnTo>
                    <a:pt x="1082" y="3115"/>
                  </a:lnTo>
                  <a:lnTo>
                    <a:pt x="1130" y="3128"/>
                  </a:lnTo>
                  <a:lnTo>
                    <a:pt x="1140" y="3162"/>
                  </a:lnTo>
                  <a:lnTo>
                    <a:pt x="1129" y="3171"/>
                  </a:lnTo>
                  <a:lnTo>
                    <a:pt x="1129" y="3188"/>
                  </a:lnTo>
                  <a:lnTo>
                    <a:pt x="1156" y="3230"/>
                  </a:lnTo>
                  <a:lnTo>
                    <a:pt x="1198" y="3235"/>
                  </a:lnTo>
                  <a:lnTo>
                    <a:pt x="1196" y="3255"/>
                  </a:lnTo>
                  <a:lnTo>
                    <a:pt x="1196" y="3255"/>
                  </a:lnTo>
                  <a:close/>
                  <a:moveTo>
                    <a:pt x="973" y="3836"/>
                  </a:moveTo>
                  <a:lnTo>
                    <a:pt x="953" y="3809"/>
                  </a:lnTo>
                  <a:lnTo>
                    <a:pt x="931" y="3814"/>
                  </a:lnTo>
                  <a:lnTo>
                    <a:pt x="923" y="3834"/>
                  </a:lnTo>
                  <a:lnTo>
                    <a:pt x="941" y="3869"/>
                  </a:lnTo>
                  <a:lnTo>
                    <a:pt x="971" y="3874"/>
                  </a:lnTo>
                  <a:lnTo>
                    <a:pt x="979" y="3859"/>
                  </a:lnTo>
                  <a:lnTo>
                    <a:pt x="973" y="3836"/>
                  </a:lnTo>
                  <a:lnTo>
                    <a:pt x="973" y="3836"/>
                  </a:lnTo>
                  <a:close/>
                  <a:moveTo>
                    <a:pt x="1002" y="3797"/>
                  </a:moveTo>
                  <a:lnTo>
                    <a:pt x="995" y="3742"/>
                  </a:lnTo>
                  <a:lnTo>
                    <a:pt x="996" y="3719"/>
                  </a:lnTo>
                  <a:lnTo>
                    <a:pt x="1014" y="3736"/>
                  </a:lnTo>
                  <a:lnTo>
                    <a:pt x="1017" y="3765"/>
                  </a:lnTo>
                  <a:lnTo>
                    <a:pt x="1010" y="3788"/>
                  </a:lnTo>
                  <a:lnTo>
                    <a:pt x="1002" y="3797"/>
                  </a:lnTo>
                  <a:lnTo>
                    <a:pt x="1002" y="3797"/>
                  </a:lnTo>
                  <a:close/>
                  <a:moveTo>
                    <a:pt x="941" y="3701"/>
                  </a:moveTo>
                  <a:lnTo>
                    <a:pt x="973" y="3682"/>
                  </a:lnTo>
                  <a:lnTo>
                    <a:pt x="1006" y="3636"/>
                  </a:lnTo>
                  <a:lnTo>
                    <a:pt x="975" y="3605"/>
                  </a:lnTo>
                  <a:lnTo>
                    <a:pt x="974" y="3586"/>
                  </a:lnTo>
                  <a:lnTo>
                    <a:pt x="991" y="3578"/>
                  </a:lnTo>
                  <a:lnTo>
                    <a:pt x="1014" y="3586"/>
                  </a:lnTo>
                  <a:lnTo>
                    <a:pt x="1030" y="3596"/>
                  </a:lnTo>
                  <a:lnTo>
                    <a:pt x="1038" y="3563"/>
                  </a:lnTo>
                  <a:lnTo>
                    <a:pt x="1037" y="3508"/>
                  </a:lnTo>
                  <a:lnTo>
                    <a:pt x="1027" y="3481"/>
                  </a:lnTo>
                  <a:lnTo>
                    <a:pt x="1030" y="3384"/>
                  </a:lnTo>
                  <a:lnTo>
                    <a:pt x="1026" y="3331"/>
                  </a:lnTo>
                  <a:lnTo>
                    <a:pt x="1044" y="3300"/>
                  </a:lnTo>
                  <a:lnTo>
                    <a:pt x="1076" y="3269"/>
                  </a:lnTo>
                  <a:lnTo>
                    <a:pt x="1069" y="3243"/>
                  </a:lnTo>
                  <a:lnTo>
                    <a:pt x="1051" y="3238"/>
                  </a:lnTo>
                  <a:lnTo>
                    <a:pt x="1050" y="3206"/>
                  </a:lnTo>
                  <a:lnTo>
                    <a:pt x="1032" y="3202"/>
                  </a:lnTo>
                  <a:lnTo>
                    <a:pt x="1038" y="3180"/>
                  </a:lnTo>
                  <a:lnTo>
                    <a:pt x="981" y="3181"/>
                  </a:lnTo>
                  <a:lnTo>
                    <a:pt x="974" y="3169"/>
                  </a:lnTo>
                  <a:lnTo>
                    <a:pt x="1001" y="3151"/>
                  </a:lnTo>
                  <a:lnTo>
                    <a:pt x="1010" y="3130"/>
                  </a:lnTo>
                  <a:lnTo>
                    <a:pt x="1002" y="3086"/>
                  </a:lnTo>
                  <a:lnTo>
                    <a:pt x="979" y="3072"/>
                  </a:lnTo>
                  <a:lnTo>
                    <a:pt x="953" y="3077"/>
                  </a:lnTo>
                  <a:lnTo>
                    <a:pt x="953" y="3088"/>
                  </a:lnTo>
                  <a:lnTo>
                    <a:pt x="929" y="3105"/>
                  </a:lnTo>
                  <a:lnTo>
                    <a:pt x="905" y="3101"/>
                  </a:lnTo>
                  <a:lnTo>
                    <a:pt x="867" y="3060"/>
                  </a:lnTo>
                  <a:lnTo>
                    <a:pt x="873" y="3036"/>
                  </a:lnTo>
                  <a:lnTo>
                    <a:pt x="926" y="3010"/>
                  </a:lnTo>
                  <a:lnTo>
                    <a:pt x="972" y="3001"/>
                  </a:lnTo>
                  <a:lnTo>
                    <a:pt x="1023" y="3019"/>
                  </a:lnTo>
                  <a:lnTo>
                    <a:pt x="1049" y="3030"/>
                  </a:lnTo>
                  <a:lnTo>
                    <a:pt x="1054" y="3017"/>
                  </a:lnTo>
                  <a:lnTo>
                    <a:pt x="1053" y="2993"/>
                  </a:lnTo>
                  <a:lnTo>
                    <a:pt x="1055" y="2958"/>
                  </a:lnTo>
                  <a:lnTo>
                    <a:pt x="1050" y="2934"/>
                  </a:lnTo>
                  <a:lnTo>
                    <a:pt x="1060" y="2916"/>
                  </a:lnTo>
                  <a:lnTo>
                    <a:pt x="1084" y="2914"/>
                  </a:lnTo>
                  <a:lnTo>
                    <a:pt x="1097" y="2934"/>
                  </a:lnTo>
                  <a:lnTo>
                    <a:pt x="1119" y="2936"/>
                  </a:lnTo>
                  <a:lnTo>
                    <a:pt x="1148" y="2920"/>
                  </a:lnTo>
                  <a:lnTo>
                    <a:pt x="1204" y="2910"/>
                  </a:lnTo>
                  <a:lnTo>
                    <a:pt x="1258" y="2892"/>
                  </a:lnTo>
                  <a:lnTo>
                    <a:pt x="1293" y="2891"/>
                  </a:lnTo>
                  <a:lnTo>
                    <a:pt x="1306" y="2896"/>
                  </a:lnTo>
                  <a:lnTo>
                    <a:pt x="1325" y="2888"/>
                  </a:lnTo>
                  <a:lnTo>
                    <a:pt x="1326" y="2877"/>
                  </a:lnTo>
                  <a:lnTo>
                    <a:pt x="1362" y="2857"/>
                  </a:lnTo>
                  <a:lnTo>
                    <a:pt x="1370" y="2839"/>
                  </a:lnTo>
                  <a:lnTo>
                    <a:pt x="1409" y="2806"/>
                  </a:lnTo>
                  <a:lnTo>
                    <a:pt x="1450" y="2793"/>
                  </a:lnTo>
                  <a:lnTo>
                    <a:pt x="1501" y="2802"/>
                  </a:lnTo>
                  <a:lnTo>
                    <a:pt x="1531" y="2794"/>
                  </a:lnTo>
                  <a:lnTo>
                    <a:pt x="1544" y="2806"/>
                  </a:lnTo>
                  <a:lnTo>
                    <a:pt x="1544" y="2835"/>
                  </a:lnTo>
                  <a:lnTo>
                    <a:pt x="1519" y="2871"/>
                  </a:lnTo>
                  <a:lnTo>
                    <a:pt x="1512" y="2900"/>
                  </a:lnTo>
                  <a:lnTo>
                    <a:pt x="1527" y="2911"/>
                  </a:lnTo>
                  <a:lnTo>
                    <a:pt x="1531" y="2942"/>
                  </a:lnTo>
                  <a:lnTo>
                    <a:pt x="1533" y="2974"/>
                  </a:lnTo>
                  <a:lnTo>
                    <a:pt x="1528" y="2987"/>
                  </a:lnTo>
                  <a:lnTo>
                    <a:pt x="1537" y="3019"/>
                  </a:lnTo>
                  <a:lnTo>
                    <a:pt x="1571" y="3034"/>
                  </a:lnTo>
                  <a:lnTo>
                    <a:pt x="1619" y="3078"/>
                  </a:lnTo>
                  <a:lnTo>
                    <a:pt x="1651" y="3088"/>
                  </a:lnTo>
                  <a:lnTo>
                    <a:pt x="1672" y="3077"/>
                  </a:lnTo>
                  <a:lnTo>
                    <a:pt x="1706" y="3027"/>
                  </a:lnTo>
                  <a:lnTo>
                    <a:pt x="1709" y="2994"/>
                  </a:lnTo>
                  <a:lnTo>
                    <a:pt x="1727" y="2982"/>
                  </a:lnTo>
                  <a:lnTo>
                    <a:pt x="1733" y="2965"/>
                  </a:lnTo>
                  <a:lnTo>
                    <a:pt x="1725" y="2943"/>
                  </a:lnTo>
                  <a:lnTo>
                    <a:pt x="1748" y="2902"/>
                  </a:lnTo>
                  <a:lnTo>
                    <a:pt x="1778" y="2896"/>
                  </a:lnTo>
                  <a:lnTo>
                    <a:pt x="1803" y="2896"/>
                  </a:lnTo>
                  <a:lnTo>
                    <a:pt x="1814" y="2880"/>
                  </a:lnTo>
                  <a:lnTo>
                    <a:pt x="1805" y="2868"/>
                  </a:lnTo>
                  <a:lnTo>
                    <a:pt x="1797" y="2832"/>
                  </a:lnTo>
                  <a:lnTo>
                    <a:pt x="1737" y="2805"/>
                  </a:lnTo>
                  <a:lnTo>
                    <a:pt x="1728" y="2787"/>
                  </a:lnTo>
                  <a:lnTo>
                    <a:pt x="1742" y="2742"/>
                  </a:lnTo>
                  <a:lnTo>
                    <a:pt x="1762" y="2725"/>
                  </a:lnTo>
                  <a:lnTo>
                    <a:pt x="1775" y="2721"/>
                  </a:lnTo>
                  <a:lnTo>
                    <a:pt x="1768" y="2735"/>
                  </a:lnTo>
                  <a:lnTo>
                    <a:pt x="1772" y="2772"/>
                  </a:lnTo>
                  <a:lnTo>
                    <a:pt x="1784" y="2781"/>
                  </a:lnTo>
                  <a:lnTo>
                    <a:pt x="1799" y="2771"/>
                  </a:lnTo>
                  <a:lnTo>
                    <a:pt x="1806" y="2762"/>
                  </a:lnTo>
                  <a:lnTo>
                    <a:pt x="1830" y="2767"/>
                  </a:lnTo>
                  <a:lnTo>
                    <a:pt x="1848" y="2778"/>
                  </a:lnTo>
                  <a:lnTo>
                    <a:pt x="1865" y="2773"/>
                  </a:lnTo>
                  <a:lnTo>
                    <a:pt x="1876" y="2776"/>
                  </a:lnTo>
                  <a:lnTo>
                    <a:pt x="1870" y="2791"/>
                  </a:lnTo>
                  <a:lnTo>
                    <a:pt x="1839" y="2799"/>
                  </a:lnTo>
                  <a:lnTo>
                    <a:pt x="1835" y="2807"/>
                  </a:lnTo>
                  <a:lnTo>
                    <a:pt x="1847" y="2813"/>
                  </a:lnTo>
                  <a:lnTo>
                    <a:pt x="1872" y="2805"/>
                  </a:lnTo>
                  <a:lnTo>
                    <a:pt x="1914" y="2783"/>
                  </a:lnTo>
                  <a:lnTo>
                    <a:pt x="2001" y="2791"/>
                  </a:lnTo>
                  <a:lnTo>
                    <a:pt x="2045" y="2785"/>
                  </a:lnTo>
                  <a:lnTo>
                    <a:pt x="2033" y="2774"/>
                  </a:lnTo>
                  <a:lnTo>
                    <a:pt x="2024" y="2740"/>
                  </a:lnTo>
                  <a:lnTo>
                    <a:pt x="2033" y="2700"/>
                  </a:lnTo>
                  <a:lnTo>
                    <a:pt x="2070" y="2682"/>
                  </a:lnTo>
                  <a:lnTo>
                    <a:pt x="2098" y="2687"/>
                  </a:lnTo>
                  <a:lnTo>
                    <a:pt x="2104" y="2722"/>
                  </a:lnTo>
                  <a:lnTo>
                    <a:pt x="2094" y="2754"/>
                  </a:lnTo>
                  <a:lnTo>
                    <a:pt x="2109" y="2778"/>
                  </a:lnTo>
                  <a:lnTo>
                    <a:pt x="2134" y="2775"/>
                  </a:lnTo>
                  <a:lnTo>
                    <a:pt x="2160" y="2740"/>
                  </a:lnTo>
                  <a:lnTo>
                    <a:pt x="2140" y="2681"/>
                  </a:lnTo>
                  <a:lnTo>
                    <a:pt x="2150" y="2644"/>
                  </a:lnTo>
                  <a:lnTo>
                    <a:pt x="2192" y="2612"/>
                  </a:lnTo>
                  <a:lnTo>
                    <a:pt x="2215" y="2611"/>
                  </a:lnTo>
                  <a:lnTo>
                    <a:pt x="2223" y="2594"/>
                  </a:lnTo>
                  <a:lnTo>
                    <a:pt x="2207" y="2575"/>
                  </a:lnTo>
                  <a:lnTo>
                    <a:pt x="2215" y="2534"/>
                  </a:lnTo>
                  <a:lnTo>
                    <a:pt x="2236" y="2520"/>
                  </a:lnTo>
                  <a:lnTo>
                    <a:pt x="2269" y="2526"/>
                  </a:lnTo>
                  <a:lnTo>
                    <a:pt x="2276" y="2545"/>
                  </a:lnTo>
                  <a:lnTo>
                    <a:pt x="2260" y="2569"/>
                  </a:lnTo>
                  <a:lnTo>
                    <a:pt x="2251" y="2615"/>
                  </a:lnTo>
                  <a:lnTo>
                    <a:pt x="2261" y="2712"/>
                  </a:lnTo>
                  <a:lnTo>
                    <a:pt x="2277" y="2720"/>
                  </a:lnTo>
                  <a:lnTo>
                    <a:pt x="2300" y="2705"/>
                  </a:lnTo>
                  <a:lnTo>
                    <a:pt x="2314" y="2673"/>
                  </a:lnTo>
                  <a:lnTo>
                    <a:pt x="2343" y="2670"/>
                  </a:lnTo>
                  <a:lnTo>
                    <a:pt x="2375" y="2636"/>
                  </a:lnTo>
                  <a:lnTo>
                    <a:pt x="2387" y="2592"/>
                  </a:lnTo>
                  <a:lnTo>
                    <a:pt x="2380" y="2563"/>
                  </a:lnTo>
                  <a:lnTo>
                    <a:pt x="2417" y="2528"/>
                  </a:lnTo>
                  <a:lnTo>
                    <a:pt x="2412" y="2507"/>
                  </a:lnTo>
                  <a:lnTo>
                    <a:pt x="2393" y="2489"/>
                  </a:lnTo>
                  <a:lnTo>
                    <a:pt x="2353" y="2435"/>
                  </a:lnTo>
                  <a:lnTo>
                    <a:pt x="2340" y="2395"/>
                  </a:lnTo>
                  <a:lnTo>
                    <a:pt x="2329" y="2312"/>
                  </a:lnTo>
                  <a:lnTo>
                    <a:pt x="2341" y="2216"/>
                  </a:lnTo>
                  <a:lnTo>
                    <a:pt x="2344" y="2150"/>
                  </a:lnTo>
                  <a:lnTo>
                    <a:pt x="2314" y="2031"/>
                  </a:lnTo>
                  <a:lnTo>
                    <a:pt x="2272" y="1974"/>
                  </a:lnTo>
                  <a:lnTo>
                    <a:pt x="2269" y="1929"/>
                  </a:lnTo>
                  <a:lnTo>
                    <a:pt x="2278" y="1874"/>
                  </a:lnTo>
                  <a:lnTo>
                    <a:pt x="2332" y="1849"/>
                  </a:lnTo>
                  <a:lnTo>
                    <a:pt x="2357" y="1849"/>
                  </a:lnTo>
                  <a:lnTo>
                    <a:pt x="2371" y="1873"/>
                  </a:lnTo>
                  <a:lnTo>
                    <a:pt x="2381" y="1860"/>
                  </a:lnTo>
                  <a:lnTo>
                    <a:pt x="2372" y="1821"/>
                  </a:lnTo>
                  <a:lnTo>
                    <a:pt x="2366" y="1796"/>
                  </a:lnTo>
                  <a:lnTo>
                    <a:pt x="2355" y="1782"/>
                  </a:lnTo>
                  <a:lnTo>
                    <a:pt x="2346" y="1747"/>
                  </a:lnTo>
                  <a:lnTo>
                    <a:pt x="2349" y="1731"/>
                  </a:lnTo>
                  <a:lnTo>
                    <a:pt x="2348" y="1704"/>
                  </a:lnTo>
                  <a:lnTo>
                    <a:pt x="2360" y="1683"/>
                  </a:lnTo>
                  <a:lnTo>
                    <a:pt x="2359" y="1673"/>
                  </a:lnTo>
                  <a:lnTo>
                    <a:pt x="2363" y="1646"/>
                  </a:lnTo>
                  <a:lnTo>
                    <a:pt x="2353" y="1631"/>
                  </a:lnTo>
                  <a:lnTo>
                    <a:pt x="2351" y="1589"/>
                  </a:lnTo>
                  <a:lnTo>
                    <a:pt x="2358" y="1568"/>
                  </a:lnTo>
                  <a:lnTo>
                    <a:pt x="2345" y="1544"/>
                  </a:lnTo>
                  <a:lnTo>
                    <a:pt x="2335" y="1477"/>
                  </a:lnTo>
                  <a:lnTo>
                    <a:pt x="2304" y="1422"/>
                  </a:lnTo>
                  <a:lnTo>
                    <a:pt x="2287" y="1422"/>
                  </a:lnTo>
                  <a:lnTo>
                    <a:pt x="2269" y="1413"/>
                  </a:lnTo>
                  <a:lnTo>
                    <a:pt x="2265" y="1340"/>
                  </a:lnTo>
                  <a:lnTo>
                    <a:pt x="2233" y="1310"/>
                  </a:lnTo>
                  <a:lnTo>
                    <a:pt x="2163" y="1232"/>
                  </a:lnTo>
                  <a:lnTo>
                    <a:pt x="2145" y="1197"/>
                  </a:lnTo>
                  <a:lnTo>
                    <a:pt x="2130" y="1145"/>
                  </a:lnTo>
                  <a:lnTo>
                    <a:pt x="2127" y="1092"/>
                  </a:lnTo>
                  <a:lnTo>
                    <a:pt x="2129" y="1075"/>
                  </a:lnTo>
                  <a:lnTo>
                    <a:pt x="2110" y="1087"/>
                  </a:lnTo>
                  <a:lnTo>
                    <a:pt x="2094" y="1089"/>
                  </a:lnTo>
                  <a:lnTo>
                    <a:pt x="2086" y="1079"/>
                  </a:lnTo>
                  <a:lnTo>
                    <a:pt x="2056" y="1066"/>
                  </a:lnTo>
                  <a:lnTo>
                    <a:pt x="2040" y="1064"/>
                  </a:lnTo>
                  <a:lnTo>
                    <a:pt x="2042" y="1075"/>
                  </a:lnTo>
                  <a:lnTo>
                    <a:pt x="2025" y="1116"/>
                  </a:lnTo>
                  <a:lnTo>
                    <a:pt x="2025" y="1146"/>
                  </a:lnTo>
                  <a:lnTo>
                    <a:pt x="2041" y="1160"/>
                  </a:lnTo>
                  <a:lnTo>
                    <a:pt x="2056" y="1152"/>
                  </a:lnTo>
                  <a:lnTo>
                    <a:pt x="2095" y="1118"/>
                  </a:lnTo>
                  <a:lnTo>
                    <a:pt x="2112" y="1161"/>
                  </a:lnTo>
                  <a:lnTo>
                    <a:pt x="2099" y="1192"/>
                  </a:lnTo>
                  <a:lnTo>
                    <a:pt x="2079" y="1205"/>
                  </a:lnTo>
                  <a:lnTo>
                    <a:pt x="2056" y="1188"/>
                  </a:lnTo>
                  <a:lnTo>
                    <a:pt x="2049" y="1188"/>
                  </a:lnTo>
                  <a:lnTo>
                    <a:pt x="2059" y="1228"/>
                  </a:lnTo>
                  <a:lnTo>
                    <a:pt x="2044" y="1245"/>
                  </a:lnTo>
                  <a:lnTo>
                    <a:pt x="2019" y="1235"/>
                  </a:lnTo>
                  <a:lnTo>
                    <a:pt x="2014" y="1205"/>
                  </a:lnTo>
                  <a:lnTo>
                    <a:pt x="2008" y="1171"/>
                  </a:lnTo>
                  <a:lnTo>
                    <a:pt x="1998" y="1154"/>
                  </a:lnTo>
                  <a:lnTo>
                    <a:pt x="1977" y="1160"/>
                  </a:lnTo>
                  <a:lnTo>
                    <a:pt x="1959" y="1150"/>
                  </a:lnTo>
                  <a:lnTo>
                    <a:pt x="1951" y="1177"/>
                  </a:lnTo>
                  <a:lnTo>
                    <a:pt x="1964" y="1227"/>
                  </a:lnTo>
                  <a:lnTo>
                    <a:pt x="1965" y="1262"/>
                  </a:lnTo>
                  <a:lnTo>
                    <a:pt x="1945" y="1270"/>
                  </a:lnTo>
                  <a:lnTo>
                    <a:pt x="1925" y="1300"/>
                  </a:lnTo>
                  <a:lnTo>
                    <a:pt x="1925" y="1320"/>
                  </a:lnTo>
                  <a:lnTo>
                    <a:pt x="1968" y="1363"/>
                  </a:lnTo>
                  <a:lnTo>
                    <a:pt x="1982" y="1388"/>
                  </a:lnTo>
                  <a:lnTo>
                    <a:pt x="1967" y="1435"/>
                  </a:lnTo>
                  <a:lnTo>
                    <a:pt x="1944" y="1450"/>
                  </a:lnTo>
                  <a:lnTo>
                    <a:pt x="1917" y="1445"/>
                  </a:lnTo>
                  <a:lnTo>
                    <a:pt x="1912" y="1463"/>
                  </a:lnTo>
                  <a:lnTo>
                    <a:pt x="1937" y="1494"/>
                  </a:lnTo>
                  <a:lnTo>
                    <a:pt x="1963" y="1488"/>
                  </a:lnTo>
                  <a:lnTo>
                    <a:pt x="1985" y="1463"/>
                  </a:lnTo>
                  <a:lnTo>
                    <a:pt x="2018" y="1539"/>
                  </a:lnTo>
                  <a:lnTo>
                    <a:pt x="2031" y="1621"/>
                  </a:lnTo>
                  <a:lnTo>
                    <a:pt x="2023" y="1667"/>
                  </a:lnTo>
                  <a:lnTo>
                    <a:pt x="2026" y="1748"/>
                  </a:lnTo>
                  <a:lnTo>
                    <a:pt x="1998" y="1867"/>
                  </a:lnTo>
                  <a:lnTo>
                    <a:pt x="2006" y="1914"/>
                  </a:lnTo>
                  <a:lnTo>
                    <a:pt x="1992" y="1965"/>
                  </a:lnTo>
                  <a:lnTo>
                    <a:pt x="1950" y="1988"/>
                  </a:lnTo>
                  <a:lnTo>
                    <a:pt x="1932" y="2038"/>
                  </a:lnTo>
                  <a:lnTo>
                    <a:pt x="1934" y="2095"/>
                  </a:lnTo>
                  <a:lnTo>
                    <a:pt x="1913" y="2129"/>
                  </a:lnTo>
                  <a:lnTo>
                    <a:pt x="1907" y="2162"/>
                  </a:lnTo>
                  <a:lnTo>
                    <a:pt x="1866" y="2202"/>
                  </a:lnTo>
                  <a:lnTo>
                    <a:pt x="1785" y="2250"/>
                  </a:lnTo>
                  <a:lnTo>
                    <a:pt x="1753" y="2259"/>
                  </a:lnTo>
                  <a:lnTo>
                    <a:pt x="1737" y="2292"/>
                  </a:lnTo>
                  <a:lnTo>
                    <a:pt x="1696" y="2268"/>
                  </a:lnTo>
                  <a:lnTo>
                    <a:pt x="1655" y="2219"/>
                  </a:lnTo>
                  <a:lnTo>
                    <a:pt x="1656" y="2198"/>
                  </a:lnTo>
                  <a:lnTo>
                    <a:pt x="1674" y="2189"/>
                  </a:lnTo>
                  <a:lnTo>
                    <a:pt x="1692" y="2158"/>
                  </a:lnTo>
                  <a:lnTo>
                    <a:pt x="1689" y="2140"/>
                  </a:lnTo>
                  <a:lnTo>
                    <a:pt x="1710" y="2118"/>
                  </a:lnTo>
                  <a:lnTo>
                    <a:pt x="1708" y="2110"/>
                  </a:lnTo>
                  <a:lnTo>
                    <a:pt x="1669" y="2119"/>
                  </a:lnTo>
                  <a:lnTo>
                    <a:pt x="1640" y="2148"/>
                  </a:lnTo>
                  <a:lnTo>
                    <a:pt x="1604" y="2162"/>
                  </a:lnTo>
                  <a:lnTo>
                    <a:pt x="1597" y="2195"/>
                  </a:lnTo>
                  <a:lnTo>
                    <a:pt x="1622" y="2235"/>
                  </a:lnTo>
                  <a:lnTo>
                    <a:pt x="1626" y="2317"/>
                  </a:lnTo>
                  <a:lnTo>
                    <a:pt x="1622" y="2356"/>
                  </a:lnTo>
                  <a:lnTo>
                    <a:pt x="1581" y="2396"/>
                  </a:lnTo>
                  <a:lnTo>
                    <a:pt x="1580" y="2418"/>
                  </a:lnTo>
                  <a:lnTo>
                    <a:pt x="1567" y="2435"/>
                  </a:lnTo>
                  <a:lnTo>
                    <a:pt x="1561" y="2495"/>
                  </a:lnTo>
                  <a:lnTo>
                    <a:pt x="1576" y="2511"/>
                  </a:lnTo>
                  <a:lnTo>
                    <a:pt x="1578" y="2536"/>
                  </a:lnTo>
                  <a:lnTo>
                    <a:pt x="1567" y="2545"/>
                  </a:lnTo>
                  <a:lnTo>
                    <a:pt x="1574" y="2555"/>
                  </a:lnTo>
                  <a:lnTo>
                    <a:pt x="1566" y="2577"/>
                  </a:lnTo>
                  <a:lnTo>
                    <a:pt x="1550" y="2578"/>
                  </a:lnTo>
                  <a:lnTo>
                    <a:pt x="1561" y="2593"/>
                  </a:lnTo>
                  <a:lnTo>
                    <a:pt x="1534" y="2605"/>
                  </a:lnTo>
                  <a:lnTo>
                    <a:pt x="1517" y="2590"/>
                  </a:lnTo>
                  <a:lnTo>
                    <a:pt x="1492" y="2609"/>
                  </a:lnTo>
                  <a:lnTo>
                    <a:pt x="1477" y="2603"/>
                  </a:lnTo>
                  <a:lnTo>
                    <a:pt x="1471" y="2568"/>
                  </a:lnTo>
                  <a:lnTo>
                    <a:pt x="1461" y="2562"/>
                  </a:lnTo>
                  <a:lnTo>
                    <a:pt x="1439" y="2579"/>
                  </a:lnTo>
                  <a:lnTo>
                    <a:pt x="1418" y="2580"/>
                  </a:lnTo>
                  <a:lnTo>
                    <a:pt x="1408" y="2572"/>
                  </a:lnTo>
                  <a:lnTo>
                    <a:pt x="1333" y="2598"/>
                  </a:lnTo>
                  <a:lnTo>
                    <a:pt x="1295" y="2613"/>
                  </a:lnTo>
                  <a:lnTo>
                    <a:pt x="1256" y="2626"/>
                  </a:lnTo>
                  <a:lnTo>
                    <a:pt x="1212" y="2629"/>
                  </a:lnTo>
                  <a:lnTo>
                    <a:pt x="1169" y="2643"/>
                  </a:lnTo>
                  <a:lnTo>
                    <a:pt x="1155" y="2633"/>
                  </a:lnTo>
                  <a:lnTo>
                    <a:pt x="1119" y="2637"/>
                  </a:lnTo>
                  <a:lnTo>
                    <a:pt x="1054" y="2683"/>
                  </a:lnTo>
                  <a:lnTo>
                    <a:pt x="1043" y="2723"/>
                  </a:lnTo>
                  <a:lnTo>
                    <a:pt x="1019" y="2738"/>
                  </a:lnTo>
                  <a:lnTo>
                    <a:pt x="1014" y="2763"/>
                  </a:lnTo>
                  <a:lnTo>
                    <a:pt x="967" y="2816"/>
                  </a:lnTo>
                  <a:lnTo>
                    <a:pt x="938" y="2828"/>
                  </a:lnTo>
                  <a:lnTo>
                    <a:pt x="913" y="2862"/>
                  </a:lnTo>
                  <a:lnTo>
                    <a:pt x="906" y="2884"/>
                  </a:lnTo>
                  <a:lnTo>
                    <a:pt x="881" y="2910"/>
                  </a:lnTo>
                  <a:lnTo>
                    <a:pt x="834" y="2919"/>
                  </a:lnTo>
                  <a:lnTo>
                    <a:pt x="819" y="2943"/>
                  </a:lnTo>
                  <a:lnTo>
                    <a:pt x="830" y="2996"/>
                  </a:lnTo>
                  <a:lnTo>
                    <a:pt x="847" y="3005"/>
                  </a:lnTo>
                  <a:lnTo>
                    <a:pt x="853" y="3025"/>
                  </a:lnTo>
                  <a:lnTo>
                    <a:pt x="843" y="3043"/>
                  </a:lnTo>
                  <a:lnTo>
                    <a:pt x="814" y="3046"/>
                  </a:lnTo>
                  <a:lnTo>
                    <a:pt x="778" y="3073"/>
                  </a:lnTo>
                  <a:lnTo>
                    <a:pt x="769" y="3093"/>
                  </a:lnTo>
                  <a:lnTo>
                    <a:pt x="747" y="3110"/>
                  </a:lnTo>
                  <a:lnTo>
                    <a:pt x="714" y="3145"/>
                  </a:lnTo>
                  <a:lnTo>
                    <a:pt x="702" y="3172"/>
                  </a:lnTo>
                  <a:lnTo>
                    <a:pt x="674" y="3172"/>
                  </a:lnTo>
                  <a:lnTo>
                    <a:pt x="643" y="3189"/>
                  </a:lnTo>
                  <a:lnTo>
                    <a:pt x="659" y="3189"/>
                  </a:lnTo>
                  <a:lnTo>
                    <a:pt x="675" y="3191"/>
                  </a:lnTo>
                  <a:lnTo>
                    <a:pt x="686" y="3221"/>
                  </a:lnTo>
                  <a:lnTo>
                    <a:pt x="702" y="3262"/>
                  </a:lnTo>
                  <a:lnTo>
                    <a:pt x="689" y="3273"/>
                  </a:lnTo>
                  <a:lnTo>
                    <a:pt x="684" y="3247"/>
                  </a:lnTo>
                  <a:lnTo>
                    <a:pt x="670" y="3226"/>
                  </a:lnTo>
                  <a:lnTo>
                    <a:pt x="662" y="3253"/>
                  </a:lnTo>
                  <a:lnTo>
                    <a:pt x="671" y="3284"/>
                  </a:lnTo>
                  <a:lnTo>
                    <a:pt x="693" y="3293"/>
                  </a:lnTo>
                  <a:lnTo>
                    <a:pt x="696" y="3314"/>
                  </a:lnTo>
                  <a:lnTo>
                    <a:pt x="684" y="3335"/>
                  </a:lnTo>
                  <a:lnTo>
                    <a:pt x="702" y="3326"/>
                  </a:lnTo>
                  <a:lnTo>
                    <a:pt x="713" y="3303"/>
                  </a:lnTo>
                  <a:lnTo>
                    <a:pt x="739" y="3294"/>
                  </a:lnTo>
                  <a:lnTo>
                    <a:pt x="755" y="3300"/>
                  </a:lnTo>
                  <a:lnTo>
                    <a:pt x="743" y="3313"/>
                  </a:lnTo>
                  <a:lnTo>
                    <a:pt x="755" y="3322"/>
                  </a:lnTo>
                  <a:lnTo>
                    <a:pt x="782" y="3314"/>
                  </a:lnTo>
                  <a:lnTo>
                    <a:pt x="779" y="3282"/>
                  </a:lnTo>
                  <a:lnTo>
                    <a:pt x="760" y="3265"/>
                  </a:lnTo>
                  <a:lnTo>
                    <a:pt x="730" y="3274"/>
                  </a:lnTo>
                  <a:lnTo>
                    <a:pt x="731" y="3260"/>
                  </a:lnTo>
                  <a:lnTo>
                    <a:pt x="740" y="3245"/>
                  </a:lnTo>
                  <a:lnTo>
                    <a:pt x="733" y="3219"/>
                  </a:lnTo>
                  <a:lnTo>
                    <a:pt x="747" y="3201"/>
                  </a:lnTo>
                  <a:lnTo>
                    <a:pt x="775" y="3212"/>
                  </a:lnTo>
                  <a:lnTo>
                    <a:pt x="805" y="3262"/>
                  </a:lnTo>
                  <a:lnTo>
                    <a:pt x="809" y="3300"/>
                  </a:lnTo>
                  <a:lnTo>
                    <a:pt x="823" y="3318"/>
                  </a:lnTo>
                  <a:lnTo>
                    <a:pt x="825" y="3375"/>
                  </a:lnTo>
                  <a:lnTo>
                    <a:pt x="800" y="3430"/>
                  </a:lnTo>
                  <a:lnTo>
                    <a:pt x="772" y="3433"/>
                  </a:lnTo>
                  <a:lnTo>
                    <a:pt x="779" y="3453"/>
                  </a:lnTo>
                  <a:lnTo>
                    <a:pt x="805" y="3498"/>
                  </a:lnTo>
                  <a:lnTo>
                    <a:pt x="816" y="3557"/>
                  </a:lnTo>
                  <a:lnTo>
                    <a:pt x="844" y="3590"/>
                  </a:lnTo>
                  <a:lnTo>
                    <a:pt x="844" y="3620"/>
                  </a:lnTo>
                  <a:lnTo>
                    <a:pt x="829" y="3638"/>
                  </a:lnTo>
                  <a:lnTo>
                    <a:pt x="851" y="3664"/>
                  </a:lnTo>
                  <a:lnTo>
                    <a:pt x="879" y="3660"/>
                  </a:lnTo>
                  <a:lnTo>
                    <a:pt x="901" y="3675"/>
                  </a:lnTo>
                  <a:lnTo>
                    <a:pt x="912" y="3661"/>
                  </a:lnTo>
                  <a:lnTo>
                    <a:pt x="912" y="3643"/>
                  </a:lnTo>
                  <a:lnTo>
                    <a:pt x="887" y="3605"/>
                  </a:lnTo>
                  <a:lnTo>
                    <a:pt x="887" y="3549"/>
                  </a:lnTo>
                  <a:lnTo>
                    <a:pt x="902" y="3532"/>
                  </a:lnTo>
                  <a:lnTo>
                    <a:pt x="920" y="3546"/>
                  </a:lnTo>
                  <a:lnTo>
                    <a:pt x="909" y="3561"/>
                  </a:lnTo>
                  <a:lnTo>
                    <a:pt x="909" y="3577"/>
                  </a:lnTo>
                  <a:lnTo>
                    <a:pt x="935" y="3605"/>
                  </a:lnTo>
                  <a:lnTo>
                    <a:pt x="945" y="3650"/>
                  </a:lnTo>
                  <a:lnTo>
                    <a:pt x="937" y="3678"/>
                  </a:lnTo>
                  <a:lnTo>
                    <a:pt x="941" y="370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17"/>
            <p:cNvSpPr/>
            <p:nvPr/>
          </p:nvSpPr>
          <p:spPr>
            <a:xfrm>
              <a:off x="3596390" y="3228157"/>
              <a:ext cx="127295" cy="201332"/>
            </a:xfrm>
            <a:custGeom>
              <a:rect b="b" l="l" r="r" t="t"/>
              <a:pathLst>
                <a:path extrusionOk="0" h="1244" w="781">
                  <a:moveTo>
                    <a:pt x="475" y="888"/>
                  </a:moveTo>
                  <a:lnTo>
                    <a:pt x="490" y="877"/>
                  </a:lnTo>
                  <a:lnTo>
                    <a:pt x="508" y="894"/>
                  </a:lnTo>
                  <a:lnTo>
                    <a:pt x="482" y="905"/>
                  </a:lnTo>
                  <a:lnTo>
                    <a:pt x="475" y="888"/>
                  </a:lnTo>
                  <a:lnTo>
                    <a:pt x="475" y="888"/>
                  </a:lnTo>
                  <a:close/>
                  <a:moveTo>
                    <a:pt x="232" y="1013"/>
                  </a:moveTo>
                  <a:lnTo>
                    <a:pt x="217" y="989"/>
                  </a:lnTo>
                  <a:lnTo>
                    <a:pt x="223" y="977"/>
                  </a:lnTo>
                  <a:lnTo>
                    <a:pt x="235" y="977"/>
                  </a:lnTo>
                  <a:lnTo>
                    <a:pt x="246" y="956"/>
                  </a:lnTo>
                  <a:lnTo>
                    <a:pt x="255" y="975"/>
                  </a:lnTo>
                  <a:lnTo>
                    <a:pt x="257" y="1004"/>
                  </a:lnTo>
                  <a:lnTo>
                    <a:pt x="245" y="1004"/>
                  </a:lnTo>
                  <a:lnTo>
                    <a:pt x="232" y="1013"/>
                  </a:lnTo>
                  <a:lnTo>
                    <a:pt x="232" y="1013"/>
                  </a:lnTo>
                  <a:close/>
                  <a:moveTo>
                    <a:pt x="621" y="832"/>
                  </a:moveTo>
                  <a:lnTo>
                    <a:pt x="596" y="851"/>
                  </a:lnTo>
                  <a:lnTo>
                    <a:pt x="598" y="872"/>
                  </a:lnTo>
                  <a:lnTo>
                    <a:pt x="608" y="895"/>
                  </a:lnTo>
                  <a:lnTo>
                    <a:pt x="625" y="888"/>
                  </a:lnTo>
                  <a:lnTo>
                    <a:pt x="636" y="871"/>
                  </a:lnTo>
                  <a:lnTo>
                    <a:pt x="633" y="841"/>
                  </a:lnTo>
                  <a:lnTo>
                    <a:pt x="621" y="832"/>
                  </a:lnTo>
                  <a:lnTo>
                    <a:pt x="621" y="832"/>
                  </a:lnTo>
                  <a:close/>
                  <a:moveTo>
                    <a:pt x="735" y="1054"/>
                  </a:moveTo>
                  <a:lnTo>
                    <a:pt x="731" y="1034"/>
                  </a:lnTo>
                  <a:lnTo>
                    <a:pt x="745" y="1013"/>
                  </a:lnTo>
                  <a:lnTo>
                    <a:pt x="772" y="1015"/>
                  </a:lnTo>
                  <a:lnTo>
                    <a:pt x="763" y="1038"/>
                  </a:lnTo>
                  <a:lnTo>
                    <a:pt x="748" y="1052"/>
                  </a:lnTo>
                  <a:lnTo>
                    <a:pt x="735" y="1054"/>
                  </a:lnTo>
                  <a:lnTo>
                    <a:pt x="735" y="1054"/>
                  </a:lnTo>
                  <a:close/>
                  <a:moveTo>
                    <a:pt x="764" y="984"/>
                  </a:moveTo>
                  <a:lnTo>
                    <a:pt x="750" y="996"/>
                  </a:lnTo>
                  <a:lnTo>
                    <a:pt x="742" y="973"/>
                  </a:lnTo>
                  <a:lnTo>
                    <a:pt x="743" y="943"/>
                  </a:lnTo>
                  <a:lnTo>
                    <a:pt x="753" y="922"/>
                  </a:lnTo>
                  <a:lnTo>
                    <a:pt x="768" y="912"/>
                  </a:lnTo>
                  <a:lnTo>
                    <a:pt x="775" y="925"/>
                  </a:lnTo>
                  <a:lnTo>
                    <a:pt x="781" y="949"/>
                  </a:lnTo>
                  <a:lnTo>
                    <a:pt x="764" y="984"/>
                  </a:lnTo>
                  <a:lnTo>
                    <a:pt x="764" y="984"/>
                  </a:lnTo>
                  <a:close/>
                  <a:moveTo>
                    <a:pt x="277" y="1238"/>
                  </a:moveTo>
                  <a:lnTo>
                    <a:pt x="264" y="1212"/>
                  </a:lnTo>
                  <a:lnTo>
                    <a:pt x="284" y="1188"/>
                  </a:lnTo>
                  <a:lnTo>
                    <a:pt x="357" y="1165"/>
                  </a:lnTo>
                  <a:lnTo>
                    <a:pt x="390" y="1171"/>
                  </a:lnTo>
                  <a:lnTo>
                    <a:pt x="392" y="1194"/>
                  </a:lnTo>
                  <a:lnTo>
                    <a:pt x="370" y="1233"/>
                  </a:lnTo>
                  <a:lnTo>
                    <a:pt x="310" y="1244"/>
                  </a:lnTo>
                  <a:lnTo>
                    <a:pt x="277" y="1238"/>
                  </a:lnTo>
                  <a:lnTo>
                    <a:pt x="277" y="1238"/>
                  </a:lnTo>
                  <a:close/>
                  <a:moveTo>
                    <a:pt x="0" y="214"/>
                  </a:moveTo>
                  <a:lnTo>
                    <a:pt x="5" y="219"/>
                  </a:lnTo>
                  <a:lnTo>
                    <a:pt x="34" y="199"/>
                  </a:lnTo>
                  <a:lnTo>
                    <a:pt x="86" y="200"/>
                  </a:lnTo>
                  <a:lnTo>
                    <a:pt x="61" y="212"/>
                  </a:lnTo>
                  <a:lnTo>
                    <a:pt x="129" y="270"/>
                  </a:lnTo>
                  <a:lnTo>
                    <a:pt x="172" y="333"/>
                  </a:lnTo>
                  <a:lnTo>
                    <a:pt x="196" y="338"/>
                  </a:lnTo>
                  <a:lnTo>
                    <a:pt x="184" y="356"/>
                  </a:lnTo>
                  <a:lnTo>
                    <a:pt x="209" y="391"/>
                  </a:lnTo>
                  <a:lnTo>
                    <a:pt x="223" y="421"/>
                  </a:lnTo>
                  <a:lnTo>
                    <a:pt x="166" y="401"/>
                  </a:lnTo>
                  <a:lnTo>
                    <a:pt x="154" y="385"/>
                  </a:lnTo>
                  <a:lnTo>
                    <a:pt x="142" y="415"/>
                  </a:lnTo>
                  <a:lnTo>
                    <a:pt x="118" y="408"/>
                  </a:lnTo>
                  <a:lnTo>
                    <a:pt x="84" y="457"/>
                  </a:lnTo>
                  <a:lnTo>
                    <a:pt x="159" y="492"/>
                  </a:lnTo>
                  <a:lnTo>
                    <a:pt x="177" y="485"/>
                  </a:lnTo>
                  <a:lnTo>
                    <a:pt x="195" y="523"/>
                  </a:lnTo>
                  <a:lnTo>
                    <a:pt x="196" y="594"/>
                  </a:lnTo>
                  <a:lnTo>
                    <a:pt x="215" y="608"/>
                  </a:lnTo>
                  <a:lnTo>
                    <a:pt x="228" y="595"/>
                  </a:lnTo>
                  <a:lnTo>
                    <a:pt x="258" y="654"/>
                  </a:lnTo>
                  <a:lnTo>
                    <a:pt x="202" y="691"/>
                  </a:lnTo>
                  <a:lnTo>
                    <a:pt x="201" y="711"/>
                  </a:lnTo>
                  <a:lnTo>
                    <a:pt x="224" y="729"/>
                  </a:lnTo>
                  <a:lnTo>
                    <a:pt x="225" y="759"/>
                  </a:lnTo>
                  <a:lnTo>
                    <a:pt x="205" y="770"/>
                  </a:lnTo>
                  <a:lnTo>
                    <a:pt x="205" y="803"/>
                  </a:lnTo>
                  <a:lnTo>
                    <a:pt x="223" y="835"/>
                  </a:lnTo>
                  <a:lnTo>
                    <a:pt x="201" y="837"/>
                  </a:lnTo>
                  <a:lnTo>
                    <a:pt x="242" y="917"/>
                  </a:lnTo>
                  <a:lnTo>
                    <a:pt x="266" y="919"/>
                  </a:lnTo>
                  <a:lnTo>
                    <a:pt x="275" y="958"/>
                  </a:lnTo>
                  <a:lnTo>
                    <a:pt x="287" y="969"/>
                  </a:lnTo>
                  <a:lnTo>
                    <a:pt x="286" y="998"/>
                  </a:lnTo>
                  <a:lnTo>
                    <a:pt x="311" y="980"/>
                  </a:lnTo>
                  <a:lnTo>
                    <a:pt x="314" y="936"/>
                  </a:lnTo>
                  <a:lnTo>
                    <a:pt x="329" y="957"/>
                  </a:lnTo>
                  <a:lnTo>
                    <a:pt x="354" y="922"/>
                  </a:lnTo>
                  <a:lnTo>
                    <a:pt x="430" y="855"/>
                  </a:lnTo>
                  <a:lnTo>
                    <a:pt x="461" y="849"/>
                  </a:lnTo>
                  <a:lnTo>
                    <a:pt x="466" y="868"/>
                  </a:lnTo>
                  <a:lnTo>
                    <a:pt x="489" y="839"/>
                  </a:lnTo>
                  <a:lnTo>
                    <a:pt x="508" y="842"/>
                  </a:lnTo>
                  <a:lnTo>
                    <a:pt x="524" y="875"/>
                  </a:lnTo>
                  <a:lnTo>
                    <a:pt x="556" y="863"/>
                  </a:lnTo>
                  <a:lnTo>
                    <a:pt x="570" y="878"/>
                  </a:lnTo>
                  <a:lnTo>
                    <a:pt x="586" y="866"/>
                  </a:lnTo>
                  <a:lnTo>
                    <a:pt x="574" y="842"/>
                  </a:lnTo>
                  <a:lnTo>
                    <a:pt x="615" y="815"/>
                  </a:lnTo>
                  <a:lnTo>
                    <a:pt x="654" y="815"/>
                  </a:lnTo>
                  <a:lnTo>
                    <a:pt x="700" y="756"/>
                  </a:lnTo>
                  <a:lnTo>
                    <a:pt x="690" y="738"/>
                  </a:lnTo>
                  <a:lnTo>
                    <a:pt x="713" y="720"/>
                  </a:lnTo>
                  <a:lnTo>
                    <a:pt x="704" y="589"/>
                  </a:lnTo>
                  <a:lnTo>
                    <a:pt x="693" y="589"/>
                  </a:lnTo>
                  <a:lnTo>
                    <a:pt x="681" y="603"/>
                  </a:lnTo>
                  <a:lnTo>
                    <a:pt x="680" y="562"/>
                  </a:lnTo>
                  <a:lnTo>
                    <a:pt x="656" y="441"/>
                  </a:lnTo>
                  <a:lnTo>
                    <a:pt x="630" y="415"/>
                  </a:lnTo>
                  <a:lnTo>
                    <a:pt x="628" y="338"/>
                  </a:lnTo>
                  <a:lnTo>
                    <a:pt x="526" y="211"/>
                  </a:lnTo>
                  <a:lnTo>
                    <a:pt x="435" y="115"/>
                  </a:lnTo>
                  <a:lnTo>
                    <a:pt x="372" y="0"/>
                  </a:lnTo>
                  <a:lnTo>
                    <a:pt x="304" y="44"/>
                  </a:lnTo>
                  <a:lnTo>
                    <a:pt x="186" y="54"/>
                  </a:lnTo>
                  <a:lnTo>
                    <a:pt x="125" y="108"/>
                  </a:lnTo>
                  <a:lnTo>
                    <a:pt x="65" y="123"/>
                  </a:lnTo>
                  <a:lnTo>
                    <a:pt x="14" y="175"/>
                  </a:lnTo>
                  <a:lnTo>
                    <a:pt x="0" y="21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17"/>
            <p:cNvSpPr/>
            <p:nvPr/>
          </p:nvSpPr>
          <p:spPr>
            <a:xfrm>
              <a:off x="2785867" y="4086741"/>
              <a:ext cx="58452" cy="201332"/>
            </a:xfrm>
            <a:custGeom>
              <a:rect b="b" l="l" r="r" t="t"/>
              <a:pathLst>
                <a:path extrusionOk="0" h="1241" w="367">
                  <a:moveTo>
                    <a:pt x="111" y="227"/>
                  </a:moveTo>
                  <a:lnTo>
                    <a:pt x="149" y="197"/>
                  </a:lnTo>
                  <a:lnTo>
                    <a:pt x="149" y="149"/>
                  </a:lnTo>
                  <a:lnTo>
                    <a:pt x="126" y="135"/>
                  </a:lnTo>
                  <a:lnTo>
                    <a:pt x="152" y="97"/>
                  </a:lnTo>
                  <a:lnTo>
                    <a:pt x="153" y="61"/>
                  </a:lnTo>
                  <a:lnTo>
                    <a:pt x="142" y="48"/>
                  </a:lnTo>
                  <a:lnTo>
                    <a:pt x="153" y="20"/>
                  </a:lnTo>
                  <a:lnTo>
                    <a:pt x="146" y="0"/>
                  </a:lnTo>
                  <a:lnTo>
                    <a:pt x="113" y="38"/>
                  </a:lnTo>
                  <a:lnTo>
                    <a:pt x="118" y="95"/>
                  </a:lnTo>
                  <a:lnTo>
                    <a:pt x="109" y="115"/>
                  </a:lnTo>
                  <a:lnTo>
                    <a:pt x="115" y="138"/>
                  </a:lnTo>
                  <a:lnTo>
                    <a:pt x="96" y="212"/>
                  </a:lnTo>
                  <a:lnTo>
                    <a:pt x="111" y="227"/>
                  </a:lnTo>
                  <a:lnTo>
                    <a:pt x="111" y="227"/>
                  </a:lnTo>
                  <a:close/>
                  <a:moveTo>
                    <a:pt x="93" y="427"/>
                  </a:moveTo>
                  <a:lnTo>
                    <a:pt x="117" y="372"/>
                  </a:lnTo>
                  <a:lnTo>
                    <a:pt x="114" y="340"/>
                  </a:lnTo>
                  <a:lnTo>
                    <a:pt x="102" y="319"/>
                  </a:lnTo>
                  <a:lnTo>
                    <a:pt x="113" y="282"/>
                  </a:lnTo>
                  <a:lnTo>
                    <a:pt x="133" y="264"/>
                  </a:lnTo>
                  <a:lnTo>
                    <a:pt x="133" y="248"/>
                  </a:lnTo>
                  <a:lnTo>
                    <a:pt x="85" y="264"/>
                  </a:lnTo>
                  <a:lnTo>
                    <a:pt x="85" y="314"/>
                  </a:lnTo>
                  <a:lnTo>
                    <a:pt x="74" y="335"/>
                  </a:lnTo>
                  <a:lnTo>
                    <a:pt x="93" y="375"/>
                  </a:lnTo>
                  <a:lnTo>
                    <a:pt x="83" y="403"/>
                  </a:lnTo>
                  <a:lnTo>
                    <a:pt x="93" y="427"/>
                  </a:lnTo>
                  <a:lnTo>
                    <a:pt x="93" y="427"/>
                  </a:lnTo>
                  <a:close/>
                  <a:moveTo>
                    <a:pt x="0" y="391"/>
                  </a:moveTo>
                  <a:lnTo>
                    <a:pt x="39" y="401"/>
                  </a:lnTo>
                  <a:lnTo>
                    <a:pt x="25" y="377"/>
                  </a:lnTo>
                  <a:lnTo>
                    <a:pt x="0" y="391"/>
                  </a:lnTo>
                  <a:lnTo>
                    <a:pt x="0" y="391"/>
                  </a:lnTo>
                  <a:close/>
                  <a:moveTo>
                    <a:pt x="62" y="585"/>
                  </a:moveTo>
                  <a:lnTo>
                    <a:pt x="96" y="584"/>
                  </a:lnTo>
                  <a:lnTo>
                    <a:pt x="113" y="539"/>
                  </a:lnTo>
                  <a:lnTo>
                    <a:pt x="102" y="500"/>
                  </a:lnTo>
                  <a:lnTo>
                    <a:pt x="66" y="518"/>
                  </a:lnTo>
                  <a:lnTo>
                    <a:pt x="62" y="555"/>
                  </a:lnTo>
                  <a:lnTo>
                    <a:pt x="62" y="555"/>
                  </a:lnTo>
                  <a:lnTo>
                    <a:pt x="62" y="585"/>
                  </a:lnTo>
                  <a:lnTo>
                    <a:pt x="62" y="585"/>
                  </a:lnTo>
                  <a:close/>
                  <a:moveTo>
                    <a:pt x="161" y="794"/>
                  </a:moveTo>
                  <a:lnTo>
                    <a:pt x="130" y="803"/>
                  </a:lnTo>
                  <a:lnTo>
                    <a:pt x="151" y="814"/>
                  </a:lnTo>
                  <a:lnTo>
                    <a:pt x="161" y="794"/>
                  </a:lnTo>
                  <a:lnTo>
                    <a:pt x="161" y="794"/>
                  </a:lnTo>
                  <a:close/>
                  <a:moveTo>
                    <a:pt x="202" y="929"/>
                  </a:moveTo>
                  <a:lnTo>
                    <a:pt x="227" y="935"/>
                  </a:lnTo>
                  <a:lnTo>
                    <a:pt x="239" y="982"/>
                  </a:lnTo>
                  <a:lnTo>
                    <a:pt x="212" y="955"/>
                  </a:lnTo>
                  <a:lnTo>
                    <a:pt x="212" y="955"/>
                  </a:lnTo>
                  <a:lnTo>
                    <a:pt x="208" y="943"/>
                  </a:lnTo>
                  <a:lnTo>
                    <a:pt x="202" y="929"/>
                  </a:lnTo>
                  <a:lnTo>
                    <a:pt x="202" y="929"/>
                  </a:lnTo>
                  <a:close/>
                  <a:moveTo>
                    <a:pt x="293" y="951"/>
                  </a:moveTo>
                  <a:lnTo>
                    <a:pt x="279" y="980"/>
                  </a:lnTo>
                  <a:lnTo>
                    <a:pt x="294" y="1004"/>
                  </a:lnTo>
                  <a:lnTo>
                    <a:pt x="306" y="990"/>
                  </a:lnTo>
                  <a:lnTo>
                    <a:pt x="305" y="963"/>
                  </a:lnTo>
                  <a:lnTo>
                    <a:pt x="293" y="951"/>
                  </a:lnTo>
                  <a:lnTo>
                    <a:pt x="293" y="951"/>
                  </a:lnTo>
                  <a:close/>
                  <a:moveTo>
                    <a:pt x="252" y="1041"/>
                  </a:moveTo>
                  <a:lnTo>
                    <a:pt x="274" y="1056"/>
                  </a:lnTo>
                  <a:lnTo>
                    <a:pt x="291" y="1044"/>
                  </a:lnTo>
                  <a:lnTo>
                    <a:pt x="273" y="1012"/>
                  </a:lnTo>
                  <a:lnTo>
                    <a:pt x="243" y="1018"/>
                  </a:lnTo>
                  <a:lnTo>
                    <a:pt x="252" y="1041"/>
                  </a:lnTo>
                  <a:lnTo>
                    <a:pt x="252" y="1041"/>
                  </a:lnTo>
                  <a:close/>
                  <a:moveTo>
                    <a:pt x="311" y="1130"/>
                  </a:moveTo>
                  <a:lnTo>
                    <a:pt x="337" y="1098"/>
                  </a:lnTo>
                  <a:lnTo>
                    <a:pt x="318" y="1097"/>
                  </a:lnTo>
                  <a:lnTo>
                    <a:pt x="300" y="1120"/>
                  </a:lnTo>
                  <a:lnTo>
                    <a:pt x="311" y="1130"/>
                  </a:lnTo>
                  <a:lnTo>
                    <a:pt x="311" y="1130"/>
                  </a:lnTo>
                  <a:close/>
                  <a:moveTo>
                    <a:pt x="339" y="1138"/>
                  </a:moveTo>
                  <a:lnTo>
                    <a:pt x="315" y="1162"/>
                  </a:lnTo>
                  <a:lnTo>
                    <a:pt x="316" y="1196"/>
                  </a:lnTo>
                  <a:lnTo>
                    <a:pt x="316" y="1196"/>
                  </a:lnTo>
                  <a:lnTo>
                    <a:pt x="324" y="1200"/>
                  </a:lnTo>
                  <a:lnTo>
                    <a:pt x="330" y="1203"/>
                  </a:lnTo>
                  <a:lnTo>
                    <a:pt x="334" y="1206"/>
                  </a:lnTo>
                  <a:lnTo>
                    <a:pt x="334" y="1206"/>
                  </a:lnTo>
                  <a:lnTo>
                    <a:pt x="341" y="1224"/>
                  </a:lnTo>
                  <a:lnTo>
                    <a:pt x="347" y="1241"/>
                  </a:lnTo>
                  <a:lnTo>
                    <a:pt x="367" y="1216"/>
                  </a:lnTo>
                  <a:lnTo>
                    <a:pt x="358" y="1188"/>
                  </a:lnTo>
                  <a:lnTo>
                    <a:pt x="359" y="1155"/>
                  </a:lnTo>
                  <a:lnTo>
                    <a:pt x="339" y="113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17"/>
            <p:cNvSpPr/>
            <p:nvPr/>
          </p:nvSpPr>
          <p:spPr>
            <a:xfrm>
              <a:off x="831000" y="1038184"/>
              <a:ext cx="3661643" cy="2206859"/>
            </a:xfrm>
            <a:custGeom>
              <a:rect b="b" l="l" r="r" t="t"/>
              <a:pathLst>
                <a:path extrusionOk="0" h="13597" w="22552">
                  <a:moveTo>
                    <a:pt x="17494" y="12489"/>
                  </a:moveTo>
                  <a:lnTo>
                    <a:pt x="17491" y="12485"/>
                  </a:lnTo>
                  <a:lnTo>
                    <a:pt x="17461" y="12457"/>
                  </a:lnTo>
                  <a:lnTo>
                    <a:pt x="17462" y="12457"/>
                  </a:lnTo>
                  <a:lnTo>
                    <a:pt x="17469" y="12439"/>
                  </a:lnTo>
                  <a:lnTo>
                    <a:pt x="17469" y="12419"/>
                  </a:lnTo>
                  <a:lnTo>
                    <a:pt x="17456" y="12411"/>
                  </a:lnTo>
                  <a:lnTo>
                    <a:pt x="17451" y="12382"/>
                  </a:lnTo>
                  <a:lnTo>
                    <a:pt x="17452" y="12369"/>
                  </a:lnTo>
                  <a:lnTo>
                    <a:pt x="17472" y="12356"/>
                  </a:lnTo>
                  <a:lnTo>
                    <a:pt x="17512" y="12362"/>
                  </a:lnTo>
                  <a:lnTo>
                    <a:pt x="17525" y="12358"/>
                  </a:lnTo>
                  <a:lnTo>
                    <a:pt x="17525" y="12329"/>
                  </a:lnTo>
                  <a:lnTo>
                    <a:pt x="17520" y="12311"/>
                  </a:lnTo>
                  <a:lnTo>
                    <a:pt x="17522" y="12289"/>
                  </a:lnTo>
                  <a:lnTo>
                    <a:pt x="17530" y="12272"/>
                  </a:lnTo>
                  <a:lnTo>
                    <a:pt x="17529" y="12241"/>
                  </a:lnTo>
                  <a:lnTo>
                    <a:pt x="17527" y="12210"/>
                  </a:lnTo>
                  <a:lnTo>
                    <a:pt x="17506" y="12196"/>
                  </a:lnTo>
                  <a:lnTo>
                    <a:pt x="17506" y="12137"/>
                  </a:lnTo>
                  <a:lnTo>
                    <a:pt x="17503" y="12109"/>
                  </a:lnTo>
                  <a:lnTo>
                    <a:pt x="17499" y="12068"/>
                  </a:lnTo>
                  <a:lnTo>
                    <a:pt x="17500" y="12037"/>
                  </a:lnTo>
                  <a:lnTo>
                    <a:pt x="17478" y="12007"/>
                  </a:lnTo>
                  <a:lnTo>
                    <a:pt x="17467" y="11986"/>
                  </a:lnTo>
                  <a:lnTo>
                    <a:pt x="17459" y="11961"/>
                  </a:lnTo>
                  <a:lnTo>
                    <a:pt x="17419" y="11898"/>
                  </a:lnTo>
                  <a:lnTo>
                    <a:pt x="17406" y="11870"/>
                  </a:lnTo>
                  <a:lnTo>
                    <a:pt x="17414" y="11855"/>
                  </a:lnTo>
                  <a:lnTo>
                    <a:pt x="17435" y="11840"/>
                  </a:lnTo>
                  <a:lnTo>
                    <a:pt x="17455" y="11838"/>
                  </a:lnTo>
                  <a:lnTo>
                    <a:pt x="17471" y="11817"/>
                  </a:lnTo>
                  <a:lnTo>
                    <a:pt x="17478" y="11794"/>
                  </a:lnTo>
                  <a:lnTo>
                    <a:pt x="17509" y="11746"/>
                  </a:lnTo>
                  <a:lnTo>
                    <a:pt x="17523" y="11742"/>
                  </a:lnTo>
                  <a:lnTo>
                    <a:pt x="17550" y="11749"/>
                  </a:lnTo>
                  <a:lnTo>
                    <a:pt x="17572" y="11757"/>
                  </a:lnTo>
                  <a:lnTo>
                    <a:pt x="17681" y="11778"/>
                  </a:lnTo>
                  <a:lnTo>
                    <a:pt x="17697" y="11783"/>
                  </a:lnTo>
                  <a:lnTo>
                    <a:pt x="17717" y="11783"/>
                  </a:lnTo>
                  <a:lnTo>
                    <a:pt x="17730" y="11765"/>
                  </a:lnTo>
                  <a:lnTo>
                    <a:pt x="17726" y="11741"/>
                  </a:lnTo>
                  <a:lnTo>
                    <a:pt x="17715" y="11721"/>
                  </a:lnTo>
                  <a:lnTo>
                    <a:pt x="17713" y="11704"/>
                  </a:lnTo>
                  <a:lnTo>
                    <a:pt x="17719" y="11690"/>
                  </a:lnTo>
                  <a:lnTo>
                    <a:pt x="17713" y="11673"/>
                  </a:lnTo>
                  <a:lnTo>
                    <a:pt x="17709" y="11653"/>
                  </a:lnTo>
                  <a:lnTo>
                    <a:pt x="17723" y="11619"/>
                  </a:lnTo>
                  <a:lnTo>
                    <a:pt x="17734" y="11607"/>
                  </a:lnTo>
                  <a:lnTo>
                    <a:pt x="17729" y="11580"/>
                  </a:lnTo>
                  <a:lnTo>
                    <a:pt x="17719" y="11563"/>
                  </a:lnTo>
                  <a:lnTo>
                    <a:pt x="17724" y="11553"/>
                  </a:lnTo>
                  <a:lnTo>
                    <a:pt x="17748" y="11541"/>
                  </a:lnTo>
                  <a:lnTo>
                    <a:pt x="17738" y="11525"/>
                  </a:lnTo>
                  <a:lnTo>
                    <a:pt x="17738" y="11506"/>
                  </a:lnTo>
                  <a:lnTo>
                    <a:pt x="17727" y="11488"/>
                  </a:lnTo>
                  <a:lnTo>
                    <a:pt x="17734" y="11465"/>
                  </a:lnTo>
                  <a:lnTo>
                    <a:pt x="17751" y="11453"/>
                  </a:lnTo>
                  <a:lnTo>
                    <a:pt x="17751" y="11439"/>
                  </a:lnTo>
                  <a:lnTo>
                    <a:pt x="17741" y="11421"/>
                  </a:lnTo>
                  <a:lnTo>
                    <a:pt x="17729" y="11386"/>
                  </a:lnTo>
                  <a:lnTo>
                    <a:pt x="17726" y="11346"/>
                  </a:lnTo>
                  <a:lnTo>
                    <a:pt x="17737" y="11341"/>
                  </a:lnTo>
                  <a:lnTo>
                    <a:pt x="17745" y="11334"/>
                  </a:lnTo>
                  <a:lnTo>
                    <a:pt x="17743" y="11321"/>
                  </a:lnTo>
                  <a:lnTo>
                    <a:pt x="17736" y="11309"/>
                  </a:lnTo>
                  <a:lnTo>
                    <a:pt x="17738" y="11289"/>
                  </a:lnTo>
                  <a:lnTo>
                    <a:pt x="17723" y="11279"/>
                  </a:lnTo>
                  <a:lnTo>
                    <a:pt x="17712" y="11264"/>
                  </a:lnTo>
                  <a:lnTo>
                    <a:pt x="17722" y="11239"/>
                  </a:lnTo>
                  <a:lnTo>
                    <a:pt x="17724" y="11210"/>
                  </a:lnTo>
                  <a:lnTo>
                    <a:pt x="17717" y="11202"/>
                  </a:lnTo>
                  <a:lnTo>
                    <a:pt x="17701" y="11181"/>
                  </a:lnTo>
                  <a:lnTo>
                    <a:pt x="17701" y="11166"/>
                  </a:lnTo>
                  <a:lnTo>
                    <a:pt x="17725" y="11137"/>
                  </a:lnTo>
                  <a:lnTo>
                    <a:pt x="17751" y="11132"/>
                  </a:lnTo>
                  <a:lnTo>
                    <a:pt x="17758" y="11119"/>
                  </a:lnTo>
                  <a:lnTo>
                    <a:pt x="17759" y="11089"/>
                  </a:lnTo>
                  <a:lnTo>
                    <a:pt x="17766" y="11053"/>
                  </a:lnTo>
                  <a:lnTo>
                    <a:pt x="17746" y="11041"/>
                  </a:lnTo>
                  <a:lnTo>
                    <a:pt x="17729" y="11024"/>
                  </a:lnTo>
                  <a:lnTo>
                    <a:pt x="17726" y="11000"/>
                  </a:lnTo>
                  <a:lnTo>
                    <a:pt x="17697" y="10969"/>
                  </a:lnTo>
                  <a:lnTo>
                    <a:pt x="17691" y="10951"/>
                  </a:lnTo>
                  <a:lnTo>
                    <a:pt x="17709" y="10935"/>
                  </a:lnTo>
                  <a:lnTo>
                    <a:pt x="17691" y="10904"/>
                  </a:lnTo>
                  <a:lnTo>
                    <a:pt x="17681" y="10885"/>
                  </a:lnTo>
                  <a:lnTo>
                    <a:pt x="17653" y="10884"/>
                  </a:lnTo>
                  <a:lnTo>
                    <a:pt x="17635" y="10870"/>
                  </a:lnTo>
                  <a:lnTo>
                    <a:pt x="17602" y="10858"/>
                  </a:lnTo>
                  <a:lnTo>
                    <a:pt x="17585" y="10875"/>
                  </a:lnTo>
                  <a:lnTo>
                    <a:pt x="17557" y="10878"/>
                  </a:lnTo>
                  <a:lnTo>
                    <a:pt x="17538" y="10895"/>
                  </a:lnTo>
                  <a:lnTo>
                    <a:pt x="17534" y="10921"/>
                  </a:lnTo>
                  <a:lnTo>
                    <a:pt x="17516" y="10927"/>
                  </a:lnTo>
                  <a:lnTo>
                    <a:pt x="17499" y="10931"/>
                  </a:lnTo>
                  <a:lnTo>
                    <a:pt x="17489" y="10965"/>
                  </a:lnTo>
                  <a:lnTo>
                    <a:pt x="17455" y="10965"/>
                  </a:lnTo>
                  <a:lnTo>
                    <a:pt x="17433" y="10968"/>
                  </a:lnTo>
                  <a:lnTo>
                    <a:pt x="17423" y="10993"/>
                  </a:lnTo>
                  <a:lnTo>
                    <a:pt x="17423" y="11020"/>
                  </a:lnTo>
                  <a:lnTo>
                    <a:pt x="17400" y="11031"/>
                  </a:lnTo>
                  <a:lnTo>
                    <a:pt x="17392" y="11063"/>
                  </a:lnTo>
                  <a:lnTo>
                    <a:pt x="17394" y="11082"/>
                  </a:lnTo>
                  <a:lnTo>
                    <a:pt x="17377" y="11090"/>
                  </a:lnTo>
                  <a:lnTo>
                    <a:pt x="17355" y="11110"/>
                  </a:lnTo>
                  <a:lnTo>
                    <a:pt x="17307" y="11119"/>
                  </a:lnTo>
                  <a:lnTo>
                    <a:pt x="17290" y="11125"/>
                  </a:lnTo>
                  <a:lnTo>
                    <a:pt x="17266" y="11119"/>
                  </a:lnTo>
                  <a:lnTo>
                    <a:pt x="17252" y="11133"/>
                  </a:lnTo>
                  <a:lnTo>
                    <a:pt x="17231" y="11140"/>
                  </a:lnTo>
                  <a:lnTo>
                    <a:pt x="17222" y="11118"/>
                  </a:lnTo>
                  <a:lnTo>
                    <a:pt x="17207" y="11095"/>
                  </a:lnTo>
                  <a:lnTo>
                    <a:pt x="17182" y="11095"/>
                  </a:lnTo>
                  <a:lnTo>
                    <a:pt x="17160" y="11112"/>
                  </a:lnTo>
                  <a:lnTo>
                    <a:pt x="17133" y="11119"/>
                  </a:lnTo>
                  <a:lnTo>
                    <a:pt x="17125" y="11101"/>
                  </a:lnTo>
                  <a:lnTo>
                    <a:pt x="17097" y="11067"/>
                  </a:lnTo>
                  <a:lnTo>
                    <a:pt x="17083" y="11058"/>
                  </a:lnTo>
                  <a:lnTo>
                    <a:pt x="17050" y="11017"/>
                  </a:lnTo>
                  <a:lnTo>
                    <a:pt x="17050" y="10992"/>
                  </a:lnTo>
                  <a:lnTo>
                    <a:pt x="17058" y="10982"/>
                  </a:lnTo>
                  <a:lnTo>
                    <a:pt x="17063" y="10950"/>
                  </a:lnTo>
                  <a:lnTo>
                    <a:pt x="17053" y="10922"/>
                  </a:lnTo>
                  <a:lnTo>
                    <a:pt x="17046" y="10892"/>
                  </a:lnTo>
                  <a:lnTo>
                    <a:pt x="17018" y="10894"/>
                  </a:lnTo>
                  <a:lnTo>
                    <a:pt x="17015" y="10874"/>
                  </a:lnTo>
                  <a:lnTo>
                    <a:pt x="17014" y="10850"/>
                  </a:lnTo>
                  <a:lnTo>
                    <a:pt x="17028" y="10830"/>
                  </a:lnTo>
                  <a:lnTo>
                    <a:pt x="17032" y="10807"/>
                  </a:lnTo>
                  <a:lnTo>
                    <a:pt x="17019" y="10801"/>
                  </a:lnTo>
                  <a:lnTo>
                    <a:pt x="17006" y="10804"/>
                  </a:lnTo>
                  <a:lnTo>
                    <a:pt x="16987" y="10818"/>
                  </a:lnTo>
                  <a:lnTo>
                    <a:pt x="16968" y="10820"/>
                  </a:lnTo>
                  <a:lnTo>
                    <a:pt x="16949" y="10825"/>
                  </a:lnTo>
                  <a:lnTo>
                    <a:pt x="16926" y="10821"/>
                  </a:lnTo>
                  <a:lnTo>
                    <a:pt x="16908" y="10807"/>
                  </a:lnTo>
                  <a:lnTo>
                    <a:pt x="16892" y="10805"/>
                  </a:lnTo>
                  <a:lnTo>
                    <a:pt x="16883" y="10797"/>
                  </a:lnTo>
                  <a:lnTo>
                    <a:pt x="16846" y="10781"/>
                  </a:lnTo>
                  <a:lnTo>
                    <a:pt x="16842" y="10764"/>
                  </a:lnTo>
                  <a:lnTo>
                    <a:pt x="16827" y="10748"/>
                  </a:lnTo>
                  <a:lnTo>
                    <a:pt x="16818" y="10749"/>
                  </a:lnTo>
                  <a:lnTo>
                    <a:pt x="16799" y="10733"/>
                  </a:lnTo>
                  <a:lnTo>
                    <a:pt x="16794" y="10717"/>
                  </a:lnTo>
                  <a:lnTo>
                    <a:pt x="16775" y="10715"/>
                  </a:lnTo>
                  <a:lnTo>
                    <a:pt x="16758" y="10694"/>
                  </a:lnTo>
                  <a:lnTo>
                    <a:pt x="16751" y="10675"/>
                  </a:lnTo>
                  <a:lnTo>
                    <a:pt x="16738" y="10662"/>
                  </a:lnTo>
                  <a:lnTo>
                    <a:pt x="16721" y="10664"/>
                  </a:lnTo>
                  <a:lnTo>
                    <a:pt x="16714" y="10685"/>
                  </a:lnTo>
                  <a:lnTo>
                    <a:pt x="16696" y="10680"/>
                  </a:lnTo>
                  <a:lnTo>
                    <a:pt x="16679" y="10687"/>
                  </a:lnTo>
                  <a:lnTo>
                    <a:pt x="16674" y="10700"/>
                  </a:lnTo>
                  <a:lnTo>
                    <a:pt x="16653" y="10687"/>
                  </a:lnTo>
                  <a:lnTo>
                    <a:pt x="16642" y="10674"/>
                  </a:lnTo>
                  <a:lnTo>
                    <a:pt x="16624" y="10664"/>
                  </a:lnTo>
                  <a:lnTo>
                    <a:pt x="16586" y="10661"/>
                  </a:lnTo>
                  <a:lnTo>
                    <a:pt x="16575" y="10651"/>
                  </a:lnTo>
                  <a:lnTo>
                    <a:pt x="16589" y="10637"/>
                  </a:lnTo>
                  <a:lnTo>
                    <a:pt x="16589" y="10627"/>
                  </a:lnTo>
                  <a:lnTo>
                    <a:pt x="16566" y="10627"/>
                  </a:lnTo>
                  <a:lnTo>
                    <a:pt x="16547" y="10643"/>
                  </a:lnTo>
                  <a:lnTo>
                    <a:pt x="16511" y="10638"/>
                  </a:lnTo>
                  <a:lnTo>
                    <a:pt x="16498" y="10645"/>
                  </a:lnTo>
                  <a:lnTo>
                    <a:pt x="16481" y="10636"/>
                  </a:lnTo>
                  <a:lnTo>
                    <a:pt x="16463" y="10642"/>
                  </a:lnTo>
                  <a:lnTo>
                    <a:pt x="16442" y="10638"/>
                  </a:lnTo>
                  <a:lnTo>
                    <a:pt x="16429" y="10615"/>
                  </a:lnTo>
                  <a:lnTo>
                    <a:pt x="16400" y="10606"/>
                  </a:lnTo>
                  <a:lnTo>
                    <a:pt x="16362" y="10566"/>
                  </a:lnTo>
                  <a:lnTo>
                    <a:pt x="16344" y="10533"/>
                  </a:lnTo>
                  <a:lnTo>
                    <a:pt x="16347" y="10509"/>
                  </a:lnTo>
                  <a:lnTo>
                    <a:pt x="16340" y="10479"/>
                  </a:lnTo>
                  <a:lnTo>
                    <a:pt x="16321" y="10476"/>
                  </a:lnTo>
                  <a:lnTo>
                    <a:pt x="16302" y="10465"/>
                  </a:lnTo>
                  <a:lnTo>
                    <a:pt x="16300" y="10430"/>
                  </a:lnTo>
                  <a:lnTo>
                    <a:pt x="16287" y="10420"/>
                  </a:lnTo>
                  <a:lnTo>
                    <a:pt x="16280" y="10385"/>
                  </a:lnTo>
                  <a:lnTo>
                    <a:pt x="16270" y="10353"/>
                  </a:lnTo>
                  <a:lnTo>
                    <a:pt x="16208" y="10313"/>
                  </a:lnTo>
                  <a:lnTo>
                    <a:pt x="16175" y="10270"/>
                  </a:lnTo>
                  <a:lnTo>
                    <a:pt x="16171" y="10248"/>
                  </a:lnTo>
                  <a:lnTo>
                    <a:pt x="16155" y="10221"/>
                  </a:lnTo>
                  <a:lnTo>
                    <a:pt x="16138" y="10230"/>
                  </a:lnTo>
                  <a:lnTo>
                    <a:pt x="16128" y="10224"/>
                  </a:lnTo>
                  <a:lnTo>
                    <a:pt x="16133" y="10205"/>
                  </a:lnTo>
                  <a:lnTo>
                    <a:pt x="16134" y="10191"/>
                  </a:lnTo>
                  <a:lnTo>
                    <a:pt x="16113" y="10174"/>
                  </a:lnTo>
                  <a:lnTo>
                    <a:pt x="16101" y="10145"/>
                  </a:lnTo>
                  <a:lnTo>
                    <a:pt x="16085" y="10137"/>
                  </a:lnTo>
                  <a:lnTo>
                    <a:pt x="16079" y="10112"/>
                  </a:lnTo>
                  <a:lnTo>
                    <a:pt x="16057" y="10086"/>
                  </a:lnTo>
                  <a:lnTo>
                    <a:pt x="16043" y="10057"/>
                  </a:lnTo>
                  <a:lnTo>
                    <a:pt x="16004" y="10033"/>
                  </a:lnTo>
                  <a:lnTo>
                    <a:pt x="16001" y="10015"/>
                  </a:lnTo>
                  <a:lnTo>
                    <a:pt x="16010" y="9992"/>
                  </a:lnTo>
                  <a:lnTo>
                    <a:pt x="16006" y="9973"/>
                  </a:lnTo>
                  <a:lnTo>
                    <a:pt x="15962" y="9971"/>
                  </a:lnTo>
                  <a:lnTo>
                    <a:pt x="15954" y="9959"/>
                  </a:lnTo>
                  <a:lnTo>
                    <a:pt x="15954" y="9943"/>
                  </a:lnTo>
                  <a:lnTo>
                    <a:pt x="15946" y="9922"/>
                  </a:lnTo>
                  <a:lnTo>
                    <a:pt x="15944" y="9899"/>
                  </a:lnTo>
                  <a:lnTo>
                    <a:pt x="15933" y="9879"/>
                  </a:lnTo>
                  <a:lnTo>
                    <a:pt x="15915" y="9870"/>
                  </a:lnTo>
                  <a:lnTo>
                    <a:pt x="15915" y="9853"/>
                  </a:lnTo>
                  <a:lnTo>
                    <a:pt x="15903" y="9842"/>
                  </a:lnTo>
                  <a:lnTo>
                    <a:pt x="15887" y="9845"/>
                  </a:lnTo>
                  <a:lnTo>
                    <a:pt x="15859" y="9837"/>
                  </a:lnTo>
                  <a:lnTo>
                    <a:pt x="15851" y="9821"/>
                  </a:lnTo>
                  <a:lnTo>
                    <a:pt x="15860" y="9805"/>
                  </a:lnTo>
                  <a:lnTo>
                    <a:pt x="15854" y="9790"/>
                  </a:lnTo>
                  <a:lnTo>
                    <a:pt x="15831" y="9784"/>
                  </a:lnTo>
                  <a:lnTo>
                    <a:pt x="15814" y="9799"/>
                  </a:lnTo>
                  <a:lnTo>
                    <a:pt x="15805" y="9786"/>
                  </a:lnTo>
                  <a:lnTo>
                    <a:pt x="15786" y="9784"/>
                  </a:lnTo>
                  <a:lnTo>
                    <a:pt x="15781" y="9767"/>
                  </a:lnTo>
                  <a:lnTo>
                    <a:pt x="15785" y="9750"/>
                  </a:lnTo>
                  <a:lnTo>
                    <a:pt x="15775" y="9734"/>
                  </a:lnTo>
                  <a:lnTo>
                    <a:pt x="15752" y="9726"/>
                  </a:lnTo>
                  <a:lnTo>
                    <a:pt x="15735" y="9728"/>
                  </a:lnTo>
                  <a:lnTo>
                    <a:pt x="15717" y="9708"/>
                  </a:lnTo>
                  <a:lnTo>
                    <a:pt x="15705" y="9714"/>
                  </a:lnTo>
                  <a:lnTo>
                    <a:pt x="15680" y="9714"/>
                  </a:lnTo>
                  <a:lnTo>
                    <a:pt x="15666" y="9707"/>
                  </a:lnTo>
                  <a:lnTo>
                    <a:pt x="15649" y="9718"/>
                  </a:lnTo>
                  <a:lnTo>
                    <a:pt x="15652" y="9738"/>
                  </a:lnTo>
                  <a:lnTo>
                    <a:pt x="15638" y="9744"/>
                  </a:lnTo>
                  <a:lnTo>
                    <a:pt x="15607" y="9730"/>
                  </a:lnTo>
                  <a:lnTo>
                    <a:pt x="15597" y="9719"/>
                  </a:lnTo>
                  <a:lnTo>
                    <a:pt x="15574" y="9726"/>
                  </a:lnTo>
                  <a:lnTo>
                    <a:pt x="15535" y="9726"/>
                  </a:lnTo>
                  <a:lnTo>
                    <a:pt x="15529" y="9711"/>
                  </a:lnTo>
                  <a:lnTo>
                    <a:pt x="15506" y="9693"/>
                  </a:lnTo>
                  <a:lnTo>
                    <a:pt x="15452" y="9688"/>
                  </a:lnTo>
                  <a:lnTo>
                    <a:pt x="15428" y="9670"/>
                  </a:lnTo>
                  <a:lnTo>
                    <a:pt x="15402" y="9668"/>
                  </a:lnTo>
                  <a:lnTo>
                    <a:pt x="15382" y="9663"/>
                  </a:lnTo>
                  <a:lnTo>
                    <a:pt x="15373" y="9668"/>
                  </a:lnTo>
                  <a:lnTo>
                    <a:pt x="15324" y="9674"/>
                  </a:lnTo>
                  <a:lnTo>
                    <a:pt x="15314" y="9700"/>
                  </a:lnTo>
                  <a:lnTo>
                    <a:pt x="15301" y="9700"/>
                  </a:lnTo>
                  <a:lnTo>
                    <a:pt x="15285" y="9714"/>
                  </a:lnTo>
                  <a:lnTo>
                    <a:pt x="15251" y="9713"/>
                  </a:lnTo>
                  <a:lnTo>
                    <a:pt x="15229" y="9717"/>
                  </a:lnTo>
                  <a:lnTo>
                    <a:pt x="15192" y="9710"/>
                  </a:lnTo>
                  <a:lnTo>
                    <a:pt x="15172" y="9732"/>
                  </a:lnTo>
                  <a:lnTo>
                    <a:pt x="15143" y="9732"/>
                  </a:lnTo>
                  <a:lnTo>
                    <a:pt x="15129" y="9759"/>
                  </a:lnTo>
                  <a:lnTo>
                    <a:pt x="15104" y="9769"/>
                  </a:lnTo>
                  <a:lnTo>
                    <a:pt x="15079" y="9767"/>
                  </a:lnTo>
                  <a:lnTo>
                    <a:pt x="15073" y="9773"/>
                  </a:lnTo>
                  <a:lnTo>
                    <a:pt x="15050" y="9774"/>
                  </a:lnTo>
                  <a:lnTo>
                    <a:pt x="15030" y="9781"/>
                  </a:lnTo>
                  <a:lnTo>
                    <a:pt x="14985" y="9787"/>
                  </a:lnTo>
                  <a:lnTo>
                    <a:pt x="14967" y="9803"/>
                  </a:lnTo>
                  <a:lnTo>
                    <a:pt x="14967" y="9824"/>
                  </a:lnTo>
                  <a:lnTo>
                    <a:pt x="14941" y="9853"/>
                  </a:lnTo>
                  <a:lnTo>
                    <a:pt x="14932" y="9885"/>
                  </a:lnTo>
                  <a:lnTo>
                    <a:pt x="14919" y="9903"/>
                  </a:lnTo>
                  <a:lnTo>
                    <a:pt x="14919" y="9920"/>
                  </a:lnTo>
                  <a:lnTo>
                    <a:pt x="14907" y="9935"/>
                  </a:lnTo>
                  <a:lnTo>
                    <a:pt x="14907" y="9977"/>
                  </a:lnTo>
                  <a:lnTo>
                    <a:pt x="14919" y="9990"/>
                  </a:lnTo>
                  <a:lnTo>
                    <a:pt x="14936" y="9993"/>
                  </a:lnTo>
                  <a:lnTo>
                    <a:pt x="14974" y="9970"/>
                  </a:lnTo>
                  <a:lnTo>
                    <a:pt x="14998" y="9959"/>
                  </a:lnTo>
                  <a:lnTo>
                    <a:pt x="15018" y="9964"/>
                  </a:lnTo>
                  <a:lnTo>
                    <a:pt x="15043" y="10005"/>
                  </a:lnTo>
                  <a:lnTo>
                    <a:pt x="15056" y="10037"/>
                  </a:lnTo>
                  <a:lnTo>
                    <a:pt x="15081" y="10056"/>
                  </a:lnTo>
                  <a:lnTo>
                    <a:pt x="15081" y="10082"/>
                  </a:lnTo>
                  <a:lnTo>
                    <a:pt x="15088" y="10102"/>
                  </a:lnTo>
                  <a:lnTo>
                    <a:pt x="15086" y="10143"/>
                  </a:lnTo>
                  <a:lnTo>
                    <a:pt x="15066" y="10159"/>
                  </a:lnTo>
                  <a:lnTo>
                    <a:pt x="15043" y="10193"/>
                  </a:lnTo>
                  <a:lnTo>
                    <a:pt x="15036" y="10232"/>
                  </a:lnTo>
                  <a:lnTo>
                    <a:pt x="15014" y="10249"/>
                  </a:lnTo>
                  <a:lnTo>
                    <a:pt x="14995" y="10284"/>
                  </a:lnTo>
                  <a:lnTo>
                    <a:pt x="14993" y="10312"/>
                  </a:lnTo>
                  <a:lnTo>
                    <a:pt x="15010" y="10341"/>
                  </a:lnTo>
                  <a:lnTo>
                    <a:pt x="15004" y="10359"/>
                  </a:lnTo>
                  <a:lnTo>
                    <a:pt x="15009" y="10396"/>
                  </a:lnTo>
                  <a:lnTo>
                    <a:pt x="15029" y="10418"/>
                  </a:lnTo>
                  <a:lnTo>
                    <a:pt x="15025" y="10450"/>
                  </a:lnTo>
                  <a:lnTo>
                    <a:pt x="15005" y="10461"/>
                  </a:lnTo>
                  <a:lnTo>
                    <a:pt x="14999" y="10480"/>
                  </a:lnTo>
                  <a:lnTo>
                    <a:pt x="15011" y="10511"/>
                  </a:lnTo>
                  <a:lnTo>
                    <a:pt x="15012" y="10561"/>
                  </a:lnTo>
                  <a:lnTo>
                    <a:pt x="15003" y="10575"/>
                  </a:lnTo>
                  <a:lnTo>
                    <a:pt x="15006" y="10622"/>
                  </a:lnTo>
                  <a:lnTo>
                    <a:pt x="15022" y="10625"/>
                  </a:lnTo>
                  <a:lnTo>
                    <a:pt x="15035" y="10636"/>
                  </a:lnTo>
                  <a:lnTo>
                    <a:pt x="15049" y="10625"/>
                  </a:lnTo>
                  <a:lnTo>
                    <a:pt x="15061" y="10634"/>
                  </a:lnTo>
                  <a:lnTo>
                    <a:pt x="15069" y="10669"/>
                  </a:lnTo>
                  <a:lnTo>
                    <a:pt x="15058" y="10701"/>
                  </a:lnTo>
                  <a:lnTo>
                    <a:pt x="15032" y="10727"/>
                  </a:lnTo>
                  <a:lnTo>
                    <a:pt x="14971" y="10737"/>
                  </a:lnTo>
                  <a:lnTo>
                    <a:pt x="14932" y="10765"/>
                  </a:lnTo>
                  <a:lnTo>
                    <a:pt x="14851" y="10842"/>
                  </a:lnTo>
                  <a:lnTo>
                    <a:pt x="14831" y="10845"/>
                  </a:lnTo>
                  <a:lnTo>
                    <a:pt x="14807" y="10825"/>
                  </a:lnTo>
                  <a:lnTo>
                    <a:pt x="14756" y="10818"/>
                  </a:lnTo>
                  <a:lnTo>
                    <a:pt x="14725" y="10824"/>
                  </a:lnTo>
                  <a:lnTo>
                    <a:pt x="14720" y="10811"/>
                  </a:lnTo>
                  <a:lnTo>
                    <a:pt x="14696" y="10807"/>
                  </a:lnTo>
                  <a:lnTo>
                    <a:pt x="14677" y="10814"/>
                  </a:lnTo>
                  <a:lnTo>
                    <a:pt x="14661" y="10797"/>
                  </a:lnTo>
                  <a:lnTo>
                    <a:pt x="14597" y="10777"/>
                  </a:lnTo>
                  <a:lnTo>
                    <a:pt x="14539" y="10787"/>
                  </a:lnTo>
                  <a:lnTo>
                    <a:pt x="14538" y="10804"/>
                  </a:lnTo>
                  <a:lnTo>
                    <a:pt x="14500" y="10827"/>
                  </a:lnTo>
                  <a:lnTo>
                    <a:pt x="14470" y="10828"/>
                  </a:lnTo>
                  <a:lnTo>
                    <a:pt x="14452" y="10814"/>
                  </a:lnTo>
                  <a:lnTo>
                    <a:pt x="14420" y="10831"/>
                  </a:lnTo>
                  <a:lnTo>
                    <a:pt x="14395" y="10822"/>
                  </a:lnTo>
                  <a:lnTo>
                    <a:pt x="14375" y="10792"/>
                  </a:lnTo>
                  <a:lnTo>
                    <a:pt x="14334" y="10766"/>
                  </a:lnTo>
                  <a:lnTo>
                    <a:pt x="14302" y="10762"/>
                  </a:lnTo>
                  <a:lnTo>
                    <a:pt x="14252" y="10775"/>
                  </a:lnTo>
                  <a:lnTo>
                    <a:pt x="14240" y="10766"/>
                  </a:lnTo>
                  <a:lnTo>
                    <a:pt x="14211" y="10766"/>
                  </a:lnTo>
                  <a:lnTo>
                    <a:pt x="14185" y="10791"/>
                  </a:lnTo>
                  <a:lnTo>
                    <a:pt x="14172" y="10827"/>
                  </a:lnTo>
                  <a:lnTo>
                    <a:pt x="14147" y="10853"/>
                  </a:lnTo>
                  <a:lnTo>
                    <a:pt x="14111" y="10868"/>
                  </a:lnTo>
                  <a:lnTo>
                    <a:pt x="14089" y="10903"/>
                  </a:lnTo>
                  <a:lnTo>
                    <a:pt x="14089" y="10917"/>
                  </a:lnTo>
                  <a:lnTo>
                    <a:pt x="14079" y="10951"/>
                  </a:lnTo>
                  <a:lnTo>
                    <a:pt x="14045" y="10982"/>
                  </a:lnTo>
                  <a:lnTo>
                    <a:pt x="13966" y="10981"/>
                  </a:lnTo>
                  <a:lnTo>
                    <a:pt x="13938" y="10984"/>
                  </a:lnTo>
                  <a:lnTo>
                    <a:pt x="13912" y="11016"/>
                  </a:lnTo>
                  <a:lnTo>
                    <a:pt x="13871" y="11015"/>
                  </a:lnTo>
                  <a:lnTo>
                    <a:pt x="13808" y="11052"/>
                  </a:lnTo>
                  <a:lnTo>
                    <a:pt x="13780" y="11094"/>
                  </a:lnTo>
                  <a:lnTo>
                    <a:pt x="13760" y="11096"/>
                  </a:lnTo>
                  <a:lnTo>
                    <a:pt x="13729" y="11080"/>
                  </a:lnTo>
                  <a:lnTo>
                    <a:pt x="13691" y="11080"/>
                  </a:lnTo>
                  <a:lnTo>
                    <a:pt x="13673" y="11093"/>
                  </a:lnTo>
                  <a:lnTo>
                    <a:pt x="13630" y="11099"/>
                  </a:lnTo>
                  <a:lnTo>
                    <a:pt x="13527" y="11100"/>
                  </a:lnTo>
                  <a:lnTo>
                    <a:pt x="13459" y="11081"/>
                  </a:lnTo>
                  <a:lnTo>
                    <a:pt x="13382" y="11088"/>
                  </a:lnTo>
                  <a:lnTo>
                    <a:pt x="13357" y="11087"/>
                  </a:lnTo>
                  <a:lnTo>
                    <a:pt x="13327" y="11055"/>
                  </a:lnTo>
                  <a:lnTo>
                    <a:pt x="13304" y="11050"/>
                  </a:lnTo>
                  <a:lnTo>
                    <a:pt x="13284" y="11038"/>
                  </a:lnTo>
                  <a:lnTo>
                    <a:pt x="13249" y="11014"/>
                  </a:lnTo>
                  <a:lnTo>
                    <a:pt x="13230" y="10959"/>
                  </a:lnTo>
                  <a:lnTo>
                    <a:pt x="13213" y="10944"/>
                  </a:lnTo>
                  <a:lnTo>
                    <a:pt x="13178" y="10952"/>
                  </a:lnTo>
                  <a:lnTo>
                    <a:pt x="13128" y="10953"/>
                  </a:lnTo>
                  <a:lnTo>
                    <a:pt x="13068" y="10930"/>
                  </a:lnTo>
                  <a:lnTo>
                    <a:pt x="13033" y="10880"/>
                  </a:lnTo>
                  <a:lnTo>
                    <a:pt x="12966" y="10882"/>
                  </a:lnTo>
                  <a:lnTo>
                    <a:pt x="12916" y="10877"/>
                  </a:lnTo>
                  <a:lnTo>
                    <a:pt x="12878" y="10856"/>
                  </a:lnTo>
                  <a:lnTo>
                    <a:pt x="12835" y="10868"/>
                  </a:lnTo>
                  <a:lnTo>
                    <a:pt x="12790" y="10870"/>
                  </a:lnTo>
                  <a:lnTo>
                    <a:pt x="12755" y="10891"/>
                  </a:lnTo>
                  <a:lnTo>
                    <a:pt x="12688" y="10896"/>
                  </a:lnTo>
                  <a:lnTo>
                    <a:pt x="12638" y="10911"/>
                  </a:lnTo>
                  <a:lnTo>
                    <a:pt x="12609" y="10943"/>
                  </a:lnTo>
                  <a:lnTo>
                    <a:pt x="12587" y="10950"/>
                  </a:lnTo>
                  <a:lnTo>
                    <a:pt x="12565" y="10943"/>
                  </a:lnTo>
                  <a:lnTo>
                    <a:pt x="12541" y="10942"/>
                  </a:lnTo>
                  <a:lnTo>
                    <a:pt x="12517" y="10957"/>
                  </a:lnTo>
                  <a:lnTo>
                    <a:pt x="12465" y="10955"/>
                  </a:lnTo>
                  <a:lnTo>
                    <a:pt x="12452" y="10967"/>
                  </a:lnTo>
                  <a:lnTo>
                    <a:pt x="12429" y="10966"/>
                  </a:lnTo>
                  <a:lnTo>
                    <a:pt x="12376" y="10939"/>
                  </a:lnTo>
                  <a:lnTo>
                    <a:pt x="12326" y="10923"/>
                  </a:lnTo>
                  <a:lnTo>
                    <a:pt x="12316" y="10905"/>
                  </a:lnTo>
                  <a:lnTo>
                    <a:pt x="12281" y="10874"/>
                  </a:lnTo>
                  <a:lnTo>
                    <a:pt x="12260" y="10873"/>
                  </a:lnTo>
                  <a:lnTo>
                    <a:pt x="12240" y="10856"/>
                  </a:lnTo>
                  <a:lnTo>
                    <a:pt x="12241" y="10825"/>
                  </a:lnTo>
                  <a:lnTo>
                    <a:pt x="12223" y="10787"/>
                  </a:lnTo>
                  <a:lnTo>
                    <a:pt x="12207" y="10768"/>
                  </a:lnTo>
                  <a:lnTo>
                    <a:pt x="12207" y="10744"/>
                  </a:lnTo>
                  <a:lnTo>
                    <a:pt x="12190" y="10720"/>
                  </a:lnTo>
                  <a:lnTo>
                    <a:pt x="12190" y="10698"/>
                  </a:lnTo>
                  <a:lnTo>
                    <a:pt x="12178" y="10671"/>
                  </a:lnTo>
                  <a:lnTo>
                    <a:pt x="12150" y="10660"/>
                  </a:lnTo>
                  <a:lnTo>
                    <a:pt x="12078" y="10662"/>
                  </a:lnTo>
                  <a:lnTo>
                    <a:pt x="12048" y="10657"/>
                  </a:lnTo>
                  <a:lnTo>
                    <a:pt x="12025" y="10646"/>
                  </a:lnTo>
                  <a:lnTo>
                    <a:pt x="11981" y="10642"/>
                  </a:lnTo>
                  <a:lnTo>
                    <a:pt x="11964" y="10626"/>
                  </a:lnTo>
                  <a:lnTo>
                    <a:pt x="11942" y="10610"/>
                  </a:lnTo>
                  <a:lnTo>
                    <a:pt x="11879" y="10612"/>
                  </a:lnTo>
                  <a:lnTo>
                    <a:pt x="11837" y="10609"/>
                  </a:lnTo>
                  <a:lnTo>
                    <a:pt x="11797" y="10595"/>
                  </a:lnTo>
                  <a:lnTo>
                    <a:pt x="11791" y="10583"/>
                  </a:lnTo>
                  <a:lnTo>
                    <a:pt x="11745" y="10562"/>
                  </a:lnTo>
                  <a:lnTo>
                    <a:pt x="11700" y="10549"/>
                  </a:lnTo>
                  <a:lnTo>
                    <a:pt x="11678" y="10534"/>
                  </a:lnTo>
                  <a:lnTo>
                    <a:pt x="11644" y="10533"/>
                  </a:lnTo>
                  <a:lnTo>
                    <a:pt x="11622" y="10551"/>
                  </a:lnTo>
                  <a:lnTo>
                    <a:pt x="11618" y="10578"/>
                  </a:lnTo>
                  <a:lnTo>
                    <a:pt x="11627" y="10607"/>
                  </a:lnTo>
                  <a:lnTo>
                    <a:pt x="11615" y="10636"/>
                  </a:lnTo>
                  <a:lnTo>
                    <a:pt x="11598" y="10629"/>
                  </a:lnTo>
                  <a:lnTo>
                    <a:pt x="11570" y="10639"/>
                  </a:lnTo>
                  <a:lnTo>
                    <a:pt x="11552" y="10667"/>
                  </a:lnTo>
                  <a:lnTo>
                    <a:pt x="11552" y="10693"/>
                  </a:lnTo>
                  <a:lnTo>
                    <a:pt x="11518" y="10732"/>
                  </a:lnTo>
                  <a:lnTo>
                    <a:pt x="11516" y="10817"/>
                  </a:lnTo>
                  <a:lnTo>
                    <a:pt x="11530" y="10859"/>
                  </a:lnTo>
                  <a:lnTo>
                    <a:pt x="11580" y="10872"/>
                  </a:lnTo>
                  <a:lnTo>
                    <a:pt x="11596" y="10895"/>
                  </a:lnTo>
                  <a:lnTo>
                    <a:pt x="11629" y="10905"/>
                  </a:lnTo>
                  <a:lnTo>
                    <a:pt x="11635" y="10928"/>
                  </a:lnTo>
                  <a:lnTo>
                    <a:pt x="11625" y="10983"/>
                  </a:lnTo>
                  <a:lnTo>
                    <a:pt x="11624" y="11034"/>
                  </a:lnTo>
                  <a:lnTo>
                    <a:pt x="11658" y="11058"/>
                  </a:lnTo>
                  <a:lnTo>
                    <a:pt x="11676" y="11080"/>
                  </a:lnTo>
                  <a:lnTo>
                    <a:pt x="11645" y="11131"/>
                  </a:lnTo>
                  <a:lnTo>
                    <a:pt x="11587" y="11138"/>
                  </a:lnTo>
                  <a:lnTo>
                    <a:pt x="11555" y="11132"/>
                  </a:lnTo>
                  <a:lnTo>
                    <a:pt x="11547" y="11141"/>
                  </a:lnTo>
                  <a:lnTo>
                    <a:pt x="11515" y="11144"/>
                  </a:lnTo>
                  <a:lnTo>
                    <a:pt x="11487" y="11131"/>
                  </a:lnTo>
                  <a:lnTo>
                    <a:pt x="11413" y="11130"/>
                  </a:lnTo>
                  <a:lnTo>
                    <a:pt x="11386" y="11138"/>
                  </a:lnTo>
                  <a:lnTo>
                    <a:pt x="11360" y="11120"/>
                  </a:lnTo>
                  <a:lnTo>
                    <a:pt x="11328" y="11112"/>
                  </a:lnTo>
                  <a:lnTo>
                    <a:pt x="11298" y="11115"/>
                  </a:lnTo>
                  <a:lnTo>
                    <a:pt x="11261" y="11142"/>
                  </a:lnTo>
                  <a:lnTo>
                    <a:pt x="11226" y="11155"/>
                  </a:lnTo>
                  <a:lnTo>
                    <a:pt x="11205" y="11167"/>
                  </a:lnTo>
                  <a:lnTo>
                    <a:pt x="11143" y="11138"/>
                  </a:lnTo>
                  <a:lnTo>
                    <a:pt x="11111" y="11113"/>
                  </a:lnTo>
                  <a:lnTo>
                    <a:pt x="11027" y="11064"/>
                  </a:lnTo>
                  <a:lnTo>
                    <a:pt x="11018" y="11043"/>
                  </a:lnTo>
                  <a:lnTo>
                    <a:pt x="11011" y="11014"/>
                  </a:lnTo>
                  <a:lnTo>
                    <a:pt x="11000" y="10987"/>
                  </a:lnTo>
                  <a:lnTo>
                    <a:pt x="10946" y="10990"/>
                  </a:lnTo>
                  <a:lnTo>
                    <a:pt x="10920" y="11008"/>
                  </a:lnTo>
                  <a:lnTo>
                    <a:pt x="10889" y="11006"/>
                  </a:lnTo>
                  <a:lnTo>
                    <a:pt x="10871" y="11012"/>
                  </a:lnTo>
                  <a:lnTo>
                    <a:pt x="10835" y="11014"/>
                  </a:lnTo>
                  <a:lnTo>
                    <a:pt x="10815" y="10993"/>
                  </a:lnTo>
                  <a:lnTo>
                    <a:pt x="10811" y="10973"/>
                  </a:lnTo>
                  <a:lnTo>
                    <a:pt x="10791" y="10945"/>
                  </a:lnTo>
                  <a:lnTo>
                    <a:pt x="10781" y="10944"/>
                  </a:lnTo>
                  <a:lnTo>
                    <a:pt x="10756" y="10959"/>
                  </a:lnTo>
                  <a:lnTo>
                    <a:pt x="10717" y="10957"/>
                  </a:lnTo>
                  <a:lnTo>
                    <a:pt x="10688" y="10958"/>
                  </a:lnTo>
                  <a:lnTo>
                    <a:pt x="10655" y="10967"/>
                  </a:lnTo>
                  <a:lnTo>
                    <a:pt x="10594" y="10975"/>
                  </a:lnTo>
                  <a:lnTo>
                    <a:pt x="10568" y="10985"/>
                  </a:lnTo>
                  <a:lnTo>
                    <a:pt x="10550" y="11030"/>
                  </a:lnTo>
                  <a:lnTo>
                    <a:pt x="10527" y="11043"/>
                  </a:lnTo>
                  <a:lnTo>
                    <a:pt x="10470" y="11026"/>
                  </a:lnTo>
                  <a:lnTo>
                    <a:pt x="10459" y="11041"/>
                  </a:lnTo>
                  <a:lnTo>
                    <a:pt x="10460" y="11065"/>
                  </a:lnTo>
                  <a:lnTo>
                    <a:pt x="10478" y="11080"/>
                  </a:lnTo>
                  <a:lnTo>
                    <a:pt x="10464" y="11093"/>
                  </a:lnTo>
                  <a:lnTo>
                    <a:pt x="10440" y="11126"/>
                  </a:lnTo>
                  <a:lnTo>
                    <a:pt x="10411" y="11133"/>
                  </a:lnTo>
                  <a:lnTo>
                    <a:pt x="10384" y="11161"/>
                  </a:lnTo>
                  <a:lnTo>
                    <a:pt x="10383" y="11185"/>
                  </a:lnTo>
                  <a:lnTo>
                    <a:pt x="10337" y="11205"/>
                  </a:lnTo>
                  <a:lnTo>
                    <a:pt x="10325" y="11239"/>
                  </a:lnTo>
                  <a:lnTo>
                    <a:pt x="10323" y="11274"/>
                  </a:lnTo>
                  <a:lnTo>
                    <a:pt x="10269" y="11294"/>
                  </a:lnTo>
                  <a:lnTo>
                    <a:pt x="10239" y="11326"/>
                  </a:lnTo>
                  <a:lnTo>
                    <a:pt x="10229" y="11343"/>
                  </a:lnTo>
                  <a:lnTo>
                    <a:pt x="10149" y="11340"/>
                  </a:lnTo>
                  <a:lnTo>
                    <a:pt x="10119" y="11355"/>
                  </a:lnTo>
                  <a:lnTo>
                    <a:pt x="10091" y="11419"/>
                  </a:lnTo>
                  <a:lnTo>
                    <a:pt x="10092" y="11423"/>
                  </a:lnTo>
                  <a:lnTo>
                    <a:pt x="10078" y="11422"/>
                  </a:lnTo>
                  <a:lnTo>
                    <a:pt x="10043" y="11410"/>
                  </a:lnTo>
                  <a:lnTo>
                    <a:pt x="10022" y="11410"/>
                  </a:lnTo>
                  <a:lnTo>
                    <a:pt x="10014" y="11400"/>
                  </a:lnTo>
                  <a:lnTo>
                    <a:pt x="9963" y="11383"/>
                  </a:lnTo>
                  <a:lnTo>
                    <a:pt x="9925" y="11349"/>
                  </a:lnTo>
                  <a:lnTo>
                    <a:pt x="9900" y="11343"/>
                  </a:lnTo>
                  <a:lnTo>
                    <a:pt x="9890" y="11315"/>
                  </a:lnTo>
                  <a:lnTo>
                    <a:pt x="9905" y="11273"/>
                  </a:lnTo>
                  <a:lnTo>
                    <a:pt x="9886" y="11265"/>
                  </a:lnTo>
                  <a:lnTo>
                    <a:pt x="9853" y="11283"/>
                  </a:lnTo>
                  <a:lnTo>
                    <a:pt x="9836" y="11312"/>
                  </a:lnTo>
                  <a:lnTo>
                    <a:pt x="9799" y="11323"/>
                  </a:lnTo>
                  <a:lnTo>
                    <a:pt x="9718" y="11328"/>
                  </a:lnTo>
                  <a:lnTo>
                    <a:pt x="9691" y="11344"/>
                  </a:lnTo>
                  <a:lnTo>
                    <a:pt x="9682" y="11359"/>
                  </a:lnTo>
                  <a:lnTo>
                    <a:pt x="9656" y="11347"/>
                  </a:lnTo>
                  <a:lnTo>
                    <a:pt x="9621" y="11333"/>
                  </a:lnTo>
                  <a:lnTo>
                    <a:pt x="9606" y="11334"/>
                  </a:lnTo>
                  <a:lnTo>
                    <a:pt x="9599" y="11324"/>
                  </a:lnTo>
                  <a:lnTo>
                    <a:pt x="9582" y="11309"/>
                  </a:lnTo>
                  <a:lnTo>
                    <a:pt x="9573" y="11285"/>
                  </a:lnTo>
                  <a:lnTo>
                    <a:pt x="9572" y="11259"/>
                  </a:lnTo>
                  <a:lnTo>
                    <a:pt x="9578" y="11242"/>
                  </a:lnTo>
                  <a:lnTo>
                    <a:pt x="9577" y="11222"/>
                  </a:lnTo>
                  <a:lnTo>
                    <a:pt x="9551" y="11210"/>
                  </a:lnTo>
                  <a:lnTo>
                    <a:pt x="9539" y="11210"/>
                  </a:lnTo>
                  <a:lnTo>
                    <a:pt x="9499" y="11185"/>
                  </a:lnTo>
                  <a:lnTo>
                    <a:pt x="9463" y="11175"/>
                  </a:lnTo>
                  <a:lnTo>
                    <a:pt x="9447" y="11173"/>
                  </a:lnTo>
                  <a:lnTo>
                    <a:pt x="9428" y="11134"/>
                  </a:lnTo>
                  <a:lnTo>
                    <a:pt x="9400" y="11085"/>
                  </a:lnTo>
                  <a:lnTo>
                    <a:pt x="9350" y="11047"/>
                  </a:lnTo>
                  <a:lnTo>
                    <a:pt x="9299" y="11033"/>
                  </a:lnTo>
                  <a:lnTo>
                    <a:pt x="9238" y="11033"/>
                  </a:lnTo>
                  <a:lnTo>
                    <a:pt x="9180" y="11042"/>
                  </a:lnTo>
                  <a:lnTo>
                    <a:pt x="9174" y="11060"/>
                  </a:lnTo>
                  <a:lnTo>
                    <a:pt x="9186" y="11078"/>
                  </a:lnTo>
                  <a:lnTo>
                    <a:pt x="9177" y="11093"/>
                  </a:lnTo>
                  <a:lnTo>
                    <a:pt x="9143" y="11106"/>
                  </a:lnTo>
                  <a:lnTo>
                    <a:pt x="9116" y="11100"/>
                  </a:lnTo>
                  <a:lnTo>
                    <a:pt x="9078" y="11117"/>
                  </a:lnTo>
                  <a:lnTo>
                    <a:pt x="9034" y="11092"/>
                  </a:lnTo>
                  <a:lnTo>
                    <a:pt x="9006" y="11097"/>
                  </a:lnTo>
                  <a:lnTo>
                    <a:pt x="8982" y="11113"/>
                  </a:lnTo>
                  <a:lnTo>
                    <a:pt x="8952" y="11113"/>
                  </a:lnTo>
                  <a:lnTo>
                    <a:pt x="8928" y="11087"/>
                  </a:lnTo>
                  <a:lnTo>
                    <a:pt x="8889" y="11077"/>
                  </a:lnTo>
                  <a:lnTo>
                    <a:pt x="8885" y="11053"/>
                  </a:lnTo>
                  <a:lnTo>
                    <a:pt x="8891" y="11029"/>
                  </a:lnTo>
                  <a:lnTo>
                    <a:pt x="8841" y="11006"/>
                  </a:lnTo>
                  <a:lnTo>
                    <a:pt x="8815" y="11019"/>
                  </a:lnTo>
                  <a:lnTo>
                    <a:pt x="8816" y="11057"/>
                  </a:lnTo>
                  <a:lnTo>
                    <a:pt x="8824" y="11064"/>
                  </a:lnTo>
                  <a:lnTo>
                    <a:pt x="8817" y="11085"/>
                  </a:lnTo>
                  <a:lnTo>
                    <a:pt x="8789" y="11102"/>
                  </a:lnTo>
                  <a:lnTo>
                    <a:pt x="8747" y="11110"/>
                  </a:lnTo>
                  <a:lnTo>
                    <a:pt x="8327" y="10583"/>
                  </a:lnTo>
                  <a:lnTo>
                    <a:pt x="8019" y="10352"/>
                  </a:lnTo>
                  <a:lnTo>
                    <a:pt x="8006" y="10327"/>
                  </a:lnTo>
                  <a:lnTo>
                    <a:pt x="8033" y="10320"/>
                  </a:lnTo>
                  <a:lnTo>
                    <a:pt x="8061" y="10288"/>
                  </a:lnTo>
                  <a:lnTo>
                    <a:pt x="8062" y="10258"/>
                  </a:lnTo>
                  <a:lnTo>
                    <a:pt x="8044" y="10247"/>
                  </a:lnTo>
                  <a:lnTo>
                    <a:pt x="8000" y="10260"/>
                  </a:lnTo>
                  <a:lnTo>
                    <a:pt x="7963" y="10270"/>
                  </a:lnTo>
                  <a:lnTo>
                    <a:pt x="7936" y="10297"/>
                  </a:lnTo>
                  <a:lnTo>
                    <a:pt x="7909" y="10307"/>
                  </a:lnTo>
                  <a:lnTo>
                    <a:pt x="7871" y="10345"/>
                  </a:lnTo>
                  <a:lnTo>
                    <a:pt x="7868" y="10369"/>
                  </a:lnTo>
                  <a:lnTo>
                    <a:pt x="7842" y="10391"/>
                  </a:lnTo>
                  <a:lnTo>
                    <a:pt x="7828" y="10421"/>
                  </a:lnTo>
                  <a:lnTo>
                    <a:pt x="7796" y="10442"/>
                  </a:lnTo>
                  <a:lnTo>
                    <a:pt x="7746" y="10449"/>
                  </a:lnTo>
                  <a:lnTo>
                    <a:pt x="7714" y="10461"/>
                  </a:lnTo>
                  <a:lnTo>
                    <a:pt x="7720" y="10500"/>
                  </a:lnTo>
                  <a:lnTo>
                    <a:pt x="7700" y="10514"/>
                  </a:lnTo>
                  <a:lnTo>
                    <a:pt x="7683" y="10503"/>
                  </a:lnTo>
                  <a:lnTo>
                    <a:pt x="7614" y="10487"/>
                  </a:lnTo>
                  <a:lnTo>
                    <a:pt x="7575" y="10497"/>
                  </a:lnTo>
                  <a:lnTo>
                    <a:pt x="7556" y="10522"/>
                  </a:lnTo>
                  <a:lnTo>
                    <a:pt x="7532" y="10524"/>
                  </a:lnTo>
                  <a:lnTo>
                    <a:pt x="7510" y="10493"/>
                  </a:lnTo>
                  <a:lnTo>
                    <a:pt x="7510" y="10449"/>
                  </a:lnTo>
                  <a:lnTo>
                    <a:pt x="7531" y="10430"/>
                  </a:lnTo>
                  <a:lnTo>
                    <a:pt x="7545" y="10396"/>
                  </a:lnTo>
                  <a:lnTo>
                    <a:pt x="7526" y="10386"/>
                  </a:lnTo>
                  <a:lnTo>
                    <a:pt x="7500" y="10406"/>
                  </a:lnTo>
                  <a:lnTo>
                    <a:pt x="7479" y="10406"/>
                  </a:lnTo>
                  <a:lnTo>
                    <a:pt x="7414" y="10376"/>
                  </a:lnTo>
                  <a:lnTo>
                    <a:pt x="7376" y="10384"/>
                  </a:lnTo>
                  <a:lnTo>
                    <a:pt x="7386" y="10403"/>
                  </a:lnTo>
                  <a:lnTo>
                    <a:pt x="7405" y="10412"/>
                  </a:lnTo>
                  <a:lnTo>
                    <a:pt x="7380" y="10438"/>
                  </a:lnTo>
                  <a:lnTo>
                    <a:pt x="7359" y="10440"/>
                  </a:lnTo>
                  <a:lnTo>
                    <a:pt x="7338" y="10397"/>
                  </a:lnTo>
                  <a:lnTo>
                    <a:pt x="7331" y="10343"/>
                  </a:lnTo>
                  <a:lnTo>
                    <a:pt x="7272" y="10299"/>
                  </a:lnTo>
                  <a:lnTo>
                    <a:pt x="7261" y="10307"/>
                  </a:lnTo>
                  <a:lnTo>
                    <a:pt x="7274" y="10342"/>
                  </a:lnTo>
                  <a:lnTo>
                    <a:pt x="7270" y="10368"/>
                  </a:lnTo>
                  <a:lnTo>
                    <a:pt x="7249" y="10368"/>
                  </a:lnTo>
                  <a:lnTo>
                    <a:pt x="7237" y="10333"/>
                  </a:lnTo>
                  <a:lnTo>
                    <a:pt x="7216" y="10343"/>
                  </a:lnTo>
                  <a:lnTo>
                    <a:pt x="7209" y="10376"/>
                  </a:lnTo>
                  <a:lnTo>
                    <a:pt x="7191" y="10383"/>
                  </a:lnTo>
                  <a:lnTo>
                    <a:pt x="7164" y="10361"/>
                  </a:lnTo>
                  <a:lnTo>
                    <a:pt x="7126" y="10384"/>
                  </a:lnTo>
                  <a:lnTo>
                    <a:pt x="7106" y="10369"/>
                  </a:lnTo>
                  <a:lnTo>
                    <a:pt x="7090" y="10336"/>
                  </a:lnTo>
                  <a:lnTo>
                    <a:pt x="7117" y="10329"/>
                  </a:lnTo>
                  <a:lnTo>
                    <a:pt x="7119" y="10317"/>
                  </a:lnTo>
                  <a:lnTo>
                    <a:pt x="7112" y="10284"/>
                  </a:lnTo>
                  <a:lnTo>
                    <a:pt x="7121" y="10254"/>
                  </a:lnTo>
                  <a:lnTo>
                    <a:pt x="7117" y="10236"/>
                  </a:lnTo>
                  <a:lnTo>
                    <a:pt x="7094" y="10223"/>
                  </a:lnTo>
                  <a:lnTo>
                    <a:pt x="7071" y="10194"/>
                  </a:lnTo>
                  <a:lnTo>
                    <a:pt x="7058" y="10158"/>
                  </a:lnTo>
                  <a:lnTo>
                    <a:pt x="7045" y="10147"/>
                  </a:lnTo>
                  <a:lnTo>
                    <a:pt x="7031" y="10105"/>
                  </a:lnTo>
                  <a:lnTo>
                    <a:pt x="6996" y="10102"/>
                  </a:lnTo>
                  <a:lnTo>
                    <a:pt x="6958" y="10119"/>
                  </a:lnTo>
                  <a:lnTo>
                    <a:pt x="6917" y="10119"/>
                  </a:lnTo>
                  <a:lnTo>
                    <a:pt x="6875" y="10092"/>
                  </a:lnTo>
                  <a:lnTo>
                    <a:pt x="6829" y="10096"/>
                  </a:lnTo>
                  <a:lnTo>
                    <a:pt x="6787" y="10079"/>
                  </a:lnTo>
                  <a:lnTo>
                    <a:pt x="6761" y="10088"/>
                  </a:lnTo>
                  <a:lnTo>
                    <a:pt x="6740" y="10084"/>
                  </a:lnTo>
                  <a:lnTo>
                    <a:pt x="6709" y="10101"/>
                  </a:lnTo>
                  <a:lnTo>
                    <a:pt x="6700" y="10135"/>
                  </a:lnTo>
                  <a:lnTo>
                    <a:pt x="6654" y="10137"/>
                  </a:lnTo>
                  <a:lnTo>
                    <a:pt x="6635" y="10146"/>
                  </a:lnTo>
                  <a:lnTo>
                    <a:pt x="6651" y="10173"/>
                  </a:lnTo>
                  <a:lnTo>
                    <a:pt x="6652" y="10198"/>
                  </a:lnTo>
                  <a:lnTo>
                    <a:pt x="6607" y="10207"/>
                  </a:lnTo>
                  <a:lnTo>
                    <a:pt x="6585" y="10201"/>
                  </a:lnTo>
                  <a:lnTo>
                    <a:pt x="6561" y="10232"/>
                  </a:lnTo>
                  <a:lnTo>
                    <a:pt x="6521" y="10239"/>
                  </a:lnTo>
                  <a:lnTo>
                    <a:pt x="6505" y="10250"/>
                  </a:lnTo>
                  <a:lnTo>
                    <a:pt x="6489" y="10250"/>
                  </a:lnTo>
                  <a:lnTo>
                    <a:pt x="6416" y="10299"/>
                  </a:lnTo>
                  <a:lnTo>
                    <a:pt x="6378" y="10312"/>
                  </a:lnTo>
                  <a:lnTo>
                    <a:pt x="6345" y="10330"/>
                  </a:lnTo>
                  <a:lnTo>
                    <a:pt x="6321" y="10325"/>
                  </a:lnTo>
                  <a:lnTo>
                    <a:pt x="6302" y="10309"/>
                  </a:lnTo>
                  <a:lnTo>
                    <a:pt x="6280" y="10327"/>
                  </a:lnTo>
                  <a:lnTo>
                    <a:pt x="6275" y="10349"/>
                  </a:lnTo>
                  <a:lnTo>
                    <a:pt x="6238" y="10349"/>
                  </a:lnTo>
                  <a:lnTo>
                    <a:pt x="6219" y="10366"/>
                  </a:lnTo>
                  <a:lnTo>
                    <a:pt x="6220" y="10402"/>
                  </a:lnTo>
                  <a:lnTo>
                    <a:pt x="6207" y="10415"/>
                  </a:lnTo>
                  <a:lnTo>
                    <a:pt x="6183" y="10404"/>
                  </a:lnTo>
                  <a:lnTo>
                    <a:pt x="6158" y="10407"/>
                  </a:lnTo>
                  <a:lnTo>
                    <a:pt x="6131" y="10426"/>
                  </a:lnTo>
                  <a:lnTo>
                    <a:pt x="6089" y="10427"/>
                  </a:lnTo>
                  <a:lnTo>
                    <a:pt x="6043" y="10455"/>
                  </a:lnTo>
                  <a:lnTo>
                    <a:pt x="6035" y="10470"/>
                  </a:lnTo>
                  <a:lnTo>
                    <a:pt x="5990" y="10473"/>
                  </a:lnTo>
                  <a:lnTo>
                    <a:pt x="5947" y="10495"/>
                  </a:lnTo>
                  <a:lnTo>
                    <a:pt x="5906" y="10498"/>
                  </a:lnTo>
                  <a:lnTo>
                    <a:pt x="5848" y="10516"/>
                  </a:lnTo>
                  <a:lnTo>
                    <a:pt x="5844" y="10541"/>
                  </a:lnTo>
                  <a:lnTo>
                    <a:pt x="5828" y="10564"/>
                  </a:lnTo>
                  <a:lnTo>
                    <a:pt x="5808" y="10533"/>
                  </a:lnTo>
                  <a:lnTo>
                    <a:pt x="5777" y="10532"/>
                  </a:lnTo>
                  <a:lnTo>
                    <a:pt x="5748" y="10550"/>
                  </a:lnTo>
                  <a:lnTo>
                    <a:pt x="5748" y="10571"/>
                  </a:lnTo>
                  <a:lnTo>
                    <a:pt x="5734" y="10588"/>
                  </a:lnTo>
                  <a:lnTo>
                    <a:pt x="5703" y="10566"/>
                  </a:lnTo>
                  <a:lnTo>
                    <a:pt x="5664" y="10571"/>
                  </a:lnTo>
                  <a:lnTo>
                    <a:pt x="5653" y="10552"/>
                  </a:lnTo>
                  <a:lnTo>
                    <a:pt x="5628" y="10551"/>
                  </a:lnTo>
                  <a:lnTo>
                    <a:pt x="5610" y="10572"/>
                  </a:lnTo>
                  <a:lnTo>
                    <a:pt x="5574" y="10575"/>
                  </a:lnTo>
                  <a:lnTo>
                    <a:pt x="5561" y="10586"/>
                  </a:lnTo>
                  <a:lnTo>
                    <a:pt x="5580" y="10626"/>
                  </a:lnTo>
                  <a:lnTo>
                    <a:pt x="5564" y="10644"/>
                  </a:lnTo>
                  <a:lnTo>
                    <a:pt x="5595" y="10652"/>
                  </a:lnTo>
                  <a:lnTo>
                    <a:pt x="5638" y="10646"/>
                  </a:lnTo>
                  <a:lnTo>
                    <a:pt x="5652" y="10683"/>
                  </a:lnTo>
                  <a:lnTo>
                    <a:pt x="5606" y="10685"/>
                  </a:lnTo>
                  <a:lnTo>
                    <a:pt x="5591" y="10698"/>
                  </a:lnTo>
                  <a:lnTo>
                    <a:pt x="5595" y="10720"/>
                  </a:lnTo>
                  <a:lnTo>
                    <a:pt x="5638" y="10722"/>
                  </a:lnTo>
                  <a:lnTo>
                    <a:pt x="5672" y="10736"/>
                  </a:lnTo>
                  <a:lnTo>
                    <a:pt x="5694" y="10720"/>
                  </a:lnTo>
                  <a:lnTo>
                    <a:pt x="5720" y="10719"/>
                  </a:lnTo>
                  <a:lnTo>
                    <a:pt x="5748" y="10747"/>
                  </a:lnTo>
                  <a:lnTo>
                    <a:pt x="5781" y="10756"/>
                  </a:lnTo>
                  <a:lnTo>
                    <a:pt x="5780" y="10791"/>
                  </a:lnTo>
                  <a:lnTo>
                    <a:pt x="5761" y="10804"/>
                  </a:lnTo>
                  <a:lnTo>
                    <a:pt x="5732" y="10794"/>
                  </a:lnTo>
                  <a:lnTo>
                    <a:pt x="5660" y="10802"/>
                  </a:lnTo>
                  <a:lnTo>
                    <a:pt x="5621" y="10837"/>
                  </a:lnTo>
                  <a:lnTo>
                    <a:pt x="5583" y="10893"/>
                  </a:lnTo>
                  <a:lnTo>
                    <a:pt x="5585" y="10930"/>
                  </a:lnTo>
                  <a:lnTo>
                    <a:pt x="5610" y="10934"/>
                  </a:lnTo>
                  <a:lnTo>
                    <a:pt x="5620" y="10973"/>
                  </a:lnTo>
                  <a:lnTo>
                    <a:pt x="5594" y="11004"/>
                  </a:lnTo>
                  <a:lnTo>
                    <a:pt x="5588" y="11040"/>
                  </a:lnTo>
                  <a:lnTo>
                    <a:pt x="5557" y="11044"/>
                  </a:lnTo>
                  <a:lnTo>
                    <a:pt x="5552" y="11061"/>
                  </a:lnTo>
                  <a:lnTo>
                    <a:pt x="5563" y="11082"/>
                  </a:lnTo>
                  <a:lnTo>
                    <a:pt x="5565" y="11104"/>
                  </a:lnTo>
                  <a:lnTo>
                    <a:pt x="5606" y="11104"/>
                  </a:lnTo>
                  <a:lnTo>
                    <a:pt x="5629" y="11126"/>
                  </a:lnTo>
                  <a:lnTo>
                    <a:pt x="5668" y="11135"/>
                  </a:lnTo>
                  <a:lnTo>
                    <a:pt x="5674" y="11154"/>
                  </a:lnTo>
                  <a:lnTo>
                    <a:pt x="5706" y="11179"/>
                  </a:lnTo>
                  <a:lnTo>
                    <a:pt x="5756" y="11180"/>
                  </a:lnTo>
                  <a:lnTo>
                    <a:pt x="5772" y="11193"/>
                  </a:lnTo>
                  <a:lnTo>
                    <a:pt x="5781" y="11327"/>
                  </a:lnTo>
                  <a:lnTo>
                    <a:pt x="5765" y="11355"/>
                  </a:lnTo>
                  <a:lnTo>
                    <a:pt x="5707" y="11375"/>
                  </a:lnTo>
                  <a:lnTo>
                    <a:pt x="5659" y="11371"/>
                  </a:lnTo>
                  <a:lnTo>
                    <a:pt x="5606" y="11339"/>
                  </a:lnTo>
                  <a:lnTo>
                    <a:pt x="5589" y="11354"/>
                  </a:lnTo>
                  <a:lnTo>
                    <a:pt x="5586" y="11388"/>
                  </a:lnTo>
                  <a:lnTo>
                    <a:pt x="5569" y="11423"/>
                  </a:lnTo>
                  <a:lnTo>
                    <a:pt x="5530" y="11431"/>
                  </a:lnTo>
                  <a:lnTo>
                    <a:pt x="5471" y="11397"/>
                  </a:lnTo>
                  <a:lnTo>
                    <a:pt x="5418" y="11400"/>
                  </a:lnTo>
                  <a:lnTo>
                    <a:pt x="5395" y="11386"/>
                  </a:lnTo>
                  <a:lnTo>
                    <a:pt x="5380" y="11396"/>
                  </a:lnTo>
                  <a:lnTo>
                    <a:pt x="5349" y="11386"/>
                  </a:lnTo>
                  <a:lnTo>
                    <a:pt x="5317" y="11347"/>
                  </a:lnTo>
                  <a:lnTo>
                    <a:pt x="5342" y="11334"/>
                  </a:lnTo>
                  <a:lnTo>
                    <a:pt x="5354" y="11310"/>
                  </a:lnTo>
                  <a:lnTo>
                    <a:pt x="5329" y="11298"/>
                  </a:lnTo>
                  <a:lnTo>
                    <a:pt x="5288" y="11275"/>
                  </a:lnTo>
                  <a:lnTo>
                    <a:pt x="5269" y="11299"/>
                  </a:lnTo>
                  <a:lnTo>
                    <a:pt x="5231" y="11295"/>
                  </a:lnTo>
                  <a:lnTo>
                    <a:pt x="5204" y="11304"/>
                  </a:lnTo>
                  <a:lnTo>
                    <a:pt x="5210" y="11346"/>
                  </a:lnTo>
                  <a:lnTo>
                    <a:pt x="5162" y="11350"/>
                  </a:lnTo>
                  <a:lnTo>
                    <a:pt x="5152" y="11332"/>
                  </a:lnTo>
                  <a:lnTo>
                    <a:pt x="5103" y="11286"/>
                  </a:lnTo>
                  <a:lnTo>
                    <a:pt x="5064" y="11292"/>
                  </a:lnTo>
                  <a:lnTo>
                    <a:pt x="5048" y="11321"/>
                  </a:lnTo>
                  <a:lnTo>
                    <a:pt x="5029" y="11295"/>
                  </a:lnTo>
                  <a:lnTo>
                    <a:pt x="5002" y="11304"/>
                  </a:lnTo>
                  <a:lnTo>
                    <a:pt x="4999" y="11336"/>
                  </a:lnTo>
                  <a:lnTo>
                    <a:pt x="4963" y="11340"/>
                  </a:lnTo>
                  <a:lnTo>
                    <a:pt x="4960" y="11404"/>
                  </a:lnTo>
                  <a:lnTo>
                    <a:pt x="4918" y="11435"/>
                  </a:lnTo>
                  <a:lnTo>
                    <a:pt x="4891" y="11424"/>
                  </a:lnTo>
                  <a:lnTo>
                    <a:pt x="4871" y="11392"/>
                  </a:lnTo>
                  <a:lnTo>
                    <a:pt x="4806" y="11383"/>
                  </a:lnTo>
                  <a:lnTo>
                    <a:pt x="4782" y="11349"/>
                  </a:lnTo>
                  <a:lnTo>
                    <a:pt x="4749" y="11370"/>
                  </a:lnTo>
                  <a:lnTo>
                    <a:pt x="4752" y="11412"/>
                  </a:lnTo>
                  <a:lnTo>
                    <a:pt x="4731" y="11446"/>
                  </a:lnTo>
                  <a:lnTo>
                    <a:pt x="4710" y="11439"/>
                  </a:lnTo>
                  <a:lnTo>
                    <a:pt x="4708" y="11400"/>
                  </a:lnTo>
                  <a:lnTo>
                    <a:pt x="4695" y="11377"/>
                  </a:lnTo>
                  <a:lnTo>
                    <a:pt x="4667" y="11374"/>
                  </a:lnTo>
                  <a:lnTo>
                    <a:pt x="4620" y="11339"/>
                  </a:lnTo>
                  <a:lnTo>
                    <a:pt x="4592" y="11303"/>
                  </a:lnTo>
                  <a:lnTo>
                    <a:pt x="4555" y="11303"/>
                  </a:lnTo>
                  <a:lnTo>
                    <a:pt x="4521" y="11259"/>
                  </a:lnTo>
                  <a:lnTo>
                    <a:pt x="4501" y="11257"/>
                  </a:lnTo>
                  <a:lnTo>
                    <a:pt x="4484" y="11231"/>
                  </a:lnTo>
                  <a:lnTo>
                    <a:pt x="4455" y="11230"/>
                  </a:lnTo>
                  <a:lnTo>
                    <a:pt x="4394" y="11249"/>
                  </a:lnTo>
                  <a:lnTo>
                    <a:pt x="4356" y="11224"/>
                  </a:lnTo>
                  <a:lnTo>
                    <a:pt x="4337" y="11178"/>
                  </a:lnTo>
                  <a:lnTo>
                    <a:pt x="4306" y="11179"/>
                  </a:lnTo>
                  <a:lnTo>
                    <a:pt x="4270" y="11204"/>
                  </a:lnTo>
                  <a:lnTo>
                    <a:pt x="4238" y="11207"/>
                  </a:lnTo>
                  <a:lnTo>
                    <a:pt x="4232" y="11229"/>
                  </a:lnTo>
                  <a:lnTo>
                    <a:pt x="4210" y="11252"/>
                  </a:lnTo>
                  <a:lnTo>
                    <a:pt x="4209" y="11223"/>
                  </a:lnTo>
                  <a:lnTo>
                    <a:pt x="4185" y="11237"/>
                  </a:lnTo>
                  <a:lnTo>
                    <a:pt x="4177" y="11263"/>
                  </a:lnTo>
                  <a:lnTo>
                    <a:pt x="4145" y="11281"/>
                  </a:lnTo>
                  <a:lnTo>
                    <a:pt x="4128" y="11265"/>
                  </a:lnTo>
                  <a:lnTo>
                    <a:pt x="4151" y="11236"/>
                  </a:lnTo>
                  <a:lnTo>
                    <a:pt x="4156" y="11213"/>
                  </a:lnTo>
                  <a:lnTo>
                    <a:pt x="4115" y="11197"/>
                  </a:lnTo>
                  <a:lnTo>
                    <a:pt x="4065" y="11167"/>
                  </a:lnTo>
                  <a:lnTo>
                    <a:pt x="4056" y="11189"/>
                  </a:lnTo>
                  <a:lnTo>
                    <a:pt x="4065" y="11220"/>
                  </a:lnTo>
                  <a:lnTo>
                    <a:pt x="4060" y="11250"/>
                  </a:lnTo>
                  <a:lnTo>
                    <a:pt x="4024" y="11241"/>
                  </a:lnTo>
                  <a:lnTo>
                    <a:pt x="3998" y="11261"/>
                  </a:lnTo>
                  <a:lnTo>
                    <a:pt x="3982" y="11306"/>
                  </a:lnTo>
                  <a:lnTo>
                    <a:pt x="3959" y="11308"/>
                  </a:lnTo>
                  <a:lnTo>
                    <a:pt x="3908" y="11340"/>
                  </a:lnTo>
                  <a:lnTo>
                    <a:pt x="3897" y="11379"/>
                  </a:lnTo>
                  <a:lnTo>
                    <a:pt x="3922" y="11410"/>
                  </a:lnTo>
                  <a:lnTo>
                    <a:pt x="3922" y="11451"/>
                  </a:lnTo>
                  <a:lnTo>
                    <a:pt x="3867" y="11451"/>
                  </a:lnTo>
                  <a:lnTo>
                    <a:pt x="3813" y="11457"/>
                  </a:lnTo>
                  <a:lnTo>
                    <a:pt x="3852" y="11594"/>
                  </a:lnTo>
                  <a:lnTo>
                    <a:pt x="3832" y="11611"/>
                  </a:lnTo>
                  <a:lnTo>
                    <a:pt x="3838" y="11663"/>
                  </a:lnTo>
                  <a:lnTo>
                    <a:pt x="3784" y="11668"/>
                  </a:lnTo>
                  <a:lnTo>
                    <a:pt x="3733" y="11636"/>
                  </a:lnTo>
                  <a:lnTo>
                    <a:pt x="3722" y="11605"/>
                  </a:lnTo>
                  <a:lnTo>
                    <a:pt x="3630" y="11522"/>
                  </a:lnTo>
                  <a:lnTo>
                    <a:pt x="3606" y="11554"/>
                  </a:lnTo>
                  <a:lnTo>
                    <a:pt x="3606" y="11597"/>
                  </a:lnTo>
                  <a:lnTo>
                    <a:pt x="3560" y="11654"/>
                  </a:lnTo>
                  <a:lnTo>
                    <a:pt x="3528" y="11670"/>
                  </a:lnTo>
                  <a:lnTo>
                    <a:pt x="3536" y="11754"/>
                  </a:lnTo>
                  <a:lnTo>
                    <a:pt x="3561" y="11780"/>
                  </a:lnTo>
                  <a:lnTo>
                    <a:pt x="3547" y="11886"/>
                  </a:lnTo>
                  <a:lnTo>
                    <a:pt x="3521" y="11945"/>
                  </a:lnTo>
                  <a:lnTo>
                    <a:pt x="3591" y="11972"/>
                  </a:lnTo>
                  <a:lnTo>
                    <a:pt x="3621" y="12020"/>
                  </a:lnTo>
                  <a:lnTo>
                    <a:pt x="3610" y="12046"/>
                  </a:lnTo>
                  <a:lnTo>
                    <a:pt x="3665" y="12093"/>
                  </a:lnTo>
                  <a:lnTo>
                    <a:pt x="3679" y="12068"/>
                  </a:lnTo>
                  <a:lnTo>
                    <a:pt x="3790" y="12098"/>
                  </a:lnTo>
                  <a:lnTo>
                    <a:pt x="3869" y="12172"/>
                  </a:lnTo>
                  <a:lnTo>
                    <a:pt x="3938" y="12288"/>
                  </a:lnTo>
                  <a:lnTo>
                    <a:pt x="3873" y="12288"/>
                  </a:lnTo>
                  <a:lnTo>
                    <a:pt x="3869" y="12316"/>
                  </a:lnTo>
                  <a:lnTo>
                    <a:pt x="3931" y="12358"/>
                  </a:lnTo>
                  <a:lnTo>
                    <a:pt x="3976" y="12343"/>
                  </a:lnTo>
                  <a:lnTo>
                    <a:pt x="4018" y="12371"/>
                  </a:lnTo>
                  <a:lnTo>
                    <a:pt x="4018" y="12371"/>
                  </a:lnTo>
                  <a:lnTo>
                    <a:pt x="4017" y="12371"/>
                  </a:lnTo>
                  <a:lnTo>
                    <a:pt x="4015" y="12384"/>
                  </a:lnTo>
                  <a:lnTo>
                    <a:pt x="4013" y="12403"/>
                  </a:lnTo>
                  <a:lnTo>
                    <a:pt x="3987" y="12408"/>
                  </a:lnTo>
                  <a:lnTo>
                    <a:pt x="4001" y="12420"/>
                  </a:lnTo>
                  <a:lnTo>
                    <a:pt x="4002" y="12440"/>
                  </a:lnTo>
                  <a:lnTo>
                    <a:pt x="3984" y="12441"/>
                  </a:lnTo>
                  <a:lnTo>
                    <a:pt x="4000" y="12451"/>
                  </a:lnTo>
                  <a:lnTo>
                    <a:pt x="4000" y="12472"/>
                  </a:lnTo>
                  <a:lnTo>
                    <a:pt x="3972" y="12465"/>
                  </a:lnTo>
                  <a:lnTo>
                    <a:pt x="3960" y="12470"/>
                  </a:lnTo>
                  <a:lnTo>
                    <a:pt x="3929" y="12460"/>
                  </a:lnTo>
                  <a:lnTo>
                    <a:pt x="3907" y="12465"/>
                  </a:lnTo>
                  <a:lnTo>
                    <a:pt x="3956" y="12494"/>
                  </a:lnTo>
                  <a:lnTo>
                    <a:pt x="3963" y="12514"/>
                  </a:lnTo>
                  <a:lnTo>
                    <a:pt x="3951" y="12524"/>
                  </a:lnTo>
                  <a:lnTo>
                    <a:pt x="3934" y="12509"/>
                  </a:lnTo>
                  <a:lnTo>
                    <a:pt x="3934" y="12509"/>
                  </a:lnTo>
                  <a:lnTo>
                    <a:pt x="3923" y="12512"/>
                  </a:lnTo>
                  <a:lnTo>
                    <a:pt x="3914" y="12514"/>
                  </a:lnTo>
                  <a:lnTo>
                    <a:pt x="3908" y="12515"/>
                  </a:lnTo>
                  <a:lnTo>
                    <a:pt x="3908" y="12515"/>
                  </a:lnTo>
                  <a:lnTo>
                    <a:pt x="3904" y="12514"/>
                  </a:lnTo>
                  <a:lnTo>
                    <a:pt x="3898" y="12512"/>
                  </a:lnTo>
                  <a:lnTo>
                    <a:pt x="3892" y="12509"/>
                  </a:lnTo>
                  <a:lnTo>
                    <a:pt x="3876" y="12510"/>
                  </a:lnTo>
                  <a:lnTo>
                    <a:pt x="3901" y="12519"/>
                  </a:lnTo>
                  <a:lnTo>
                    <a:pt x="3906" y="12533"/>
                  </a:lnTo>
                  <a:lnTo>
                    <a:pt x="3882" y="12551"/>
                  </a:lnTo>
                  <a:lnTo>
                    <a:pt x="3859" y="12551"/>
                  </a:lnTo>
                  <a:lnTo>
                    <a:pt x="3843" y="12563"/>
                  </a:lnTo>
                  <a:lnTo>
                    <a:pt x="3829" y="12549"/>
                  </a:lnTo>
                  <a:lnTo>
                    <a:pt x="3821" y="12569"/>
                  </a:lnTo>
                  <a:lnTo>
                    <a:pt x="3808" y="12576"/>
                  </a:lnTo>
                  <a:lnTo>
                    <a:pt x="3792" y="12563"/>
                  </a:lnTo>
                  <a:lnTo>
                    <a:pt x="3774" y="12557"/>
                  </a:lnTo>
                  <a:lnTo>
                    <a:pt x="3772" y="12578"/>
                  </a:lnTo>
                  <a:lnTo>
                    <a:pt x="3758" y="12605"/>
                  </a:lnTo>
                  <a:lnTo>
                    <a:pt x="3749" y="12643"/>
                  </a:lnTo>
                  <a:lnTo>
                    <a:pt x="3731" y="12656"/>
                  </a:lnTo>
                  <a:lnTo>
                    <a:pt x="3721" y="12692"/>
                  </a:lnTo>
                  <a:lnTo>
                    <a:pt x="3706" y="12718"/>
                  </a:lnTo>
                  <a:lnTo>
                    <a:pt x="3706" y="12782"/>
                  </a:lnTo>
                  <a:lnTo>
                    <a:pt x="3688" y="12795"/>
                  </a:lnTo>
                  <a:lnTo>
                    <a:pt x="3678" y="12826"/>
                  </a:lnTo>
                  <a:lnTo>
                    <a:pt x="3693" y="12885"/>
                  </a:lnTo>
                  <a:lnTo>
                    <a:pt x="3722" y="12889"/>
                  </a:lnTo>
                  <a:lnTo>
                    <a:pt x="3742" y="12883"/>
                  </a:lnTo>
                  <a:lnTo>
                    <a:pt x="3765" y="12909"/>
                  </a:lnTo>
                  <a:lnTo>
                    <a:pt x="3797" y="12920"/>
                  </a:lnTo>
                  <a:lnTo>
                    <a:pt x="3797" y="12976"/>
                  </a:lnTo>
                  <a:lnTo>
                    <a:pt x="3836" y="13001"/>
                  </a:lnTo>
                  <a:lnTo>
                    <a:pt x="3853" y="12986"/>
                  </a:lnTo>
                  <a:lnTo>
                    <a:pt x="3873" y="12983"/>
                  </a:lnTo>
                  <a:lnTo>
                    <a:pt x="3859" y="13012"/>
                  </a:lnTo>
                  <a:lnTo>
                    <a:pt x="3851" y="13044"/>
                  </a:lnTo>
                  <a:lnTo>
                    <a:pt x="3834" y="13037"/>
                  </a:lnTo>
                  <a:lnTo>
                    <a:pt x="3830" y="13067"/>
                  </a:lnTo>
                  <a:lnTo>
                    <a:pt x="3853" y="13067"/>
                  </a:lnTo>
                  <a:lnTo>
                    <a:pt x="3858" y="13085"/>
                  </a:lnTo>
                  <a:lnTo>
                    <a:pt x="3869" y="13109"/>
                  </a:lnTo>
                  <a:lnTo>
                    <a:pt x="3872" y="13158"/>
                  </a:lnTo>
                  <a:lnTo>
                    <a:pt x="3897" y="13187"/>
                  </a:lnTo>
                  <a:lnTo>
                    <a:pt x="3909" y="13236"/>
                  </a:lnTo>
                  <a:lnTo>
                    <a:pt x="3974" y="13316"/>
                  </a:lnTo>
                  <a:lnTo>
                    <a:pt x="4064" y="13390"/>
                  </a:lnTo>
                  <a:lnTo>
                    <a:pt x="4079" y="13401"/>
                  </a:lnTo>
                  <a:lnTo>
                    <a:pt x="4078" y="13404"/>
                  </a:lnTo>
                  <a:lnTo>
                    <a:pt x="4021" y="13474"/>
                  </a:lnTo>
                  <a:lnTo>
                    <a:pt x="3971" y="13501"/>
                  </a:lnTo>
                  <a:lnTo>
                    <a:pt x="3956" y="13530"/>
                  </a:lnTo>
                  <a:lnTo>
                    <a:pt x="3877" y="13523"/>
                  </a:lnTo>
                  <a:lnTo>
                    <a:pt x="3855" y="13481"/>
                  </a:lnTo>
                  <a:lnTo>
                    <a:pt x="3776" y="13417"/>
                  </a:lnTo>
                  <a:lnTo>
                    <a:pt x="3727" y="13412"/>
                  </a:lnTo>
                  <a:lnTo>
                    <a:pt x="3709" y="13474"/>
                  </a:lnTo>
                  <a:lnTo>
                    <a:pt x="3754" y="13501"/>
                  </a:lnTo>
                  <a:lnTo>
                    <a:pt x="3778" y="13535"/>
                  </a:lnTo>
                  <a:lnTo>
                    <a:pt x="3769" y="13597"/>
                  </a:lnTo>
                  <a:lnTo>
                    <a:pt x="3707" y="13565"/>
                  </a:lnTo>
                  <a:lnTo>
                    <a:pt x="3643" y="13562"/>
                  </a:lnTo>
                  <a:lnTo>
                    <a:pt x="3546" y="13509"/>
                  </a:lnTo>
                  <a:lnTo>
                    <a:pt x="3482" y="13533"/>
                  </a:lnTo>
                  <a:lnTo>
                    <a:pt x="3479" y="13561"/>
                  </a:lnTo>
                  <a:lnTo>
                    <a:pt x="3512" y="13592"/>
                  </a:lnTo>
                  <a:lnTo>
                    <a:pt x="3470" y="13553"/>
                  </a:lnTo>
                  <a:lnTo>
                    <a:pt x="3373" y="13555"/>
                  </a:lnTo>
                  <a:lnTo>
                    <a:pt x="3351" y="13550"/>
                  </a:lnTo>
                  <a:lnTo>
                    <a:pt x="3275" y="13567"/>
                  </a:lnTo>
                  <a:lnTo>
                    <a:pt x="3221" y="13586"/>
                  </a:lnTo>
                  <a:lnTo>
                    <a:pt x="3219" y="13583"/>
                  </a:lnTo>
                  <a:lnTo>
                    <a:pt x="3188" y="13576"/>
                  </a:lnTo>
                  <a:lnTo>
                    <a:pt x="3116" y="13515"/>
                  </a:lnTo>
                  <a:lnTo>
                    <a:pt x="3089" y="13508"/>
                  </a:lnTo>
                  <a:lnTo>
                    <a:pt x="3064" y="13528"/>
                  </a:lnTo>
                  <a:lnTo>
                    <a:pt x="3042" y="13532"/>
                  </a:lnTo>
                  <a:lnTo>
                    <a:pt x="2998" y="13515"/>
                  </a:lnTo>
                  <a:lnTo>
                    <a:pt x="2982" y="13537"/>
                  </a:lnTo>
                  <a:lnTo>
                    <a:pt x="2962" y="13530"/>
                  </a:lnTo>
                  <a:lnTo>
                    <a:pt x="2955" y="13500"/>
                  </a:lnTo>
                  <a:lnTo>
                    <a:pt x="2934" y="13496"/>
                  </a:lnTo>
                  <a:lnTo>
                    <a:pt x="2934" y="13495"/>
                  </a:lnTo>
                  <a:lnTo>
                    <a:pt x="2939" y="13489"/>
                  </a:lnTo>
                  <a:lnTo>
                    <a:pt x="2930" y="13459"/>
                  </a:lnTo>
                  <a:lnTo>
                    <a:pt x="2943" y="13440"/>
                  </a:lnTo>
                  <a:lnTo>
                    <a:pt x="2913" y="13385"/>
                  </a:lnTo>
                  <a:lnTo>
                    <a:pt x="2904" y="13314"/>
                  </a:lnTo>
                  <a:lnTo>
                    <a:pt x="2883" y="13288"/>
                  </a:lnTo>
                  <a:lnTo>
                    <a:pt x="2846" y="13231"/>
                  </a:lnTo>
                  <a:lnTo>
                    <a:pt x="2805" y="13226"/>
                  </a:lnTo>
                  <a:lnTo>
                    <a:pt x="2803" y="13204"/>
                  </a:lnTo>
                  <a:lnTo>
                    <a:pt x="2759" y="13166"/>
                  </a:lnTo>
                  <a:lnTo>
                    <a:pt x="2740" y="13178"/>
                  </a:lnTo>
                  <a:lnTo>
                    <a:pt x="2724" y="13170"/>
                  </a:lnTo>
                  <a:lnTo>
                    <a:pt x="2690" y="13164"/>
                  </a:lnTo>
                  <a:lnTo>
                    <a:pt x="2663" y="13124"/>
                  </a:lnTo>
                  <a:lnTo>
                    <a:pt x="2645" y="13124"/>
                  </a:lnTo>
                  <a:lnTo>
                    <a:pt x="2612" y="13111"/>
                  </a:lnTo>
                  <a:lnTo>
                    <a:pt x="2602" y="13087"/>
                  </a:lnTo>
                  <a:lnTo>
                    <a:pt x="2575" y="13086"/>
                  </a:lnTo>
                  <a:lnTo>
                    <a:pt x="2547" y="13063"/>
                  </a:lnTo>
                  <a:lnTo>
                    <a:pt x="2537" y="13042"/>
                  </a:lnTo>
                  <a:lnTo>
                    <a:pt x="2506" y="13032"/>
                  </a:lnTo>
                  <a:lnTo>
                    <a:pt x="2485" y="12991"/>
                  </a:lnTo>
                  <a:lnTo>
                    <a:pt x="2375" y="12910"/>
                  </a:lnTo>
                  <a:lnTo>
                    <a:pt x="2329" y="12898"/>
                  </a:lnTo>
                  <a:lnTo>
                    <a:pt x="2263" y="12858"/>
                  </a:lnTo>
                  <a:lnTo>
                    <a:pt x="2200" y="12863"/>
                  </a:lnTo>
                  <a:lnTo>
                    <a:pt x="2162" y="12825"/>
                  </a:lnTo>
                  <a:lnTo>
                    <a:pt x="2160" y="12798"/>
                  </a:lnTo>
                  <a:lnTo>
                    <a:pt x="2113" y="12760"/>
                  </a:lnTo>
                  <a:lnTo>
                    <a:pt x="2093" y="12761"/>
                  </a:lnTo>
                  <a:lnTo>
                    <a:pt x="2053" y="12756"/>
                  </a:lnTo>
                  <a:lnTo>
                    <a:pt x="2077" y="12737"/>
                  </a:lnTo>
                  <a:lnTo>
                    <a:pt x="2102" y="12725"/>
                  </a:lnTo>
                  <a:lnTo>
                    <a:pt x="2090" y="12701"/>
                  </a:lnTo>
                  <a:lnTo>
                    <a:pt x="2091" y="12685"/>
                  </a:lnTo>
                  <a:lnTo>
                    <a:pt x="2128" y="12694"/>
                  </a:lnTo>
                  <a:lnTo>
                    <a:pt x="2156" y="12715"/>
                  </a:lnTo>
                  <a:lnTo>
                    <a:pt x="2163" y="12709"/>
                  </a:lnTo>
                  <a:lnTo>
                    <a:pt x="2197" y="12715"/>
                  </a:lnTo>
                  <a:lnTo>
                    <a:pt x="2205" y="12666"/>
                  </a:lnTo>
                  <a:lnTo>
                    <a:pt x="2188" y="12654"/>
                  </a:lnTo>
                  <a:lnTo>
                    <a:pt x="2188" y="12619"/>
                  </a:lnTo>
                  <a:lnTo>
                    <a:pt x="2225" y="12583"/>
                  </a:lnTo>
                  <a:lnTo>
                    <a:pt x="2225" y="12569"/>
                  </a:lnTo>
                  <a:lnTo>
                    <a:pt x="2238" y="12557"/>
                  </a:lnTo>
                  <a:lnTo>
                    <a:pt x="2262" y="12561"/>
                  </a:lnTo>
                  <a:lnTo>
                    <a:pt x="2276" y="12539"/>
                  </a:lnTo>
                  <a:lnTo>
                    <a:pt x="2297" y="12534"/>
                  </a:lnTo>
                  <a:lnTo>
                    <a:pt x="2297" y="12521"/>
                  </a:lnTo>
                  <a:lnTo>
                    <a:pt x="2263" y="12511"/>
                  </a:lnTo>
                  <a:lnTo>
                    <a:pt x="2254" y="12492"/>
                  </a:lnTo>
                  <a:lnTo>
                    <a:pt x="2236" y="12508"/>
                  </a:lnTo>
                  <a:lnTo>
                    <a:pt x="2211" y="12483"/>
                  </a:lnTo>
                  <a:lnTo>
                    <a:pt x="2188" y="12432"/>
                  </a:lnTo>
                  <a:lnTo>
                    <a:pt x="2246" y="12424"/>
                  </a:lnTo>
                  <a:lnTo>
                    <a:pt x="2287" y="12432"/>
                  </a:lnTo>
                  <a:lnTo>
                    <a:pt x="2310" y="12408"/>
                  </a:lnTo>
                  <a:lnTo>
                    <a:pt x="2287" y="12408"/>
                  </a:lnTo>
                  <a:lnTo>
                    <a:pt x="2271" y="12391"/>
                  </a:lnTo>
                  <a:lnTo>
                    <a:pt x="2309" y="12365"/>
                  </a:lnTo>
                  <a:lnTo>
                    <a:pt x="2397" y="12317"/>
                  </a:lnTo>
                  <a:lnTo>
                    <a:pt x="2406" y="12292"/>
                  </a:lnTo>
                  <a:lnTo>
                    <a:pt x="2396" y="12273"/>
                  </a:lnTo>
                  <a:lnTo>
                    <a:pt x="2351" y="12279"/>
                  </a:lnTo>
                  <a:lnTo>
                    <a:pt x="2314" y="12306"/>
                  </a:lnTo>
                  <a:lnTo>
                    <a:pt x="2279" y="12299"/>
                  </a:lnTo>
                  <a:lnTo>
                    <a:pt x="2272" y="12302"/>
                  </a:lnTo>
                  <a:lnTo>
                    <a:pt x="2271" y="12300"/>
                  </a:lnTo>
                  <a:lnTo>
                    <a:pt x="2281" y="12223"/>
                  </a:lnTo>
                  <a:lnTo>
                    <a:pt x="2303" y="12213"/>
                  </a:lnTo>
                  <a:lnTo>
                    <a:pt x="2340" y="12154"/>
                  </a:lnTo>
                  <a:lnTo>
                    <a:pt x="2423" y="12149"/>
                  </a:lnTo>
                  <a:lnTo>
                    <a:pt x="2454" y="12125"/>
                  </a:lnTo>
                  <a:lnTo>
                    <a:pt x="2448" y="12082"/>
                  </a:lnTo>
                  <a:lnTo>
                    <a:pt x="2468" y="12019"/>
                  </a:lnTo>
                  <a:lnTo>
                    <a:pt x="2461" y="11970"/>
                  </a:lnTo>
                  <a:lnTo>
                    <a:pt x="2412" y="11935"/>
                  </a:lnTo>
                  <a:lnTo>
                    <a:pt x="2423" y="11861"/>
                  </a:lnTo>
                  <a:lnTo>
                    <a:pt x="2458" y="11854"/>
                  </a:lnTo>
                  <a:lnTo>
                    <a:pt x="2487" y="11816"/>
                  </a:lnTo>
                  <a:lnTo>
                    <a:pt x="2486" y="11769"/>
                  </a:lnTo>
                  <a:lnTo>
                    <a:pt x="2462" y="11756"/>
                  </a:lnTo>
                  <a:lnTo>
                    <a:pt x="2448" y="11717"/>
                  </a:lnTo>
                  <a:lnTo>
                    <a:pt x="2421" y="11743"/>
                  </a:lnTo>
                  <a:lnTo>
                    <a:pt x="2369" y="11732"/>
                  </a:lnTo>
                  <a:lnTo>
                    <a:pt x="2325" y="11706"/>
                  </a:lnTo>
                  <a:lnTo>
                    <a:pt x="2288" y="11712"/>
                  </a:lnTo>
                  <a:lnTo>
                    <a:pt x="2256" y="11692"/>
                  </a:lnTo>
                  <a:lnTo>
                    <a:pt x="2210" y="11691"/>
                  </a:lnTo>
                  <a:lnTo>
                    <a:pt x="2148" y="11677"/>
                  </a:lnTo>
                  <a:lnTo>
                    <a:pt x="2125" y="11701"/>
                  </a:lnTo>
                  <a:lnTo>
                    <a:pt x="2109" y="11668"/>
                  </a:lnTo>
                  <a:lnTo>
                    <a:pt x="2056" y="11634"/>
                  </a:lnTo>
                  <a:lnTo>
                    <a:pt x="2018" y="11551"/>
                  </a:lnTo>
                  <a:lnTo>
                    <a:pt x="1991" y="11554"/>
                  </a:lnTo>
                  <a:lnTo>
                    <a:pt x="1933" y="11599"/>
                  </a:lnTo>
                  <a:lnTo>
                    <a:pt x="1896" y="11591"/>
                  </a:lnTo>
                  <a:lnTo>
                    <a:pt x="1857" y="11602"/>
                  </a:lnTo>
                  <a:lnTo>
                    <a:pt x="1808" y="11576"/>
                  </a:lnTo>
                  <a:lnTo>
                    <a:pt x="1778" y="11611"/>
                  </a:lnTo>
                  <a:lnTo>
                    <a:pt x="1699" y="11536"/>
                  </a:lnTo>
                  <a:lnTo>
                    <a:pt x="1682" y="11481"/>
                  </a:lnTo>
                  <a:lnTo>
                    <a:pt x="1682" y="11433"/>
                  </a:lnTo>
                  <a:lnTo>
                    <a:pt x="1649" y="11428"/>
                  </a:lnTo>
                  <a:lnTo>
                    <a:pt x="1645" y="11392"/>
                  </a:lnTo>
                  <a:lnTo>
                    <a:pt x="1610" y="11363"/>
                  </a:lnTo>
                  <a:lnTo>
                    <a:pt x="1515" y="11377"/>
                  </a:lnTo>
                  <a:lnTo>
                    <a:pt x="1468" y="11315"/>
                  </a:lnTo>
                  <a:lnTo>
                    <a:pt x="1488" y="11277"/>
                  </a:lnTo>
                  <a:lnTo>
                    <a:pt x="1452" y="11247"/>
                  </a:lnTo>
                  <a:lnTo>
                    <a:pt x="1426" y="11168"/>
                  </a:lnTo>
                  <a:lnTo>
                    <a:pt x="1387" y="11166"/>
                  </a:lnTo>
                  <a:lnTo>
                    <a:pt x="1344" y="11189"/>
                  </a:lnTo>
                  <a:lnTo>
                    <a:pt x="1257" y="11189"/>
                  </a:lnTo>
                  <a:lnTo>
                    <a:pt x="1171" y="11161"/>
                  </a:lnTo>
                  <a:lnTo>
                    <a:pt x="1146" y="11185"/>
                  </a:lnTo>
                  <a:lnTo>
                    <a:pt x="1149" y="11220"/>
                  </a:lnTo>
                  <a:lnTo>
                    <a:pt x="1110" y="11229"/>
                  </a:lnTo>
                  <a:lnTo>
                    <a:pt x="1082" y="11223"/>
                  </a:lnTo>
                  <a:lnTo>
                    <a:pt x="1082" y="11178"/>
                  </a:lnTo>
                  <a:lnTo>
                    <a:pt x="1043" y="11134"/>
                  </a:lnTo>
                  <a:lnTo>
                    <a:pt x="1047" y="11087"/>
                  </a:lnTo>
                  <a:lnTo>
                    <a:pt x="1013" y="11033"/>
                  </a:lnTo>
                  <a:lnTo>
                    <a:pt x="1010" y="10991"/>
                  </a:lnTo>
                  <a:lnTo>
                    <a:pt x="1025" y="10964"/>
                  </a:lnTo>
                  <a:lnTo>
                    <a:pt x="1062" y="10998"/>
                  </a:lnTo>
                  <a:lnTo>
                    <a:pt x="1151" y="10986"/>
                  </a:lnTo>
                  <a:lnTo>
                    <a:pt x="1186" y="10930"/>
                  </a:lnTo>
                  <a:lnTo>
                    <a:pt x="1205" y="10912"/>
                  </a:lnTo>
                  <a:lnTo>
                    <a:pt x="1161" y="10882"/>
                  </a:lnTo>
                  <a:lnTo>
                    <a:pt x="1156" y="10850"/>
                  </a:lnTo>
                  <a:lnTo>
                    <a:pt x="1092" y="10793"/>
                  </a:lnTo>
                  <a:lnTo>
                    <a:pt x="1035" y="10779"/>
                  </a:lnTo>
                  <a:lnTo>
                    <a:pt x="1020" y="10722"/>
                  </a:lnTo>
                  <a:lnTo>
                    <a:pt x="985" y="10697"/>
                  </a:lnTo>
                  <a:lnTo>
                    <a:pt x="941" y="10636"/>
                  </a:lnTo>
                  <a:lnTo>
                    <a:pt x="922" y="10588"/>
                  </a:lnTo>
                  <a:lnTo>
                    <a:pt x="881" y="10546"/>
                  </a:lnTo>
                  <a:lnTo>
                    <a:pt x="881" y="10495"/>
                  </a:lnTo>
                  <a:lnTo>
                    <a:pt x="852" y="10460"/>
                  </a:lnTo>
                  <a:lnTo>
                    <a:pt x="864" y="10416"/>
                  </a:lnTo>
                  <a:lnTo>
                    <a:pt x="855" y="10376"/>
                  </a:lnTo>
                  <a:lnTo>
                    <a:pt x="781" y="10349"/>
                  </a:lnTo>
                  <a:lnTo>
                    <a:pt x="756" y="10349"/>
                  </a:lnTo>
                  <a:lnTo>
                    <a:pt x="737" y="10324"/>
                  </a:lnTo>
                  <a:lnTo>
                    <a:pt x="686" y="10339"/>
                  </a:lnTo>
                  <a:lnTo>
                    <a:pt x="642" y="10373"/>
                  </a:lnTo>
                  <a:lnTo>
                    <a:pt x="610" y="10317"/>
                  </a:lnTo>
                  <a:lnTo>
                    <a:pt x="573" y="10312"/>
                  </a:lnTo>
                  <a:lnTo>
                    <a:pt x="531" y="10331"/>
                  </a:lnTo>
                  <a:lnTo>
                    <a:pt x="496" y="10277"/>
                  </a:lnTo>
                  <a:lnTo>
                    <a:pt x="459" y="10299"/>
                  </a:lnTo>
                  <a:lnTo>
                    <a:pt x="430" y="10280"/>
                  </a:lnTo>
                  <a:lnTo>
                    <a:pt x="416" y="10283"/>
                  </a:lnTo>
                  <a:lnTo>
                    <a:pt x="411" y="10235"/>
                  </a:lnTo>
                  <a:lnTo>
                    <a:pt x="387" y="10202"/>
                  </a:lnTo>
                  <a:lnTo>
                    <a:pt x="369" y="10152"/>
                  </a:lnTo>
                  <a:lnTo>
                    <a:pt x="357" y="10137"/>
                  </a:lnTo>
                  <a:lnTo>
                    <a:pt x="335" y="10095"/>
                  </a:lnTo>
                  <a:lnTo>
                    <a:pt x="340" y="10073"/>
                  </a:lnTo>
                  <a:lnTo>
                    <a:pt x="331" y="10045"/>
                  </a:lnTo>
                  <a:lnTo>
                    <a:pt x="315" y="10031"/>
                  </a:lnTo>
                  <a:lnTo>
                    <a:pt x="322" y="10015"/>
                  </a:lnTo>
                  <a:lnTo>
                    <a:pt x="318" y="9985"/>
                  </a:lnTo>
                  <a:lnTo>
                    <a:pt x="283" y="9981"/>
                  </a:lnTo>
                  <a:lnTo>
                    <a:pt x="309" y="9942"/>
                  </a:lnTo>
                  <a:lnTo>
                    <a:pt x="304" y="9910"/>
                  </a:lnTo>
                  <a:lnTo>
                    <a:pt x="332" y="9886"/>
                  </a:lnTo>
                  <a:lnTo>
                    <a:pt x="332" y="9852"/>
                  </a:lnTo>
                  <a:lnTo>
                    <a:pt x="253" y="9709"/>
                  </a:lnTo>
                  <a:lnTo>
                    <a:pt x="265" y="9581"/>
                  </a:lnTo>
                  <a:lnTo>
                    <a:pt x="284" y="9567"/>
                  </a:lnTo>
                  <a:lnTo>
                    <a:pt x="297" y="9518"/>
                  </a:lnTo>
                  <a:lnTo>
                    <a:pt x="323" y="9484"/>
                  </a:lnTo>
                  <a:lnTo>
                    <a:pt x="328" y="9473"/>
                  </a:lnTo>
                  <a:lnTo>
                    <a:pt x="325" y="9468"/>
                  </a:lnTo>
                  <a:lnTo>
                    <a:pt x="310" y="9441"/>
                  </a:lnTo>
                  <a:lnTo>
                    <a:pt x="310" y="9438"/>
                  </a:lnTo>
                  <a:lnTo>
                    <a:pt x="320" y="9400"/>
                  </a:lnTo>
                  <a:lnTo>
                    <a:pt x="305" y="9374"/>
                  </a:lnTo>
                  <a:lnTo>
                    <a:pt x="305" y="9355"/>
                  </a:lnTo>
                  <a:lnTo>
                    <a:pt x="320" y="9350"/>
                  </a:lnTo>
                  <a:lnTo>
                    <a:pt x="335" y="9378"/>
                  </a:lnTo>
                  <a:lnTo>
                    <a:pt x="366" y="9368"/>
                  </a:lnTo>
                  <a:lnTo>
                    <a:pt x="364" y="9334"/>
                  </a:lnTo>
                  <a:lnTo>
                    <a:pt x="382" y="9319"/>
                  </a:lnTo>
                  <a:lnTo>
                    <a:pt x="416" y="9339"/>
                  </a:lnTo>
                  <a:lnTo>
                    <a:pt x="457" y="9309"/>
                  </a:lnTo>
                  <a:lnTo>
                    <a:pt x="466" y="9279"/>
                  </a:lnTo>
                  <a:lnTo>
                    <a:pt x="487" y="9270"/>
                  </a:lnTo>
                  <a:lnTo>
                    <a:pt x="538" y="9288"/>
                  </a:lnTo>
                  <a:lnTo>
                    <a:pt x="559" y="9262"/>
                  </a:lnTo>
                  <a:lnTo>
                    <a:pt x="529" y="9219"/>
                  </a:lnTo>
                  <a:lnTo>
                    <a:pt x="501" y="9219"/>
                  </a:lnTo>
                  <a:lnTo>
                    <a:pt x="486" y="9225"/>
                  </a:lnTo>
                  <a:lnTo>
                    <a:pt x="447" y="9225"/>
                  </a:lnTo>
                  <a:lnTo>
                    <a:pt x="425" y="9193"/>
                  </a:lnTo>
                  <a:lnTo>
                    <a:pt x="385" y="9190"/>
                  </a:lnTo>
                  <a:lnTo>
                    <a:pt x="345" y="9146"/>
                  </a:lnTo>
                  <a:lnTo>
                    <a:pt x="351" y="9125"/>
                  </a:lnTo>
                  <a:lnTo>
                    <a:pt x="389" y="9155"/>
                  </a:lnTo>
                  <a:lnTo>
                    <a:pt x="389" y="9126"/>
                  </a:lnTo>
                  <a:lnTo>
                    <a:pt x="377" y="9104"/>
                  </a:lnTo>
                  <a:lnTo>
                    <a:pt x="402" y="9083"/>
                  </a:lnTo>
                  <a:lnTo>
                    <a:pt x="365" y="9090"/>
                  </a:lnTo>
                  <a:lnTo>
                    <a:pt x="365" y="9090"/>
                  </a:lnTo>
                  <a:lnTo>
                    <a:pt x="343" y="9102"/>
                  </a:lnTo>
                  <a:lnTo>
                    <a:pt x="328" y="9110"/>
                  </a:lnTo>
                  <a:lnTo>
                    <a:pt x="316" y="9115"/>
                  </a:lnTo>
                  <a:lnTo>
                    <a:pt x="316" y="9115"/>
                  </a:lnTo>
                  <a:lnTo>
                    <a:pt x="314" y="9116"/>
                  </a:lnTo>
                  <a:lnTo>
                    <a:pt x="313" y="9118"/>
                  </a:lnTo>
                  <a:lnTo>
                    <a:pt x="308" y="9125"/>
                  </a:lnTo>
                  <a:lnTo>
                    <a:pt x="308" y="9125"/>
                  </a:lnTo>
                  <a:lnTo>
                    <a:pt x="302" y="9077"/>
                  </a:lnTo>
                  <a:lnTo>
                    <a:pt x="381" y="9002"/>
                  </a:lnTo>
                  <a:lnTo>
                    <a:pt x="421" y="8983"/>
                  </a:lnTo>
                  <a:lnTo>
                    <a:pt x="467" y="8901"/>
                  </a:lnTo>
                  <a:lnTo>
                    <a:pt x="515" y="8830"/>
                  </a:lnTo>
                  <a:lnTo>
                    <a:pt x="551" y="8744"/>
                  </a:lnTo>
                  <a:lnTo>
                    <a:pt x="619" y="8627"/>
                  </a:lnTo>
                  <a:lnTo>
                    <a:pt x="670" y="8506"/>
                  </a:lnTo>
                  <a:lnTo>
                    <a:pt x="658" y="8453"/>
                  </a:lnTo>
                  <a:lnTo>
                    <a:pt x="584" y="8368"/>
                  </a:lnTo>
                  <a:lnTo>
                    <a:pt x="540" y="8354"/>
                  </a:lnTo>
                  <a:lnTo>
                    <a:pt x="461" y="8243"/>
                  </a:lnTo>
                  <a:lnTo>
                    <a:pt x="475" y="8192"/>
                  </a:lnTo>
                  <a:lnTo>
                    <a:pt x="506" y="8148"/>
                  </a:lnTo>
                  <a:lnTo>
                    <a:pt x="502" y="8097"/>
                  </a:lnTo>
                  <a:lnTo>
                    <a:pt x="451" y="8062"/>
                  </a:lnTo>
                  <a:lnTo>
                    <a:pt x="432" y="8022"/>
                  </a:lnTo>
                  <a:lnTo>
                    <a:pt x="430" y="7959"/>
                  </a:lnTo>
                  <a:lnTo>
                    <a:pt x="444" y="7942"/>
                  </a:lnTo>
                  <a:lnTo>
                    <a:pt x="428" y="7911"/>
                  </a:lnTo>
                  <a:lnTo>
                    <a:pt x="387" y="7903"/>
                  </a:lnTo>
                  <a:lnTo>
                    <a:pt x="365" y="7875"/>
                  </a:lnTo>
                  <a:lnTo>
                    <a:pt x="365" y="7818"/>
                  </a:lnTo>
                  <a:lnTo>
                    <a:pt x="388" y="7787"/>
                  </a:lnTo>
                  <a:lnTo>
                    <a:pt x="354" y="7779"/>
                  </a:lnTo>
                  <a:lnTo>
                    <a:pt x="353" y="7749"/>
                  </a:lnTo>
                  <a:lnTo>
                    <a:pt x="360" y="7638"/>
                  </a:lnTo>
                  <a:lnTo>
                    <a:pt x="392" y="7631"/>
                  </a:lnTo>
                  <a:lnTo>
                    <a:pt x="315" y="7453"/>
                  </a:lnTo>
                  <a:lnTo>
                    <a:pt x="245" y="7324"/>
                  </a:lnTo>
                  <a:lnTo>
                    <a:pt x="230" y="7275"/>
                  </a:lnTo>
                  <a:lnTo>
                    <a:pt x="190" y="7231"/>
                  </a:lnTo>
                  <a:lnTo>
                    <a:pt x="218" y="7150"/>
                  </a:lnTo>
                  <a:lnTo>
                    <a:pt x="253" y="7094"/>
                  </a:lnTo>
                  <a:lnTo>
                    <a:pt x="269" y="7044"/>
                  </a:lnTo>
                  <a:lnTo>
                    <a:pt x="247" y="7024"/>
                  </a:lnTo>
                  <a:lnTo>
                    <a:pt x="170" y="6975"/>
                  </a:lnTo>
                  <a:lnTo>
                    <a:pt x="156" y="6942"/>
                  </a:lnTo>
                  <a:lnTo>
                    <a:pt x="130" y="6903"/>
                  </a:lnTo>
                  <a:lnTo>
                    <a:pt x="84" y="6877"/>
                  </a:lnTo>
                  <a:lnTo>
                    <a:pt x="60" y="6873"/>
                  </a:lnTo>
                  <a:lnTo>
                    <a:pt x="31" y="6796"/>
                  </a:lnTo>
                  <a:lnTo>
                    <a:pt x="7" y="6767"/>
                  </a:lnTo>
                  <a:lnTo>
                    <a:pt x="19" y="6710"/>
                  </a:lnTo>
                  <a:lnTo>
                    <a:pt x="26" y="6664"/>
                  </a:lnTo>
                  <a:lnTo>
                    <a:pt x="0" y="6654"/>
                  </a:lnTo>
                  <a:lnTo>
                    <a:pt x="27" y="6636"/>
                  </a:lnTo>
                  <a:lnTo>
                    <a:pt x="73" y="6617"/>
                  </a:lnTo>
                  <a:lnTo>
                    <a:pt x="73" y="6616"/>
                  </a:lnTo>
                  <a:lnTo>
                    <a:pt x="92" y="6612"/>
                  </a:lnTo>
                  <a:lnTo>
                    <a:pt x="94" y="6553"/>
                  </a:lnTo>
                  <a:lnTo>
                    <a:pt x="140" y="6508"/>
                  </a:lnTo>
                  <a:lnTo>
                    <a:pt x="181" y="6503"/>
                  </a:lnTo>
                  <a:lnTo>
                    <a:pt x="207" y="6467"/>
                  </a:lnTo>
                  <a:lnTo>
                    <a:pt x="203" y="6418"/>
                  </a:lnTo>
                  <a:lnTo>
                    <a:pt x="232" y="6416"/>
                  </a:lnTo>
                  <a:lnTo>
                    <a:pt x="267" y="6430"/>
                  </a:lnTo>
                  <a:lnTo>
                    <a:pt x="287" y="6404"/>
                  </a:lnTo>
                  <a:lnTo>
                    <a:pt x="286" y="6369"/>
                  </a:lnTo>
                  <a:lnTo>
                    <a:pt x="286" y="6368"/>
                  </a:lnTo>
                  <a:lnTo>
                    <a:pt x="323" y="6372"/>
                  </a:lnTo>
                  <a:lnTo>
                    <a:pt x="338" y="6385"/>
                  </a:lnTo>
                  <a:lnTo>
                    <a:pt x="338" y="6418"/>
                  </a:lnTo>
                  <a:lnTo>
                    <a:pt x="352" y="6439"/>
                  </a:lnTo>
                  <a:lnTo>
                    <a:pt x="356" y="6396"/>
                  </a:lnTo>
                  <a:lnTo>
                    <a:pt x="371" y="6375"/>
                  </a:lnTo>
                  <a:lnTo>
                    <a:pt x="393" y="6377"/>
                  </a:lnTo>
                  <a:lnTo>
                    <a:pt x="408" y="6370"/>
                  </a:lnTo>
                  <a:lnTo>
                    <a:pt x="379" y="6349"/>
                  </a:lnTo>
                  <a:lnTo>
                    <a:pt x="380" y="6336"/>
                  </a:lnTo>
                  <a:lnTo>
                    <a:pt x="398" y="6340"/>
                  </a:lnTo>
                  <a:lnTo>
                    <a:pt x="419" y="6336"/>
                  </a:lnTo>
                  <a:lnTo>
                    <a:pt x="419" y="6322"/>
                  </a:lnTo>
                  <a:lnTo>
                    <a:pt x="409" y="6319"/>
                  </a:lnTo>
                  <a:lnTo>
                    <a:pt x="397" y="6300"/>
                  </a:lnTo>
                  <a:lnTo>
                    <a:pt x="405" y="6289"/>
                  </a:lnTo>
                  <a:lnTo>
                    <a:pt x="436" y="6292"/>
                  </a:lnTo>
                  <a:lnTo>
                    <a:pt x="471" y="6308"/>
                  </a:lnTo>
                  <a:lnTo>
                    <a:pt x="489" y="6334"/>
                  </a:lnTo>
                  <a:lnTo>
                    <a:pt x="507" y="6349"/>
                  </a:lnTo>
                  <a:lnTo>
                    <a:pt x="521" y="6336"/>
                  </a:lnTo>
                  <a:lnTo>
                    <a:pt x="546" y="6347"/>
                  </a:lnTo>
                  <a:lnTo>
                    <a:pt x="555" y="6358"/>
                  </a:lnTo>
                  <a:lnTo>
                    <a:pt x="575" y="6372"/>
                  </a:lnTo>
                  <a:lnTo>
                    <a:pt x="578" y="6390"/>
                  </a:lnTo>
                  <a:lnTo>
                    <a:pt x="548" y="6413"/>
                  </a:lnTo>
                  <a:lnTo>
                    <a:pt x="523" y="6401"/>
                  </a:lnTo>
                  <a:lnTo>
                    <a:pt x="483" y="6407"/>
                  </a:lnTo>
                  <a:lnTo>
                    <a:pt x="457" y="6380"/>
                  </a:lnTo>
                  <a:lnTo>
                    <a:pt x="455" y="6358"/>
                  </a:lnTo>
                  <a:lnTo>
                    <a:pt x="436" y="6383"/>
                  </a:lnTo>
                  <a:lnTo>
                    <a:pt x="436" y="6420"/>
                  </a:lnTo>
                  <a:lnTo>
                    <a:pt x="446" y="6451"/>
                  </a:lnTo>
                  <a:lnTo>
                    <a:pt x="469" y="6428"/>
                  </a:lnTo>
                  <a:lnTo>
                    <a:pt x="483" y="6437"/>
                  </a:lnTo>
                  <a:lnTo>
                    <a:pt x="491" y="6468"/>
                  </a:lnTo>
                  <a:lnTo>
                    <a:pt x="519" y="6445"/>
                  </a:lnTo>
                  <a:lnTo>
                    <a:pt x="546" y="6454"/>
                  </a:lnTo>
                  <a:lnTo>
                    <a:pt x="550" y="6480"/>
                  </a:lnTo>
                  <a:lnTo>
                    <a:pt x="559" y="6477"/>
                  </a:lnTo>
                  <a:lnTo>
                    <a:pt x="574" y="6456"/>
                  </a:lnTo>
                  <a:lnTo>
                    <a:pt x="583" y="6466"/>
                  </a:lnTo>
                  <a:lnTo>
                    <a:pt x="579" y="6480"/>
                  </a:lnTo>
                  <a:lnTo>
                    <a:pt x="579" y="6501"/>
                  </a:lnTo>
                  <a:lnTo>
                    <a:pt x="607" y="6465"/>
                  </a:lnTo>
                  <a:lnTo>
                    <a:pt x="624" y="6450"/>
                  </a:lnTo>
                  <a:lnTo>
                    <a:pt x="638" y="6458"/>
                  </a:lnTo>
                  <a:lnTo>
                    <a:pt x="629" y="6470"/>
                  </a:lnTo>
                  <a:lnTo>
                    <a:pt x="621" y="6490"/>
                  </a:lnTo>
                  <a:lnTo>
                    <a:pt x="648" y="6490"/>
                  </a:lnTo>
                  <a:lnTo>
                    <a:pt x="659" y="6504"/>
                  </a:lnTo>
                  <a:lnTo>
                    <a:pt x="639" y="6517"/>
                  </a:lnTo>
                  <a:lnTo>
                    <a:pt x="618" y="6549"/>
                  </a:lnTo>
                  <a:lnTo>
                    <a:pt x="654" y="6545"/>
                  </a:lnTo>
                  <a:lnTo>
                    <a:pt x="676" y="6504"/>
                  </a:lnTo>
                  <a:lnTo>
                    <a:pt x="670" y="6483"/>
                  </a:lnTo>
                  <a:lnTo>
                    <a:pt x="683" y="6469"/>
                  </a:lnTo>
                  <a:lnTo>
                    <a:pt x="718" y="6465"/>
                  </a:lnTo>
                  <a:lnTo>
                    <a:pt x="741" y="6483"/>
                  </a:lnTo>
                  <a:lnTo>
                    <a:pt x="746" y="6466"/>
                  </a:lnTo>
                  <a:lnTo>
                    <a:pt x="728" y="6442"/>
                  </a:lnTo>
                  <a:lnTo>
                    <a:pt x="729" y="6433"/>
                  </a:lnTo>
                  <a:lnTo>
                    <a:pt x="761" y="6447"/>
                  </a:lnTo>
                  <a:lnTo>
                    <a:pt x="784" y="6477"/>
                  </a:lnTo>
                  <a:lnTo>
                    <a:pt x="833" y="6480"/>
                  </a:lnTo>
                  <a:lnTo>
                    <a:pt x="866" y="6493"/>
                  </a:lnTo>
                  <a:lnTo>
                    <a:pt x="893" y="6479"/>
                  </a:lnTo>
                  <a:lnTo>
                    <a:pt x="889" y="6461"/>
                  </a:lnTo>
                  <a:lnTo>
                    <a:pt x="930" y="6470"/>
                  </a:lnTo>
                  <a:lnTo>
                    <a:pt x="966" y="6493"/>
                  </a:lnTo>
                  <a:lnTo>
                    <a:pt x="971" y="6479"/>
                  </a:lnTo>
                  <a:lnTo>
                    <a:pt x="1012" y="6495"/>
                  </a:lnTo>
                  <a:lnTo>
                    <a:pt x="1187" y="6589"/>
                  </a:lnTo>
                  <a:lnTo>
                    <a:pt x="1304" y="6666"/>
                  </a:lnTo>
                  <a:lnTo>
                    <a:pt x="1328" y="6694"/>
                  </a:lnTo>
                  <a:lnTo>
                    <a:pt x="1361" y="6705"/>
                  </a:lnTo>
                  <a:lnTo>
                    <a:pt x="1401" y="6764"/>
                  </a:lnTo>
                  <a:lnTo>
                    <a:pt x="1427" y="6770"/>
                  </a:lnTo>
                  <a:lnTo>
                    <a:pt x="1420" y="6751"/>
                  </a:lnTo>
                  <a:lnTo>
                    <a:pt x="1420" y="6738"/>
                  </a:lnTo>
                  <a:lnTo>
                    <a:pt x="1437" y="6738"/>
                  </a:lnTo>
                  <a:lnTo>
                    <a:pt x="1487" y="6783"/>
                  </a:lnTo>
                  <a:lnTo>
                    <a:pt x="1513" y="6785"/>
                  </a:lnTo>
                  <a:lnTo>
                    <a:pt x="1557" y="6824"/>
                  </a:lnTo>
                  <a:lnTo>
                    <a:pt x="1581" y="6814"/>
                  </a:lnTo>
                  <a:lnTo>
                    <a:pt x="1553" y="6774"/>
                  </a:lnTo>
                  <a:lnTo>
                    <a:pt x="1546" y="6757"/>
                  </a:lnTo>
                  <a:lnTo>
                    <a:pt x="1564" y="6757"/>
                  </a:lnTo>
                  <a:lnTo>
                    <a:pt x="1601" y="6793"/>
                  </a:lnTo>
                  <a:lnTo>
                    <a:pt x="1598" y="6825"/>
                  </a:lnTo>
                  <a:lnTo>
                    <a:pt x="1667" y="6873"/>
                  </a:lnTo>
                  <a:lnTo>
                    <a:pt x="1662" y="6895"/>
                  </a:lnTo>
                  <a:lnTo>
                    <a:pt x="1701" y="6913"/>
                  </a:lnTo>
                  <a:lnTo>
                    <a:pt x="1709" y="6898"/>
                  </a:lnTo>
                  <a:lnTo>
                    <a:pt x="1738" y="6904"/>
                  </a:lnTo>
                  <a:lnTo>
                    <a:pt x="1775" y="6942"/>
                  </a:lnTo>
                  <a:lnTo>
                    <a:pt x="1787" y="6984"/>
                  </a:lnTo>
                  <a:lnTo>
                    <a:pt x="1807" y="6998"/>
                  </a:lnTo>
                  <a:lnTo>
                    <a:pt x="1835" y="7040"/>
                  </a:lnTo>
                  <a:lnTo>
                    <a:pt x="1847" y="7037"/>
                  </a:lnTo>
                  <a:lnTo>
                    <a:pt x="1861" y="7049"/>
                  </a:lnTo>
                  <a:lnTo>
                    <a:pt x="1862" y="7092"/>
                  </a:lnTo>
                  <a:lnTo>
                    <a:pt x="1863" y="7132"/>
                  </a:lnTo>
                  <a:lnTo>
                    <a:pt x="1856" y="7183"/>
                  </a:lnTo>
                  <a:lnTo>
                    <a:pt x="1843" y="7208"/>
                  </a:lnTo>
                  <a:lnTo>
                    <a:pt x="1843" y="7232"/>
                  </a:lnTo>
                  <a:lnTo>
                    <a:pt x="1806" y="7279"/>
                  </a:lnTo>
                  <a:lnTo>
                    <a:pt x="1800" y="7303"/>
                  </a:lnTo>
                  <a:lnTo>
                    <a:pt x="1735" y="7391"/>
                  </a:lnTo>
                  <a:lnTo>
                    <a:pt x="1688" y="7416"/>
                  </a:lnTo>
                  <a:lnTo>
                    <a:pt x="1633" y="7426"/>
                  </a:lnTo>
                  <a:lnTo>
                    <a:pt x="1608" y="7446"/>
                  </a:lnTo>
                  <a:lnTo>
                    <a:pt x="1558" y="7446"/>
                  </a:lnTo>
                  <a:lnTo>
                    <a:pt x="1547" y="7459"/>
                  </a:lnTo>
                  <a:lnTo>
                    <a:pt x="1469" y="7468"/>
                  </a:lnTo>
                  <a:lnTo>
                    <a:pt x="1371" y="7463"/>
                  </a:lnTo>
                  <a:lnTo>
                    <a:pt x="1314" y="7447"/>
                  </a:lnTo>
                  <a:lnTo>
                    <a:pt x="1274" y="7418"/>
                  </a:lnTo>
                  <a:lnTo>
                    <a:pt x="1248" y="7437"/>
                  </a:lnTo>
                  <a:lnTo>
                    <a:pt x="1221" y="7427"/>
                  </a:lnTo>
                  <a:lnTo>
                    <a:pt x="1173" y="7427"/>
                  </a:lnTo>
                  <a:lnTo>
                    <a:pt x="1167" y="7411"/>
                  </a:lnTo>
                  <a:lnTo>
                    <a:pt x="1138" y="7402"/>
                  </a:lnTo>
                  <a:lnTo>
                    <a:pt x="1113" y="7419"/>
                  </a:lnTo>
                  <a:lnTo>
                    <a:pt x="1069" y="7378"/>
                  </a:lnTo>
                  <a:lnTo>
                    <a:pt x="1071" y="7357"/>
                  </a:lnTo>
                  <a:lnTo>
                    <a:pt x="1038" y="7363"/>
                  </a:lnTo>
                  <a:lnTo>
                    <a:pt x="1008" y="7358"/>
                  </a:lnTo>
                  <a:lnTo>
                    <a:pt x="1022" y="7351"/>
                  </a:lnTo>
                  <a:lnTo>
                    <a:pt x="968" y="7349"/>
                  </a:lnTo>
                  <a:lnTo>
                    <a:pt x="952" y="7367"/>
                  </a:lnTo>
                  <a:lnTo>
                    <a:pt x="918" y="7365"/>
                  </a:lnTo>
                  <a:lnTo>
                    <a:pt x="918" y="7346"/>
                  </a:lnTo>
                  <a:lnTo>
                    <a:pt x="905" y="7336"/>
                  </a:lnTo>
                  <a:lnTo>
                    <a:pt x="926" y="7321"/>
                  </a:lnTo>
                  <a:lnTo>
                    <a:pt x="904" y="7297"/>
                  </a:lnTo>
                  <a:lnTo>
                    <a:pt x="898" y="7311"/>
                  </a:lnTo>
                  <a:lnTo>
                    <a:pt x="842" y="7311"/>
                  </a:lnTo>
                  <a:lnTo>
                    <a:pt x="807" y="7287"/>
                  </a:lnTo>
                  <a:lnTo>
                    <a:pt x="800" y="7298"/>
                  </a:lnTo>
                  <a:lnTo>
                    <a:pt x="778" y="7295"/>
                  </a:lnTo>
                  <a:lnTo>
                    <a:pt x="704" y="7234"/>
                  </a:lnTo>
                  <a:lnTo>
                    <a:pt x="696" y="7202"/>
                  </a:lnTo>
                  <a:lnTo>
                    <a:pt x="653" y="7198"/>
                  </a:lnTo>
                  <a:lnTo>
                    <a:pt x="644" y="7188"/>
                  </a:lnTo>
                  <a:lnTo>
                    <a:pt x="613" y="7189"/>
                  </a:lnTo>
                  <a:lnTo>
                    <a:pt x="605" y="7199"/>
                  </a:lnTo>
                  <a:lnTo>
                    <a:pt x="641" y="7224"/>
                  </a:lnTo>
                  <a:lnTo>
                    <a:pt x="649" y="7273"/>
                  </a:lnTo>
                  <a:lnTo>
                    <a:pt x="689" y="7299"/>
                  </a:lnTo>
                  <a:lnTo>
                    <a:pt x="699" y="7325"/>
                  </a:lnTo>
                  <a:lnTo>
                    <a:pt x="749" y="7337"/>
                  </a:lnTo>
                  <a:lnTo>
                    <a:pt x="759" y="7348"/>
                  </a:lnTo>
                  <a:lnTo>
                    <a:pt x="725" y="7365"/>
                  </a:lnTo>
                  <a:lnTo>
                    <a:pt x="710" y="7386"/>
                  </a:lnTo>
                  <a:lnTo>
                    <a:pt x="718" y="7394"/>
                  </a:lnTo>
                  <a:lnTo>
                    <a:pt x="774" y="7381"/>
                  </a:lnTo>
                  <a:lnTo>
                    <a:pt x="796" y="7365"/>
                  </a:lnTo>
                  <a:lnTo>
                    <a:pt x="820" y="7382"/>
                  </a:lnTo>
                  <a:lnTo>
                    <a:pt x="795" y="7392"/>
                  </a:lnTo>
                  <a:lnTo>
                    <a:pt x="795" y="7403"/>
                  </a:lnTo>
                  <a:lnTo>
                    <a:pt x="833" y="7407"/>
                  </a:lnTo>
                  <a:lnTo>
                    <a:pt x="824" y="7433"/>
                  </a:lnTo>
                  <a:lnTo>
                    <a:pt x="790" y="7438"/>
                  </a:lnTo>
                  <a:lnTo>
                    <a:pt x="776" y="7457"/>
                  </a:lnTo>
                  <a:lnTo>
                    <a:pt x="816" y="7463"/>
                  </a:lnTo>
                  <a:lnTo>
                    <a:pt x="830" y="7453"/>
                  </a:lnTo>
                  <a:lnTo>
                    <a:pt x="858" y="7453"/>
                  </a:lnTo>
                  <a:lnTo>
                    <a:pt x="874" y="7472"/>
                  </a:lnTo>
                  <a:lnTo>
                    <a:pt x="895" y="7456"/>
                  </a:lnTo>
                  <a:lnTo>
                    <a:pt x="973" y="7488"/>
                  </a:lnTo>
                  <a:lnTo>
                    <a:pt x="1010" y="7540"/>
                  </a:lnTo>
                  <a:lnTo>
                    <a:pt x="1028" y="7544"/>
                  </a:lnTo>
                  <a:lnTo>
                    <a:pt x="1017" y="7564"/>
                  </a:lnTo>
                  <a:lnTo>
                    <a:pt x="1014" y="7588"/>
                  </a:lnTo>
                  <a:lnTo>
                    <a:pt x="1025" y="7592"/>
                  </a:lnTo>
                  <a:lnTo>
                    <a:pt x="1028" y="7626"/>
                  </a:lnTo>
                  <a:lnTo>
                    <a:pt x="1023" y="7679"/>
                  </a:lnTo>
                  <a:lnTo>
                    <a:pt x="998" y="7688"/>
                  </a:lnTo>
                  <a:lnTo>
                    <a:pt x="990" y="7718"/>
                  </a:lnTo>
                  <a:lnTo>
                    <a:pt x="1018" y="7727"/>
                  </a:lnTo>
                  <a:lnTo>
                    <a:pt x="1020" y="7766"/>
                  </a:lnTo>
                  <a:lnTo>
                    <a:pt x="1067" y="7811"/>
                  </a:lnTo>
                  <a:lnTo>
                    <a:pt x="1065" y="7839"/>
                  </a:lnTo>
                  <a:lnTo>
                    <a:pt x="1099" y="7863"/>
                  </a:lnTo>
                  <a:lnTo>
                    <a:pt x="1099" y="7896"/>
                  </a:lnTo>
                  <a:lnTo>
                    <a:pt x="1106" y="7936"/>
                  </a:lnTo>
                  <a:lnTo>
                    <a:pt x="1092" y="7963"/>
                  </a:lnTo>
                  <a:lnTo>
                    <a:pt x="1109" y="7979"/>
                  </a:lnTo>
                  <a:lnTo>
                    <a:pt x="1124" y="8007"/>
                  </a:lnTo>
                  <a:lnTo>
                    <a:pt x="1192" y="8033"/>
                  </a:lnTo>
                  <a:lnTo>
                    <a:pt x="1224" y="8007"/>
                  </a:lnTo>
                  <a:lnTo>
                    <a:pt x="1237" y="8009"/>
                  </a:lnTo>
                  <a:lnTo>
                    <a:pt x="1261" y="8040"/>
                  </a:lnTo>
                  <a:lnTo>
                    <a:pt x="1290" y="8060"/>
                  </a:lnTo>
                  <a:lnTo>
                    <a:pt x="1294" y="8101"/>
                  </a:lnTo>
                  <a:lnTo>
                    <a:pt x="1309" y="8113"/>
                  </a:lnTo>
                  <a:lnTo>
                    <a:pt x="1362" y="8114"/>
                  </a:lnTo>
                  <a:lnTo>
                    <a:pt x="1385" y="8133"/>
                  </a:lnTo>
                  <a:lnTo>
                    <a:pt x="1434" y="8134"/>
                  </a:lnTo>
                  <a:lnTo>
                    <a:pt x="1464" y="8162"/>
                  </a:lnTo>
                  <a:lnTo>
                    <a:pt x="1483" y="8163"/>
                  </a:lnTo>
                  <a:lnTo>
                    <a:pt x="1520" y="8123"/>
                  </a:lnTo>
                  <a:lnTo>
                    <a:pt x="1548" y="8121"/>
                  </a:lnTo>
                  <a:lnTo>
                    <a:pt x="1569" y="8112"/>
                  </a:lnTo>
                  <a:lnTo>
                    <a:pt x="1571" y="8059"/>
                  </a:lnTo>
                  <a:lnTo>
                    <a:pt x="1545" y="8036"/>
                  </a:lnTo>
                  <a:lnTo>
                    <a:pt x="1557" y="8019"/>
                  </a:lnTo>
                  <a:lnTo>
                    <a:pt x="1556" y="8006"/>
                  </a:lnTo>
                  <a:lnTo>
                    <a:pt x="1518" y="7992"/>
                  </a:lnTo>
                  <a:lnTo>
                    <a:pt x="1513" y="7965"/>
                  </a:lnTo>
                  <a:lnTo>
                    <a:pt x="1487" y="7983"/>
                  </a:lnTo>
                  <a:lnTo>
                    <a:pt x="1467" y="7982"/>
                  </a:lnTo>
                  <a:lnTo>
                    <a:pt x="1434" y="7997"/>
                  </a:lnTo>
                  <a:lnTo>
                    <a:pt x="1393" y="7976"/>
                  </a:lnTo>
                  <a:lnTo>
                    <a:pt x="1363" y="7936"/>
                  </a:lnTo>
                  <a:lnTo>
                    <a:pt x="1317" y="7914"/>
                  </a:lnTo>
                  <a:lnTo>
                    <a:pt x="1308" y="7877"/>
                  </a:lnTo>
                  <a:lnTo>
                    <a:pt x="1283" y="7830"/>
                  </a:lnTo>
                  <a:lnTo>
                    <a:pt x="1317" y="7832"/>
                  </a:lnTo>
                  <a:lnTo>
                    <a:pt x="1339" y="7811"/>
                  </a:lnTo>
                  <a:lnTo>
                    <a:pt x="1327" y="7792"/>
                  </a:lnTo>
                  <a:lnTo>
                    <a:pt x="1335" y="7773"/>
                  </a:lnTo>
                  <a:lnTo>
                    <a:pt x="1324" y="7751"/>
                  </a:lnTo>
                  <a:lnTo>
                    <a:pt x="1333" y="7729"/>
                  </a:lnTo>
                  <a:lnTo>
                    <a:pt x="1372" y="7728"/>
                  </a:lnTo>
                  <a:lnTo>
                    <a:pt x="1410" y="7753"/>
                  </a:lnTo>
                  <a:lnTo>
                    <a:pt x="1458" y="7762"/>
                  </a:lnTo>
                  <a:lnTo>
                    <a:pt x="1482" y="7798"/>
                  </a:lnTo>
                  <a:lnTo>
                    <a:pt x="1512" y="7825"/>
                  </a:lnTo>
                  <a:lnTo>
                    <a:pt x="1572" y="7827"/>
                  </a:lnTo>
                  <a:lnTo>
                    <a:pt x="1583" y="7850"/>
                  </a:lnTo>
                  <a:lnTo>
                    <a:pt x="1621" y="7853"/>
                  </a:lnTo>
                  <a:lnTo>
                    <a:pt x="1729" y="7905"/>
                  </a:lnTo>
                  <a:lnTo>
                    <a:pt x="1775" y="7949"/>
                  </a:lnTo>
                  <a:lnTo>
                    <a:pt x="1793" y="7921"/>
                  </a:lnTo>
                  <a:lnTo>
                    <a:pt x="1823" y="7896"/>
                  </a:lnTo>
                  <a:lnTo>
                    <a:pt x="1822" y="7860"/>
                  </a:lnTo>
                  <a:lnTo>
                    <a:pt x="1847" y="7858"/>
                  </a:lnTo>
                  <a:lnTo>
                    <a:pt x="1873" y="7828"/>
                  </a:lnTo>
                  <a:lnTo>
                    <a:pt x="1828" y="7761"/>
                  </a:lnTo>
                  <a:lnTo>
                    <a:pt x="1753" y="7683"/>
                  </a:lnTo>
                  <a:lnTo>
                    <a:pt x="1735" y="7633"/>
                  </a:lnTo>
                  <a:lnTo>
                    <a:pt x="1738" y="7603"/>
                  </a:lnTo>
                  <a:lnTo>
                    <a:pt x="1786" y="7566"/>
                  </a:lnTo>
                  <a:lnTo>
                    <a:pt x="1823" y="7516"/>
                  </a:lnTo>
                  <a:lnTo>
                    <a:pt x="1833" y="7472"/>
                  </a:lnTo>
                  <a:lnTo>
                    <a:pt x="1862" y="7444"/>
                  </a:lnTo>
                  <a:lnTo>
                    <a:pt x="1902" y="7437"/>
                  </a:lnTo>
                  <a:lnTo>
                    <a:pt x="1957" y="7391"/>
                  </a:lnTo>
                  <a:lnTo>
                    <a:pt x="1996" y="7308"/>
                  </a:lnTo>
                  <a:lnTo>
                    <a:pt x="2020" y="7290"/>
                  </a:lnTo>
                  <a:lnTo>
                    <a:pt x="2062" y="7297"/>
                  </a:lnTo>
                  <a:lnTo>
                    <a:pt x="2096" y="7324"/>
                  </a:lnTo>
                  <a:lnTo>
                    <a:pt x="2145" y="7317"/>
                  </a:lnTo>
                  <a:lnTo>
                    <a:pt x="2198" y="7324"/>
                  </a:lnTo>
                  <a:lnTo>
                    <a:pt x="2216" y="7347"/>
                  </a:lnTo>
                  <a:lnTo>
                    <a:pt x="2211" y="7383"/>
                  </a:lnTo>
                  <a:lnTo>
                    <a:pt x="2252" y="7344"/>
                  </a:lnTo>
                  <a:lnTo>
                    <a:pt x="2295" y="7377"/>
                  </a:lnTo>
                  <a:lnTo>
                    <a:pt x="2309" y="7419"/>
                  </a:lnTo>
                  <a:lnTo>
                    <a:pt x="2330" y="7439"/>
                  </a:lnTo>
                  <a:lnTo>
                    <a:pt x="2325" y="7377"/>
                  </a:lnTo>
                  <a:lnTo>
                    <a:pt x="2302" y="7332"/>
                  </a:lnTo>
                  <a:lnTo>
                    <a:pt x="2316" y="7312"/>
                  </a:lnTo>
                  <a:lnTo>
                    <a:pt x="2315" y="7233"/>
                  </a:lnTo>
                  <a:lnTo>
                    <a:pt x="2326" y="7208"/>
                  </a:lnTo>
                  <a:lnTo>
                    <a:pt x="2311" y="7197"/>
                  </a:lnTo>
                  <a:lnTo>
                    <a:pt x="2310" y="7178"/>
                  </a:lnTo>
                  <a:lnTo>
                    <a:pt x="2316" y="7160"/>
                  </a:lnTo>
                  <a:lnTo>
                    <a:pt x="2310" y="7137"/>
                  </a:lnTo>
                  <a:lnTo>
                    <a:pt x="2316" y="7120"/>
                  </a:lnTo>
                  <a:lnTo>
                    <a:pt x="2291" y="7093"/>
                  </a:lnTo>
                  <a:lnTo>
                    <a:pt x="2254" y="7072"/>
                  </a:lnTo>
                  <a:lnTo>
                    <a:pt x="2203" y="7074"/>
                  </a:lnTo>
                  <a:lnTo>
                    <a:pt x="2190" y="7032"/>
                  </a:lnTo>
                  <a:lnTo>
                    <a:pt x="2202" y="6987"/>
                  </a:lnTo>
                  <a:lnTo>
                    <a:pt x="2202" y="6909"/>
                  </a:lnTo>
                  <a:lnTo>
                    <a:pt x="2215" y="6899"/>
                  </a:lnTo>
                  <a:lnTo>
                    <a:pt x="2207" y="6874"/>
                  </a:lnTo>
                  <a:lnTo>
                    <a:pt x="2209" y="6842"/>
                  </a:lnTo>
                  <a:lnTo>
                    <a:pt x="2222" y="6830"/>
                  </a:lnTo>
                  <a:lnTo>
                    <a:pt x="2205" y="6808"/>
                  </a:lnTo>
                  <a:lnTo>
                    <a:pt x="2205" y="6768"/>
                  </a:lnTo>
                  <a:lnTo>
                    <a:pt x="2179" y="6695"/>
                  </a:lnTo>
                  <a:lnTo>
                    <a:pt x="2130" y="6661"/>
                  </a:lnTo>
                  <a:lnTo>
                    <a:pt x="2046" y="6593"/>
                  </a:lnTo>
                  <a:lnTo>
                    <a:pt x="2045" y="6574"/>
                  </a:lnTo>
                  <a:lnTo>
                    <a:pt x="2083" y="6574"/>
                  </a:lnTo>
                  <a:lnTo>
                    <a:pt x="2153" y="6620"/>
                  </a:lnTo>
                  <a:lnTo>
                    <a:pt x="2195" y="6619"/>
                  </a:lnTo>
                  <a:lnTo>
                    <a:pt x="2221" y="6605"/>
                  </a:lnTo>
                  <a:lnTo>
                    <a:pt x="2285" y="6600"/>
                  </a:lnTo>
                  <a:lnTo>
                    <a:pt x="2377" y="6609"/>
                  </a:lnTo>
                  <a:lnTo>
                    <a:pt x="2420" y="6636"/>
                  </a:lnTo>
                  <a:lnTo>
                    <a:pt x="2419" y="6668"/>
                  </a:lnTo>
                  <a:lnTo>
                    <a:pt x="2455" y="6710"/>
                  </a:lnTo>
                  <a:lnTo>
                    <a:pt x="2494" y="6715"/>
                  </a:lnTo>
                  <a:lnTo>
                    <a:pt x="2500" y="6743"/>
                  </a:lnTo>
                  <a:lnTo>
                    <a:pt x="2547" y="6803"/>
                  </a:lnTo>
                  <a:lnTo>
                    <a:pt x="2541" y="6829"/>
                  </a:lnTo>
                  <a:lnTo>
                    <a:pt x="2480" y="6828"/>
                  </a:lnTo>
                  <a:lnTo>
                    <a:pt x="2465" y="6851"/>
                  </a:lnTo>
                  <a:lnTo>
                    <a:pt x="2412" y="6853"/>
                  </a:lnTo>
                  <a:lnTo>
                    <a:pt x="2395" y="6870"/>
                  </a:lnTo>
                  <a:lnTo>
                    <a:pt x="2400" y="6890"/>
                  </a:lnTo>
                  <a:lnTo>
                    <a:pt x="2386" y="6914"/>
                  </a:lnTo>
                  <a:lnTo>
                    <a:pt x="2367" y="6904"/>
                  </a:lnTo>
                  <a:lnTo>
                    <a:pt x="2359" y="6924"/>
                  </a:lnTo>
                  <a:lnTo>
                    <a:pt x="2356" y="6974"/>
                  </a:lnTo>
                  <a:lnTo>
                    <a:pt x="2381" y="6987"/>
                  </a:lnTo>
                  <a:lnTo>
                    <a:pt x="2452" y="7047"/>
                  </a:lnTo>
                  <a:lnTo>
                    <a:pt x="2520" y="7136"/>
                  </a:lnTo>
                  <a:lnTo>
                    <a:pt x="2551" y="7136"/>
                  </a:lnTo>
                  <a:lnTo>
                    <a:pt x="2597" y="7104"/>
                  </a:lnTo>
                  <a:lnTo>
                    <a:pt x="2617" y="7142"/>
                  </a:lnTo>
                  <a:lnTo>
                    <a:pt x="2634" y="7120"/>
                  </a:lnTo>
                  <a:lnTo>
                    <a:pt x="2669" y="7120"/>
                  </a:lnTo>
                  <a:lnTo>
                    <a:pt x="2679" y="7103"/>
                  </a:lnTo>
                  <a:lnTo>
                    <a:pt x="2739" y="7075"/>
                  </a:lnTo>
                  <a:lnTo>
                    <a:pt x="2751" y="7039"/>
                  </a:lnTo>
                  <a:lnTo>
                    <a:pt x="2735" y="6987"/>
                  </a:lnTo>
                  <a:lnTo>
                    <a:pt x="2757" y="6948"/>
                  </a:lnTo>
                  <a:lnTo>
                    <a:pt x="2756" y="6917"/>
                  </a:lnTo>
                  <a:lnTo>
                    <a:pt x="2730" y="6885"/>
                  </a:lnTo>
                  <a:lnTo>
                    <a:pt x="2749" y="6872"/>
                  </a:lnTo>
                  <a:lnTo>
                    <a:pt x="2840" y="6860"/>
                  </a:lnTo>
                  <a:lnTo>
                    <a:pt x="2854" y="6840"/>
                  </a:lnTo>
                  <a:lnTo>
                    <a:pt x="2910" y="6862"/>
                  </a:lnTo>
                  <a:lnTo>
                    <a:pt x="2903" y="6835"/>
                  </a:lnTo>
                  <a:lnTo>
                    <a:pt x="2858" y="6802"/>
                  </a:lnTo>
                  <a:lnTo>
                    <a:pt x="2843" y="6768"/>
                  </a:lnTo>
                  <a:lnTo>
                    <a:pt x="2860" y="6768"/>
                  </a:lnTo>
                  <a:lnTo>
                    <a:pt x="2885" y="6793"/>
                  </a:lnTo>
                  <a:lnTo>
                    <a:pt x="2914" y="6778"/>
                  </a:lnTo>
                  <a:lnTo>
                    <a:pt x="2978" y="6700"/>
                  </a:lnTo>
                  <a:lnTo>
                    <a:pt x="2997" y="6694"/>
                  </a:lnTo>
                  <a:lnTo>
                    <a:pt x="3067" y="6609"/>
                  </a:lnTo>
                  <a:lnTo>
                    <a:pt x="3067" y="6590"/>
                  </a:lnTo>
                  <a:lnTo>
                    <a:pt x="3087" y="6579"/>
                  </a:lnTo>
                  <a:lnTo>
                    <a:pt x="3125" y="6585"/>
                  </a:lnTo>
                  <a:lnTo>
                    <a:pt x="3171" y="6564"/>
                  </a:lnTo>
                  <a:lnTo>
                    <a:pt x="3179" y="6542"/>
                  </a:lnTo>
                  <a:lnTo>
                    <a:pt x="3246" y="6522"/>
                  </a:lnTo>
                  <a:lnTo>
                    <a:pt x="3250" y="6547"/>
                  </a:lnTo>
                  <a:lnTo>
                    <a:pt x="3262" y="6548"/>
                  </a:lnTo>
                  <a:lnTo>
                    <a:pt x="3269" y="6575"/>
                  </a:lnTo>
                  <a:lnTo>
                    <a:pt x="3256" y="6595"/>
                  </a:lnTo>
                  <a:lnTo>
                    <a:pt x="3275" y="6608"/>
                  </a:lnTo>
                  <a:lnTo>
                    <a:pt x="3314" y="6569"/>
                  </a:lnTo>
                  <a:lnTo>
                    <a:pt x="3318" y="6544"/>
                  </a:lnTo>
                  <a:lnTo>
                    <a:pt x="3298" y="6535"/>
                  </a:lnTo>
                  <a:lnTo>
                    <a:pt x="3273" y="6509"/>
                  </a:lnTo>
                  <a:lnTo>
                    <a:pt x="3271" y="6494"/>
                  </a:lnTo>
                  <a:lnTo>
                    <a:pt x="3333" y="6431"/>
                  </a:lnTo>
                  <a:lnTo>
                    <a:pt x="3345" y="6431"/>
                  </a:lnTo>
                  <a:lnTo>
                    <a:pt x="3350" y="6453"/>
                  </a:lnTo>
                  <a:lnTo>
                    <a:pt x="3337" y="6460"/>
                  </a:lnTo>
                  <a:lnTo>
                    <a:pt x="3326" y="6475"/>
                  </a:lnTo>
                  <a:lnTo>
                    <a:pt x="3358" y="6510"/>
                  </a:lnTo>
                  <a:lnTo>
                    <a:pt x="3379" y="6504"/>
                  </a:lnTo>
                  <a:lnTo>
                    <a:pt x="3398" y="6480"/>
                  </a:lnTo>
                  <a:lnTo>
                    <a:pt x="3386" y="6459"/>
                  </a:lnTo>
                  <a:lnTo>
                    <a:pt x="3375" y="6427"/>
                  </a:lnTo>
                  <a:lnTo>
                    <a:pt x="3363" y="6412"/>
                  </a:lnTo>
                  <a:lnTo>
                    <a:pt x="3390" y="6390"/>
                  </a:lnTo>
                  <a:lnTo>
                    <a:pt x="3480" y="6351"/>
                  </a:lnTo>
                  <a:lnTo>
                    <a:pt x="3542" y="6342"/>
                  </a:lnTo>
                  <a:lnTo>
                    <a:pt x="3548" y="6355"/>
                  </a:lnTo>
                  <a:lnTo>
                    <a:pt x="3514" y="6373"/>
                  </a:lnTo>
                  <a:lnTo>
                    <a:pt x="3487" y="6375"/>
                  </a:lnTo>
                  <a:lnTo>
                    <a:pt x="3425" y="6405"/>
                  </a:lnTo>
                  <a:lnTo>
                    <a:pt x="3436" y="6421"/>
                  </a:lnTo>
                  <a:lnTo>
                    <a:pt x="3460" y="6426"/>
                  </a:lnTo>
                  <a:lnTo>
                    <a:pt x="3479" y="6416"/>
                  </a:lnTo>
                  <a:lnTo>
                    <a:pt x="3518" y="6453"/>
                  </a:lnTo>
                  <a:lnTo>
                    <a:pt x="3497" y="6464"/>
                  </a:lnTo>
                  <a:lnTo>
                    <a:pt x="3488" y="6479"/>
                  </a:lnTo>
                  <a:lnTo>
                    <a:pt x="3512" y="6515"/>
                  </a:lnTo>
                  <a:lnTo>
                    <a:pt x="3498" y="6539"/>
                  </a:lnTo>
                  <a:lnTo>
                    <a:pt x="3464" y="6540"/>
                  </a:lnTo>
                  <a:lnTo>
                    <a:pt x="3429" y="6574"/>
                  </a:lnTo>
                  <a:lnTo>
                    <a:pt x="3436" y="6602"/>
                  </a:lnTo>
                  <a:lnTo>
                    <a:pt x="3464" y="6607"/>
                  </a:lnTo>
                  <a:lnTo>
                    <a:pt x="3486" y="6601"/>
                  </a:lnTo>
                  <a:lnTo>
                    <a:pt x="3509" y="6602"/>
                  </a:lnTo>
                  <a:lnTo>
                    <a:pt x="3533" y="6585"/>
                  </a:lnTo>
                  <a:lnTo>
                    <a:pt x="3569" y="6600"/>
                  </a:lnTo>
                  <a:lnTo>
                    <a:pt x="3569" y="6640"/>
                  </a:lnTo>
                  <a:lnTo>
                    <a:pt x="3585" y="6598"/>
                  </a:lnTo>
                  <a:lnTo>
                    <a:pt x="3621" y="6557"/>
                  </a:lnTo>
                  <a:lnTo>
                    <a:pt x="3637" y="6555"/>
                  </a:lnTo>
                  <a:lnTo>
                    <a:pt x="3653" y="6577"/>
                  </a:lnTo>
                  <a:lnTo>
                    <a:pt x="3681" y="6598"/>
                  </a:lnTo>
                  <a:lnTo>
                    <a:pt x="3691" y="6584"/>
                  </a:lnTo>
                  <a:lnTo>
                    <a:pt x="3684" y="6564"/>
                  </a:lnTo>
                  <a:lnTo>
                    <a:pt x="3692" y="6542"/>
                  </a:lnTo>
                  <a:lnTo>
                    <a:pt x="3667" y="6525"/>
                  </a:lnTo>
                  <a:lnTo>
                    <a:pt x="3666" y="6509"/>
                  </a:lnTo>
                  <a:lnTo>
                    <a:pt x="3696" y="6478"/>
                  </a:lnTo>
                  <a:lnTo>
                    <a:pt x="3731" y="6471"/>
                  </a:lnTo>
                  <a:lnTo>
                    <a:pt x="3740" y="6454"/>
                  </a:lnTo>
                  <a:lnTo>
                    <a:pt x="3785" y="6425"/>
                  </a:lnTo>
                  <a:lnTo>
                    <a:pt x="3805" y="6441"/>
                  </a:lnTo>
                  <a:lnTo>
                    <a:pt x="3828" y="6442"/>
                  </a:lnTo>
                  <a:lnTo>
                    <a:pt x="3843" y="6433"/>
                  </a:lnTo>
                  <a:lnTo>
                    <a:pt x="3869" y="6444"/>
                  </a:lnTo>
                  <a:lnTo>
                    <a:pt x="3943" y="6444"/>
                  </a:lnTo>
                  <a:lnTo>
                    <a:pt x="3969" y="6424"/>
                  </a:lnTo>
                  <a:lnTo>
                    <a:pt x="3969" y="6401"/>
                  </a:lnTo>
                  <a:lnTo>
                    <a:pt x="3988" y="6382"/>
                  </a:lnTo>
                  <a:lnTo>
                    <a:pt x="4030" y="6378"/>
                  </a:lnTo>
                  <a:lnTo>
                    <a:pt x="4033" y="6359"/>
                  </a:lnTo>
                  <a:lnTo>
                    <a:pt x="4065" y="6332"/>
                  </a:lnTo>
                  <a:lnTo>
                    <a:pt x="4092" y="6325"/>
                  </a:lnTo>
                  <a:lnTo>
                    <a:pt x="4137" y="6281"/>
                  </a:lnTo>
                  <a:lnTo>
                    <a:pt x="4154" y="6280"/>
                  </a:lnTo>
                  <a:lnTo>
                    <a:pt x="4180" y="6267"/>
                  </a:lnTo>
                  <a:lnTo>
                    <a:pt x="4187" y="6278"/>
                  </a:lnTo>
                  <a:lnTo>
                    <a:pt x="4161" y="6308"/>
                  </a:lnTo>
                  <a:lnTo>
                    <a:pt x="4187" y="6318"/>
                  </a:lnTo>
                  <a:lnTo>
                    <a:pt x="4221" y="6352"/>
                  </a:lnTo>
                  <a:lnTo>
                    <a:pt x="4222" y="6371"/>
                  </a:lnTo>
                  <a:lnTo>
                    <a:pt x="4194" y="6396"/>
                  </a:lnTo>
                  <a:lnTo>
                    <a:pt x="4211" y="6430"/>
                  </a:lnTo>
                  <a:lnTo>
                    <a:pt x="4204" y="6457"/>
                  </a:lnTo>
                  <a:lnTo>
                    <a:pt x="4223" y="6482"/>
                  </a:lnTo>
                  <a:lnTo>
                    <a:pt x="4311" y="6486"/>
                  </a:lnTo>
                  <a:lnTo>
                    <a:pt x="4328" y="6466"/>
                  </a:lnTo>
                  <a:lnTo>
                    <a:pt x="4329" y="6446"/>
                  </a:lnTo>
                  <a:lnTo>
                    <a:pt x="4316" y="6433"/>
                  </a:lnTo>
                  <a:lnTo>
                    <a:pt x="4280" y="6390"/>
                  </a:lnTo>
                  <a:lnTo>
                    <a:pt x="4282" y="6371"/>
                  </a:lnTo>
                  <a:lnTo>
                    <a:pt x="4306" y="6351"/>
                  </a:lnTo>
                  <a:lnTo>
                    <a:pt x="4353" y="6372"/>
                  </a:lnTo>
                  <a:lnTo>
                    <a:pt x="4386" y="6350"/>
                  </a:lnTo>
                  <a:lnTo>
                    <a:pt x="4400" y="6294"/>
                  </a:lnTo>
                  <a:lnTo>
                    <a:pt x="4426" y="6290"/>
                  </a:lnTo>
                  <a:lnTo>
                    <a:pt x="4441" y="6305"/>
                  </a:lnTo>
                  <a:lnTo>
                    <a:pt x="4486" y="6313"/>
                  </a:lnTo>
                  <a:lnTo>
                    <a:pt x="4440" y="6262"/>
                  </a:lnTo>
                  <a:lnTo>
                    <a:pt x="4401" y="6251"/>
                  </a:lnTo>
                  <a:lnTo>
                    <a:pt x="4397" y="6221"/>
                  </a:lnTo>
                  <a:lnTo>
                    <a:pt x="4369" y="6165"/>
                  </a:lnTo>
                  <a:lnTo>
                    <a:pt x="4348" y="6162"/>
                  </a:lnTo>
                  <a:lnTo>
                    <a:pt x="4341" y="6192"/>
                  </a:lnTo>
                  <a:lnTo>
                    <a:pt x="4325" y="6164"/>
                  </a:lnTo>
                  <a:lnTo>
                    <a:pt x="4306" y="6101"/>
                  </a:lnTo>
                  <a:lnTo>
                    <a:pt x="4283" y="6089"/>
                  </a:lnTo>
                  <a:lnTo>
                    <a:pt x="4258" y="6050"/>
                  </a:lnTo>
                  <a:lnTo>
                    <a:pt x="4258" y="6036"/>
                  </a:lnTo>
                  <a:lnTo>
                    <a:pt x="4295" y="6022"/>
                  </a:lnTo>
                  <a:lnTo>
                    <a:pt x="4295" y="5994"/>
                  </a:lnTo>
                  <a:lnTo>
                    <a:pt x="4278" y="5957"/>
                  </a:lnTo>
                  <a:lnTo>
                    <a:pt x="4298" y="5939"/>
                  </a:lnTo>
                  <a:lnTo>
                    <a:pt x="4327" y="5945"/>
                  </a:lnTo>
                  <a:lnTo>
                    <a:pt x="4341" y="5937"/>
                  </a:lnTo>
                  <a:lnTo>
                    <a:pt x="4370" y="5956"/>
                  </a:lnTo>
                  <a:lnTo>
                    <a:pt x="4404" y="5951"/>
                  </a:lnTo>
                  <a:lnTo>
                    <a:pt x="4436" y="5961"/>
                  </a:lnTo>
                  <a:lnTo>
                    <a:pt x="4565" y="5944"/>
                  </a:lnTo>
                  <a:lnTo>
                    <a:pt x="4730" y="5952"/>
                  </a:lnTo>
                  <a:lnTo>
                    <a:pt x="4779" y="5986"/>
                  </a:lnTo>
                  <a:lnTo>
                    <a:pt x="4888" y="6026"/>
                  </a:lnTo>
                  <a:lnTo>
                    <a:pt x="4896" y="6050"/>
                  </a:lnTo>
                  <a:lnTo>
                    <a:pt x="4885" y="6067"/>
                  </a:lnTo>
                  <a:lnTo>
                    <a:pt x="4901" y="6105"/>
                  </a:lnTo>
                  <a:lnTo>
                    <a:pt x="4934" y="6077"/>
                  </a:lnTo>
                  <a:lnTo>
                    <a:pt x="4984" y="6059"/>
                  </a:lnTo>
                  <a:lnTo>
                    <a:pt x="5011" y="6085"/>
                  </a:lnTo>
                  <a:lnTo>
                    <a:pt x="5038" y="6087"/>
                  </a:lnTo>
                  <a:lnTo>
                    <a:pt x="5044" y="6120"/>
                  </a:lnTo>
                  <a:lnTo>
                    <a:pt x="5101" y="6127"/>
                  </a:lnTo>
                  <a:lnTo>
                    <a:pt x="5195" y="6181"/>
                  </a:lnTo>
                  <a:lnTo>
                    <a:pt x="5286" y="6190"/>
                  </a:lnTo>
                  <a:lnTo>
                    <a:pt x="5323" y="6220"/>
                  </a:lnTo>
                  <a:lnTo>
                    <a:pt x="5344" y="6267"/>
                  </a:lnTo>
                  <a:lnTo>
                    <a:pt x="5398" y="6278"/>
                  </a:lnTo>
                  <a:lnTo>
                    <a:pt x="5444" y="6313"/>
                  </a:lnTo>
                  <a:lnTo>
                    <a:pt x="5484" y="6389"/>
                  </a:lnTo>
                  <a:lnTo>
                    <a:pt x="5520" y="6396"/>
                  </a:lnTo>
                  <a:lnTo>
                    <a:pt x="5523" y="6375"/>
                  </a:lnTo>
                  <a:lnTo>
                    <a:pt x="5514" y="6326"/>
                  </a:lnTo>
                  <a:lnTo>
                    <a:pt x="5534" y="6325"/>
                  </a:lnTo>
                  <a:lnTo>
                    <a:pt x="5543" y="6307"/>
                  </a:lnTo>
                  <a:lnTo>
                    <a:pt x="5519" y="6271"/>
                  </a:lnTo>
                  <a:lnTo>
                    <a:pt x="5529" y="6248"/>
                  </a:lnTo>
                  <a:lnTo>
                    <a:pt x="5528" y="6156"/>
                  </a:lnTo>
                  <a:lnTo>
                    <a:pt x="5559" y="6131"/>
                  </a:lnTo>
                  <a:lnTo>
                    <a:pt x="5528" y="6134"/>
                  </a:lnTo>
                  <a:lnTo>
                    <a:pt x="5523" y="6120"/>
                  </a:lnTo>
                  <a:lnTo>
                    <a:pt x="5490" y="6120"/>
                  </a:lnTo>
                  <a:lnTo>
                    <a:pt x="5465" y="6136"/>
                  </a:lnTo>
                  <a:lnTo>
                    <a:pt x="5430" y="6126"/>
                  </a:lnTo>
                  <a:lnTo>
                    <a:pt x="5360" y="6044"/>
                  </a:lnTo>
                  <a:lnTo>
                    <a:pt x="5340" y="6040"/>
                  </a:lnTo>
                  <a:lnTo>
                    <a:pt x="5315" y="6007"/>
                  </a:lnTo>
                  <a:lnTo>
                    <a:pt x="5315" y="5946"/>
                  </a:lnTo>
                  <a:lnTo>
                    <a:pt x="5297" y="5930"/>
                  </a:lnTo>
                  <a:lnTo>
                    <a:pt x="5264" y="5975"/>
                  </a:lnTo>
                  <a:lnTo>
                    <a:pt x="5228" y="5950"/>
                  </a:lnTo>
                  <a:lnTo>
                    <a:pt x="5188" y="5949"/>
                  </a:lnTo>
                  <a:lnTo>
                    <a:pt x="5157" y="5928"/>
                  </a:lnTo>
                  <a:lnTo>
                    <a:pt x="5140" y="5955"/>
                  </a:lnTo>
                  <a:lnTo>
                    <a:pt x="5129" y="5897"/>
                  </a:lnTo>
                  <a:lnTo>
                    <a:pt x="5103" y="5874"/>
                  </a:lnTo>
                  <a:lnTo>
                    <a:pt x="5074" y="5800"/>
                  </a:lnTo>
                  <a:lnTo>
                    <a:pt x="5074" y="5774"/>
                  </a:lnTo>
                  <a:lnTo>
                    <a:pt x="5098" y="5792"/>
                  </a:lnTo>
                  <a:lnTo>
                    <a:pt x="5124" y="5767"/>
                  </a:lnTo>
                  <a:lnTo>
                    <a:pt x="5124" y="5728"/>
                  </a:lnTo>
                  <a:lnTo>
                    <a:pt x="5073" y="5691"/>
                  </a:lnTo>
                  <a:lnTo>
                    <a:pt x="5069" y="5648"/>
                  </a:lnTo>
                  <a:lnTo>
                    <a:pt x="5094" y="5616"/>
                  </a:lnTo>
                  <a:lnTo>
                    <a:pt x="5118" y="5622"/>
                  </a:lnTo>
                  <a:lnTo>
                    <a:pt x="5087" y="5595"/>
                  </a:lnTo>
                  <a:lnTo>
                    <a:pt x="5048" y="5591"/>
                  </a:lnTo>
                  <a:lnTo>
                    <a:pt x="5024" y="5530"/>
                  </a:lnTo>
                  <a:lnTo>
                    <a:pt x="5000" y="5507"/>
                  </a:lnTo>
                  <a:lnTo>
                    <a:pt x="4979" y="5522"/>
                  </a:lnTo>
                  <a:lnTo>
                    <a:pt x="4936" y="5482"/>
                  </a:lnTo>
                  <a:lnTo>
                    <a:pt x="4943" y="5426"/>
                  </a:lnTo>
                  <a:lnTo>
                    <a:pt x="4961" y="5396"/>
                  </a:lnTo>
                  <a:lnTo>
                    <a:pt x="4939" y="5362"/>
                  </a:lnTo>
                  <a:lnTo>
                    <a:pt x="4933" y="5333"/>
                  </a:lnTo>
                  <a:lnTo>
                    <a:pt x="4956" y="5318"/>
                  </a:lnTo>
                  <a:lnTo>
                    <a:pt x="5016" y="5225"/>
                  </a:lnTo>
                  <a:lnTo>
                    <a:pt x="5054" y="5199"/>
                  </a:lnTo>
                  <a:lnTo>
                    <a:pt x="5064" y="5178"/>
                  </a:lnTo>
                  <a:lnTo>
                    <a:pt x="5048" y="5136"/>
                  </a:lnTo>
                  <a:lnTo>
                    <a:pt x="5044" y="5103"/>
                  </a:lnTo>
                  <a:lnTo>
                    <a:pt x="5068" y="5061"/>
                  </a:lnTo>
                  <a:lnTo>
                    <a:pt x="5041" y="5021"/>
                  </a:lnTo>
                  <a:lnTo>
                    <a:pt x="5038" y="4968"/>
                  </a:lnTo>
                  <a:lnTo>
                    <a:pt x="5050" y="4942"/>
                  </a:lnTo>
                  <a:lnTo>
                    <a:pt x="5039" y="4916"/>
                  </a:lnTo>
                  <a:lnTo>
                    <a:pt x="5040" y="4876"/>
                  </a:lnTo>
                  <a:lnTo>
                    <a:pt x="5020" y="4854"/>
                  </a:lnTo>
                  <a:lnTo>
                    <a:pt x="5036" y="4792"/>
                  </a:lnTo>
                  <a:lnTo>
                    <a:pt x="5048" y="4778"/>
                  </a:lnTo>
                  <a:lnTo>
                    <a:pt x="5019" y="4739"/>
                  </a:lnTo>
                  <a:lnTo>
                    <a:pt x="5029" y="4682"/>
                  </a:lnTo>
                  <a:lnTo>
                    <a:pt x="5024" y="4610"/>
                  </a:lnTo>
                  <a:lnTo>
                    <a:pt x="5050" y="4603"/>
                  </a:lnTo>
                  <a:lnTo>
                    <a:pt x="5079" y="4617"/>
                  </a:lnTo>
                  <a:lnTo>
                    <a:pt x="5068" y="4632"/>
                  </a:lnTo>
                  <a:lnTo>
                    <a:pt x="5079" y="4647"/>
                  </a:lnTo>
                  <a:lnTo>
                    <a:pt x="5118" y="4629"/>
                  </a:lnTo>
                  <a:lnTo>
                    <a:pt x="5166" y="4628"/>
                  </a:lnTo>
                  <a:lnTo>
                    <a:pt x="5209" y="4607"/>
                  </a:lnTo>
                  <a:lnTo>
                    <a:pt x="5238" y="4608"/>
                  </a:lnTo>
                  <a:lnTo>
                    <a:pt x="5268" y="4622"/>
                  </a:lnTo>
                  <a:lnTo>
                    <a:pt x="5288" y="4605"/>
                  </a:lnTo>
                  <a:lnTo>
                    <a:pt x="5328" y="4607"/>
                  </a:lnTo>
                  <a:lnTo>
                    <a:pt x="5430" y="4648"/>
                  </a:lnTo>
                  <a:lnTo>
                    <a:pt x="5478" y="4649"/>
                  </a:lnTo>
                  <a:lnTo>
                    <a:pt x="5513" y="4657"/>
                  </a:lnTo>
                  <a:lnTo>
                    <a:pt x="5525" y="4688"/>
                  </a:lnTo>
                  <a:lnTo>
                    <a:pt x="5498" y="4699"/>
                  </a:lnTo>
                  <a:lnTo>
                    <a:pt x="5520" y="4738"/>
                  </a:lnTo>
                  <a:lnTo>
                    <a:pt x="5520" y="4779"/>
                  </a:lnTo>
                  <a:lnTo>
                    <a:pt x="5539" y="4799"/>
                  </a:lnTo>
                  <a:lnTo>
                    <a:pt x="5540" y="4860"/>
                  </a:lnTo>
                  <a:lnTo>
                    <a:pt x="5562" y="4913"/>
                  </a:lnTo>
                  <a:lnTo>
                    <a:pt x="5547" y="5007"/>
                  </a:lnTo>
                  <a:lnTo>
                    <a:pt x="5564" y="5033"/>
                  </a:lnTo>
                  <a:lnTo>
                    <a:pt x="5557" y="5057"/>
                  </a:lnTo>
                  <a:lnTo>
                    <a:pt x="5572" y="5086"/>
                  </a:lnTo>
                  <a:lnTo>
                    <a:pt x="5563" y="5118"/>
                  </a:lnTo>
                  <a:lnTo>
                    <a:pt x="5543" y="5129"/>
                  </a:lnTo>
                  <a:lnTo>
                    <a:pt x="5555" y="5169"/>
                  </a:lnTo>
                  <a:lnTo>
                    <a:pt x="5592" y="5203"/>
                  </a:lnTo>
                  <a:lnTo>
                    <a:pt x="5615" y="5247"/>
                  </a:lnTo>
                  <a:lnTo>
                    <a:pt x="5655" y="5258"/>
                  </a:lnTo>
                  <a:lnTo>
                    <a:pt x="5655" y="5268"/>
                  </a:lnTo>
                  <a:lnTo>
                    <a:pt x="5681" y="5257"/>
                  </a:lnTo>
                  <a:lnTo>
                    <a:pt x="5699" y="5272"/>
                  </a:lnTo>
                  <a:lnTo>
                    <a:pt x="5713" y="5336"/>
                  </a:lnTo>
                  <a:lnTo>
                    <a:pt x="5754" y="5365"/>
                  </a:lnTo>
                  <a:lnTo>
                    <a:pt x="5777" y="5400"/>
                  </a:lnTo>
                  <a:lnTo>
                    <a:pt x="5789" y="5505"/>
                  </a:lnTo>
                  <a:lnTo>
                    <a:pt x="5818" y="5535"/>
                  </a:lnTo>
                  <a:lnTo>
                    <a:pt x="5817" y="5558"/>
                  </a:lnTo>
                  <a:lnTo>
                    <a:pt x="5807" y="5582"/>
                  </a:lnTo>
                  <a:lnTo>
                    <a:pt x="5843" y="5622"/>
                  </a:lnTo>
                  <a:lnTo>
                    <a:pt x="5843" y="5675"/>
                  </a:lnTo>
                  <a:lnTo>
                    <a:pt x="5896" y="5752"/>
                  </a:lnTo>
                  <a:lnTo>
                    <a:pt x="5883" y="5797"/>
                  </a:lnTo>
                  <a:lnTo>
                    <a:pt x="5903" y="5835"/>
                  </a:lnTo>
                  <a:lnTo>
                    <a:pt x="5940" y="5857"/>
                  </a:lnTo>
                  <a:lnTo>
                    <a:pt x="5922" y="5886"/>
                  </a:lnTo>
                  <a:lnTo>
                    <a:pt x="5941" y="5905"/>
                  </a:lnTo>
                  <a:lnTo>
                    <a:pt x="5956" y="5977"/>
                  </a:lnTo>
                  <a:lnTo>
                    <a:pt x="6024" y="6065"/>
                  </a:lnTo>
                  <a:lnTo>
                    <a:pt x="6078" y="6084"/>
                  </a:lnTo>
                  <a:lnTo>
                    <a:pt x="6102" y="6112"/>
                  </a:lnTo>
                  <a:lnTo>
                    <a:pt x="6126" y="6117"/>
                  </a:lnTo>
                  <a:lnTo>
                    <a:pt x="6178" y="6167"/>
                  </a:lnTo>
                  <a:lnTo>
                    <a:pt x="6178" y="6195"/>
                  </a:lnTo>
                  <a:lnTo>
                    <a:pt x="6161" y="6189"/>
                  </a:lnTo>
                  <a:lnTo>
                    <a:pt x="6160" y="6226"/>
                  </a:lnTo>
                  <a:lnTo>
                    <a:pt x="6151" y="6272"/>
                  </a:lnTo>
                  <a:lnTo>
                    <a:pt x="6173" y="6337"/>
                  </a:lnTo>
                  <a:lnTo>
                    <a:pt x="6212" y="6376"/>
                  </a:lnTo>
                  <a:lnTo>
                    <a:pt x="6217" y="6429"/>
                  </a:lnTo>
                  <a:lnTo>
                    <a:pt x="6186" y="6456"/>
                  </a:lnTo>
                  <a:lnTo>
                    <a:pt x="6188" y="6473"/>
                  </a:lnTo>
                  <a:lnTo>
                    <a:pt x="6165" y="6501"/>
                  </a:lnTo>
                  <a:lnTo>
                    <a:pt x="6179" y="6521"/>
                  </a:lnTo>
                  <a:lnTo>
                    <a:pt x="6178" y="6595"/>
                  </a:lnTo>
                  <a:lnTo>
                    <a:pt x="6141" y="6614"/>
                  </a:lnTo>
                  <a:lnTo>
                    <a:pt x="6148" y="6629"/>
                  </a:lnTo>
                  <a:lnTo>
                    <a:pt x="6175" y="6622"/>
                  </a:lnTo>
                  <a:lnTo>
                    <a:pt x="6179" y="6641"/>
                  </a:lnTo>
                  <a:lnTo>
                    <a:pt x="6139" y="6665"/>
                  </a:lnTo>
                  <a:lnTo>
                    <a:pt x="6137" y="6736"/>
                  </a:lnTo>
                  <a:lnTo>
                    <a:pt x="6121" y="6758"/>
                  </a:lnTo>
                  <a:lnTo>
                    <a:pt x="6078" y="6738"/>
                  </a:lnTo>
                  <a:lnTo>
                    <a:pt x="6078" y="6760"/>
                  </a:lnTo>
                  <a:lnTo>
                    <a:pt x="6113" y="6799"/>
                  </a:lnTo>
                  <a:lnTo>
                    <a:pt x="6117" y="6825"/>
                  </a:lnTo>
                  <a:lnTo>
                    <a:pt x="6081" y="6842"/>
                  </a:lnTo>
                  <a:lnTo>
                    <a:pt x="6055" y="6875"/>
                  </a:lnTo>
                  <a:lnTo>
                    <a:pt x="5992" y="6879"/>
                  </a:lnTo>
                  <a:lnTo>
                    <a:pt x="5959" y="6853"/>
                  </a:lnTo>
                  <a:lnTo>
                    <a:pt x="6011" y="6824"/>
                  </a:lnTo>
                  <a:lnTo>
                    <a:pt x="6012" y="6798"/>
                  </a:lnTo>
                  <a:lnTo>
                    <a:pt x="5976" y="6798"/>
                  </a:lnTo>
                  <a:lnTo>
                    <a:pt x="5967" y="6820"/>
                  </a:lnTo>
                  <a:lnTo>
                    <a:pt x="5942" y="6823"/>
                  </a:lnTo>
                  <a:lnTo>
                    <a:pt x="5864" y="6779"/>
                  </a:lnTo>
                  <a:lnTo>
                    <a:pt x="5848" y="6800"/>
                  </a:lnTo>
                  <a:lnTo>
                    <a:pt x="5751" y="6814"/>
                  </a:lnTo>
                  <a:lnTo>
                    <a:pt x="5701" y="6818"/>
                  </a:lnTo>
                  <a:lnTo>
                    <a:pt x="5676" y="6863"/>
                  </a:lnTo>
                  <a:lnTo>
                    <a:pt x="5699" y="6867"/>
                  </a:lnTo>
                  <a:lnTo>
                    <a:pt x="5711" y="6879"/>
                  </a:lnTo>
                  <a:lnTo>
                    <a:pt x="5731" y="6848"/>
                  </a:lnTo>
                  <a:lnTo>
                    <a:pt x="5783" y="6837"/>
                  </a:lnTo>
                  <a:lnTo>
                    <a:pt x="5799" y="6870"/>
                  </a:lnTo>
                  <a:lnTo>
                    <a:pt x="5844" y="6913"/>
                  </a:lnTo>
                  <a:lnTo>
                    <a:pt x="5971" y="6934"/>
                  </a:lnTo>
                  <a:lnTo>
                    <a:pt x="6026" y="6949"/>
                  </a:lnTo>
                  <a:lnTo>
                    <a:pt x="6088" y="6939"/>
                  </a:lnTo>
                  <a:lnTo>
                    <a:pt x="6148" y="6938"/>
                  </a:lnTo>
                  <a:lnTo>
                    <a:pt x="6160" y="6956"/>
                  </a:lnTo>
                  <a:lnTo>
                    <a:pt x="6226" y="6970"/>
                  </a:lnTo>
                  <a:lnTo>
                    <a:pt x="6277" y="6940"/>
                  </a:lnTo>
                  <a:lnTo>
                    <a:pt x="6276" y="6907"/>
                  </a:lnTo>
                  <a:lnTo>
                    <a:pt x="6256" y="6883"/>
                  </a:lnTo>
                  <a:lnTo>
                    <a:pt x="6256" y="6839"/>
                  </a:lnTo>
                  <a:lnTo>
                    <a:pt x="6277" y="6810"/>
                  </a:lnTo>
                  <a:lnTo>
                    <a:pt x="6310" y="6794"/>
                  </a:lnTo>
                  <a:lnTo>
                    <a:pt x="6312" y="6769"/>
                  </a:lnTo>
                  <a:lnTo>
                    <a:pt x="6361" y="6721"/>
                  </a:lnTo>
                  <a:lnTo>
                    <a:pt x="6365" y="6690"/>
                  </a:lnTo>
                  <a:lnTo>
                    <a:pt x="6395" y="6610"/>
                  </a:lnTo>
                  <a:lnTo>
                    <a:pt x="6365" y="6560"/>
                  </a:lnTo>
                  <a:lnTo>
                    <a:pt x="6373" y="6503"/>
                  </a:lnTo>
                  <a:lnTo>
                    <a:pt x="6426" y="6410"/>
                  </a:lnTo>
                  <a:lnTo>
                    <a:pt x="6432" y="6379"/>
                  </a:lnTo>
                  <a:lnTo>
                    <a:pt x="6380" y="6253"/>
                  </a:lnTo>
                  <a:lnTo>
                    <a:pt x="6308" y="6211"/>
                  </a:lnTo>
                  <a:lnTo>
                    <a:pt x="6288" y="6181"/>
                  </a:lnTo>
                  <a:lnTo>
                    <a:pt x="6283" y="6084"/>
                  </a:lnTo>
                  <a:lnTo>
                    <a:pt x="6336" y="6042"/>
                  </a:lnTo>
                  <a:lnTo>
                    <a:pt x="6363" y="6002"/>
                  </a:lnTo>
                  <a:lnTo>
                    <a:pt x="6408" y="5995"/>
                  </a:lnTo>
                  <a:lnTo>
                    <a:pt x="6478" y="5928"/>
                  </a:lnTo>
                  <a:lnTo>
                    <a:pt x="6525" y="5926"/>
                  </a:lnTo>
                  <a:lnTo>
                    <a:pt x="6580" y="5979"/>
                  </a:lnTo>
                  <a:lnTo>
                    <a:pt x="6580" y="6025"/>
                  </a:lnTo>
                  <a:lnTo>
                    <a:pt x="6635" y="6052"/>
                  </a:lnTo>
                  <a:lnTo>
                    <a:pt x="6649" y="6079"/>
                  </a:lnTo>
                  <a:lnTo>
                    <a:pt x="6665" y="6079"/>
                  </a:lnTo>
                  <a:lnTo>
                    <a:pt x="6707" y="6131"/>
                  </a:lnTo>
                  <a:lnTo>
                    <a:pt x="6701" y="6173"/>
                  </a:lnTo>
                  <a:lnTo>
                    <a:pt x="6731" y="6192"/>
                  </a:lnTo>
                  <a:lnTo>
                    <a:pt x="6740" y="6231"/>
                  </a:lnTo>
                  <a:lnTo>
                    <a:pt x="6772" y="6271"/>
                  </a:lnTo>
                  <a:lnTo>
                    <a:pt x="6779" y="6314"/>
                  </a:lnTo>
                  <a:lnTo>
                    <a:pt x="6761" y="6330"/>
                  </a:lnTo>
                  <a:lnTo>
                    <a:pt x="6787" y="6369"/>
                  </a:lnTo>
                  <a:lnTo>
                    <a:pt x="6829" y="6371"/>
                  </a:lnTo>
                  <a:lnTo>
                    <a:pt x="6874" y="6404"/>
                  </a:lnTo>
                  <a:lnTo>
                    <a:pt x="6921" y="6393"/>
                  </a:lnTo>
                  <a:lnTo>
                    <a:pt x="6949" y="6384"/>
                  </a:lnTo>
                  <a:lnTo>
                    <a:pt x="7001" y="6379"/>
                  </a:lnTo>
                  <a:lnTo>
                    <a:pt x="7013" y="6359"/>
                  </a:lnTo>
                  <a:lnTo>
                    <a:pt x="7032" y="6348"/>
                  </a:lnTo>
                  <a:lnTo>
                    <a:pt x="7009" y="6339"/>
                  </a:lnTo>
                  <a:lnTo>
                    <a:pt x="6975" y="6348"/>
                  </a:lnTo>
                  <a:lnTo>
                    <a:pt x="6964" y="6321"/>
                  </a:lnTo>
                  <a:lnTo>
                    <a:pt x="6938" y="6365"/>
                  </a:lnTo>
                  <a:lnTo>
                    <a:pt x="6889" y="6365"/>
                  </a:lnTo>
                  <a:lnTo>
                    <a:pt x="6866" y="6335"/>
                  </a:lnTo>
                  <a:lnTo>
                    <a:pt x="6828" y="6336"/>
                  </a:lnTo>
                  <a:lnTo>
                    <a:pt x="6807" y="6305"/>
                  </a:lnTo>
                  <a:lnTo>
                    <a:pt x="6819" y="6276"/>
                  </a:lnTo>
                  <a:lnTo>
                    <a:pt x="6798" y="6264"/>
                  </a:lnTo>
                  <a:lnTo>
                    <a:pt x="6774" y="6214"/>
                  </a:lnTo>
                  <a:lnTo>
                    <a:pt x="6777" y="6157"/>
                  </a:lnTo>
                  <a:lnTo>
                    <a:pt x="6811" y="6149"/>
                  </a:lnTo>
                  <a:lnTo>
                    <a:pt x="6838" y="6125"/>
                  </a:lnTo>
                  <a:lnTo>
                    <a:pt x="6814" y="6105"/>
                  </a:lnTo>
                  <a:lnTo>
                    <a:pt x="6806" y="6079"/>
                  </a:lnTo>
                  <a:lnTo>
                    <a:pt x="6795" y="6071"/>
                  </a:lnTo>
                  <a:lnTo>
                    <a:pt x="6784" y="6045"/>
                  </a:lnTo>
                  <a:lnTo>
                    <a:pt x="6732" y="6015"/>
                  </a:lnTo>
                  <a:lnTo>
                    <a:pt x="6730" y="5987"/>
                  </a:lnTo>
                  <a:lnTo>
                    <a:pt x="6691" y="5936"/>
                  </a:lnTo>
                  <a:lnTo>
                    <a:pt x="6632" y="5937"/>
                  </a:lnTo>
                  <a:lnTo>
                    <a:pt x="6551" y="5904"/>
                  </a:lnTo>
                  <a:lnTo>
                    <a:pt x="6530" y="5865"/>
                  </a:lnTo>
                  <a:lnTo>
                    <a:pt x="6494" y="5877"/>
                  </a:lnTo>
                  <a:lnTo>
                    <a:pt x="6432" y="5841"/>
                  </a:lnTo>
                  <a:lnTo>
                    <a:pt x="6402" y="5852"/>
                  </a:lnTo>
                  <a:lnTo>
                    <a:pt x="6360" y="5839"/>
                  </a:lnTo>
                  <a:lnTo>
                    <a:pt x="6317" y="5881"/>
                  </a:lnTo>
                  <a:lnTo>
                    <a:pt x="6306" y="5928"/>
                  </a:lnTo>
                  <a:lnTo>
                    <a:pt x="6283" y="5947"/>
                  </a:lnTo>
                  <a:lnTo>
                    <a:pt x="6222" y="5928"/>
                  </a:lnTo>
                  <a:lnTo>
                    <a:pt x="6172" y="5959"/>
                  </a:lnTo>
                  <a:lnTo>
                    <a:pt x="6123" y="5945"/>
                  </a:lnTo>
                  <a:lnTo>
                    <a:pt x="6106" y="5921"/>
                  </a:lnTo>
                  <a:lnTo>
                    <a:pt x="6111" y="5877"/>
                  </a:lnTo>
                  <a:lnTo>
                    <a:pt x="6106" y="5841"/>
                  </a:lnTo>
                  <a:lnTo>
                    <a:pt x="6041" y="5774"/>
                  </a:lnTo>
                  <a:lnTo>
                    <a:pt x="6021" y="5734"/>
                  </a:lnTo>
                  <a:lnTo>
                    <a:pt x="6027" y="5657"/>
                  </a:lnTo>
                  <a:lnTo>
                    <a:pt x="5988" y="5597"/>
                  </a:lnTo>
                  <a:lnTo>
                    <a:pt x="5997" y="5553"/>
                  </a:lnTo>
                  <a:lnTo>
                    <a:pt x="6007" y="5442"/>
                  </a:lnTo>
                  <a:lnTo>
                    <a:pt x="5976" y="5372"/>
                  </a:lnTo>
                  <a:lnTo>
                    <a:pt x="5938" y="5332"/>
                  </a:lnTo>
                  <a:lnTo>
                    <a:pt x="5894" y="5332"/>
                  </a:lnTo>
                  <a:lnTo>
                    <a:pt x="5878" y="5284"/>
                  </a:lnTo>
                  <a:lnTo>
                    <a:pt x="5799" y="5217"/>
                  </a:lnTo>
                  <a:lnTo>
                    <a:pt x="5734" y="5181"/>
                  </a:lnTo>
                  <a:lnTo>
                    <a:pt x="5733" y="5138"/>
                  </a:lnTo>
                  <a:lnTo>
                    <a:pt x="5756" y="5072"/>
                  </a:lnTo>
                  <a:lnTo>
                    <a:pt x="5746" y="5019"/>
                  </a:lnTo>
                  <a:lnTo>
                    <a:pt x="5719" y="4994"/>
                  </a:lnTo>
                  <a:lnTo>
                    <a:pt x="5718" y="4976"/>
                  </a:lnTo>
                  <a:lnTo>
                    <a:pt x="5754" y="4939"/>
                  </a:lnTo>
                  <a:lnTo>
                    <a:pt x="5812" y="4873"/>
                  </a:lnTo>
                  <a:lnTo>
                    <a:pt x="5830" y="4798"/>
                  </a:lnTo>
                  <a:lnTo>
                    <a:pt x="5808" y="4706"/>
                  </a:lnTo>
                  <a:lnTo>
                    <a:pt x="5736" y="4568"/>
                  </a:lnTo>
                  <a:lnTo>
                    <a:pt x="5757" y="4554"/>
                  </a:lnTo>
                  <a:lnTo>
                    <a:pt x="5807" y="4589"/>
                  </a:lnTo>
                  <a:lnTo>
                    <a:pt x="5814" y="4634"/>
                  </a:lnTo>
                  <a:lnTo>
                    <a:pt x="5838" y="4642"/>
                  </a:lnTo>
                  <a:lnTo>
                    <a:pt x="5853" y="4659"/>
                  </a:lnTo>
                  <a:lnTo>
                    <a:pt x="5857" y="4714"/>
                  </a:lnTo>
                  <a:lnTo>
                    <a:pt x="5894" y="4750"/>
                  </a:lnTo>
                  <a:lnTo>
                    <a:pt x="5891" y="4825"/>
                  </a:lnTo>
                  <a:lnTo>
                    <a:pt x="5918" y="4872"/>
                  </a:lnTo>
                  <a:lnTo>
                    <a:pt x="5902" y="4914"/>
                  </a:lnTo>
                  <a:lnTo>
                    <a:pt x="5923" y="4952"/>
                  </a:lnTo>
                  <a:lnTo>
                    <a:pt x="5975" y="4997"/>
                  </a:lnTo>
                  <a:lnTo>
                    <a:pt x="5975" y="5026"/>
                  </a:lnTo>
                  <a:lnTo>
                    <a:pt x="6005" y="5051"/>
                  </a:lnTo>
                  <a:lnTo>
                    <a:pt x="6005" y="5074"/>
                  </a:lnTo>
                  <a:lnTo>
                    <a:pt x="5975" y="5096"/>
                  </a:lnTo>
                  <a:lnTo>
                    <a:pt x="5992" y="5123"/>
                  </a:lnTo>
                  <a:lnTo>
                    <a:pt x="6033" y="5115"/>
                  </a:lnTo>
                  <a:lnTo>
                    <a:pt x="6080" y="5144"/>
                  </a:lnTo>
                  <a:lnTo>
                    <a:pt x="6141" y="5144"/>
                  </a:lnTo>
                  <a:lnTo>
                    <a:pt x="6173" y="5131"/>
                  </a:lnTo>
                  <a:lnTo>
                    <a:pt x="6203" y="5152"/>
                  </a:lnTo>
                  <a:lnTo>
                    <a:pt x="6216" y="5179"/>
                  </a:lnTo>
                  <a:lnTo>
                    <a:pt x="6247" y="5142"/>
                  </a:lnTo>
                  <a:lnTo>
                    <a:pt x="6286" y="5138"/>
                  </a:lnTo>
                  <a:lnTo>
                    <a:pt x="6317" y="5122"/>
                  </a:lnTo>
                  <a:lnTo>
                    <a:pt x="6347" y="5129"/>
                  </a:lnTo>
                  <a:lnTo>
                    <a:pt x="6395" y="5181"/>
                  </a:lnTo>
                  <a:lnTo>
                    <a:pt x="6426" y="5185"/>
                  </a:lnTo>
                  <a:lnTo>
                    <a:pt x="6472" y="5211"/>
                  </a:lnTo>
                  <a:lnTo>
                    <a:pt x="6543" y="5199"/>
                  </a:lnTo>
                  <a:lnTo>
                    <a:pt x="6567" y="5167"/>
                  </a:lnTo>
                  <a:lnTo>
                    <a:pt x="6537" y="5187"/>
                  </a:lnTo>
                  <a:lnTo>
                    <a:pt x="6468" y="5181"/>
                  </a:lnTo>
                  <a:lnTo>
                    <a:pt x="6459" y="5147"/>
                  </a:lnTo>
                  <a:lnTo>
                    <a:pt x="6437" y="5139"/>
                  </a:lnTo>
                  <a:lnTo>
                    <a:pt x="6417" y="5089"/>
                  </a:lnTo>
                  <a:lnTo>
                    <a:pt x="6360" y="5089"/>
                  </a:lnTo>
                  <a:lnTo>
                    <a:pt x="6352" y="5062"/>
                  </a:lnTo>
                  <a:lnTo>
                    <a:pt x="6337" y="5059"/>
                  </a:lnTo>
                  <a:lnTo>
                    <a:pt x="6316" y="5083"/>
                  </a:lnTo>
                  <a:lnTo>
                    <a:pt x="6232" y="5076"/>
                  </a:lnTo>
                  <a:lnTo>
                    <a:pt x="6200" y="5051"/>
                  </a:lnTo>
                  <a:lnTo>
                    <a:pt x="6143" y="5047"/>
                  </a:lnTo>
                  <a:lnTo>
                    <a:pt x="6083" y="4994"/>
                  </a:lnTo>
                  <a:lnTo>
                    <a:pt x="6071" y="4952"/>
                  </a:lnTo>
                  <a:lnTo>
                    <a:pt x="6050" y="4949"/>
                  </a:lnTo>
                  <a:lnTo>
                    <a:pt x="5998" y="4872"/>
                  </a:lnTo>
                  <a:lnTo>
                    <a:pt x="6023" y="4863"/>
                  </a:lnTo>
                  <a:lnTo>
                    <a:pt x="6038" y="4843"/>
                  </a:lnTo>
                  <a:lnTo>
                    <a:pt x="6086" y="4808"/>
                  </a:lnTo>
                  <a:lnTo>
                    <a:pt x="6112" y="4808"/>
                  </a:lnTo>
                  <a:lnTo>
                    <a:pt x="6158" y="4863"/>
                  </a:lnTo>
                  <a:lnTo>
                    <a:pt x="6236" y="4894"/>
                  </a:lnTo>
                  <a:lnTo>
                    <a:pt x="6285" y="4884"/>
                  </a:lnTo>
                  <a:lnTo>
                    <a:pt x="6322" y="4816"/>
                  </a:lnTo>
                  <a:lnTo>
                    <a:pt x="6291" y="4754"/>
                  </a:lnTo>
                  <a:lnTo>
                    <a:pt x="6227" y="4738"/>
                  </a:lnTo>
                  <a:lnTo>
                    <a:pt x="6171" y="4774"/>
                  </a:lnTo>
                  <a:lnTo>
                    <a:pt x="6148" y="4750"/>
                  </a:lnTo>
                  <a:lnTo>
                    <a:pt x="6157" y="4729"/>
                  </a:lnTo>
                  <a:lnTo>
                    <a:pt x="6175" y="4741"/>
                  </a:lnTo>
                  <a:lnTo>
                    <a:pt x="6193" y="4728"/>
                  </a:lnTo>
                  <a:lnTo>
                    <a:pt x="6197" y="4689"/>
                  </a:lnTo>
                  <a:lnTo>
                    <a:pt x="6238" y="4624"/>
                  </a:lnTo>
                  <a:lnTo>
                    <a:pt x="6277" y="4600"/>
                  </a:lnTo>
                  <a:lnTo>
                    <a:pt x="6311" y="4617"/>
                  </a:lnTo>
                  <a:lnTo>
                    <a:pt x="6431" y="4614"/>
                  </a:lnTo>
                  <a:lnTo>
                    <a:pt x="6472" y="4658"/>
                  </a:lnTo>
                  <a:lnTo>
                    <a:pt x="6515" y="4687"/>
                  </a:lnTo>
                  <a:lnTo>
                    <a:pt x="6614" y="4698"/>
                  </a:lnTo>
                  <a:lnTo>
                    <a:pt x="6622" y="4732"/>
                  </a:lnTo>
                  <a:lnTo>
                    <a:pt x="6661" y="4753"/>
                  </a:lnTo>
                  <a:lnTo>
                    <a:pt x="6732" y="4825"/>
                  </a:lnTo>
                  <a:lnTo>
                    <a:pt x="6781" y="4828"/>
                  </a:lnTo>
                  <a:lnTo>
                    <a:pt x="6871" y="4814"/>
                  </a:lnTo>
                  <a:lnTo>
                    <a:pt x="6944" y="4771"/>
                  </a:lnTo>
                  <a:lnTo>
                    <a:pt x="6970" y="4797"/>
                  </a:lnTo>
                  <a:lnTo>
                    <a:pt x="6984" y="4793"/>
                  </a:lnTo>
                  <a:lnTo>
                    <a:pt x="7024" y="4797"/>
                  </a:lnTo>
                  <a:lnTo>
                    <a:pt x="7015" y="4857"/>
                  </a:lnTo>
                  <a:lnTo>
                    <a:pt x="7021" y="4891"/>
                  </a:lnTo>
                  <a:lnTo>
                    <a:pt x="7020" y="4917"/>
                  </a:lnTo>
                  <a:lnTo>
                    <a:pt x="6970" y="4947"/>
                  </a:lnTo>
                  <a:lnTo>
                    <a:pt x="6969" y="4992"/>
                  </a:lnTo>
                  <a:lnTo>
                    <a:pt x="6991" y="5031"/>
                  </a:lnTo>
                  <a:lnTo>
                    <a:pt x="6992" y="5088"/>
                  </a:lnTo>
                  <a:lnTo>
                    <a:pt x="7048" y="5132"/>
                  </a:lnTo>
                  <a:lnTo>
                    <a:pt x="7051" y="5171"/>
                  </a:lnTo>
                  <a:lnTo>
                    <a:pt x="7029" y="5201"/>
                  </a:lnTo>
                  <a:lnTo>
                    <a:pt x="7044" y="5308"/>
                  </a:lnTo>
                  <a:lnTo>
                    <a:pt x="7066" y="5306"/>
                  </a:lnTo>
                  <a:lnTo>
                    <a:pt x="7076" y="5271"/>
                  </a:lnTo>
                  <a:lnTo>
                    <a:pt x="7066" y="5247"/>
                  </a:lnTo>
                  <a:lnTo>
                    <a:pt x="7086" y="5221"/>
                  </a:lnTo>
                  <a:lnTo>
                    <a:pt x="7081" y="5178"/>
                  </a:lnTo>
                  <a:lnTo>
                    <a:pt x="7108" y="5168"/>
                  </a:lnTo>
                  <a:lnTo>
                    <a:pt x="7126" y="5113"/>
                  </a:lnTo>
                  <a:lnTo>
                    <a:pt x="7154" y="5133"/>
                  </a:lnTo>
                  <a:lnTo>
                    <a:pt x="7175" y="5193"/>
                  </a:lnTo>
                  <a:lnTo>
                    <a:pt x="7180" y="5273"/>
                  </a:lnTo>
                  <a:lnTo>
                    <a:pt x="7189" y="5301"/>
                  </a:lnTo>
                  <a:lnTo>
                    <a:pt x="7165" y="5316"/>
                  </a:lnTo>
                  <a:lnTo>
                    <a:pt x="7165" y="5356"/>
                  </a:lnTo>
                  <a:lnTo>
                    <a:pt x="7150" y="5368"/>
                  </a:lnTo>
                  <a:lnTo>
                    <a:pt x="7212" y="5409"/>
                  </a:lnTo>
                  <a:lnTo>
                    <a:pt x="7267" y="5406"/>
                  </a:lnTo>
                  <a:lnTo>
                    <a:pt x="7319" y="5420"/>
                  </a:lnTo>
                  <a:lnTo>
                    <a:pt x="7352" y="5463"/>
                  </a:lnTo>
                  <a:lnTo>
                    <a:pt x="7349" y="5500"/>
                  </a:lnTo>
                  <a:lnTo>
                    <a:pt x="7387" y="5528"/>
                  </a:lnTo>
                  <a:lnTo>
                    <a:pt x="7457" y="5530"/>
                  </a:lnTo>
                  <a:lnTo>
                    <a:pt x="7525" y="5601"/>
                  </a:lnTo>
                  <a:lnTo>
                    <a:pt x="7519" y="5576"/>
                  </a:lnTo>
                  <a:lnTo>
                    <a:pt x="7520" y="5528"/>
                  </a:lnTo>
                  <a:lnTo>
                    <a:pt x="7572" y="5473"/>
                  </a:lnTo>
                  <a:lnTo>
                    <a:pt x="7609" y="5472"/>
                  </a:lnTo>
                  <a:lnTo>
                    <a:pt x="7683" y="5531"/>
                  </a:lnTo>
                  <a:lnTo>
                    <a:pt x="7735" y="5531"/>
                  </a:lnTo>
                  <a:lnTo>
                    <a:pt x="7762" y="5565"/>
                  </a:lnTo>
                  <a:lnTo>
                    <a:pt x="7779" y="5627"/>
                  </a:lnTo>
                  <a:lnTo>
                    <a:pt x="7772" y="5560"/>
                  </a:lnTo>
                  <a:lnTo>
                    <a:pt x="7751" y="5515"/>
                  </a:lnTo>
                  <a:lnTo>
                    <a:pt x="7719" y="5513"/>
                  </a:lnTo>
                  <a:lnTo>
                    <a:pt x="7673" y="5497"/>
                  </a:lnTo>
                  <a:lnTo>
                    <a:pt x="7608" y="5454"/>
                  </a:lnTo>
                  <a:lnTo>
                    <a:pt x="7553" y="5465"/>
                  </a:lnTo>
                  <a:lnTo>
                    <a:pt x="7497" y="5508"/>
                  </a:lnTo>
                  <a:lnTo>
                    <a:pt x="7470" y="5500"/>
                  </a:lnTo>
                  <a:lnTo>
                    <a:pt x="7464" y="5506"/>
                  </a:lnTo>
                  <a:lnTo>
                    <a:pt x="7405" y="5481"/>
                  </a:lnTo>
                  <a:lnTo>
                    <a:pt x="7342" y="5413"/>
                  </a:lnTo>
                  <a:lnTo>
                    <a:pt x="7308" y="5388"/>
                  </a:lnTo>
                  <a:lnTo>
                    <a:pt x="7250" y="5383"/>
                  </a:lnTo>
                  <a:lnTo>
                    <a:pt x="7218" y="5332"/>
                  </a:lnTo>
                  <a:lnTo>
                    <a:pt x="7244" y="5343"/>
                  </a:lnTo>
                  <a:lnTo>
                    <a:pt x="7265" y="5339"/>
                  </a:lnTo>
                  <a:lnTo>
                    <a:pt x="7304" y="5264"/>
                  </a:lnTo>
                  <a:lnTo>
                    <a:pt x="7291" y="5229"/>
                  </a:lnTo>
                  <a:lnTo>
                    <a:pt x="7244" y="5187"/>
                  </a:lnTo>
                  <a:lnTo>
                    <a:pt x="7224" y="5111"/>
                  </a:lnTo>
                  <a:lnTo>
                    <a:pt x="7169" y="5032"/>
                  </a:lnTo>
                  <a:lnTo>
                    <a:pt x="7135" y="5009"/>
                  </a:lnTo>
                  <a:lnTo>
                    <a:pt x="7098" y="4962"/>
                  </a:lnTo>
                  <a:lnTo>
                    <a:pt x="7108" y="4922"/>
                  </a:lnTo>
                  <a:lnTo>
                    <a:pt x="7095" y="4886"/>
                  </a:lnTo>
                  <a:lnTo>
                    <a:pt x="7086" y="4798"/>
                  </a:lnTo>
                  <a:lnTo>
                    <a:pt x="7051" y="4757"/>
                  </a:lnTo>
                  <a:lnTo>
                    <a:pt x="7029" y="4757"/>
                  </a:lnTo>
                  <a:lnTo>
                    <a:pt x="6969" y="4718"/>
                  </a:lnTo>
                  <a:lnTo>
                    <a:pt x="6880" y="4715"/>
                  </a:lnTo>
                  <a:lnTo>
                    <a:pt x="6852" y="4667"/>
                  </a:lnTo>
                  <a:lnTo>
                    <a:pt x="6800" y="4640"/>
                  </a:lnTo>
                  <a:lnTo>
                    <a:pt x="6801" y="4596"/>
                  </a:lnTo>
                  <a:lnTo>
                    <a:pt x="6786" y="4568"/>
                  </a:lnTo>
                  <a:lnTo>
                    <a:pt x="6786" y="4542"/>
                  </a:lnTo>
                  <a:lnTo>
                    <a:pt x="6745" y="4568"/>
                  </a:lnTo>
                  <a:lnTo>
                    <a:pt x="6627" y="4562"/>
                  </a:lnTo>
                  <a:lnTo>
                    <a:pt x="6587" y="4566"/>
                  </a:lnTo>
                  <a:lnTo>
                    <a:pt x="6537" y="4534"/>
                  </a:lnTo>
                  <a:lnTo>
                    <a:pt x="6531" y="4487"/>
                  </a:lnTo>
                  <a:lnTo>
                    <a:pt x="6516" y="4487"/>
                  </a:lnTo>
                  <a:lnTo>
                    <a:pt x="6501" y="4459"/>
                  </a:lnTo>
                  <a:lnTo>
                    <a:pt x="6506" y="4398"/>
                  </a:lnTo>
                  <a:lnTo>
                    <a:pt x="6461" y="4320"/>
                  </a:lnTo>
                  <a:lnTo>
                    <a:pt x="6401" y="4284"/>
                  </a:lnTo>
                  <a:lnTo>
                    <a:pt x="6414" y="4258"/>
                  </a:lnTo>
                  <a:lnTo>
                    <a:pt x="6406" y="4238"/>
                  </a:lnTo>
                  <a:lnTo>
                    <a:pt x="6378" y="4236"/>
                  </a:lnTo>
                  <a:lnTo>
                    <a:pt x="6358" y="4214"/>
                  </a:lnTo>
                  <a:lnTo>
                    <a:pt x="6368" y="4179"/>
                  </a:lnTo>
                  <a:lnTo>
                    <a:pt x="6370" y="4141"/>
                  </a:lnTo>
                  <a:lnTo>
                    <a:pt x="6330" y="4110"/>
                  </a:lnTo>
                  <a:lnTo>
                    <a:pt x="6356" y="4090"/>
                  </a:lnTo>
                  <a:lnTo>
                    <a:pt x="6403" y="4089"/>
                  </a:lnTo>
                  <a:lnTo>
                    <a:pt x="6446" y="4045"/>
                  </a:lnTo>
                  <a:lnTo>
                    <a:pt x="6487" y="4045"/>
                  </a:lnTo>
                  <a:lnTo>
                    <a:pt x="6581" y="4025"/>
                  </a:lnTo>
                  <a:lnTo>
                    <a:pt x="6711" y="3977"/>
                  </a:lnTo>
                  <a:lnTo>
                    <a:pt x="6760" y="3934"/>
                  </a:lnTo>
                  <a:lnTo>
                    <a:pt x="6801" y="3925"/>
                  </a:lnTo>
                  <a:lnTo>
                    <a:pt x="6835" y="3938"/>
                  </a:lnTo>
                  <a:lnTo>
                    <a:pt x="6877" y="3921"/>
                  </a:lnTo>
                  <a:lnTo>
                    <a:pt x="6895" y="3880"/>
                  </a:lnTo>
                  <a:lnTo>
                    <a:pt x="6957" y="3856"/>
                  </a:lnTo>
                  <a:lnTo>
                    <a:pt x="7076" y="3806"/>
                  </a:lnTo>
                  <a:lnTo>
                    <a:pt x="7088" y="3820"/>
                  </a:lnTo>
                  <a:lnTo>
                    <a:pt x="7069" y="3856"/>
                  </a:lnTo>
                  <a:lnTo>
                    <a:pt x="7073" y="3882"/>
                  </a:lnTo>
                  <a:lnTo>
                    <a:pt x="7046" y="3900"/>
                  </a:lnTo>
                  <a:lnTo>
                    <a:pt x="7014" y="3970"/>
                  </a:lnTo>
                  <a:lnTo>
                    <a:pt x="7015" y="4008"/>
                  </a:lnTo>
                  <a:lnTo>
                    <a:pt x="7086" y="4065"/>
                  </a:lnTo>
                  <a:lnTo>
                    <a:pt x="7150" y="4064"/>
                  </a:lnTo>
                  <a:lnTo>
                    <a:pt x="7113" y="4046"/>
                  </a:lnTo>
                  <a:lnTo>
                    <a:pt x="7053" y="3988"/>
                  </a:lnTo>
                  <a:lnTo>
                    <a:pt x="7051" y="3964"/>
                  </a:lnTo>
                  <a:lnTo>
                    <a:pt x="7079" y="3926"/>
                  </a:lnTo>
                  <a:lnTo>
                    <a:pt x="7148" y="3885"/>
                  </a:lnTo>
                  <a:lnTo>
                    <a:pt x="7172" y="3823"/>
                  </a:lnTo>
                  <a:lnTo>
                    <a:pt x="7148" y="3774"/>
                  </a:lnTo>
                  <a:lnTo>
                    <a:pt x="7106" y="3774"/>
                  </a:lnTo>
                  <a:lnTo>
                    <a:pt x="7056" y="3740"/>
                  </a:lnTo>
                  <a:lnTo>
                    <a:pt x="7068" y="3710"/>
                  </a:lnTo>
                  <a:lnTo>
                    <a:pt x="7014" y="3707"/>
                  </a:lnTo>
                  <a:lnTo>
                    <a:pt x="6998" y="3729"/>
                  </a:lnTo>
                  <a:lnTo>
                    <a:pt x="6976" y="3711"/>
                  </a:lnTo>
                  <a:lnTo>
                    <a:pt x="6960" y="3665"/>
                  </a:lnTo>
                  <a:lnTo>
                    <a:pt x="6903" y="3667"/>
                  </a:lnTo>
                  <a:lnTo>
                    <a:pt x="6875" y="3679"/>
                  </a:lnTo>
                  <a:lnTo>
                    <a:pt x="6835" y="3631"/>
                  </a:lnTo>
                  <a:lnTo>
                    <a:pt x="6852" y="3620"/>
                  </a:lnTo>
                  <a:lnTo>
                    <a:pt x="6858" y="3592"/>
                  </a:lnTo>
                  <a:lnTo>
                    <a:pt x="6877" y="3582"/>
                  </a:lnTo>
                  <a:lnTo>
                    <a:pt x="6909" y="3612"/>
                  </a:lnTo>
                  <a:lnTo>
                    <a:pt x="6950" y="3611"/>
                  </a:lnTo>
                  <a:lnTo>
                    <a:pt x="6985" y="3592"/>
                  </a:lnTo>
                  <a:lnTo>
                    <a:pt x="6973" y="3571"/>
                  </a:lnTo>
                  <a:lnTo>
                    <a:pt x="6955" y="3581"/>
                  </a:lnTo>
                  <a:lnTo>
                    <a:pt x="6922" y="3590"/>
                  </a:lnTo>
                  <a:lnTo>
                    <a:pt x="6889" y="3564"/>
                  </a:lnTo>
                  <a:lnTo>
                    <a:pt x="6882" y="3531"/>
                  </a:lnTo>
                  <a:lnTo>
                    <a:pt x="6844" y="3526"/>
                  </a:lnTo>
                  <a:lnTo>
                    <a:pt x="6789" y="3510"/>
                  </a:lnTo>
                  <a:lnTo>
                    <a:pt x="6755" y="3525"/>
                  </a:lnTo>
                  <a:lnTo>
                    <a:pt x="6734" y="3490"/>
                  </a:lnTo>
                  <a:lnTo>
                    <a:pt x="6752" y="3468"/>
                  </a:lnTo>
                  <a:lnTo>
                    <a:pt x="6750" y="3437"/>
                  </a:lnTo>
                  <a:lnTo>
                    <a:pt x="6729" y="3416"/>
                  </a:lnTo>
                  <a:lnTo>
                    <a:pt x="6736" y="3404"/>
                  </a:lnTo>
                  <a:lnTo>
                    <a:pt x="6760" y="3409"/>
                  </a:lnTo>
                  <a:lnTo>
                    <a:pt x="6796" y="3459"/>
                  </a:lnTo>
                  <a:lnTo>
                    <a:pt x="6828" y="3450"/>
                  </a:lnTo>
                  <a:lnTo>
                    <a:pt x="6865" y="3503"/>
                  </a:lnTo>
                  <a:lnTo>
                    <a:pt x="6870" y="3471"/>
                  </a:lnTo>
                  <a:lnTo>
                    <a:pt x="6864" y="3446"/>
                  </a:lnTo>
                  <a:lnTo>
                    <a:pt x="6895" y="3424"/>
                  </a:lnTo>
                  <a:lnTo>
                    <a:pt x="6901" y="3356"/>
                  </a:lnTo>
                  <a:lnTo>
                    <a:pt x="6875" y="3335"/>
                  </a:lnTo>
                  <a:lnTo>
                    <a:pt x="6884" y="3322"/>
                  </a:lnTo>
                  <a:lnTo>
                    <a:pt x="6919" y="3328"/>
                  </a:lnTo>
                  <a:lnTo>
                    <a:pt x="6936" y="3302"/>
                  </a:lnTo>
                  <a:lnTo>
                    <a:pt x="6856" y="3283"/>
                  </a:lnTo>
                  <a:lnTo>
                    <a:pt x="6840" y="3306"/>
                  </a:lnTo>
                  <a:lnTo>
                    <a:pt x="6814" y="3305"/>
                  </a:lnTo>
                  <a:lnTo>
                    <a:pt x="6815" y="3271"/>
                  </a:lnTo>
                  <a:lnTo>
                    <a:pt x="6847" y="3245"/>
                  </a:lnTo>
                  <a:lnTo>
                    <a:pt x="6905" y="3242"/>
                  </a:lnTo>
                  <a:lnTo>
                    <a:pt x="6948" y="3227"/>
                  </a:lnTo>
                  <a:lnTo>
                    <a:pt x="6943" y="3196"/>
                  </a:lnTo>
                  <a:lnTo>
                    <a:pt x="6976" y="3159"/>
                  </a:lnTo>
                  <a:lnTo>
                    <a:pt x="6976" y="3126"/>
                  </a:lnTo>
                  <a:lnTo>
                    <a:pt x="6989" y="3113"/>
                  </a:lnTo>
                  <a:lnTo>
                    <a:pt x="6983" y="3097"/>
                  </a:lnTo>
                  <a:lnTo>
                    <a:pt x="7015" y="3050"/>
                  </a:lnTo>
                  <a:lnTo>
                    <a:pt x="7029" y="3050"/>
                  </a:lnTo>
                  <a:lnTo>
                    <a:pt x="7044" y="3073"/>
                  </a:lnTo>
                  <a:lnTo>
                    <a:pt x="7061" y="3065"/>
                  </a:lnTo>
                  <a:lnTo>
                    <a:pt x="7073" y="3033"/>
                  </a:lnTo>
                  <a:lnTo>
                    <a:pt x="7086" y="3032"/>
                  </a:lnTo>
                  <a:lnTo>
                    <a:pt x="7066" y="3002"/>
                  </a:lnTo>
                  <a:lnTo>
                    <a:pt x="7079" y="2982"/>
                  </a:lnTo>
                  <a:lnTo>
                    <a:pt x="7123" y="2968"/>
                  </a:lnTo>
                  <a:lnTo>
                    <a:pt x="7143" y="2960"/>
                  </a:lnTo>
                  <a:lnTo>
                    <a:pt x="7151" y="2928"/>
                  </a:lnTo>
                  <a:lnTo>
                    <a:pt x="7169" y="2925"/>
                  </a:lnTo>
                  <a:lnTo>
                    <a:pt x="7200" y="2937"/>
                  </a:lnTo>
                  <a:lnTo>
                    <a:pt x="7259" y="2925"/>
                  </a:lnTo>
                  <a:lnTo>
                    <a:pt x="7245" y="2903"/>
                  </a:lnTo>
                  <a:lnTo>
                    <a:pt x="7251" y="2877"/>
                  </a:lnTo>
                  <a:lnTo>
                    <a:pt x="7326" y="2865"/>
                  </a:lnTo>
                  <a:lnTo>
                    <a:pt x="7368" y="2841"/>
                  </a:lnTo>
                  <a:lnTo>
                    <a:pt x="7384" y="2804"/>
                  </a:lnTo>
                  <a:lnTo>
                    <a:pt x="7480" y="2764"/>
                  </a:lnTo>
                  <a:lnTo>
                    <a:pt x="7488" y="2731"/>
                  </a:lnTo>
                  <a:lnTo>
                    <a:pt x="7467" y="2725"/>
                  </a:lnTo>
                  <a:lnTo>
                    <a:pt x="7409" y="2761"/>
                  </a:lnTo>
                  <a:lnTo>
                    <a:pt x="7389" y="2742"/>
                  </a:lnTo>
                  <a:lnTo>
                    <a:pt x="7350" y="2781"/>
                  </a:lnTo>
                  <a:lnTo>
                    <a:pt x="7330" y="2760"/>
                  </a:lnTo>
                  <a:lnTo>
                    <a:pt x="7331" y="2685"/>
                  </a:lnTo>
                  <a:lnTo>
                    <a:pt x="7350" y="2672"/>
                  </a:lnTo>
                  <a:lnTo>
                    <a:pt x="7365" y="2641"/>
                  </a:lnTo>
                  <a:lnTo>
                    <a:pt x="7378" y="2646"/>
                  </a:lnTo>
                  <a:lnTo>
                    <a:pt x="7383" y="2663"/>
                  </a:lnTo>
                  <a:lnTo>
                    <a:pt x="7394" y="2669"/>
                  </a:lnTo>
                  <a:lnTo>
                    <a:pt x="7420" y="2643"/>
                  </a:lnTo>
                  <a:lnTo>
                    <a:pt x="7382" y="2607"/>
                  </a:lnTo>
                  <a:lnTo>
                    <a:pt x="7425" y="2601"/>
                  </a:lnTo>
                  <a:lnTo>
                    <a:pt x="7455" y="2621"/>
                  </a:lnTo>
                  <a:lnTo>
                    <a:pt x="7485" y="2627"/>
                  </a:lnTo>
                  <a:lnTo>
                    <a:pt x="7534" y="2591"/>
                  </a:lnTo>
                  <a:lnTo>
                    <a:pt x="7568" y="2602"/>
                  </a:lnTo>
                  <a:lnTo>
                    <a:pt x="7659" y="2569"/>
                  </a:lnTo>
                  <a:lnTo>
                    <a:pt x="7697" y="2576"/>
                  </a:lnTo>
                  <a:lnTo>
                    <a:pt x="7710" y="2603"/>
                  </a:lnTo>
                  <a:lnTo>
                    <a:pt x="7675" y="2683"/>
                  </a:lnTo>
                  <a:lnTo>
                    <a:pt x="7675" y="2704"/>
                  </a:lnTo>
                  <a:lnTo>
                    <a:pt x="7712" y="2731"/>
                  </a:lnTo>
                  <a:lnTo>
                    <a:pt x="7724" y="2681"/>
                  </a:lnTo>
                  <a:lnTo>
                    <a:pt x="7756" y="2629"/>
                  </a:lnTo>
                  <a:lnTo>
                    <a:pt x="7748" y="2597"/>
                  </a:lnTo>
                  <a:lnTo>
                    <a:pt x="7756" y="2583"/>
                  </a:lnTo>
                  <a:lnTo>
                    <a:pt x="7783" y="2615"/>
                  </a:lnTo>
                  <a:lnTo>
                    <a:pt x="7789" y="2668"/>
                  </a:lnTo>
                  <a:lnTo>
                    <a:pt x="7818" y="2668"/>
                  </a:lnTo>
                  <a:lnTo>
                    <a:pt x="7831" y="2631"/>
                  </a:lnTo>
                  <a:lnTo>
                    <a:pt x="7818" y="2594"/>
                  </a:lnTo>
                  <a:lnTo>
                    <a:pt x="7842" y="2574"/>
                  </a:lnTo>
                  <a:lnTo>
                    <a:pt x="7857" y="2578"/>
                  </a:lnTo>
                  <a:lnTo>
                    <a:pt x="7863" y="2615"/>
                  </a:lnTo>
                  <a:lnTo>
                    <a:pt x="7913" y="2577"/>
                  </a:lnTo>
                  <a:lnTo>
                    <a:pt x="7920" y="2557"/>
                  </a:lnTo>
                  <a:lnTo>
                    <a:pt x="7897" y="2528"/>
                  </a:lnTo>
                  <a:lnTo>
                    <a:pt x="7934" y="2529"/>
                  </a:lnTo>
                  <a:lnTo>
                    <a:pt x="7953" y="2509"/>
                  </a:lnTo>
                  <a:lnTo>
                    <a:pt x="7917" y="2496"/>
                  </a:lnTo>
                  <a:lnTo>
                    <a:pt x="7957" y="2458"/>
                  </a:lnTo>
                  <a:lnTo>
                    <a:pt x="8001" y="2456"/>
                  </a:lnTo>
                  <a:lnTo>
                    <a:pt x="8033" y="2437"/>
                  </a:lnTo>
                  <a:lnTo>
                    <a:pt x="8052" y="2444"/>
                  </a:lnTo>
                  <a:lnTo>
                    <a:pt x="8053" y="2466"/>
                  </a:lnTo>
                  <a:lnTo>
                    <a:pt x="8066" y="2475"/>
                  </a:lnTo>
                  <a:lnTo>
                    <a:pt x="8120" y="2479"/>
                  </a:lnTo>
                  <a:lnTo>
                    <a:pt x="8120" y="2528"/>
                  </a:lnTo>
                  <a:lnTo>
                    <a:pt x="8138" y="2549"/>
                  </a:lnTo>
                  <a:lnTo>
                    <a:pt x="8111" y="2628"/>
                  </a:lnTo>
                  <a:lnTo>
                    <a:pt x="8158" y="2604"/>
                  </a:lnTo>
                  <a:lnTo>
                    <a:pt x="8192" y="2533"/>
                  </a:lnTo>
                  <a:lnTo>
                    <a:pt x="8153" y="2463"/>
                  </a:lnTo>
                  <a:lnTo>
                    <a:pt x="8109" y="2437"/>
                  </a:lnTo>
                  <a:lnTo>
                    <a:pt x="8077" y="2391"/>
                  </a:lnTo>
                  <a:lnTo>
                    <a:pt x="8041" y="2414"/>
                  </a:lnTo>
                  <a:lnTo>
                    <a:pt x="8020" y="2399"/>
                  </a:lnTo>
                  <a:lnTo>
                    <a:pt x="7979" y="2407"/>
                  </a:lnTo>
                  <a:lnTo>
                    <a:pt x="7972" y="2378"/>
                  </a:lnTo>
                  <a:lnTo>
                    <a:pt x="7937" y="2367"/>
                  </a:lnTo>
                  <a:lnTo>
                    <a:pt x="7931" y="2353"/>
                  </a:lnTo>
                  <a:lnTo>
                    <a:pt x="7954" y="2327"/>
                  </a:lnTo>
                  <a:lnTo>
                    <a:pt x="8024" y="2328"/>
                  </a:lnTo>
                  <a:lnTo>
                    <a:pt x="8048" y="2302"/>
                  </a:lnTo>
                  <a:lnTo>
                    <a:pt x="8079" y="2302"/>
                  </a:lnTo>
                  <a:lnTo>
                    <a:pt x="8113" y="2309"/>
                  </a:lnTo>
                  <a:lnTo>
                    <a:pt x="8147" y="2295"/>
                  </a:lnTo>
                  <a:lnTo>
                    <a:pt x="8170" y="2311"/>
                  </a:lnTo>
                  <a:lnTo>
                    <a:pt x="8247" y="2278"/>
                  </a:lnTo>
                  <a:lnTo>
                    <a:pt x="8288" y="2299"/>
                  </a:lnTo>
                  <a:lnTo>
                    <a:pt x="8315" y="2295"/>
                  </a:lnTo>
                  <a:lnTo>
                    <a:pt x="8345" y="2302"/>
                  </a:lnTo>
                  <a:lnTo>
                    <a:pt x="8373" y="2281"/>
                  </a:lnTo>
                  <a:lnTo>
                    <a:pt x="8360" y="2260"/>
                  </a:lnTo>
                  <a:lnTo>
                    <a:pt x="8306" y="2257"/>
                  </a:lnTo>
                  <a:lnTo>
                    <a:pt x="8252" y="2234"/>
                  </a:lnTo>
                  <a:lnTo>
                    <a:pt x="8210" y="2252"/>
                  </a:lnTo>
                  <a:lnTo>
                    <a:pt x="8148" y="2246"/>
                  </a:lnTo>
                  <a:lnTo>
                    <a:pt x="8148" y="2220"/>
                  </a:lnTo>
                  <a:lnTo>
                    <a:pt x="8132" y="2179"/>
                  </a:lnTo>
                  <a:lnTo>
                    <a:pt x="8182" y="2147"/>
                  </a:lnTo>
                  <a:lnTo>
                    <a:pt x="8135" y="2135"/>
                  </a:lnTo>
                  <a:lnTo>
                    <a:pt x="8096" y="2085"/>
                  </a:lnTo>
                  <a:lnTo>
                    <a:pt x="8062" y="2088"/>
                  </a:lnTo>
                  <a:lnTo>
                    <a:pt x="8031" y="2047"/>
                  </a:lnTo>
                  <a:lnTo>
                    <a:pt x="8024" y="2005"/>
                  </a:lnTo>
                  <a:lnTo>
                    <a:pt x="8056" y="2005"/>
                  </a:lnTo>
                  <a:lnTo>
                    <a:pt x="8056" y="1965"/>
                  </a:lnTo>
                  <a:lnTo>
                    <a:pt x="8014" y="1928"/>
                  </a:lnTo>
                  <a:lnTo>
                    <a:pt x="8020" y="1769"/>
                  </a:lnTo>
                  <a:lnTo>
                    <a:pt x="8056" y="1726"/>
                  </a:lnTo>
                  <a:lnTo>
                    <a:pt x="8043" y="1685"/>
                  </a:lnTo>
                  <a:lnTo>
                    <a:pt x="8051" y="1629"/>
                  </a:lnTo>
                  <a:lnTo>
                    <a:pt x="8083" y="1596"/>
                  </a:lnTo>
                  <a:lnTo>
                    <a:pt x="8061" y="1561"/>
                  </a:lnTo>
                  <a:lnTo>
                    <a:pt x="8092" y="1552"/>
                  </a:lnTo>
                  <a:lnTo>
                    <a:pt x="8100" y="1524"/>
                  </a:lnTo>
                  <a:lnTo>
                    <a:pt x="8148" y="1482"/>
                  </a:lnTo>
                  <a:lnTo>
                    <a:pt x="8171" y="1484"/>
                  </a:lnTo>
                  <a:lnTo>
                    <a:pt x="8212" y="1531"/>
                  </a:lnTo>
                  <a:lnTo>
                    <a:pt x="8245" y="1499"/>
                  </a:lnTo>
                  <a:lnTo>
                    <a:pt x="8275" y="1498"/>
                  </a:lnTo>
                  <a:lnTo>
                    <a:pt x="8293" y="1546"/>
                  </a:lnTo>
                  <a:lnTo>
                    <a:pt x="8340" y="1555"/>
                  </a:lnTo>
                  <a:lnTo>
                    <a:pt x="8385" y="1516"/>
                  </a:lnTo>
                  <a:lnTo>
                    <a:pt x="8400" y="1521"/>
                  </a:lnTo>
                  <a:lnTo>
                    <a:pt x="8405" y="1570"/>
                  </a:lnTo>
                  <a:lnTo>
                    <a:pt x="8417" y="1585"/>
                  </a:lnTo>
                  <a:lnTo>
                    <a:pt x="8468" y="1599"/>
                  </a:lnTo>
                  <a:lnTo>
                    <a:pt x="8472" y="1613"/>
                  </a:lnTo>
                  <a:lnTo>
                    <a:pt x="8438" y="1634"/>
                  </a:lnTo>
                  <a:lnTo>
                    <a:pt x="8437" y="1649"/>
                  </a:lnTo>
                  <a:lnTo>
                    <a:pt x="8421" y="1679"/>
                  </a:lnTo>
                  <a:lnTo>
                    <a:pt x="8431" y="1715"/>
                  </a:lnTo>
                  <a:lnTo>
                    <a:pt x="8395" y="1771"/>
                  </a:lnTo>
                  <a:lnTo>
                    <a:pt x="8357" y="1779"/>
                  </a:lnTo>
                  <a:lnTo>
                    <a:pt x="8331" y="1824"/>
                  </a:lnTo>
                  <a:lnTo>
                    <a:pt x="8357" y="1832"/>
                  </a:lnTo>
                  <a:lnTo>
                    <a:pt x="8436" y="1800"/>
                  </a:lnTo>
                  <a:lnTo>
                    <a:pt x="8492" y="1718"/>
                  </a:lnTo>
                  <a:lnTo>
                    <a:pt x="8517" y="1723"/>
                  </a:lnTo>
                  <a:lnTo>
                    <a:pt x="8518" y="1748"/>
                  </a:lnTo>
                  <a:lnTo>
                    <a:pt x="8493" y="1783"/>
                  </a:lnTo>
                  <a:lnTo>
                    <a:pt x="8496" y="1808"/>
                  </a:lnTo>
                  <a:lnTo>
                    <a:pt x="8528" y="1808"/>
                  </a:lnTo>
                  <a:lnTo>
                    <a:pt x="8558" y="1762"/>
                  </a:lnTo>
                  <a:lnTo>
                    <a:pt x="8592" y="1744"/>
                  </a:lnTo>
                  <a:lnTo>
                    <a:pt x="8608" y="1759"/>
                  </a:lnTo>
                  <a:lnTo>
                    <a:pt x="8651" y="1755"/>
                  </a:lnTo>
                  <a:lnTo>
                    <a:pt x="8660" y="1716"/>
                  </a:lnTo>
                  <a:lnTo>
                    <a:pt x="8679" y="1714"/>
                  </a:lnTo>
                  <a:lnTo>
                    <a:pt x="8702" y="1729"/>
                  </a:lnTo>
                  <a:lnTo>
                    <a:pt x="8729" y="1714"/>
                  </a:lnTo>
                  <a:lnTo>
                    <a:pt x="8775" y="1759"/>
                  </a:lnTo>
                  <a:lnTo>
                    <a:pt x="8775" y="1793"/>
                  </a:lnTo>
                  <a:lnTo>
                    <a:pt x="8795" y="1845"/>
                  </a:lnTo>
                  <a:lnTo>
                    <a:pt x="8782" y="1865"/>
                  </a:lnTo>
                  <a:lnTo>
                    <a:pt x="8781" y="1898"/>
                  </a:lnTo>
                  <a:lnTo>
                    <a:pt x="8757" y="1947"/>
                  </a:lnTo>
                  <a:lnTo>
                    <a:pt x="8799" y="2015"/>
                  </a:lnTo>
                  <a:lnTo>
                    <a:pt x="8795" y="2054"/>
                  </a:lnTo>
                  <a:lnTo>
                    <a:pt x="8767" y="2065"/>
                  </a:lnTo>
                  <a:lnTo>
                    <a:pt x="8740" y="2088"/>
                  </a:lnTo>
                  <a:lnTo>
                    <a:pt x="8762" y="2093"/>
                  </a:lnTo>
                  <a:lnTo>
                    <a:pt x="8829" y="2078"/>
                  </a:lnTo>
                  <a:lnTo>
                    <a:pt x="8869" y="2038"/>
                  </a:lnTo>
                  <a:lnTo>
                    <a:pt x="8920" y="2035"/>
                  </a:lnTo>
                  <a:lnTo>
                    <a:pt x="8944" y="1987"/>
                  </a:lnTo>
                  <a:lnTo>
                    <a:pt x="8939" y="1926"/>
                  </a:lnTo>
                  <a:lnTo>
                    <a:pt x="8921" y="1879"/>
                  </a:lnTo>
                  <a:lnTo>
                    <a:pt x="8903" y="1883"/>
                  </a:lnTo>
                  <a:lnTo>
                    <a:pt x="8877" y="1872"/>
                  </a:lnTo>
                  <a:lnTo>
                    <a:pt x="8874" y="1837"/>
                  </a:lnTo>
                  <a:lnTo>
                    <a:pt x="8890" y="1825"/>
                  </a:lnTo>
                  <a:lnTo>
                    <a:pt x="8914" y="1825"/>
                  </a:lnTo>
                  <a:lnTo>
                    <a:pt x="8931" y="1837"/>
                  </a:lnTo>
                  <a:lnTo>
                    <a:pt x="8953" y="1829"/>
                  </a:lnTo>
                  <a:lnTo>
                    <a:pt x="9012" y="1814"/>
                  </a:lnTo>
                  <a:lnTo>
                    <a:pt x="9054" y="1769"/>
                  </a:lnTo>
                  <a:lnTo>
                    <a:pt x="9079" y="1775"/>
                  </a:lnTo>
                  <a:lnTo>
                    <a:pt x="9125" y="1775"/>
                  </a:lnTo>
                  <a:lnTo>
                    <a:pt x="9137" y="1741"/>
                  </a:lnTo>
                  <a:lnTo>
                    <a:pt x="9169" y="1712"/>
                  </a:lnTo>
                  <a:lnTo>
                    <a:pt x="9180" y="1720"/>
                  </a:lnTo>
                  <a:lnTo>
                    <a:pt x="9207" y="1694"/>
                  </a:lnTo>
                  <a:lnTo>
                    <a:pt x="9242" y="1686"/>
                  </a:lnTo>
                  <a:lnTo>
                    <a:pt x="9256" y="1700"/>
                  </a:lnTo>
                  <a:lnTo>
                    <a:pt x="9291" y="1691"/>
                  </a:lnTo>
                  <a:lnTo>
                    <a:pt x="9298" y="1713"/>
                  </a:lnTo>
                  <a:lnTo>
                    <a:pt x="9286" y="1730"/>
                  </a:lnTo>
                  <a:lnTo>
                    <a:pt x="9292" y="1759"/>
                  </a:lnTo>
                  <a:lnTo>
                    <a:pt x="9368" y="1753"/>
                  </a:lnTo>
                  <a:lnTo>
                    <a:pt x="9377" y="1763"/>
                  </a:lnTo>
                  <a:lnTo>
                    <a:pt x="9412" y="1776"/>
                  </a:lnTo>
                  <a:lnTo>
                    <a:pt x="9540" y="1850"/>
                  </a:lnTo>
                  <a:lnTo>
                    <a:pt x="9569" y="1856"/>
                  </a:lnTo>
                  <a:lnTo>
                    <a:pt x="9588" y="1892"/>
                  </a:lnTo>
                  <a:lnTo>
                    <a:pt x="9586" y="1918"/>
                  </a:lnTo>
                  <a:lnTo>
                    <a:pt x="9646" y="1986"/>
                  </a:lnTo>
                  <a:lnTo>
                    <a:pt x="9660" y="1979"/>
                  </a:lnTo>
                  <a:lnTo>
                    <a:pt x="9661" y="1953"/>
                  </a:lnTo>
                  <a:lnTo>
                    <a:pt x="9681" y="1941"/>
                  </a:lnTo>
                  <a:lnTo>
                    <a:pt x="9686" y="1923"/>
                  </a:lnTo>
                  <a:lnTo>
                    <a:pt x="9664" y="1907"/>
                  </a:lnTo>
                  <a:lnTo>
                    <a:pt x="9634" y="1905"/>
                  </a:lnTo>
                  <a:lnTo>
                    <a:pt x="9633" y="1873"/>
                  </a:lnTo>
                  <a:lnTo>
                    <a:pt x="9660" y="1854"/>
                  </a:lnTo>
                  <a:lnTo>
                    <a:pt x="9684" y="1854"/>
                  </a:lnTo>
                  <a:lnTo>
                    <a:pt x="9701" y="1882"/>
                  </a:lnTo>
                  <a:lnTo>
                    <a:pt x="9727" y="1904"/>
                  </a:lnTo>
                  <a:lnTo>
                    <a:pt x="9727" y="1933"/>
                  </a:lnTo>
                  <a:lnTo>
                    <a:pt x="9776" y="1978"/>
                  </a:lnTo>
                  <a:lnTo>
                    <a:pt x="9784" y="2015"/>
                  </a:lnTo>
                  <a:lnTo>
                    <a:pt x="9806" y="2025"/>
                  </a:lnTo>
                  <a:lnTo>
                    <a:pt x="9825" y="2014"/>
                  </a:lnTo>
                  <a:lnTo>
                    <a:pt x="9838" y="2011"/>
                  </a:lnTo>
                  <a:lnTo>
                    <a:pt x="9861" y="2025"/>
                  </a:lnTo>
                  <a:lnTo>
                    <a:pt x="9883" y="2058"/>
                  </a:lnTo>
                  <a:lnTo>
                    <a:pt x="9886" y="2090"/>
                  </a:lnTo>
                  <a:lnTo>
                    <a:pt x="9914" y="2126"/>
                  </a:lnTo>
                  <a:lnTo>
                    <a:pt x="9911" y="2153"/>
                  </a:lnTo>
                  <a:lnTo>
                    <a:pt x="9898" y="2151"/>
                  </a:lnTo>
                  <a:lnTo>
                    <a:pt x="9894" y="2131"/>
                  </a:lnTo>
                  <a:lnTo>
                    <a:pt x="9879" y="2112"/>
                  </a:lnTo>
                  <a:lnTo>
                    <a:pt x="9866" y="2113"/>
                  </a:lnTo>
                  <a:lnTo>
                    <a:pt x="9850" y="2130"/>
                  </a:lnTo>
                  <a:lnTo>
                    <a:pt x="9824" y="2106"/>
                  </a:lnTo>
                  <a:lnTo>
                    <a:pt x="9765" y="2082"/>
                  </a:lnTo>
                  <a:lnTo>
                    <a:pt x="9719" y="2085"/>
                  </a:lnTo>
                  <a:lnTo>
                    <a:pt x="9712" y="2095"/>
                  </a:lnTo>
                  <a:lnTo>
                    <a:pt x="9735" y="2126"/>
                  </a:lnTo>
                  <a:lnTo>
                    <a:pt x="9780" y="2131"/>
                  </a:lnTo>
                  <a:lnTo>
                    <a:pt x="9796" y="2143"/>
                  </a:lnTo>
                  <a:lnTo>
                    <a:pt x="9789" y="2153"/>
                  </a:lnTo>
                  <a:lnTo>
                    <a:pt x="9809" y="2193"/>
                  </a:lnTo>
                  <a:lnTo>
                    <a:pt x="9828" y="2206"/>
                  </a:lnTo>
                  <a:lnTo>
                    <a:pt x="9842" y="2194"/>
                  </a:lnTo>
                  <a:lnTo>
                    <a:pt x="9861" y="2156"/>
                  </a:lnTo>
                  <a:lnTo>
                    <a:pt x="9871" y="2156"/>
                  </a:lnTo>
                  <a:lnTo>
                    <a:pt x="9887" y="2182"/>
                  </a:lnTo>
                  <a:lnTo>
                    <a:pt x="9911" y="2196"/>
                  </a:lnTo>
                  <a:lnTo>
                    <a:pt x="9929" y="2186"/>
                  </a:lnTo>
                  <a:lnTo>
                    <a:pt x="9948" y="2192"/>
                  </a:lnTo>
                  <a:lnTo>
                    <a:pt x="9956" y="2216"/>
                  </a:lnTo>
                  <a:lnTo>
                    <a:pt x="9946" y="2234"/>
                  </a:lnTo>
                  <a:lnTo>
                    <a:pt x="9977" y="2288"/>
                  </a:lnTo>
                  <a:lnTo>
                    <a:pt x="9988" y="2347"/>
                  </a:lnTo>
                  <a:lnTo>
                    <a:pt x="9987" y="2413"/>
                  </a:lnTo>
                  <a:lnTo>
                    <a:pt x="9963" y="2467"/>
                  </a:lnTo>
                  <a:lnTo>
                    <a:pt x="9949" y="2473"/>
                  </a:lnTo>
                  <a:lnTo>
                    <a:pt x="9935" y="2500"/>
                  </a:lnTo>
                  <a:lnTo>
                    <a:pt x="9944" y="2532"/>
                  </a:lnTo>
                  <a:lnTo>
                    <a:pt x="9918" y="2575"/>
                  </a:lnTo>
                  <a:lnTo>
                    <a:pt x="9920" y="2592"/>
                  </a:lnTo>
                  <a:lnTo>
                    <a:pt x="9942" y="2614"/>
                  </a:lnTo>
                  <a:lnTo>
                    <a:pt x="9944" y="2642"/>
                  </a:lnTo>
                  <a:lnTo>
                    <a:pt x="9901" y="2663"/>
                  </a:lnTo>
                  <a:lnTo>
                    <a:pt x="9887" y="2698"/>
                  </a:lnTo>
                  <a:lnTo>
                    <a:pt x="9897" y="2714"/>
                  </a:lnTo>
                  <a:lnTo>
                    <a:pt x="9871" y="2770"/>
                  </a:lnTo>
                  <a:lnTo>
                    <a:pt x="9851" y="2792"/>
                  </a:lnTo>
                  <a:lnTo>
                    <a:pt x="9857" y="2811"/>
                  </a:lnTo>
                  <a:lnTo>
                    <a:pt x="9841" y="2845"/>
                  </a:lnTo>
                  <a:lnTo>
                    <a:pt x="9810" y="2860"/>
                  </a:lnTo>
                  <a:lnTo>
                    <a:pt x="9770" y="2893"/>
                  </a:lnTo>
                  <a:lnTo>
                    <a:pt x="9734" y="2894"/>
                  </a:lnTo>
                  <a:lnTo>
                    <a:pt x="9773" y="2906"/>
                  </a:lnTo>
                  <a:lnTo>
                    <a:pt x="9800" y="2905"/>
                  </a:lnTo>
                  <a:lnTo>
                    <a:pt x="9821" y="2882"/>
                  </a:lnTo>
                  <a:lnTo>
                    <a:pt x="9832" y="2882"/>
                  </a:lnTo>
                  <a:lnTo>
                    <a:pt x="9850" y="2931"/>
                  </a:lnTo>
                  <a:lnTo>
                    <a:pt x="9823" y="2989"/>
                  </a:lnTo>
                  <a:lnTo>
                    <a:pt x="9796" y="3026"/>
                  </a:lnTo>
                  <a:lnTo>
                    <a:pt x="9775" y="3108"/>
                  </a:lnTo>
                  <a:lnTo>
                    <a:pt x="9795" y="3145"/>
                  </a:lnTo>
                  <a:lnTo>
                    <a:pt x="9800" y="3173"/>
                  </a:lnTo>
                  <a:lnTo>
                    <a:pt x="9769" y="3249"/>
                  </a:lnTo>
                  <a:lnTo>
                    <a:pt x="9724" y="3265"/>
                  </a:lnTo>
                  <a:lnTo>
                    <a:pt x="9710" y="3259"/>
                  </a:lnTo>
                  <a:lnTo>
                    <a:pt x="9687" y="3262"/>
                  </a:lnTo>
                  <a:lnTo>
                    <a:pt x="9675" y="3284"/>
                  </a:lnTo>
                  <a:lnTo>
                    <a:pt x="9685" y="3303"/>
                  </a:lnTo>
                  <a:lnTo>
                    <a:pt x="9704" y="3370"/>
                  </a:lnTo>
                  <a:lnTo>
                    <a:pt x="9692" y="3401"/>
                  </a:lnTo>
                  <a:lnTo>
                    <a:pt x="9658" y="3421"/>
                  </a:lnTo>
                  <a:lnTo>
                    <a:pt x="9642" y="3468"/>
                  </a:lnTo>
                  <a:lnTo>
                    <a:pt x="9658" y="3515"/>
                  </a:lnTo>
                  <a:lnTo>
                    <a:pt x="9661" y="3556"/>
                  </a:lnTo>
                  <a:lnTo>
                    <a:pt x="9647" y="3575"/>
                  </a:lnTo>
                  <a:lnTo>
                    <a:pt x="9651" y="3602"/>
                  </a:lnTo>
                  <a:lnTo>
                    <a:pt x="9674" y="3619"/>
                  </a:lnTo>
                  <a:lnTo>
                    <a:pt x="9651" y="3709"/>
                  </a:lnTo>
                  <a:lnTo>
                    <a:pt x="9623" y="3731"/>
                  </a:lnTo>
                  <a:lnTo>
                    <a:pt x="9615" y="3763"/>
                  </a:lnTo>
                  <a:lnTo>
                    <a:pt x="9626" y="3741"/>
                  </a:lnTo>
                  <a:lnTo>
                    <a:pt x="9659" y="3738"/>
                  </a:lnTo>
                  <a:lnTo>
                    <a:pt x="9691" y="3705"/>
                  </a:lnTo>
                  <a:lnTo>
                    <a:pt x="9707" y="3674"/>
                  </a:lnTo>
                  <a:lnTo>
                    <a:pt x="9699" y="3660"/>
                  </a:lnTo>
                  <a:lnTo>
                    <a:pt x="9711" y="3636"/>
                  </a:lnTo>
                  <a:lnTo>
                    <a:pt x="9756" y="3634"/>
                  </a:lnTo>
                  <a:lnTo>
                    <a:pt x="9781" y="3627"/>
                  </a:lnTo>
                  <a:lnTo>
                    <a:pt x="9755" y="3620"/>
                  </a:lnTo>
                  <a:lnTo>
                    <a:pt x="9697" y="3560"/>
                  </a:lnTo>
                  <a:lnTo>
                    <a:pt x="9680" y="3515"/>
                  </a:lnTo>
                  <a:lnTo>
                    <a:pt x="9699" y="3477"/>
                  </a:lnTo>
                  <a:lnTo>
                    <a:pt x="9758" y="3472"/>
                  </a:lnTo>
                  <a:lnTo>
                    <a:pt x="9819" y="3465"/>
                  </a:lnTo>
                  <a:lnTo>
                    <a:pt x="9869" y="3420"/>
                  </a:lnTo>
                  <a:lnTo>
                    <a:pt x="9895" y="3419"/>
                  </a:lnTo>
                  <a:lnTo>
                    <a:pt x="9914" y="3402"/>
                  </a:lnTo>
                  <a:lnTo>
                    <a:pt x="9895" y="3374"/>
                  </a:lnTo>
                  <a:lnTo>
                    <a:pt x="9946" y="3334"/>
                  </a:lnTo>
                  <a:lnTo>
                    <a:pt x="9970" y="3293"/>
                  </a:lnTo>
                  <a:lnTo>
                    <a:pt x="9952" y="3257"/>
                  </a:lnTo>
                  <a:lnTo>
                    <a:pt x="9951" y="3245"/>
                  </a:lnTo>
                  <a:lnTo>
                    <a:pt x="9987" y="3265"/>
                  </a:lnTo>
                  <a:lnTo>
                    <a:pt x="10028" y="3252"/>
                  </a:lnTo>
                  <a:lnTo>
                    <a:pt x="10053" y="3215"/>
                  </a:lnTo>
                  <a:lnTo>
                    <a:pt x="10033" y="3188"/>
                  </a:lnTo>
                  <a:lnTo>
                    <a:pt x="10097" y="3141"/>
                  </a:lnTo>
                  <a:lnTo>
                    <a:pt x="10101" y="3103"/>
                  </a:lnTo>
                  <a:lnTo>
                    <a:pt x="10087" y="3077"/>
                  </a:lnTo>
                  <a:lnTo>
                    <a:pt x="10023" y="3113"/>
                  </a:lnTo>
                  <a:lnTo>
                    <a:pt x="10018" y="3137"/>
                  </a:lnTo>
                  <a:lnTo>
                    <a:pt x="9968" y="3175"/>
                  </a:lnTo>
                  <a:lnTo>
                    <a:pt x="9930" y="3156"/>
                  </a:lnTo>
                  <a:lnTo>
                    <a:pt x="9906" y="3112"/>
                  </a:lnTo>
                  <a:lnTo>
                    <a:pt x="9933" y="3073"/>
                  </a:lnTo>
                  <a:lnTo>
                    <a:pt x="9924" y="3016"/>
                  </a:lnTo>
                  <a:lnTo>
                    <a:pt x="9958" y="2988"/>
                  </a:lnTo>
                  <a:lnTo>
                    <a:pt x="10008" y="2986"/>
                  </a:lnTo>
                  <a:lnTo>
                    <a:pt x="10066" y="3025"/>
                  </a:lnTo>
                  <a:lnTo>
                    <a:pt x="10089" y="2997"/>
                  </a:lnTo>
                  <a:lnTo>
                    <a:pt x="10087" y="2958"/>
                  </a:lnTo>
                  <a:lnTo>
                    <a:pt x="10133" y="2938"/>
                  </a:lnTo>
                  <a:lnTo>
                    <a:pt x="10138" y="2966"/>
                  </a:lnTo>
                  <a:lnTo>
                    <a:pt x="10119" y="2988"/>
                  </a:lnTo>
                  <a:lnTo>
                    <a:pt x="10122" y="3022"/>
                  </a:lnTo>
                  <a:lnTo>
                    <a:pt x="10215" y="3097"/>
                  </a:lnTo>
                  <a:lnTo>
                    <a:pt x="10260" y="3101"/>
                  </a:lnTo>
                  <a:lnTo>
                    <a:pt x="10283" y="3086"/>
                  </a:lnTo>
                  <a:lnTo>
                    <a:pt x="10348" y="3075"/>
                  </a:lnTo>
                  <a:lnTo>
                    <a:pt x="10377" y="3043"/>
                  </a:lnTo>
                  <a:lnTo>
                    <a:pt x="10371" y="3007"/>
                  </a:lnTo>
                  <a:lnTo>
                    <a:pt x="10318" y="2946"/>
                  </a:lnTo>
                  <a:lnTo>
                    <a:pt x="10317" y="2926"/>
                  </a:lnTo>
                  <a:lnTo>
                    <a:pt x="10335" y="2930"/>
                  </a:lnTo>
                  <a:lnTo>
                    <a:pt x="10401" y="2995"/>
                  </a:lnTo>
                  <a:lnTo>
                    <a:pt x="10425" y="2998"/>
                  </a:lnTo>
                  <a:lnTo>
                    <a:pt x="10461" y="3031"/>
                  </a:lnTo>
                  <a:lnTo>
                    <a:pt x="10453" y="3056"/>
                  </a:lnTo>
                  <a:lnTo>
                    <a:pt x="10461" y="3081"/>
                  </a:lnTo>
                  <a:lnTo>
                    <a:pt x="10506" y="3117"/>
                  </a:lnTo>
                  <a:lnTo>
                    <a:pt x="10512" y="3182"/>
                  </a:lnTo>
                  <a:lnTo>
                    <a:pt x="10526" y="3193"/>
                  </a:lnTo>
                  <a:lnTo>
                    <a:pt x="10522" y="3176"/>
                  </a:lnTo>
                  <a:lnTo>
                    <a:pt x="10553" y="3142"/>
                  </a:lnTo>
                  <a:lnTo>
                    <a:pt x="10572" y="3138"/>
                  </a:lnTo>
                  <a:lnTo>
                    <a:pt x="10588" y="3112"/>
                  </a:lnTo>
                  <a:lnTo>
                    <a:pt x="10575" y="3102"/>
                  </a:lnTo>
                  <a:lnTo>
                    <a:pt x="10547" y="3115"/>
                  </a:lnTo>
                  <a:lnTo>
                    <a:pt x="10522" y="3107"/>
                  </a:lnTo>
                  <a:lnTo>
                    <a:pt x="10501" y="3065"/>
                  </a:lnTo>
                  <a:lnTo>
                    <a:pt x="10545" y="3023"/>
                  </a:lnTo>
                  <a:lnTo>
                    <a:pt x="10581" y="3002"/>
                  </a:lnTo>
                  <a:lnTo>
                    <a:pt x="10597" y="2978"/>
                  </a:lnTo>
                  <a:lnTo>
                    <a:pt x="10620" y="2978"/>
                  </a:lnTo>
                  <a:lnTo>
                    <a:pt x="10634" y="2954"/>
                  </a:lnTo>
                  <a:lnTo>
                    <a:pt x="10705" y="2941"/>
                  </a:lnTo>
                  <a:lnTo>
                    <a:pt x="10817" y="2912"/>
                  </a:lnTo>
                  <a:lnTo>
                    <a:pt x="10954" y="2906"/>
                  </a:lnTo>
                  <a:lnTo>
                    <a:pt x="11059" y="2860"/>
                  </a:lnTo>
                  <a:lnTo>
                    <a:pt x="11110" y="2858"/>
                  </a:lnTo>
                  <a:lnTo>
                    <a:pt x="11159" y="2877"/>
                  </a:lnTo>
                  <a:lnTo>
                    <a:pt x="11155" y="2903"/>
                  </a:lnTo>
                  <a:lnTo>
                    <a:pt x="11143" y="2911"/>
                  </a:lnTo>
                  <a:lnTo>
                    <a:pt x="11121" y="2951"/>
                  </a:lnTo>
                  <a:lnTo>
                    <a:pt x="11140" y="3015"/>
                  </a:lnTo>
                  <a:lnTo>
                    <a:pt x="11185" y="3051"/>
                  </a:lnTo>
                  <a:lnTo>
                    <a:pt x="11337" y="3058"/>
                  </a:lnTo>
                  <a:lnTo>
                    <a:pt x="11366" y="3067"/>
                  </a:lnTo>
                  <a:lnTo>
                    <a:pt x="11378" y="3061"/>
                  </a:lnTo>
                  <a:lnTo>
                    <a:pt x="11433" y="3062"/>
                  </a:lnTo>
                  <a:lnTo>
                    <a:pt x="11474" y="3075"/>
                  </a:lnTo>
                  <a:lnTo>
                    <a:pt x="11580" y="3058"/>
                  </a:lnTo>
                  <a:lnTo>
                    <a:pt x="11655" y="3016"/>
                  </a:lnTo>
                  <a:lnTo>
                    <a:pt x="11682" y="3026"/>
                  </a:lnTo>
                  <a:lnTo>
                    <a:pt x="11717" y="3024"/>
                  </a:lnTo>
                  <a:lnTo>
                    <a:pt x="11737" y="2991"/>
                  </a:lnTo>
                  <a:lnTo>
                    <a:pt x="11724" y="2966"/>
                  </a:lnTo>
                  <a:lnTo>
                    <a:pt x="11756" y="2959"/>
                  </a:lnTo>
                  <a:lnTo>
                    <a:pt x="11786" y="2967"/>
                  </a:lnTo>
                  <a:lnTo>
                    <a:pt x="11833" y="2954"/>
                  </a:lnTo>
                  <a:lnTo>
                    <a:pt x="11844" y="2980"/>
                  </a:lnTo>
                  <a:lnTo>
                    <a:pt x="11860" y="2986"/>
                  </a:lnTo>
                  <a:lnTo>
                    <a:pt x="11882" y="2952"/>
                  </a:lnTo>
                  <a:lnTo>
                    <a:pt x="11871" y="2926"/>
                  </a:lnTo>
                  <a:lnTo>
                    <a:pt x="11843" y="2898"/>
                  </a:lnTo>
                  <a:lnTo>
                    <a:pt x="11847" y="2865"/>
                  </a:lnTo>
                  <a:lnTo>
                    <a:pt x="11830" y="2840"/>
                  </a:lnTo>
                  <a:lnTo>
                    <a:pt x="11792" y="2831"/>
                  </a:lnTo>
                  <a:lnTo>
                    <a:pt x="11786" y="2787"/>
                  </a:lnTo>
                  <a:lnTo>
                    <a:pt x="11768" y="2779"/>
                  </a:lnTo>
                  <a:lnTo>
                    <a:pt x="11760" y="2745"/>
                  </a:lnTo>
                  <a:lnTo>
                    <a:pt x="11736" y="2718"/>
                  </a:lnTo>
                  <a:lnTo>
                    <a:pt x="11731" y="2675"/>
                  </a:lnTo>
                  <a:lnTo>
                    <a:pt x="11749" y="2643"/>
                  </a:lnTo>
                  <a:lnTo>
                    <a:pt x="11755" y="2663"/>
                  </a:lnTo>
                  <a:lnTo>
                    <a:pt x="11771" y="2673"/>
                  </a:lnTo>
                  <a:lnTo>
                    <a:pt x="11809" y="2642"/>
                  </a:lnTo>
                  <a:lnTo>
                    <a:pt x="11802" y="2629"/>
                  </a:lnTo>
                  <a:lnTo>
                    <a:pt x="11794" y="2599"/>
                  </a:lnTo>
                  <a:lnTo>
                    <a:pt x="11820" y="2596"/>
                  </a:lnTo>
                  <a:lnTo>
                    <a:pt x="11860" y="2628"/>
                  </a:lnTo>
                  <a:lnTo>
                    <a:pt x="11881" y="2612"/>
                  </a:lnTo>
                  <a:lnTo>
                    <a:pt x="11888" y="2585"/>
                  </a:lnTo>
                  <a:lnTo>
                    <a:pt x="11902" y="2604"/>
                  </a:lnTo>
                  <a:lnTo>
                    <a:pt x="11946" y="2602"/>
                  </a:lnTo>
                  <a:lnTo>
                    <a:pt x="11971" y="2597"/>
                  </a:lnTo>
                  <a:lnTo>
                    <a:pt x="11983" y="2575"/>
                  </a:lnTo>
                  <a:lnTo>
                    <a:pt x="12014" y="2609"/>
                  </a:lnTo>
                  <a:lnTo>
                    <a:pt x="12043" y="2619"/>
                  </a:lnTo>
                  <a:lnTo>
                    <a:pt x="12064" y="2646"/>
                  </a:lnTo>
                  <a:lnTo>
                    <a:pt x="12084" y="2630"/>
                  </a:lnTo>
                  <a:lnTo>
                    <a:pt x="12083" y="2598"/>
                  </a:lnTo>
                  <a:lnTo>
                    <a:pt x="12114" y="2605"/>
                  </a:lnTo>
                  <a:lnTo>
                    <a:pt x="12133" y="2638"/>
                  </a:lnTo>
                  <a:lnTo>
                    <a:pt x="12112" y="2656"/>
                  </a:lnTo>
                  <a:lnTo>
                    <a:pt x="12097" y="2685"/>
                  </a:lnTo>
                  <a:lnTo>
                    <a:pt x="12109" y="2695"/>
                  </a:lnTo>
                  <a:lnTo>
                    <a:pt x="12147" y="2686"/>
                  </a:lnTo>
                  <a:lnTo>
                    <a:pt x="12157" y="2692"/>
                  </a:lnTo>
                  <a:lnTo>
                    <a:pt x="12157" y="2666"/>
                  </a:lnTo>
                  <a:lnTo>
                    <a:pt x="12173" y="2658"/>
                  </a:lnTo>
                  <a:lnTo>
                    <a:pt x="12195" y="2664"/>
                  </a:lnTo>
                  <a:lnTo>
                    <a:pt x="12183" y="2628"/>
                  </a:lnTo>
                  <a:lnTo>
                    <a:pt x="12165" y="2612"/>
                  </a:lnTo>
                  <a:lnTo>
                    <a:pt x="12173" y="2597"/>
                  </a:lnTo>
                  <a:lnTo>
                    <a:pt x="12204" y="2598"/>
                  </a:lnTo>
                  <a:lnTo>
                    <a:pt x="12254" y="2584"/>
                  </a:lnTo>
                  <a:lnTo>
                    <a:pt x="12270" y="2599"/>
                  </a:lnTo>
                  <a:lnTo>
                    <a:pt x="12291" y="2588"/>
                  </a:lnTo>
                  <a:lnTo>
                    <a:pt x="12337" y="2588"/>
                  </a:lnTo>
                  <a:lnTo>
                    <a:pt x="12338" y="2612"/>
                  </a:lnTo>
                  <a:lnTo>
                    <a:pt x="12349" y="2658"/>
                  </a:lnTo>
                  <a:lnTo>
                    <a:pt x="12357" y="2636"/>
                  </a:lnTo>
                  <a:lnTo>
                    <a:pt x="12373" y="2634"/>
                  </a:lnTo>
                  <a:lnTo>
                    <a:pt x="12403" y="2605"/>
                  </a:lnTo>
                  <a:lnTo>
                    <a:pt x="12415" y="2654"/>
                  </a:lnTo>
                  <a:lnTo>
                    <a:pt x="12436" y="2654"/>
                  </a:lnTo>
                  <a:lnTo>
                    <a:pt x="12468" y="2630"/>
                  </a:lnTo>
                  <a:lnTo>
                    <a:pt x="12500" y="2658"/>
                  </a:lnTo>
                  <a:lnTo>
                    <a:pt x="12511" y="2723"/>
                  </a:lnTo>
                  <a:lnTo>
                    <a:pt x="12534" y="2681"/>
                  </a:lnTo>
                  <a:lnTo>
                    <a:pt x="12554" y="2665"/>
                  </a:lnTo>
                  <a:lnTo>
                    <a:pt x="12569" y="2680"/>
                  </a:lnTo>
                  <a:lnTo>
                    <a:pt x="12551" y="2724"/>
                  </a:lnTo>
                  <a:lnTo>
                    <a:pt x="12576" y="2745"/>
                  </a:lnTo>
                  <a:lnTo>
                    <a:pt x="12588" y="2759"/>
                  </a:lnTo>
                  <a:lnTo>
                    <a:pt x="12619" y="2760"/>
                  </a:lnTo>
                  <a:lnTo>
                    <a:pt x="12629" y="2792"/>
                  </a:lnTo>
                  <a:lnTo>
                    <a:pt x="12642" y="2780"/>
                  </a:lnTo>
                  <a:lnTo>
                    <a:pt x="12657" y="2776"/>
                  </a:lnTo>
                  <a:lnTo>
                    <a:pt x="12668" y="2814"/>
                  </a:lnTo>
                  <a:lnTo>
                    <a:pt x="12642" y="2842"/>
                  </a:lnTo>
                  <a:lnTo>
                    <a:pt x="12647" y="2882"/>
                  </a:lnTo>
                  <a:lnTo>
                    <a:pt x="12693" y="2835"/>
                  </a:lnTo>
                  <a:lnTo>
                    <a:pt x="12722" y="2838"/>
                  </a:lnTo>
                  <a:lnTo>
                    <a:pt x="12727" y="2862"/>
                  </a:lnTo>
                  <a:lnTo>
                    <a:pt x="12662" y="2921"/>
                  </a:lnTo>
                  <a:lnTo>
                    <a:pt x="12666" y="2967"/>
                  </a:lnTo>
                  <a:lnTo>
                    <a:pt x="12722" y="2975"/>
                  </a:lnTo>
                  <a:lnTo>
                    <a:pt x="12736" y="2956"/>
                  </a:lnTo>
                  <a:lnTo>
                    <a:pt x="12759" y="2941"/>
                  </a:lnTo>
                  <a:lnTo>
                    <a:pt x="12779" y="2953"/>
                  </a:lnTo>
                  <a:lnTo>
                    <a:pt x="12786" y="2981"/>
                  </a:lnTo>
                  <a:lnTo>
                    <a:pt x="12811" y="2966"/>
                  </a:lnTo>
                  <a:lnTo>
                    <a:pt x="12849" y="3008"/>
                  </a:lnTo>
                  <a:lnTo>
                    <a:pt x="12837" y="3059"/>
                  </a:lnTo>
                  <a:lnTo>
                    <a:pt x="12870" y="3053"/>
                  </a:lnTo>
                  <a:lnTo>
                    <a:pt x="12877" y="3080"/>
                  </a:lnTo>
                  <a:lnTo>
                    <a:pt x="12904" y="3068"/>
                  </a:lnTo>
                  <a:lnTo>
                    <a:pt x="12908" y="3095"/>
                  </a:lnTo>
                  <a:lnTo>
                    <a:pt x="12878" y="3147"/>
                  </a:lnTo>
                  <a:lnTo>
                    <a:pt x="12841" y="3162"/>
                  </a:lnTo>
                  <a:lnTo>
                    <a:pt x="12810" y="3140"/>
                  </a:lnTo>
                  <a:lnTo>
                    <a:pt x="12744" y="3122"/>
                  </a:lnTo>
                  <a:lnTo>
                    <a:pt x="12668" y="3122"/>
                  </a:lnTo>
                  <a:lnTo>
                    <a:pt x="12698" y="3142"/>
                  </a:lnTo>
                  <a:lnTo>
                    <a:pt x="12711" y="3178"/>
                  </a:lnTo>
                  <a:lnTo>
                    <a:pt x="12777" y="3186"/>
                  </a:lnTo>
                  <a:lnTo>
                    <a:pt x="12790" y="3212"/>
                  </a:lnTo>
                  <a:lnTo>
                    <a:pt x="12854" y="3260"/>
                  </a:lnTo>
                  <a:lnTo>
                    <a:pt x="12917" y="3276"/>
                  </a:lnTo>
                  <a:lnTo>
                    <a:pt x="12957" y="3250"/>
                  </a:lnTo>
                  <a:lnTo>
                    <a:pt x="12960" y="3215"/>
                  </a:lnTo>
                  <a:lnTo>
                    <a:pt x="12927" y="3183"/>
                  </a:lnTo>
                  <a:lnTo>
                    <a:pt x="12917" y="3161"/>
                  </a:lnTo>
                  <a:lnTo>
                    <a:pt x="12927" y="3161"/>
                  </a:lnTo>
                  <a:lnTo>
                    <a:pt x="12966" y="3200"/>
                  </a:lnTo>
                  <a:lnTo>
                    <a:pt x="13006" y="3220"/>
                  </a:lnTo>
                  <a:lnTo>
                    <a:pt x="13030" y="3235"/>
                  </a:lnTo>
                  <a:lnTo>
                    <a:pt x="13000" y="3232"/>
                  </a:lnTo>
                  <a:lnTo>
                    <a:pt x="12932" y="3296"/>
                  </a:lnTo>
                  <a:lnTo>
                    <a:pt x="12948" y="3317"/>
                  </a:lnTo>
                  <a:lnTo>
                    <a:pt x="12977" y="3321"/>
                  </a:lnTo>
                  <a:lnTo>
                    <a:pt x="13000" y="3304"/>
                  </a:lnTo>
                  <a:lnTo>
                    <a:pt x="13022" y="3304"/>
                  </a:lnTo>
                  <a:lnTo>
                    <a:pt x="13134" y="3406"/>
                  </a:lnTo>
                  <a:lnTo>
                    <a:pt x="13161" y="3417"/>
                  </a:lnTo>
                  <a:lnTo>
                    <a:pt x="13196" y="3463"/>
                  </a:lnTo>
                  <a:lnTo>
                    <a:pt x="13279" y="3471"/>
                  </a:lnTo>
                  <a:lnTo>
                    <a:pt x="13328" y="3527"/>
                  </a:lnTo>
                  <a:lnTo>
                    <a:pt x="13378" y="3540"/>
                  </a:lnTo>
                  <a:lnTo>
                    <a:pt x="13390" y="3517"/>
                  </a:lnTo>
                  <a:lnTo>
                    <a:pt x="13376" y="3494"/>
                  </a:lnTo>
                  <a:lnTo>
                    <a:pt x="13395" y="3481"/>
                  </a:lnTo>
                  <a:lnTo>
                    <a:pt x="13424" y="3512"/>
                  </a:lnTo>
                  <a:lnTo>
                    <a:pt x="13433" y="3540"/>
                  </a:lnTo>
                  <a:lnTo>
                    <a:pt x="13453" y="3570"/>
                  </a:lnTo>
                  <a:lnTo>
                    <a:pt x="13474" y="3569"/>
                  </a:lnTo>
                  <a:lnTo>
                    <a:pt x="13483" y="3530"/>
                  </a:lnTo>
                  <a:lnTo>
                    <a:pt x="13448" y="3349"/>
                  </a:lnTo>
                  <a:lnTo>
                    <a:pt x="13411" y="3267"/>
                  </a:lnTo>
                  <a:lnTo>
                    <a:pt x="13364" y="3165"/>
                  </a:lnTo>
                  <a:lnTo>
                    <a:pt x="13354" y="3075"/>
                  </a:lnTo>
                  <a:lnTo>
                    <a:pt x="13328" y="3018"/>
                  </a:lnTo>
                  <a:lnTo>
                    <a:pt x="13324" y="2993"/>
                  </a:lnTo>
                  <a:lnTo>
                    <a:pt x="13355" y="3006"/>
                  </a:lnTo>
                  <a:lnTo>
                    <a:pt x="13375" y="3050"/>
                  </a:lnTo>
                  <a:lnTo>
                    <a:pt x="13413" y="3090"/>
                  </a:lnTo>
                  <a:lnTo>
                    <a:pt x="13454" y="3101"/>
                  </a:lnTo>
                  <a:lnTo>
                    <a:pt x="13490" y="3142"/>
                  </a:lnTo>
                  <a:lnTo>
                    <a:pt x="13554" y="3148"/>
                  </a:lnTo>
                  <a:lnTo>
                    <a:pt x="13689" y="3133"/>
                  </a:lnTo>
                  <a:lnTo>
                    <a:pt x="13718" y="3145"/>
                  </a:lnTo>
                  <a:lnTo>
                    <a:pt x="13744" y="3132"/>
                  </a:lnTo>
                  <a:lnTo>
                    <a:pt x="13778" y="3160"/>
                  </a:lnTo>
                  <a:lnTo>
                    <a:pt x="13784" y="3151"/>
                  </a:lnTo>
                  <a:lnTo>
                    <a:pt x="13758" y="3112"/>
                  </a:lnTo>
                  <a:lnTo>
                    <a:pt x="13766" y="3090"/>
                  </a:lnTo>
                  <a:lnTo>
                    <a:pt x="13740" y="3066"/>
                  </a:lnTo>
                  <a:lnTo>
                    <a:pt x="13754" y="3048"/>
                  </a:lnTo>
                  <a:lnTo>
                    <a:pt x="13759" y="3016"/>
                  </a:lnTo>
                  <a:lnTo>
                    <a:pt x="13875" y="2968"/>
                  </a:lnTo>
                  <a:lnTo>
                    <a:pt x="13893" y="2977"/>
                  </a:lnTo>
                  <a:lnTo>
                    <a:pt x="13922" y="2972"/>
                  </a:lnTo>
                  <a:lnTo>
                    <a:pt x="13958" y="2993"/>
                  </a:lnTo>
                  <a:lnTo>
                    <a:pt x="14010" y="2993"/>
                  </a:lnTo>
                  <a:lnTo>
                    <a:pt x="14051" y="3033"/>
                  </a:lnTo>
                  <a:lnTo>
                    <a:pt x="14091" y="3045"/>
                  </a:lnTo>
                  <a:lnTo>
                    <a:pt x="14113" y="3081"/>
                  </a:lnTo>
                  <a:lnTo>
                    <a:pt x="14169" y="3082"/>
                  </a:lnTo>
                  <a:lnTo>
                    <a:pt x="14188" y="3116"/>
                  </a:lnTo>
                  <a:lnTo>
                    <a:pt x="14264" y="3116"/>
                  </a:lnTo>
                  <a:lnTo>
                    <a:pt x="14217" y="3088"/>
                  </a:lnTo>
                  <a:lnTo>
                    <a:pt x="14214" y="3072"/>
                  </a:lnTo>
                  <a:lnTo>
                    <a:pt x="14261" y="3085"/>
                  </a:lnTo>
                  <a:lnTo>
                    <a:pt x="14292" y="3061"/>
                  </a:lnTo>
                  <a:lnTo>
                    <a:pt x="14254" y="3041"/>
                  </a:lnTo>
                  <a:lnTo>
                    <a:pt x="14281" y="3017"/>
                  </a:lnTo>
                  <a:lnTo>
                    <a:pt x="14252" y="2987"/>
                  </a:lnTo>
                  <a:lnTo>
                    <a:pt x="14207" y="3010"/>
                  </a:lnTo>
                  <a:lnTo>
                    <a:pt x="14168" y="3000"/>
                  </a:lnTo>
                  <a:lnTo>
                    <a:pt x="14163" y="2945"/>
                  </a:lnTo>
                  <a:lnTo>
                    <a:pt x="14148" y="2906"/>
                  </a:lnTo>
                  <a:lnTo>
                    <a:pt x="14168" y="2890"/>
                  </a:lnTo>
                  <a:lnTo>
                    <a:pt x="14189" y="2907"/>
                  </a:lnTo>
                  <a:lnTo>
                    <a:pt x="14219" y="2888"/>
                  </a:lnTo>
                  <a:lnTo>
                    <a:pt x="14201" y="2861"/>
                  </a:lnTo>
                  <a:lnTo>
                    <a:pt x="14227" y="2852"/>
                  </a:lnTo>
                  <a:lnTo>
                    <a:pt x="14279" y="2892"/>
                  </a:lnTo>
                  <a:lnTo>
                    <a:pt x="14294" y="2930"/>
                  </a:lnTo>
                  <a:lnTo>
                    <a:pt x="14316" y="2922"/>
                  </a:lnTo>
                  <a:lnTo>
                    <a:pt x="14336" y="2938"/>
                  </a:lnTo>
                  <a:lnTo>
                    <a:pt x="14356" y="2927"/>
                  </a:lnTo>
                  <a:lnTo>
                    <a:pt x="14344" y="2887"/>
                  </a:lnTo>
                  <a:lnTo>
                    <a:pt x="14381" y="2872"/>
                  </a:lnTo>
                  <a:lnTo>
                    <a:pt x="14407" y="2891"/>
                  </a:lnTo>
                  <a:lnTo>
                    <a:pt x="14416" y="2860"/>
                  </a:lnTo>
                  <a:lnTo>
                    <a:pt x="14363" y="2797"/>
                  </a:lnTo>
                  <a:lnTo>
                    <a:pt x="14322" y="2793"/>
                  </a:lnTo>
                  <a:lnTo>
                    <a:pt x="14279" y="2751"/>
                  </a:lnTo>
                  <a:lnTo>
                    <a:pt x="14288" y="2712"/>
                  </a:lnTo>
                  <a:lnTo>
                    <a:pt x="14269" y="2685"/>
                  </a:lnTo>
                  <a:lnTo>
                    <a:pt x="14233" y="2701"/>
                  </a:lnTo>
                  <a:lnTo>
                    <a:pt x="14198" y="2692"/>
                  </a:lnTo>
                  <a:lnTo>
                    <a:pt x="14241" y="2667"/>
                  </a:lnTo>
                  <a:lnTo>
                    <a:pt x="14226" y="2637"/>
                  </a:lnTo>
                  <a:lnTo>
                    <a:pt x="14233" y="2628"/>
                  </a:lnTo>
                  <a:lnTo>
                    <a:pt x="14206" y="2587"/>
                  </a:lnTo>
                  <a:lnTo>
                    <a:pt x="14264" y="2586"/>
                  </a:lnTo>
                  <a:lnTo>
                    <a:pt x="14276" y="2523"/>
                  </a:lnTo>
                  <a:lnTo>
                    <a:pt x="14213" y="2543"/>
                  </a:lnTo>
                  <a:lnTo>
                    <a:pt x="14177" y="2578"/>
                  </a:lnTo>
                  <a:lnTo>
                    <a:pt x="14169" y="2617"/>
                  </a:lnTo>
                  <a:lnTo>
                    <a:pt x="14109" y="2599"/>
                  </a:lnTo>
                  <a:lnTo>
                    <a:pt x="14073" y="2533"/>
                  </a:lnTo>
                  <a:lnTo>
                    <a:pt x="14092" y="2501"/>
                  </a:lnTo>
                  <a:lnTo>
                    <a:pt x="14099" y="2453"/>
                  </a:lnTo>
                  <a:lnTo>
                    <a:pt x="14157" y="2431"/>
                  </a:lnTo>
                  <a:lnTo>
                    <a:pt x="14193" y="2437"/>
                  </a:lnTo>
                  <a:lnTo>
                    <a:pt x="14253" y="2381"/>
                  </a:lnTo>
                  <a:lnTo>
                    <a:pt x="14257" y="2356"/>
                  </a:lnTo>
                  <a:lnTo>
                    <a:pt x="14222" y="2314"/>
                  </a:lnTo>
                  <a:lnTo>
                    <a:pt x="14189" y="2319"/>
                  </a:lnTo>
                  <a:lnTo>
                    <a:pt x="14157" y="2307"/>
                  </a:lnTo>
                  <a:lnTo>
                    <a:pt x="14099" y="2307"/>
                  </a:lnTo>
                  <a:lnTo>
                    <a:pt x="14062" y="2262"/>
                  </a:lnTo>
                  <a:lnTo>
                    <a:pt x="14110" y="2242"/>
                  </a:lnTo>
                  <a:lnTo>
                    <a:pt x="14178" y="2232"/>
                  </a:lnTo>
                  <a:lnTo>
                    <a:pt x="14254" y="2265"/>
                  </a:lnTo>
                  <a:lnTo>
                    <a:pt x="14326" y="2252"/>
                  </a:lnTo>
                  <a:lnTo>
                    <a:pt x="14441" y="2249"/>
                  </a:lnTo>
                  <a:lnTo>
                    <a:pt x="14638" y="2234"/>
                  </a:lnTo>
                  <a:lnTo>
                    <a:pt x="14671" y="2215"/>
                  </a:lnTo>
                  <a:lnTo>
                    <a:pt x="14817" y="2213"/>
                  </a:lnTo>
                  <a:lnTo>
                    <a:pt x="14883" y="2220"/>
                  </a:lnTo>
                  <a:lnTo>
                    <a:pt x="14932" y="2213"/>
                  </a:lnTo>
                  <a:lnTo>
                    <a:pt x="15015" y="2214"/>
                  </a:lnTo>
                  <a:lnTo>
                    <a:pt x="14971" y="2228"/>
                  </a:lnTo>
                  <a:lnTo>
                    <a:pt x="14857" y="2278"/>
                  </a:lnTo>
                  <a:lnTo>
                    <a:pt x="14820" y="2259"/>
                  </a:lnTo>
                  <a:lnTo>
                    <a:pt x="14801" y="2265"/>
                  </a:lnTo>
                  <a:lnTo>
                    <a:pt x="14765" y="2252"/>
                  </a:lnTo>
                  <a:lnTo>
                    <a:pt x="14743" y="2324"/>
                  </a:lnTo>
                  <a:lnTo>
                    <a:pt x="14778" y="2363"/>
                  </a:lnTo>
                  <a:lnTo>
                    <a:pt x="14750" y="2374"/>
                  </a:lnTo>
                  <a:lnTo>
                    <a:pt x="14742" y="2400"/>
                  </a:lnTo>
                  <a:lnTo>
                    <a:pt x="14776" y="2421"/>
                  </a:lnTo>
                  <a:lnTo>
                    <a:pt x="14826" y="2384"/>
                  </a:lnTo>
                  <a:lnTo>
                    <a:pt x="14829" y="2348"/>
                  </a:lnTo>
                  <a:lnTo>
                    <a:pt x="14918" y="2288"/>
                  </a:lnTo>
                  <a:lnTo>
                    <a:pt x="15033" y="2242"/>
                  </a:lnTo>
                  <a:lnTo>
                    <a:pt x="15050" y="2304"/>
                  </a:lnTo>
                  <a:lnTo>
                    <a:pt x="15055" y="2392"/>
                  </a:lnTo>
                  <a:lnTo>
                    <a:pt x="15045" y="2412"/>
                  </a:lnTo>
                  <a:lnTo>
                    <a:pt x="15024" y="2356"/>
                  </a:lnTo>
                  <a:lnTo>
                    <a:pt x="14991" y="2324"/>
                  </a:lnTo>
                  <a:lnTo>
                    <a:pt x="14989" y="2288"/>
                  </a:lnTo>
                  <a:lnTo>
                    <a:pt x="14955" y="2318"/>
                  </a:lnTo>
                  <a:lnTo>
                    <a:pt x="14931" y="2309"/>
                  </a:lnTo>
                  <a:lnTo>
                    <a:pt x="14952" y="2370"/>
                  </a:lnTo>
                  <a:lnTo>
                    <a:pt x="14987" y="2384"/>
                  </a:lnTo>
                  <a:lnTo>
                    <a:pt x="15001" y="2453"/>
                  </a:lnTo>
                  <a:lnTo>
                    <a:pt x="14976" y="2508"/>
                  </a:lnTo>
                  <a:lnTo>
                    <a:pt x="14952" y="2497"/>
                  </a:lnTo>
                  <a:lnTo>
                    <a:pt x="14928" y="2518"/>
                  </a:lnTo>
                  <a:lnTo>
                    <a:pt x="14969" y="2545"/>
                  </a:lnTo>
                  <a:lnTo>
                    <a:pt x="14966" y="2568"/>
                  </a:lnTo>
                  <a:lnTo>
                    <a:pt x="14981" y="2586"/>
                  </a:lnTo>
                  <a:lnTo>
                    <a:pt x="15010" y="2586"/>
                  </a:lnTo>
                  <a:lnTo>
                    <a:pt x="15054" y="2551"/>
                  </a:lnTo>
                  <a:lnTo>
                    <a:pt x="15054" y="2504"/>
                  </a:lnTo>
                  <a:lnTo>
                    <a:pt x="15087" y="2454"/>
                  </a:lnTo>
                  <a:lnTo>
                    <a:pt x="15075" y="2422"/>
                  </a:lnTo>
                  <a:lnTo>
                    <a:pt x="15079" y="2376"/>
                  </a:lnTo>
                  <a:lnTo>
                    <a:pt x="15066" y="2200"/>
                  </a:lnTo>
                  <a:lnTo>
                    <a:pt x="15125" y="2153"/>
                  </a:lnTo>
                  <a:lnTo>
                    <a:pt x="15216" y="2133"/>
                  </a:lnTo>
                  <a:lnTo>
                    <a:pt x="15315" y="2108"/>
                  </a:lnTo>
                  <a:lnTo>
                    <a:pt x="15407" y="2119"/>
                  </a:lnTo>
                  <a:lnTo>
                    <a:pt x="15521" y="2160"/>
                  </a:lnTo>
                  <a:lnTo>
                    <a:pt x="15578" y="2235"/>
                  </a:lnTo>
                  <a:lnTo>
                    <a:pt x="15573" y="2274"/>
                  </a:lnTo>
                  <a:lnTo>
                    <a:pt x="15544" y="2295"/>
                  </a:lnTo>
                  <a:lnTo>
                    <a:pt x="15483" y="2247"/>
                  </a:lnTo>
                  <a:lnTo>
                    <a:pt x="15476" y="2258"/>
                  </a:lnTo>
                  <a:lnTo>
                    <a:pt x="15488" y="2294"/>
                  </a:lnTo>
                  <a:lnTo>
                    <a:pt x="15485" y="2328"/>
                  </a:lnTo>
                  <a:lnTo>
                    <a:pt x="15493" y="2360"/>
                  </a:lnTo>
                  <a:lnTo>
                    <a:pt x="15463" y="2384"/>
                  </a:lnTo>
                  <a:lnTo>
                    <a:pt x="15488" y="2394"/>
                  </a:lnTo>
                  <a:lnTo>
                    <a:pt x="15525" y="2372"/>
                  </a:lnTo>
                  <a:lnTo>
                    <a:pt x="15583" y="2368"/>
                  </a:lnTo>
                  <a:lnTo>
                    <a:pt x="15618" y="2333"/>
                  </a:lnTo>
                  <a:lnTo>
                    <a:pt x="15634" y="2383"/>
                  </a:lnTo>
                  <a:lnTo>
                    <a:pt x="15653" y="2419"/>
                  </a:lnTo>
                  <a:lnTo>
                    <a:pt x="15658" y="2462"/>
                  </a:lnTo>
                  <a:lnTo>
                    <a:pt x="15679" y="2484"/>
                  </a:lnTo>
                  <a:lnTo>
                    <a:pt x="15701" y="2446"/>
                  </a:lnTo>
                  <a:lnTo>
                    <a:pt x="15694" y="2422"/>
                  </a:lnTo>
                  <a:lnTo>
                    <a:pt x="15736" y="2384"/>
                  </a:lnTo>
                  <a:lnTo>
                    <a:pt x="15778" y="2405"/>
                  </a:lnTo>
                  <a:lnTo>
                    <a:pt x="15793" y="2448"/>
                  </a:lnTo>
                  <a:lnTo>
                    <a:pt x="15778" y="2472"/>
                  </a:lnTo>
                  <a:lnTo>
                    <a:pt x="15764" y="2519"/>
                  </a:lnTo>
                  <a:lnTo>
                    <a:pt x="15775" y="2536"/>
                  </a:lnTo>
                  <a:lnTo>
                    <a:pt x="15799" y="2523"/>
                  </a:lnTo>
                  <a:lnTo>
                    <a:pt x="15818" y="2481"/>
                  </a:lnTo>
                  <a:lnTo>
                    <a:pt x="15835" y="2473"/>
                  </a:lnTo>
                  <a:lnTo>
                    <a:pt x="15850" y="2498"/>
                  </a:lnTo>
                  <a:lnTo>
                    <a:pt x="15849" y="2459"/>
                  </a:lnTo>
                  <a:lnTo>
                    <a:pt x="15882" y="2391"/>
                  </a:lnTo>
                  <a:lnTo>
                    <a:pt x="15897" y="2377"/>
                  </a:lnTo>
                  <a:lnTo>
                    <a:pt x="15923" y="2389"/>
                  </a:lnTo>
                  <a:lnTo>
                    <a:pt x="16003" y="2444"/>
                  </a:lnTo>
                  <a:lnTo>
                    <a:pt x="16089" y="2464"/>
                  </a:lnTo>
                  <a:lnTo>
                    <a:pt x="16137" y="2522"/>
                  </a:lnTo>
                  <a:lnTo>
                    <a:pt x="16129" y="2552"/>
                  </a:lnTo>
                  <a:lnTo>
                    <a:pt x="16074" y="2586"/>
                  </a:lnTo>
                  <a:lnTo>
                    <a:pt x="16037" y="2624"/>
                  </a:lnTo>
                  <a:lnTo>
                    <a:pt x="16085" y="2599"/>
                  </a:lnTo>
                  <a:lnTo>
                    <a:pt x="16158" y="2584"/>
                  </a:lnTo>
                  <a:lnTo>
                    <a:pt x="16206" y="2601"/>
                  </a:lnTo>
                  <a:lnTo>
                    <a:pt x="16263" y="2587"/>
                  </a:lnTo>
                  <a:lnTo>
                    <a:pt x="16304" y="2549"/>
                  </a:lnTo>
                  <a:lnTo>
                    <a:pt x="16343" y="2531"/>
                  </a:lnTo>
                  <a:lnTo>
                    <a:pt x="16412" y="2474"/>
                  </a:lnTo>
                  <a:lnTo>
                    <a:pt x="16446" y="2461"/>
                  </a:lnTo>
                  <a:lnTo>
                    <a:pt x="16501" y="2405"/>
                  </a:lnTo>
                  <a:lnTo>
                    <a:pt x="16548" y="2393"/>
                  </a:lnTo>
                  <a:lnTo>
                    <a:pt x="16677" y="2329"/>
                  </a:lnTo>
                  <a:lnTo>
                    <a:pt x="16741" y="2307"/>
                  </a:lnTo>
                  <a:lnTo>
                    <a:pt x="16778" y="2314"/>
                  </a:lnTo>
                  <a:lnTo>
                    <a:pt x="16782" y="2300"/>
                  </a:lnTo>
                  <a:lnTo>
                    <a:pt x="16855" y="2253"/>
                  </a:lnTo>
                  <a:lnTo>
                    <a:pt x="16895" y="2244"/>
                  </a:lnTo>
                  <a:lnTo>
                    <a:pt x="16982" y="2247"/>
                  </a:lnTo>
                  <a:lnTo>
                    <a:pt x="17150" y="2303"/>
                  </a:lnTo>
                  <a:lnTo>
                    <a:pt x="17220" y="2378"/>
                  </a:lnTo>
                  <a:lnTo>
                    <a:pt x="17292" y="2416"/>
                  </a:lnTo>
                  <a:lnTo>
                    <a:pt x="17354" y="2486"/>
                  </a:lnTo>
                  <a:lnTo>
                    <a:pt x="17386" y="2547"/>
                  </a:lnTo>
                  <a:lnTo>
                    <a:pt x="17390" y="2578"/>
                  </a:lnTo>
                  <a:lnTo>
                    <a:pt x="17405" y="2597"/>
                  </a:lnTo>
                  <a:lnTo>
                    <a:pt x="17403" y="2646"/>
                  </a:lnTo>
                  <a:lnTo>
                    <a:pt x="17438" y="2713"/>
                  </a:lnTo>
                  <a:lnTo>
                    <a:pt x="17441" y="2746"/>
                  </a:lnTo>
                  <a:lnTo>
                    <a:pt x="17417" y="2782"/>
                  </a:lnTo>
                  <a:lnTo>
                    <a:pt x="17456" y="2773"/>
                  </a:lnTo>
                  <a:lnTo>
                    <a:pt x="17496" y="2725"/>
                  </a:lnTo>
                  <a:lnTo>
                    <a:pt x="17543" y="2725"/>
                  </a:lnTo>
                  <a:lnTo>
                    <a:pt x="17565" y="2747"/>
                  </a:lnTo>
                  <a:lnTo>
                    <a:pt x="17568" y="2722"/>
                  </a:lnTo>
                  <a:lnTo>
                    <a:pt x="17614" y="2716"/>
                  </a:lnTo>
                  <a:lnTo>
                    <a:pt x="17651" y="2738"/>
                  </a:lnTo>
                  <a:lnTo>
                    <a:pt x="17667" y="2779"/>
                  </a:lnTo>
                  <a:lnTo>
                    <a:pt x="17675" y="2747"/>
                  </a:lnTo>
                  <a:lnTo>
                    <a:pt x="17660" y="2694"/>
                  </a:lnTo>
                  <a:lnTo>
                    <a:pt x="17690" y="2691"/>
                  </a:lnTo>
                  <a:lnTo>
                    <a:pt x="17716" y="2736"/>
                  </a:lnTo>
                  <a:lnTo>
                    <a:pt x="17773" y="2790"/>
                  </a:lnTo>
                  <a:lnTo>
                    <a:pt x="17784" y="2852"/>
                  </a:lnTo>
                  <a:lnTo>
                    <a:pt x="17814" y="2852"/>
                  </a:lnTo>
                  <a:lnTo>
                    <a:pt x="17865" y="2916"/>
                  </a:lnTo>
                  <a:lnTo>
                    <a:pt x="17864" y="2896"/>
                  </a:lnTo>
                  <a:lnTo>
                    <a:pt x="17847" y="2842"/>
                  </a:lnTo>
                  <a:lnTo>
                    <a:pt x="17813" y="2826"/>
                  </a:lnTo>
                  <a:lnTo>
                    <a:pt x="17806" y="2795"/>
                  </a:lnTo>
                  <a:lnTo>
                    <a:pt x="17843" y="2816"/>
                  </a:lnTo>
                  <a:lnTo>
                    <a:pt x="17872" y="2812"/>
                  </a:lnTo>
                  <a:lnTo>
                    <a:pt x="17906" y="2847"/>
                  </a:lnTo>
                  <a:lnTo>
                    <a:pt x="17953" y="2912"/>
                  </a:lnTo>
                  <a:lnTo>
                    <a:pt x="17944" y="2860"/>
                  </a:lnTo>
                  <a:lnTo>
                    <a:pt x="17880" y="2771"/>
                  </a:lnTo>
                  <a:lnTo>
                    <a:pt x="17883" y="2691"/>
                  </a:lnTo>
                  <a:lnTo>
                    <a:pt x="17882" y="2625"/>
                  </a:lnTo>
                  <a:lnTo>
                    <a:pt x="17923" y="2577"/>
                  </a:lnTo>
                  <a:lnTo>
                    <a:pt x="17992" y="2570"/>
                  </a:lnTo>
                  <a:lnTo>
                    <a:pt x="18024" y="2545"/>
                  </a:lnTo>
                  <a:lnTo>
                    <a:pt x="18083" y="2521"/>
                  </a:lnTo>
                  <a:lnTo>
                    <a:pt x="18078" y="2495"/>
                  </a:lnTo>
                  <a:lnTo>
                    <a:pt x="18090" y="2482"/>
                  </a:lnTo>
                  <a:lnTo>
                    <a:pt x="18113" y="2483"/>
                  </a:lnTo>
                  <a:lnTo>
                    <a:pt x="18147" y="2515"/>
                  </a:lnTo>
                  <a:lnTo>
                    <a:pt x="18176" y="2524"/>
                  </a:lnTo>
                  <a:lnTo>
                    <a:pt x="18226" y="2514"/>
                  </a:lnTo>
                  <a:lnTo>
                    <a:pt x="18272" y="2479"/>
                  </a:lnTo>
                  <a:lnTo>
                    <a:pt x="18297" y="2487"/>
                  </a:lnTo>
                  <a:lnTo>
                    <a:pt x="18358" y="2464"/>
                  </a:lnTo>
                  <a:lnTo>
                    <a:pt x="18430" y="2471"/>
                  </a:lnTo>
                  <a:lnTo>
                    <a:pt x="18462" y="2449"/>
                  </a:lnTo>
                  <a:lnTo>
                    <a:pt x="18478" y="2448"/>
                  </a:lnTo>
                  <a:lnTo>
                    <a:pt x="18482" y="2468"/>
                  </a:lnTo>
                  <a:lnTo>
                    <a:pt x="18504" y="2491"/>
                  </a:lnTo>
                  <a:lnTo>
                    <a:pt x="18519" y="2454"/>
                  </a:lnTo>
                  <a:lnTo>
                    <a:pt x="18559" y="2399"/>
                  </a:lnTo>
                  <a:lnTo>
                    <a:pt x="18552" y="2375"/>
                  </a:lnTo>
                  <a:lnTo>
                    <a:pt x="18552" y="2329"/>
                  </a:lnTo>
                  <a:lnTo>
                    <a:pt x="18556" y="2291"/>
                  </a:lnTo>
                  <a:lnTo>
                    <a:pt x="18575" y="2274"/>
                  </a:lnTo>
                  <a:lnTo>
                    <a:pt x="18629" y="2288"/>
                  </a:lnTo>
                  <a:lnTo>
                    <a:pt x="18647" y="2327"/>
                  </a:lnTo>
                  <a:lnTo>
                    <a:pt x="18654" y="2347"/>
                  </a:lnTo>
                  <a:lnTo>
                    <a:pt x="18698" y="2352"/>
                  </a:lnTo>
                  <a:lnTo>
                    <a:pt x="18729" y="2377"/>
                  </a:lnTo>
                  <a:lnTo>
                    <a:pt x="18728" y="2418"/>
                  </a:lnTo>
                  <a:lnTo>
                    <a:pt x="18777" y="2473"/>
                  </a:lnTo>
                  <a:lnTo>
                    <a:pt x="18802" y="2489"/>
                  </a:lnTo>
                  <a:lnTo>
                    <a:pt x="18853" y="2482"/>
                  </a:lnTo>
                  <a:lnTo>
                    <a:pt x="18936" y="2499"/>
                  </a:lnTo>
                  <a:lnTo>
                    <a:pt x="18947" y="2489"/>
                  </a:lnTo>
                  <a:lnTo>
                    <a:pt x="18971" y="2493"/>
                  </a:lnTo>
                  <a:lnTo>
                    <a:pt x="19028" y="2571"/>
                  </a:lnTo>
                  <a:lnTo>
                    <a:pt x="19028" y="2608"/>
                  </a:lnTo>
                  <a:lnTo>
                    <a:pt x="19051" y="2629"/>
                  </a:lnTo>
                  <a:lnTo>
                    <a:pt x="19107" y="2637"/>
                  </a:lnTo>
                  <a:lnTo>
                    <a:pt x="19135" y="2618"/>
                  </a:lnTo>
                  <a:lnTo>
                    <a:pt x="19177" y="2612"/>
                  </a:lnTo>
                  <a:lnTo>
                    <a:pt x="19172" y="2586"/>
                  </a:lnTo>
                  <a:lnTo>
                    <a:pt x="19212" y="2559"/>
                  </a:lnTo>
                  <a:lnTo>
                    <a:pt x="19236" y="2567"/>
                  </a:lnTo>
                  <a:lnTo>
                    <a:pt x="19250" y="2553"/>
                  </a:lnTo>
                  <a:lnTo>
                    <a:pt x="19226" y="2521"/>
                  </a:lnTo>
                  <a:lnTo>
                    <a:pt x="19242" y="2507"/>
                  </a:lnTo>
                  <a:lnTo>
                    <a:pt x="19231" y="2486"/>
                  </a:lnTo>
                  <a:lnTo>
                    <a:pt x="19236" y="2462"/>
                  </a:lnTo>
                  <a:lnTo>
                    <a:pt x="19202" y="2419"/>
                  </a:lnTo>
                  <a:lnTo>
                    <a:pt x="19152" y="2403"/>
                  </a:lnTo>
                  <a:lnTo>
                    <a:pt x="19141" y="2348"/>
                  </a:lnTo>
                  <a:lnTo>
                    <a:pt x="19079" y="2288"/>
                  </a:lnTo>
                  <a:lnTo>
                    <a:pt x="19055" y="2281"/>
                  </a:lnTo>
                  <a:lnTo>
                    <a:pt x="19039" y="2255"/>
                  </a:lnTo>
                  <a:lnTo>
                    <a:pt x="18978" y="2227"/>
                  </a:lnTo>
                  <a:lnTo>
                    <a:pt x="18947" y="2254"/>
                  </a:lnTo>
                  <a:lnTo>
                    <a:pt x="18927" y="2253"/>
                  </a:lnTo>
                  <a:lnTo>
                    <a:pt x="18926" y="2208"/>
                  </a:lnTo>
                  <a:lnTo>
                    <a:pt x="18941" y="2188"/>
                  </a:lnTo>
                  <a:lnTo>
                    <a:pt x="18915" y="2135"/>
                  </a:lnTo>
                  <a:lnTo>
                    <a:pt x="18905" y="2102"/>
                  </a:lnTo>
                  <a:lnTo>
                    <a:pt x="18883" y="2085"/>
                  </a:lnTo>
                  <a:lnTo>
                    <a:pt x="18862" y="2030"/>
                  </a:lnTo>
                  <a:lnTo>
                    <a:pt x="18814" y="1995"/>
                  </a:lnTo>
                  <a:lnTo>
                    <a:pt x="18821" y="1985"/>
                  </a:lnTo>
                  <a:lnTo>
                    <a:pt x="18899" y="1973"/>
                  </a:lnTo>
                  <a:lnTo>
                    <a:pt x="18921" y="1987"/>
                  </a:lnTo>
                  <a:lnTo>
                    <a:pt x="19015" y="1978"/>
                  </a:lnTo>
                  <a:lnTo>
                    <a:pt x="19092" y="1979"/>
                  </a:lnTo>
                  <a:lnTo>
                    <a:pt x="19096" y="1955"/>
                  </a:lnTo>
                  <a:lnTo>
                    <a:pt x="19136" y="1940"/>
                  </a:lnTo>
                  <a:lnTo>
                    <a:pt x="19181" y="1970"/>
                  </a:lnTo>
                  <a:lnTo>
                    <a:pt x="19210" y="1958"/>
                  </a:lnTo>
                  <a:lnTo>
                    <a:pt x="19232" y="1960"/>
                  </a:lnTo>
                  <a:lnTo>
                    <a:pt x="19231" y="1928"/>
                  </a:lnTo>
                  <a:lnTo>
                    <a:pt x="19280" y="1923"/>
                  </a:lnTo>
                  <a:lnTo>
                    <a:pt x="19292" y="1945"/>
                  </a:lnTo>
                  <a:lnTo>
                    <a:pt x="19305" y="1944"/>
                  </a:lnTo>
                  <a:lnTo>
                    <a:pt x="19324" y="1905"/>
                  </a:lnTo>
                  <a:lnTo>
                    <a:pt x="19356" y="1918"/>
                  </a:lnTo>
                  <a:lnTo>
                    <a:pt x="19359" y="1884"/>
                  </a:lnTo>
                  <a:lnTo>
                    <a:pt x="19496" y="1848"/>
                  </a:lnTo>
                  <a:lnTo>
                    <a:pt x="19512" y="1879"/>
                  </a:lnTo>
                  <a:lnTo>
                    <a:pt x="19520" y="1853"/>
                  </a:lnTo>
                  <a:lnTo>
                    <a:pt x="19542" y="1824"/>
                  </a:lnTo>
                  <a:lnTo>
                    <a:pt x="19555" y="1833"/>
                  </a:lnTo>
                  <a:lnTo>
                    <a:pt x="19603" y="1826"/>
                  </a:lnTo>
                  <a:lnTo>
                    <a:pt x="19626" y="1823"/>
                  </a:lnTo>
                  <a:lnTo>
                    <a:pt x="19656" y="1849"/>
                  </a:lnTo>
                  <a:lnTo>
                    <a:pt x="19720" y="1850"/>
                  </a:lnTo>
                  <a:lnTo>
                    <a:pt x="19752" y="1835"/>
                  </a:lnTo>
                  <a:lnTo>
                    <a:pt x="19769" y="1858"/>
                  </a:lnTo>
                  <a:lnTo>
                    <a:pt x="19794" y="1866"/>
                  </a:lnTo>
                  <a:lnTo>
                    <a:pt x="19813" y="1843"/>
                  </a:lnTo>
                  <a:lnTo>
                    <a:pt x="19869" y="1837"/>
                  </a:lnTo>
                  <a:lnTo>
                    <a:pt x="19974" y="1870"/>
                  </a:lnTo>
                  <a:lnTo>
                    <a:pt x="20013" y="1889"/>
                  </a:lnTo>
                  <a:lnTo>
                    <a:pt x="20038" y="1880"/>
                  </a:lnTo>
                  <a:lnTo>
                    <a:pt x="20026" y="1870"/>
                  </a:lnTo>
                  <a:lnTo>
                    <a:pt x="20063" y="1861"/>
                  </a:lnTo>
                  <a:lnTo>
                    <a:pt x="20090" y="1880"/>
                  </a:lnTo>
                  <a:lnTo>
                    <a:pt x="20070" y="1899"/>
                  </a:lnTo>
                  <a:lnTo>
                    <a:pt x="20087" y="1910"/>
                  </a:lnTo>
                  <a:lnTo>
                    <a:pt x="20138" y="1898"/>
                  </a:lnTo>
                  <a:lnTo>
                    <a:pt x="20255" y="1910"/>
                  </a:lnTo>
                  <a:lnTo>
                    <a:pt x="20355" y="1978"/>
                  </a:lnTo>
                  <a:lnTo>
                    <a:pt x="20350" y="1994"/>
                  </a:lnTo>
                  <a:lnTo>
                    <a:pt x="20319" y="1978"/>
                  </a:lnTo>
                  <a:lnTo>
                    <a:pt x="20259" y="1956"/>
                  </a:lnTo>
                  <a:lnTo>
                    <a:pt x="20255" y="1969"/>
                  </a:lnTo>
                  <a:lnTo>
                    <a:pt x="20358" y="2005"/>
                  </a:lnTo>
                  <a:lnTo>
                    <a:pt x="20409" y="2008"/>
                  </a:lnTo>
                  <a:lnTo>
                    <a:pt x="20421" y="1980"/>
                  </a:lnTo>
                  <a:lnTo>
                    <a:pt x="20465" y="1977"/>
                  </a:lnTo>
                  <a:lnTo>
                    <a:pt x="20514" y="1979"/>
                  </a:lnTo>
                  <a:lnTo>
                    <a:pt x="20506" y="1950"/>
                  </a:lnTo>
                  <a:lnTo>
                    <a:pt x="20526" y="1940"/>
                  </a:lnTo>
                  <a:lnTo>
                    <a:pt x="20557" y="1965"/>
                  </a:lnTo>
                  <a:lnTo>
                    <a:pt x="20589" y="1975"/>
                  </a:lnTo>
                  <a:lnTo>
                    <a:pt x="20607" y="1987"/>
                  </a:lnTo>
                  <a:lnTo>
                    <a:pt x="20608" y="1969"/>
                  </a:lnTo>
                  <a:lnTo>
                    <a:pt x="20614" y="1960"/>
                  </a:lnTo>
                  <a:lnTo>
                    <a:pt x="20664" y="1973"/>
                  </a:lnTo>
                  <a:lnTo>
                    <a:pt x="20666" y="1995"/>
                  </a:lnTo>
                  <a:lnTo>
                    <a:pt x="20721" y="2014"/>
                  </a:lnTo>
                  <a:lnTo>
                    <a:pt x="20762" y="1999"/>
                  </a:lnTo>
                  <a:lnTo>
                    <a:pt x="20907" y="2027"/>
                  </a:lnTo>
                  <a:lnTo>
                    <a:pt x="20892" y="2000"/>
                  </a:lnTo>
                  <a:lnTo>
                    <a:pt x="20941" y="1999"/>
                  </a:lnTo>
                  <a:lnTo>
                    <a:pt x="20956" y="2029"/>
                  </a:lnTo>
                  <a:lnTo>
                    <a:pt x="20984" y="2038"/>
                  </a:lnTo>
                  <a:lnTo>
                    <a:pt x="20977" y="2005"/>
                  </a:lnTo>
                  <a:lnTo>
                    <a:pt x="20991" y="2000"/>
                  </a:lnTo>
                  <a:lnTo>
                    <a:pt x="21046" y="2010"/>
                  </a:lnTo>
                  <a:lnTo>
                    <a:pt x="21036" y="2027"/>
                  </a:lnTo>
                  <a:lnTo>
                    <a:pt x="21063" y="2060"/>
                  </a:lnTo>
                  <a:lnTo>
                    <a:pt x="21111" y="2048"/>
                  </a:lnTo>
                  <a:lnTo>
                    <a:pt x="21111" y="2030"/>
                  </a:lnTo>
                  <a:lnTo>
                    <a:pt x="21092" y="2018"/>
                  </a:lnTo>
                  <a:lnTo>
                    <a:pt x="21147" y="2020"/>
                  </a:lnTo>
                  <a:lnTo>
                    <a:pt x="21164" y="2033"/>
                  </a:lnTo>
                  <a:lnTo>
                    <a:pt x="21156" y="2057"/>
                  </a:lnTo>
                  <a:lnTo>
                    <a:pt x="21187" y="2088"/>
                  </a:lnTo>
                  <a:lnTo>
                    <a:pt x="21247" y="2113"/>
                  </a:lnTo>
                  <a:lnTo>
                    <a:pt x="21293" y="2094"/>
                  </a:lnTo>
                  <a:lnTo>
                    <a:pt x="21229" y="2072"/>
                  </a:lnTo>
                  <a:lnTo>
                    <a:pt x="21199" y="2054"/>
                  </a:lnTo>
                  <a:lnTo>
                    <a:pt x="21192" y="2032"/>
                  </a:lnTo>
                  <a:lnTo>
                    <a:pt x="21227" y="2024"/>
                  </a:lnTo>
                  <a:lnTo>
                    <a:pt x="21267" y="2029"/>
                  </a:lnTo>
                  <a:lnTo>
                    <a:pt x="21335" y="2066"/>
                  </a:lnTo>
                  <a:lnTo>
                    <a:pt x="21350" y="2104"/>
                  </a:lnTo>
                  <a:lnTo>
                    <a:pt x="21365" y="2114"/>
                  </a:lnTo>
                  <a:lnTo>
                    <a:pt x="21375" y="2085"/>
                  </a:lnTo>
                  <a:lnTo>
                    <a:pt x="21366" y="2073"/>
                  </a:lnTo>
                  <a:lnTo>
                    <a:pt x="21394" y="2078"/>
                  </a:lnTo>
                  <a:lnTo>
                    <a:pt x="21415" y="2098"/>
                  </a:lnTo>
                  <a:lnTo>
                    <a:pt x="21410" y="2113"/>
                  </a:lnTo>
                  <a:lnTo>
                    <a:pt x="21444" y="2153"/>
                  </a:lnTo>
                  <a:lnTo>
                    <a:pt x="21498" y="2251"/>
                  </a:lnTo>
                  <a:lnTo>
                    <a:pt x="21558" y="2270"/>
                  </a:lnTo>
                  <a:lnTo>
                    <a:pt x="21568" y="2307"/>
                  </a:lnTo>
                  <a:lnTo>
                    <a:pt x="21599" y="2335"/>
                  </a:lnTo>
                  <a:lnTo>
                    <a:pt x="21620" y="2370"/>
                  </a:lnTo>
                  <a:lnTo>
                    <a:pt x="21604" y="2387"/>
                  </a:lnTo>
                  <a:lnTo>
                    <a:pt x="21616" y="2424"/>
                  </a:lnTo>
                  <a:lnTo>
                    <a:pt x="21642" y="2436"/>
                  </a:lnTo>
                  <a:lnTo>
                    <a:pt x="21676" y="2404"/>
                  </a:lnTo>
                  <a:lnTo>
                    <a:pt x="21720" y="2411"/>
                  </a:lnTo>
                  <a:lnTo>
                    <a:pt x="21748" y="2459"/>
                  </a:lnTo>
                  <a:lnTo>
                    <a:pt x="21778" y="2466"/>
                  </a:lnTo>
                  <a:lnTo>
                    <a:pt x="21784" y="2456"/>
                  </a:lnTo>
                  <a:lnTo>
                    <a:pt x="21769" y="2445"/>
                  </a:lnTo>
                  <a:lnTo>
                    <a:pt x="21758" y="2413"/>
                  </a:lnTo>
                  <a:lnTo>
                    <a:pt x="21778" y="2384"/>
                  </a:lnTo>
                  <a:lnTo>
                    <a:pt x="21799" y="2393"/>
                  </a:lnTo>
                  <a:lnTo>
                    <a:pt x="21819" y="2437"/>
                  </a:lnTo>
                  <a:lnTo>
                    <a:pt x="21850" y="2468"/>
                  </a:lnTo>
                  <a:lnTo>
                    <a:pt x="21848" y="2454"/>
                  </a:lnTo>
                  <a:lnTo>
                    <a:pt x="21825" y="2399"/>
                  </a:lnTo>
                  <a:lnTo>
                    <a:pt x="21823" y="2369"/>
                  </a:lnTo>
                  <a:lnTo>
                    <a:pt x="21798" y="2340"/>
                  </a:lnTo>
                  <a:lnTo>
                    <a:pt x="21754" y="2363"/>
                  </a:lnTo>
                  <a:lnTo>
                    <a:pt x="21710" y="2371"/>
                  </a:lnTo>
                  <a:lnTo>
                    <a:pt x="21703" y="2343"/>
                  </a:lnTo>
                  <a:lnTo>
                    <a:pt x="21725" y="2317"/>
                  </a:lnTo>
                  <a:lnTo>
                    <a:pt x="21715" y="2277"/>
                  </a:lnTo>
                  <a:lnTo>
                    <a:pt x="21654" y="2234"/>
                  </a:lnTo>
                  <a:lnTo>
                    <a:pt x="21622" y="2204"/>
                  </a:lnTo>
                  <a:lnTo>
                    <a:pt x="21606" y="2169"/>
                  </a:lnTo>
                  <a:lnTo>
                    <a:pt x="21585" y="2169"/>
                  </a:lnTo>
                  <a:lnTo>
                    <a:pt x="21539" y="2205"/>
                  </a:lnTo>
                  <a:lnTo>
                    <a:pt x="21534" y="2187"/>
                  </a:lnTo>
                  <a:lnTo>
                    <a:pt x="21569" y="2158"/>
                  </a:lnTo>
                  <a:lnTo>
                    <a:pt x="21594" y="2108"/>
                  </a:lnTo>
                  <a:lnTo>
                    <a:pt x="21638" y="2045"/>
                  </a:lnTo>
                  <a:lnTo>
                    <a:pt x="21661" y="2040"/>
                  </a:lnTo>
                  <a:lnTo>
                    <a:pt x="21656" y="2058"/>
                  </a:lnTo>
                  <a:lnTo>
                    <a:pt x="21682" y="2122"/>
                  </a:lnTo>
                  <a:lnTo>
                    <a:pt x="21717" y="2131"/>
                  </a:lnTo>
                  <a:lnTo>
                    <a:pt x="21726" y="2118"/>
                  </a:lnTo>
                  <a:lnTo>
                    <a:pt x="21696" y="2092"/>
                  </a:lnTo>
                  <a:lnTo>
                    <a:pt x="21683" y="2062"/>
                  </a:lnTo>
                  <a:lnTo>
                    <a:pt x="21701" y="2059"/>
                  </a:lnTo>
                  <a:lnTo>
                    <a:pt x="21741" y="2035"/>
                  </a:lnTo>
                  <a:lnTo>
                    <a:pt x="21753" y="2010"/>
                  </a:lnTo>
                  <a:lnTo>
                    <a:pt x="21710" y="2010"/>
                  </a:lnTo>
                  <a:lnTo>
                    <a:pt x="21729" y="1995"/>
                  </a:lnTo>
                  <a:lnTo>
                    <a:pt x="21744" y="1986"/>
                  </a:lnTo>
                  <a:lnTo>
                    <a:pt x="21778" y="1978"/>
                  </a:lnTo>
                  <a:lnTo>
                    <a:pt x="21808" y="1929"/>
                  </a:lnTo>
                  <a:lnTo>
                    <a:pt x="21837" y="1933"/>
                  </a:lnTo>
                  <a:lnTo>
                    <a:pt x="21851" y="1953"/>
                  </a:lnTo>
                  <a:lnTo>
                    <a:pt x="21868" y="1947"/>
                  </a:lnTo>
                  <a:lnTo>
                    <a:pt x="21899" y="1955"/>
                  </a:lnTo>
                  <a:lnTo>
                    <a:pt x="21903" y="1971"/>
                  </a:lnTo>
                  <a:lnTo>
                    <a:pt x="21933" y="2000"/>
                  </a:lnTo>
                  <a:lnTo>
                    <a:pt x="21982" y="2009"/>
                  </a:lnTo>
                  <a:lnTo>
                    <a:pt x="22006" y="1997"/>
                  </a:lnTo>
                  <a:lnTo>
                    <a:pt x="22111" y="2015"/>
                  </a:lnTo>
                  <a:lnTo>
                    <a:pt x="22104" y="2051"/>
                  </a:lnTo>
                  <a:lnTo>
                    <a:pt x="22112" y="2068"/>
                  </a:lnTo>
                  <a:lnTo>
                    <a:pt x="22132" y="2058"/>
                  </a:lnTo>
                  <a:lnTo>
                    <a:pt x="22135" y="2034"/>
                  </a:lnTo>
                  <a:lnTo>
                    <a:pt x="22165" y="2037"/>
                  </a:lnTo>
                  <a:lnTo>
                    <a:pt x="22167" y="2080"/>
                  </a:lnTo>
                  <a:lnTo>
                    <a:pt x="22195" y="2058"/>
                  </a:lnTo>
                  <a:lnTo>
                    <a:pt x="22229" y="2021"/>
                  </a:lnTo>
                  <a:lnTo>
                    <a:pt x="22261" y="2033"/>
                  </a:lnTo>
                  <a:lnTo>
                    <a:pt x="22260" y="2058"/>
                  </a:lnTo>
                  <a:lnTo>
                    <a:pt x="22240" y="2084"/>
                  </a:lnTo>
                  <a:lnTo>
                    <a:pt x="22233" y="2105"/>
                  </a:lnTo>
                  <a:lnTo>
                    <a:pt x="22263" y="2196"/>
                  </a:lnTo>
                  <a:lnTo>
                    <a:pt x="22251" y="2241"/>
                  </a:lnTo>
                  <a:lnTo>
                    <a:pt x="22255" y="2261"/>
                  </a:lnTo>
                  <a:lnTo>
                    <a:pt x="22287" y="2253"/>
                  </a:lnTo>
                  <a:lnTo>
                    <a:pt x="22308" y="2290"/>
                  </a:lnTo>
                  <a:lnTo>
                    <a:pt x="22345" y="2306"/>
                  </a:lnTo>
                  <a:lnTo>
                    <a:pt x="22358" y="2342"/>
                  </a:lnTo>
                  <a:lnTo>
                    <a:pt x="22340" y="2364"/>
                  </a:lnTo>
                  <a:lnTo>
                    <a:pt x="22286" y="2362"/>
                  </a:lnTo>
                  <a:lnTo>
                    <a:pt x="22229" y="2371"/>
                  </a:lnTo>
                  <a:lnTo>
                    <a:pt x="22305" y="2388"/>
                  </a:lnTo>
                  <a:lnTo>
                    <a:pt x="22326" y="2419"/>
                  </a:lnTo>
                  <a:lnTo>
                    <a:pt x="22317" y="2448"/>
                  </a:lnTo>
                  <a:lnTo>
                    <a:pt x="22278" y="2457"/>
                  </a:lnTo>
                  <a:lnTo>
                    <a:pt x="22246" y="2515"/>
                  </a:lnTo>
                  <a:lnTo>
                    <a:pt x="22235" y="2496"/>
                  </a:lnTo>
                  <a:lnTo>
                    <a:pt x="22193" y="2529"/>
                  </a:lnTo>
                  <a:lnTo>
                    <a:pt x="22148" y="2528"/>
                  </a:lnTo>
                  <a:lnTo>
                    <a:pt x="22112" y="2560"/>
                  </a:lnTo>
                  <a:lnTo>
                    <a:pt x="22160" y="2553"/>
                  </a:lnTo>
                  <a:lnTo>
                    <a:pt x="22186" y="2565"/>
                  </a:lnTo>
                  <a:lnTo>
                    <a:pt x="22203" y="2592"/>
                  </a:lnTo>
                  <a:lnTo>
                    <a:pt x="22230" y="2564"/>
                  </a:lnTo>
                  <a:lnTo>
                    <a:pt x="22245" y="2565"/>
                  </a:lnTo>
                  <a:lnTo>
                    <a:pt x="22250" y="2595"/>
                  </a:lnTo>
                  <a:lnTo>
                    <a:pt x="22281" y="2639"/>
                  </a:lnTo>
                  <a:lnTo>
                    <a:pt x="22253" y="2658"/>
                  </a:lnTo>
                  <a:lnTo>
                    <a:pt x="22245" y="2711"/>
                  </a:lnTo>
                  <a:lnTo>
                    <a:pt x="22286" y="2669"/>
                  </a:lnTo>
                  <a:lnTo>
                    <a:pt x="22329" y="2665"/>
                  </a:lnTo>
                  <a:lnTo>
                    <a:pt x="22374" y="2703"/>
                  </a:lnTo>
                  <a:lnTo>
                    <a:pt x="22369" y="2728"/>
                  </a:lnTo>
                  <a:lnTo>
                    <a:pt x="22394" y="2772"/>
                  </a:lnTo>
                  <a:lnTo>
                    <a:pt x="22354" y="2801"/>
                  </a:lnTo>
                  <a:lnTo>
                    <a:pt x="22375" y="2811"/>
                  </a:lnTo>
                  <a:lnTo>
                    <a:pt x="22384" y="2862"/>
                  </a:lnTo>
                  <a:lnTo>
                    <a:pt x="22347" y="2879"/>
                  </a:lnTo>
                  <a:lnTo>
                    <a:pt x="22344" y="2903"/>
                  </a:lnTo>
                  <a:lnTo>
                    <a:pt x="22358" y="2926"/>
                  </a:lnTo>
                  <a:lnTo>
                    <a:pt x="22362" y="2898"/>
                  </a:lnTo>
                  <a:lnTo>
                    <a:pt x="22390" y="2891"/>
                  </a:lnTo>
                  <a:lnTo>
                    <a:pt x="22412" y="2914"/>
                  </a:lnTo>
                  <a:lnTo>
                    <a:pt x="22405" y="2958"/>
                  </a:lnTo>
                  <a:lnTo>
                    <a:pt x="22444" y="2949"/>
                  </a:lnTo>
                  <a:lnTo>
                    <a:pt x="22457" y="2973"/>
                  </a:lnTo>
                  <a:lnTo>
                    <a:pt x="22459" y="2945"/>
                  </a:lnTo>
                  <a:lnTo>
                    <a:pt x="22480" y="2927"/>
                  </a:lnTo>
                  <a:lnTo>
                    <a:pt x="22504" y="2940"/>
                  </a:lnTo>
                  <a:lnTo>
                    <a:pt x="22539" y="2945"/>
                  </a:lnTo>
                  <a:lnTo>
                    <a:pt x="22539" y="2988"/>
                  </a:lnTo>
                  <a:lnTo>
                    <a:pt x="22514" y="3000"/>
                  </a:lnTo>
                  <a:lnTo>
                    <a:pt x="22483" y="2980"/>
                  </a:lnTo>
                  <a:lnTo>
                    <a:pt x="22461" y="3010"/>
                  </a:lnTo>
                  <a:lnTo>
                    <a:pt x="22499" y="3033"/>
                  </a:lnTo>
                  <a:lnTo>
                    <a:pt x="22528" y="3028"/>
                  </a:lnTo>
                  <a:lnTo>
                    <a:pt x="22552" y="3075"/>
                  </a:lnTo>
                  <a:lnTo>
                    <a:pt x="22550" y="3098"/>
                  </a:lnTo>
                  <a:lnTo>
                    <a:pt x="22502" y="3120"/>
                  </a:lnTo>
                  <a:lnTo>
                    <a:pt x="22464" y="3065"/>
                  </a:lnTo>
                  <a:lnTo>
                    <a:pt x="22453" y="3056"/>
                  </a:lnTo>
                  <a:lnTo>
                    <a:pt x="22472" y="3120"/>
                  </a:lnTo>
                  <a:lnTo>
                    <a:pt x="22445" y="3145"/>
                  </a:lnTo>
                  <a:lnTo>
                    <a:pt x="22428" y="3142"/>
                  </a:lnTo>
                  <a:lnTo>
                    <a:pt x="22419" y="3127"/>
                  </a:lnTo>
                  <a:lnTo>
                    <a:pt x="22392" y="3132"/>
                  </a:lnTo>
                  <a:lnTo>
                    <a:pt x="22371" y="3117"/>
                  </a:lnTo>
                  <a:lnTo>
                    <a:pt x="22291" y="3110"/>
                  </a:lnTo>
                  <a:lnTo>
                    <a:pt x="22262" y="3127"/>
                  </a:lnTo>
                  <a:lnTo>
                    <a:pt x="22229" y="3127"/>
                  </a:lnTo>
                  <a:lnTo>
                    <a:pt x="22237" y="3103"/>
                  </a:lnTo>
                  <a:lnTo>
                    <a:pt x="22224" y="3079"/>
                  </a:lnTo>
                  <a:lnTo>
                    <a:pt x="22198" y="3075"/>
                  </a:lnTo>
                  <a:lnTo>
                    <a:pt x="22205" y="3119"/>
                  </a:lnTo>
                  <a:lnTo>
                    <a:pt x="22185" y="3119"/>
                  </a:lnTo>
                  <a:lnTo>
                    <a:pt x="22179" y="3129"/>
                  </a:lnTo>
                  <a:lnTo>
                    <a:pt x="22195" y="3157"/>
                  </a:lnTo>
                  <a:lnTo>
                    <a:pt x="22167" y="3189"/>
                  </a:lnTo>
                  <a:lnTo>
                    <a:pt x="22157" y="3189"/>
                  </a:lnTo>
                  <a:lnTo>
                    <a:pt x="22157" y="3173"/>
                  </a:lnTo>
                  <a:lnTo>
                    <a:pt x="22145" y="3163"/>
                  </a:lnTo>
                  <a:lnTo>
                    <a:pt x="22073" y="3181"/>
                  </a:lnTo>
                  <a:lnTo>
                    <a:pt x="22054" y="3171"/>
                  </a:lnTo>
                  <a:lnTo>
                    <a:pt x="22056" y="3151"/>
                  </a:lnTo>
                  <a:lnTo>
                    <a:pt x="22043" y="3108"/>
                  </a:lnTo>
                  <a:lnTo>
                    <a:pt x="22031" y="3100"/>
                  </a:lnTo>
                  <a:lnTo>
                    <a:pt x="21947" y="3039"/>
                  </a:lnTo>
                  <a:lnTo>
                    <a:pt x="21937" y="3026"/>
                  </a:lnTo>
                  <a:lnTo>
                    <a:pt x="21945" y="3013"/>
                  </a:lnTo>
                  <a:lnTo>
                    <a:pt x="21888" y="2994"/>
                  </a:lnTo>
                  <a:lnTo>
                    <a:pt x="21880" y="3030"/>
                  </a:lnTo>
                  <a:lnTo>
                    <a:pt x="21822" y="3045"/>
                  </a:lnTo>
                  <a:lnTo>
                    <a:pt x="21793" y="3075"/>
                  </a:lnTo>
                  <a:lnTo>
                    <a:pt x="21773" y="3079"/>
                  </a:lnTo>
                  <a:lnTo>
                    <a:pt x="21769" y="3035"/>
                  </a:lnTo>
                  <a:lnTo>
                    <a:pt x="21751" y="3001"/>
                  </a:lnTo>
                  <a:lnTo>
                    <a:pt x="21760" y="3034"/>
                  </a:lnTo>
                  <a:lnTo>
                    <a:pt x="21753" y="3103"/>
                  </a:lnTo>
                  <a:lnTo>
                    <a:pt x="21769" y="3141"/>
                  </a:lnTo>
                  <a:lnTo>
                    <a:pt x="21756" y="3181"/>
                  </a:lnTo>
                  <a:lnTo>
                    <a:pt x="21694" y="3269"/>
                  </a:lnTo>
                  <a:lnTo>
                    <a:pt x="21662" y="3268"/>
                  </a:lnTo>
                  <a:lnTo>
                    <a:pt x="21660" y="3208"/>
                  </a:lnTo>
                  <a:lnTo>
                    <a:pt x="21623" y="3193"/>
                  </a:lnTo>
                  <a:lnTo>
                    <a:pt x="21592" y="3212"/>
                  </a:lnTo>
                  <a:lnTo>
                    <a:pt x="21509" y="3148"/>
                  </a:lnTo>
                  <a:lnTo>
                    <a:pt x="21514" y="3120"/>
                  </a:lnTo>
                  <a:lnTo>
                    <a:pt x="21501" y="3038"/>
                  </a:lnTo>
                  <a:lnTo>
                    <a:pt x="21470" y="3027"/>
                  </a:lnTo>
                  <a:lnTo>
                    <a:pt x="21458" y="3003"/>
                  </a:lnTo>
                  <a:lnTo>
                    <a:pt x="21439" y="2981"/>
                  </a:lnTo>
                  <a:lnTo>
                    <a:pt x="21421" y="2999"/>
                  </a:lnTo>
                  <a:lnTo>
                    <a:pt x="21434" y="3026"/>
                  </a:lnTo>
                  <a:lnTo>
                    <a:pt x="21431" y="3053"/>
                  </a:lnTo>
                  <a:lnTo>
                    <a:pt x="21451" y="3077"/>
                  </a:lnTo>
                  <a:lnTo>
                    <a:pt x="21443" y="3102"/>
                  </a:lnTo>
                  <a:lnTo>
                    <a:pt x="21388" y="3071"/>
                  </a:lnTo>
                  <a:lnTo>
                    <a:pt x="21350" y="3025"/>
                  </a:lnTo>
                  <a:lnTo>
                    <a:pt x="21344" y="3029"/>
                  </a:lnTo>
                  <a:lnTo>
                    <a:pt x="21363" y="3073"/>
                  </a:lnTo>
                  <a:lnTo>
                    <a:pt x="21341" y="3089"/>
                  </a:lnTo>
                  <a:lnTo>
                    <a:pt x="21357" y="3104"/>
                  </a:lnTo>
                  <a:lnTo>
                    <a:pt x="21398" y="3104"/>
                  </a:lnTo>
                  <a:lnTo>
                    <a:pt x="21420" y="3132"/>
                  </a:lnTo>
                  <a:lnTo>
                    <a:pt x="21406" y="3168"/>
                  </a:lnTo>
                  <a:lnTo>
                    <a:pt x="21356" y="3171"/>
                  </a:lnTo>
                  <a:lnTo>
                    <a:pt x="21350" y="3193"/>
                  </a:lnTo>
                  <a:lnTo>
                    <a:pt x="21373" y="3205"/>
                  </a:lnTo>
                  <a:lnTo>
                    <a:pt x="21469" y="3318"/>
                  </a:lnTo>
                  <a:lnTo>
                    <a:pt x="21537" y="3336"/>
                  </a:lnTo>
                  <a:lnTo>
                    <a:pt x="21576" y="3321"/>
                  </a:lnTo>
                  <a:lnTo>
                    <a:pt x="21620" y="3342"/>
                  </a:lnTo>
                  <a:lnTo>
                    <a:pt x="21632" y="3390"/>
                  </a:lnTo>
                  <a:lnTo>
                    <a:pt x="21625" y="3391"/>
                  </a:lnTo>
                  <a:lnTo>
                    <a:pt x="21594" y="3349"/>
                  </a:lnTo>
                  <a:lnTo>
                    <a:pt x="21577" y="3348"/>
                  </a:lnTo>
                  <a:lnTo>
                    <a:pt x="21600" y="3400"/>
                  </a:lnTo>
                  <a:lnTo>
                    <a:pt x="21649" y="3437"/>
                  </a:lnTo>
                  <a:lnTo>
                    <a:pt x="21662" y="3480"/>
                  </a:lnTo>
                  <a:lnTo>
                    <a:pt x="21694" y="3518"/>
                  </a:lnTo>
                  <a:lnTo>
                    <a:pt x="21694" y="3591"/>
                  </a:lnTo>
                  <a:lnTo>
                    <a:pt x="21666" y="3703"/>
                  </a:lnTo>
                  <a:lnTo>
                    <a:pt x="21682" y="3770"/>
                  </a:lnTo>
                  <a:lnTo>
                    <a:pt x="21681" y="3816"/>
                  </a:lnTo>
                  <a:lnTo>
                    <a:pt x="21692" y="3840"/>
                  </a:lnTo>
                  <a:lnTo>
                    <a:pt x="21650" y="3902"/>
                  </a:lnTo>
                  <a:lnTo>
                    <a:pt x="21650" y="3945"/>
                  </a:lnTo>
                  <a:lnTo>
                    <a:pt x="21621" y="3966"/>
                  </a:lnTo>
                  <a:lnTo>
                    <a:pt x="21630" y="3933"/>
                  </a:lnTo>
                  <a:lnTo>
                    <a:pt x="21621" y="3921"/>
                  </a:lnTo>
                  <a:lnTo>
                    <a:pt x="21542" y="3981"/>
                  </a:lnTo>
                  <a:lnTo>
                    <a:pt x="21522" y="3957"/>
                  </a:lnTo>
                  <a:lnTo>
                    <a:pt x="21486" y="3983"/>
                  </a:lnTo>
                  <a:lnTo>
                    <a:pt x="21460" y="3977"/>
                  </a:lnTo>
                  <a:lnTo>
                    <a:pt x="21442" y="3945"/>
                  </a:lnTo>
                  <a:lnTo>
                    <a:pt x="21406" y="3941"/>
                  </a:lnTo>
                  <a:lnTo>
                    <a:pt x="21357" y="3888"/>
                  </a:lnTo>
                  <a:lnTo>
                    <a:pt x="21316" y="3860"/>
                  </a:lnTo>
                  <a:lnTo>
                    <a:pt x="21272" y="3855"/>
                  </a:lnTo>
                  <a:lnTo>
                    <a:pt x="21245" y="3837"/>
                  </a:lnTo>
                  <a:lnTo>
                    <a:pt x="21215" y="3845"/>
                  </a:lnTo>
                  <a:lnTo>
                    <a:pt x="21184" y="3886"/>
                  </a:lnTo>
                  <a:lnTo>
                    <a:pt x="21146" y="3885"/>
                  </a:lnTo>
                  <a:lnTo>
                    <a:pt x="21184" y="3902"/>
                  </a:lnTo>
                  <a:lnTo>
                    <a:pt x="21232" y="3904"/>
                  </a:lnTo>
                  <a:lnTo>
                    <a:pt x="21254" y="3869"/>
                  </a:lnTo>
                  <a:lnTo>
                    <a:pt x="21345" y="3907"/>
                  </a:lnTo>
                  <a:lnTo>
                    <a:pt x="21362" y="3937"/>
                  </a:lnTo>
                  <a:lnTo>
                    <a:pt x="21316" y="3968"/>
                  </a:lnTo>
                  <a:lnTo>
                    <a:pt x="21287" y="3950"/>
                  </a:lnTo>
                  <a:lnTo>
                    <a:pt x="21248" y="3951"/>
                  </a:lnTo>
                  <a:lnTo>
                    <a:pt x="21247" y="3986"/>
                  </a:lnTo>
                  <a:lnTo>
                    <a:pt x="21214" y="3948"/>
                  </a:lnTo>
                  <a:lnTo>
                    <a:pt x="21183" y="3952"/>
                  </a:lnTo>
                  <a:lnTo>
                    <a:pt x="21198" y="3955"/>
                  </a:lnTo>
                  <a:lnTo>
                    <a:pt x="21216" y="4000"/>
                  </a:lnTo>
                  <a:lnTo>
                    <a:pt x="21267" y="4027"/>
                  </a:lnTo>
                  <a:lnTo>
                    <a:pt x="21255" y="4076"/>
                  </a:lnTo>
                  <a:lnTo>
                    <a:pt x="21275" y="4136"/>
                  </a:lnTo>
                  <a:lnTo>
                    <a:pt x="21307" y="4152"/>
                  </a:lnTo>
                  <a:lnTo>
                    <a:pt x="21288" y="4133"/>
                  </a:lnTo>
                  <a:lnTo>
                    <a:pt x="21292" y="4062"/>
                  </a:lnTo>
                  <a:lnTo>
                    <a:pt x="21315" y="4047"/>
                  </a:lnTo>
                  <a:lnTo>
                    <a:pt x="21345" y="4056"/>
                  </a:lnTo>
                  <a:lnTo>
                    <a:pt x="21345" y="4036"/>
                  </a:lnTo>
                  <a:lnTo>
                    <a:pt x="21398" y="3988"/>
                  </a:lnTo>
                  <a:lnTo>
                    <a:pt x="21426" y="3981"/>
                  </a:lnTo>
                  <a:lnTo>
                    <a:pt x="21448" y="3998"/>
                  </a:lnTo>
                  <a:lnTo>
                    <a:pt x="21448" y="4021"/>
                  </a:lnTo>
                  <a:lnTo>
                    <a:pt x="21491" y="4086"/>
                  </a:lnTo>
                  <a:lnTo>
                    <a:pt x="21534" y="4098"/>
                  </a:lnTo>
                  <a:lnTo>
                    <a:pt x="21575" y="4138"/>
                  </a:lnTo>
                  <a:lnTo>
                    <a:pt x="21623" y="4132"/>
                  </a:lnTo>
                  <a:lnTo>
                    <a:pt x="21637" y="4103"/>
                  </a:lnTo>
                  <a:lnTo>
                    <a:pt x="21629" y="4079"/>
                  </a:lnTo>
                  <a:lnTo>
                    <a:pt x="21644" y="4082"/>
                  </a:lnTo>
                  <a:lnTo>
                    <a:pt x="21733" y="4155"/>
                  </a:lnTo>
                  <a:lnTo>
                    <a:pt x="21749" y="4184"/>
                  </a:lnTo>
                  <a:lnTo>
                    <a:pt x="21715" y="4179"/>
                  </a:lnTo>
                  <a:lnTo>
                    <a:pt x="21711" y="4211"/>
                  </a:lnTo>
                  <a:lnTo>
                    <a:pt x="21774" y="4272"/>
                  </a:lnTo>
                  <a:lnTo>
                    <a:pt x="21796" y="4269"/>
                  </a:lnTo>
                  <a:lnTo>
                    <a:pt x="21795" y="4255"/>
                  </a:lnTo>
                  <a:lnTo>
                    <a:pt x="21798" y="4205"/>
                  </a:lnTo>
                  <a:lnTo>
                    <a:pt x="21847" y="4242"/>
                  </a:lnTo>
                  <a:lnTo>
                    <a:pt x="21916" y="4350"/>
                  </a:lnTo>
                  <a:lnTo>
                    <a:pt x="21890" y="4326"/>
                  </a:lnTo>
                  <a:lnTo>
                    <a:pt x="21868" y="4326"/>
                  </a:lnTo>
                  <a:lnTo>
                    <a:pt x="21860" y="4337"/>
                  </a:lnTo>
                  <a:lnTo>
                    <a:pt x="21886" y="4372"/>
                  </a:lnTo>
                  <a:lnTo>
                    <a:pt x="21851" y="4397"/>
                  </a:lnTo>
                  <a:lnTo>
                    <a:pt x="21847" y="4435"/>
                  </a:lnTo>
                  <a:lnTo>
                    <a:pt x="21860" y="4457"/>
                  </a:lnTo>
                  <a:lnTo>
                    <a:pt x="21895" y="4445"/>
                  </a:lnTo>
                  <a:lnTo>
                    <a:pt x="21901" y="4406"/>
                  </a:lnTo>
                  <a:lnTo>
                    <a:pt x="21915" y="4396"/>
                  </a:lnTo>
                  <a:lnTo>
                    <a:pt x="21939" y="4406"/>
                  </a:lnTo>
                  <a:lnTo>
                    <a:pt x="21948" y="4374"/>
                  </a:lnTo>
                  <a:lnTo>
                    <a:pt x="21976" y="4425"/>
                  </a:lnTo>
                  <a:lnTo>
                    <a:pt x="22053" y="4475"/>
                  </a:lnTo>
                  <a:lnTo>
                    <a:pt x="22130" y="4494"/>
                  </a:lnTo>
                  <a:lnTo>
                    <a:pt x="22176" y="4534"/>
                  </a:lnTo>
                  <a:lnTo>
                    <a:pt x="22151" y="4559"/>
                  </a:lnTo>
                  <a:lnTo>
                    <a:pt x="22195" y="4621"/>
                  </a:lnTo>
                  <a:lnTo>
                    <a:pt x="22233" y="4630"/>
                  </a:lnTo>
                  <a:lnTo>
                    <a:pt x="22278" y="4700"/>
                  </a:lnTo>
                  <a:lnTo>
                    <a:pt x="22281" y="4803"/>
                  </a:lnTo>
                  <a:lnTo>
                    <a:pt x="22259" y="4810"/>
                  </a:lnTo>
                  <a:lnTo>
                    <a:pt x="22259" y="4828"/>
                  </a:lnTo>
                  <a:lnTo>
                    <a:pt x="22293" y="4848"/>
                  </a:lnTo>
                  <a:lnTo>
                    <a:pt x="22310" y="4891"/>
                  </a:lnTo>
                  <a:lnTo>
                    <a:pt x="22294" y="4899"/>
                  </a:lnTo>
                  <a:lnTo>
                    <a:pt x="22271" y="4879"/>
                  </a:lnTo>
                  <a:lnTo>
                    <a:pt x="22146" y="4879"/>
                  </a:lnTo>
                  <a:lnTo>
                    <a:pt x="22109" y="4855"/>
                  </a:lnTo>
                  <a:lnTo>
                    <a:pt x="22084" y="4871"/>
                  </a:lnTo>
                  <a:lnTo>
                    <a:pt x="22053" y="4861"/>
                  </a:lnTo>
                  <a:lnTo>
                    <a:pt x="22046" y="4831"/>
                  </a:lnTo>
                  <a:lnTo>
                    <a:pt x="22027" y="4819"/>
                  </a:lnTo>
                  <a:lnTo>
                    <a:pt x="22018" y="4834"/>
                  </a:lnTo>
                  <a:lnTo>
                    <a:pt x="22034" y="4860"/>
                  </a:lnTo>
                  <a:lnTo>
                    <a:pt x="21979" y="4893"/>
                  </a:lnTo>
                  <a:lnTo>
                    <a:pt x="21936" y="4891"/>
                  </a:lnTo>
                  <a:lnTo>
                    <a:pt x="21924" y="4906"/>
                  </a:lnTo>
                  <a:lnTo>
                    <a:pt x="21948" y="4921"/>
                  </a:lnTo>
                  <a:lnTo>
                    <a:pt x="21890" y="4975"/>
                  </a:lnTo>
                  <a:lnTo>
                    <a:pt x="21859" y="4976"/>
                  </a:lnTo>
                  <a:lnTo>
                    <a:pt x="21857" y="5008"/>
                  </a:lnTo>
                  <a:lnTo>
                    <a:pt x="21880" y="5015"/>
                  </a:lnTo>
                  <a:lnTo>
                    <a:pt x="21827" y="5081"/>
                  </a:lnTo>
                  <a:lnTo>
                    <a:pt x="21809" y="5100"/>
                  </a:lnTo>
                  <a:lnTo>
                    <a:pt x="21804" y="5091"/>
                  </a:lnTo>
                  <a:lnTo>
                    <a:pt x="21775" y="5090"/>
                  </a:lnTo>
                  <a:lnTo>
                    <a:pt x="21775" y="5139"/>
                  </a:lnTo>
                  <a:lnTo>
                    <a:pt x="21796" y="5188"/>
                  </a:lnTo>
                  <a:lnTo>
                    <a:pt x="21761" y="5222"/>
                  </a:lnTo>
                  <a:lnTo>
                    <a:pt x="21742" y="5202"/>
                  </a:lnTo>
                  <a:lnTo>
                    <a:pt x="21736" y="5236"/>
                  </a:lnTo>
                  <a:lnTo>
                    <a:pt x="21751" y="5260"/>
                  </a:lnTo>
                  <a:lnTo>
                    <a:pt x="21712" y="5301"/>
                  </a:lnTo>
                  <a:lnTo>
                    <a:pt x="21684" y="5309"/>
                  </a:lnTo>
                  <a:lnTo>
                    <a:pt x="21702" y="5325"/>
                  </a:lnTo>
                  <a:lnTo>
                    <a:pt x="21694" y="5344"/>
                  </a:lnTo>
                  <a:lnTo>
                    <a:pt x="21680" y="5374"/>
                  </a:lnTo>
                  <a:lnTo>
                    <a:pt x="21660" y="5363"/>
                  </a:lnTo>
                  <a:lnTo>
                    <a:pt x="21633" y="5377"/>
                  </a:lnTo>
                  <a:lnTo>
                    <a:pt x="21655" y="5400"/>
                  </a:lnTo>
                  <a:lnTo>
                    <a:pt x="21657" y="5428"/>
                  </a:lnTo>
                  <a:lnTo>
                    <a:pt x="21622" y="5455"/>
                  </a:lnTo>
                  <a:lnTo>
                    <a:pt x="21639" y="5479"/>
                  </a:lnTo>
                  <a:lnTo>
                    <a:pt x="21631" y="5507"/>
                  </a:lnTo>
                  <a:lnTo>
                    <a:pt x="21607" y="5512"/>
                  </a:lnTo>
                  <a:lnTo>
                    <a:pt x="21590" y="5494"/>
                  </a:lnTo>
                  <a:lnTo>
                    <a:pt x="21567" y="5502"/>
                  </a:lnTo>
                  <a:lnTo>
                    <a:pt x="21586" y="5529"/>
                  </a:lnTo>
                  <a:lnTo>
                    <a:pt x="21636" y="5552"/>
                  </a:lnTo>
                  <a:lnTo>
                    <a:pt x="21620" y="5589"/>
                  </a:lnTo>
                  <a:lnTo>
                    <a:pt x="21571" y="5593"/>
                  </a:lnTo>
                  <a:lnTo>
                    <a:pt x="21571" y="5612"/>
                  </a:lnTo>
                  <a:lnTo>
                    <a:pt x="21595" y="5624"/>
                  </a:lnTo>
                  <a:lnTo>
                    <a:pt x="21620" y="5681"/>
                  </a:lnTo>
                  <a:lnTo>
                    <a:pt x="21599" y="5697"/>
                  </a:lnTo>
                  <a:lnTo>
                    <a:pt x="21611" y="5720"/>
                  </a:lnTo>
                  <a:lnTo>
                    <a:pt x="21575" y="5772"/>
                  </a:lnTo>
                  <a:lnTo>
                    <a:pt x="21585" y="5799"/>
                  </a:lnTo>
                  <a:lnTo>
                    <a:pt x="21561" y="5859"/>
                  </a:lnTo>
                  <a:lnTo>
                    <a:pt x="21548" y="5939"/>
                  </a:lnTo>
                  <a:lnTo>
                    <a:pt x="21529" y="5969"/>
                  </a:lnTo>
                  <a:lnTo>
                    <a:pt x="21525" y="6001"/>
                  </a:lnTo>
                  <a:lnTo>
                    <a:pt x="21547" y="6008"/>
                  </a:lnTo>
                  <a:lnTo>
                    <a:pt x="21557" y="6028"/>
                  </a:lnTo>
                  <a:lnTo>
                    <a:pt x="21545" y="6049"/>
                  </a:lnTo>
                  <a:lnTo>
                    <a:pt x="21595" y="6116"/>
                  </a:lnTo>
                  <a:lnTo>
                    <a:pt x="21596" y="6143"/>
                  </a:lnTo>
                  <a:lnTo>
                    <a:pt x="21569" y="6135"/>
                  </a:lnTo>
                  <a:lnTo>
                    <a:pt x="21529" y="6141"/>
                  </a:lnTo>
                  <a:lnTo>
                    <a:pt x="21499" y="6112"/>
                  </a:lnTo>
                  <a:lnTo>
                    <a:pt x="21481" y="6128"/>
                  </a:lnTo>
                  <a:lnTo>
                    <a:pt x="21432" y="6073"/>
                  </a:lnTo>
                  <a:lnTo>
                    <a:pt x="21447" y="6061"/>
                  </a:lnTo>
                  <a:lnTo>
                    <a:pt x="21431" y="6052"/>
                  </a:lnTo>
                  <a:lnTo>
                    <a:pt x="21401" y="6058"/>
                  </a:lnTo>
                  <a:lnTo>
                    <a:pt x="21375" y="6054"/>
                  </a:lnTo>
                  <a:lnTo>
                    <a:pt x="21368" y="6024"/>
                  </a:lnTo>
                  <a:lnTo>
                    <a:pt x="21277" y="5972"/>
                  </a:lnTo>
                  <a:lnTo>
                    <a:pt x="21230" y="5963"/>
                  </a:lnTo>
                  <a:lnTo>
                    <a:pt x="21173" y="5999"/>
                  </a:lnTo>
                  <a:lnTo>
                    <a:pt x="21155" y="5984"/>
                  </a:lnTo>
                  <a:lnTo>
                    <a:pt x="21118" y="5995"/>
                  </a:lnTo>
                  <a:lnTo>
                    <a:pt x="21082" y="6042"/>
                  </a:lnTo>
                  <a:lnTo>
                    <a:pt x="21048" y="6043"/>
                  </a:lnTo>
                  <a:lnTo>
                    <a:pt x="21032" y="6106"/>
                  </a:lnTo>
                  <a:lnTo>
                    <a:pt x="21008" y="6128"/>
                  </a:lnTo>
                  <a:lnTo>
                    <a:pt x="20974" y="6111"/>
                  </a:lnTo>
                  <a:lnTo>
                    <a:pt x="21001" y="6157"/>
                  </a:lnTo>
                  <a:lnTo>
                    <a:pt x="20981" y="6186"/>
                  </a:lnTo>
                  <a:lnTo>
                    <a:pt x="20989" y="6224"/>
                  </a:lnTo>
                  <a:lnTo>
                    <a:pt x="20977" y="6253"/>
                  </a:lnTo>
                  <a:lnTo>
                    <a:pt x="20966" y="6345"/>
                  </a:lnTo>
                  <a:lnTo>
                    <a:pt x="20949" y="6358"/>
                  </a:lnTo>
                  <a:lnTo>
                    <a:pt x="20927" y="6332"/>
                  </a:lnTo>
                  <a:lnTo>
                    <a:pt x="20886" y="6222"/>
                  </a:lnTo>
                  <a:lnTo>
                    <a:pt x="20883" y="6184"/>
                  </a:lnTo>
                  <a:lnTo>
                    <a:pt x="20852" y="6167"/>
                  </a:lnTo>
                  <a:lnTo>
                    <a:pt x="20826" y="6133"/>
                  </a:lnTo>
                  <a:lnTo>
                    <a:pt x="20822" y="6172"/>
                  </a:lnTo>
                  <a:lnTo>
                    <a:pt x="20781" y="6245"/>
                  </a:lnTo>
                  <a:lnTo>
                    <a:pt x="20753" y="6262"/>
                  </a:lnTo>
                  <a:lnTo>
                    <a:pt x="20747" y="6296"/>
                  </a:lnTo>
                  <a:lnTo>
                    <a:pt x="20784" y="6310"/>
                  </a:lnTo>
                  <a:lnTo>
                    <a:pt x="20748" y="6386"/>
                  </a:lnTo>
                  <a:lnTo>
                    <a:pt x="20723" y="6348"/>
                  </a:lnTo>
                  <a:lnTo>
                    <a:pt x="20704" y="6347"/>
                  </a:lnTo>
                  <a:lnTo>
                    <a:pt x="20688" y="6322"/>
                  </a:lnTo>
                  <a:lnTo>
                    <a:pt x="20662" y="6326"/>
                  </a:lnTo>
                  <a:lnTo>
                    <a:pt x="20648" y="6376"/>
                  </a:lnTo>
                  <a:lnTo>
                    <a:pt x="20628" y="6382"/>
                  </a:lnTo>
                  <a:lnTo>
                    <a:pt x="20593" y="6362"/>
                  </a:lnTo>
                  <a:lnTo>
                    <a:pt x="20568" y="6363"/>
                  </a:lnTo>
                  <a:lnTo>
                    <a:pt x="20564" y="6385"/>
                  </a:lnTo>
                  <a:lnTo>
                    <a:pt x="20587" y="6418"/>
                  </a:lnTo>
                  <a:lnTo>
                    <a:pt x="20569" y="6431"/>
                  </a:lnTo>
                  <a:lnTo>
                    <a:pt x="20558" y="6461"/>
                  </a:lnTo>
                  <a:lnTo>
                    <a:pt x="20554" y="6490"/>
                  </a:lnTo>
                  <a:lnTo>
                    <a:pt x="20585" y="6525"/>
                  </a:lnTo>
                  <a:lnTo>
                    <a:pt x="20593" y="6566"/>
                  </a:lnTo>
                  <a:lnTo>
                    <a:pt x="20577" y="6572"/>
                  </a:lnTo>
                  <a:lnTo>
                    <a:pt x="20585" y="6595"/>
                  </a:lnTo>
                  <a:lnTo>
                    <a:pt x="20621" y="6606"/>
                  </a:lnTo>
                  <a:lnTo>
                    <a:pt x="20646" y="6634"/>
                  </a:lnTo>
                  <a:lnTo>
                    <a:pt x="20653" y="6655"/>
                  </a:lnTo>
                  <a:lnTo>
                    <a:pt x="20640" y="6655"/>
                  </a:lnTo>
                  <a:lnTo>
                    <a:pt x="20629" y="6678"/>
                  </a:lnTo>
                  <a:lnTo>
                    <a:pt x="20656" y="6703"/>
                  </a:lnTo>
                  <a:lnTo>
                    <a:pt x="20681" y="6724"/>
                  </a:lnTo>
                  <a:lnTo>
                    <a:pt x="20678" y="6739"/>
                  </a:lnTo>
                  <a:lnTo>
                    <a:pt x="20648" y="6718"/>
                  </a:lnTo>
                  <a:lnTo>
                    <a:pt x="20624" y="6726"/>
                  </a:lnTo>
                  <a:lnTo>
                    <a:pt x="20619" y="6740"/>
                  </a:lnTo>
                  <a:lnTo>
                    <a:pt x="20653" y="6777"/>
                  </a:lnTo>
                  <a:lnTo>
                    <a:pt x="20671" y="6765"/>
                  </a:lnTo>
                  <a:lnTo>
                    <a:pt x="20671" y="6801"/>
                  </a:lnTo>
                  <a:lnTo>
                    <a:pt x="20661" y="6839"/>
                  </a:lnTo>
                  <a:lnTo>
                    <a:pt x="20664" y="6870"/>
                  </a:lnTo>
                  <a:lnTo>
                    <a:pt x="20643" y="6898"/>
                  </a:lnTo>
                  <a:lnTo>
                    <a:pt x="20661" y="6949"/>
                  </a:lnTo>
                  <a:lnTo>
                    <a:pt x="20649" y="6974"/>
                  </a:lnTo>
                  <a:lnTo>
                    <a:pt x="20666" y="7008"/>
                  </a:lnTo>
                  <a:lnTo>
                    <a:pt x="20665" y="7029"/>
                  </a:lnTo>
                  <a:lnTo>
                    <a:pt x="20666" y="7064"/>
                  </a:lnTo>
                  <a:lnTo>
                    <a:pt x="20694" y="7126"/>
                  </a:lnTo>
                  <a:lnTo>
                    <a:pt x="20680" y="7143"/>
                  </a:lnTo>
                  <a:lnTo>
                    <a:pt x="20706" y="7161"/>
                  </a:lnTo>
                  <a:lnTo>
                    <a:pt x="20737" y="7192"/>
                  </a:lnTo>
                  <a:lnTo>
                    <a:pt x="20783" y="7253"/>
                  </a:lnTo>
                  <a:lnTo>
                    <a:pt x="20825" y="7272"/>
                  </a:lnTo>
                  <a:lnTo>
                    <a:pt x="20840" y="7261"/>
                  </a:lnTo>
                  <a:lnTo>
                    <a:pt x="20845" y="7230"/>
                  </a:lnTo>
                  <a:lnTo>
                    <a:pt x="20802" y="7182"/>
                  </a:lnTo>
                  <a:lnTo>
                    <a:pt x="20800" y="7158"/>
                  </a:lnTo>
                  <a:lnTo>
                    <a:pt x="20824" y="7139"/>
                  </a:lnTo>
                  <a:lnTo>
                    <a:pt x="20859" y="7141"/>
                  </a:lnTo>
                  <a:lnTo>
                    <a:pt x="20918" y="7185"/>
                  </a:lnTo>
                  <a:lnTo>
                    <a:pt x="20946" y="7179"/>
                  </a:lnTo>
                  <a:lnTo>
                    <a:pt x="20970" y="7191"/>
                  </a:lnTo>
                  <a:lnTo>
                    <a:pt x="20971" y="7222"/>
                  </a:lnTo>
                  <a:lnTo>
                    <a:pt x="20963" y="7241"/>
                  </a:lnTo>
                  <a:lnTo>
                    <a:pt x="20985" y="7267"/>
                  </a:lnTo>
                  <a:lnTo>
                    <a:pt x="20964" y="7299"/>
                  </a:lnTo>
                  <a:lnTo>
                    <a:pt x="20973" y="7328"/>
                  </a:lnTo>
                  <a:lnTo>
                    <a:pt x="20961" y="7338"/>
                  </a:lnTo>
                  <a:lnTo>
                    <a:pt x="20936" y="7368"/>
                  </a:lnTo>
                  <a:lnTo>
                    <a:pt x="20968" y="7430"/>
                  </a:lnTo>
                  <a:lnTo>
                    <a:pt x="20993" y="7468"/>
                  </a:lnTo>
                  <a:lnTo>
                    <a:pt x="20991" y="7529"/>
                  </a:lnTo>
                  <a:lnTo>
                    <a:pt x="21027" y="7555"/>
                  </a:lnTo>
                  <a:lnTo>
                    <a:pt x="21045" y="7542"/>
                  </a:lnTo>
                  <a:lnTo>
                    <a:pt x="21043" y="7524"/>
                  </a:lnTo>
                  <a:lnTo>
                    <a:pt x="21071" y="7503"/>
                  </a:lnTo>
                  <a:lnTo>
                    <a:pt x="21081" y="7489"/>
                  </a:lnTo>
                  <a:lnTo>
                    <a:pt x="21090" y="7498"/>
                  </a:lnTo>
                  <a:lnTo>
                    <a:pt x="21126" y="7516"/>
                  </a:lnTo>
                  <a:lnTo>
                    <a:pt x="21125" y="7595"/>
                  </a:lnTo>
                  <a:lnTo>
                    <a:pt x="21201" y="7663"/>
                  </a:lnTo>
                  <a:lnTo>
                    <a:pt x="21228" y="7717"/>
                  </a:lnTo>
                  <a:lnTo>
                    <a:pt x="21213" y="7739"/>
                  </a:lnTo>
                  <a:lnTo>
                    <a:pt x="21211" y="7785"/>
                  </a:lnTo>
                  <a:lnTo>
                    <a:pt x="21187" y="7794"/>
                  </a:lnTo>
                  <a:lnTo>
                    <a:pt x="21143" y="7762"/>
                  </a:lnTo>
                  <a:lnTo>
                    <a:pt x="21091" y="7743"/>
                  </a:lnTo>
                  <a:lnTo>
                    <a:pt x="21087" y="7694"/>
                  </a:lnTo>
                  <a:lnTo>
                    <a:pt x="21103" y="7659"/>
                  </a:lnTo>
                  <a:lnTo>
                    <a:pt x="21107" y="7615"/>
                  </a:lnTo>
                  <a:lnTo>
                    <a:pt x="21098" y="7584"/>
                  </a:lnTo>
                  <a:lnTo>
                    <a:pt x="21076" y="7604"/>
                  </a:lnTo>
                  <a:lnTo>
                    <a:pt x="21087" y="7618"/>
                  </a:lnTo>
                  <a:lnTo>
                    <a:pt x="21087" y="7643"/>
                  </a:lnTo>
                  <a:lnTo>
                    <a:pt x="21053" y="7649"/>
                  </a:lnTo>
                  <a:lnTo>
                    <a:pt x="21022" y="7698"/>
                  </a:lnTo>
                  <a:lnTo>
                    <a:pt x="21031" y="7718"/>
                  </a:lnTo>
                  <a:lnTo>
                    <a:pt x="21071" y="7709"/>
                  </a:lnTo>
                  <a:lnTo>
                    <a:pt x="21071" y="7744"/>
                  </a:lnTo>
                  <a:lnTo>
                    <a:pt x="21046" y="7783"/>
                  </a:lnTo>
                  <a:lnTo>
                    <a:pt x="21061" y="7838"/>
                  </a:lnTo>
                  <a:lnTo>
                    <a:pt x="21052" y="7853"/>
                  </a:lnTo>
                  <a:lnTo>
                    <a:pt x="21056" y="7973"/>
                  </a:lnTo>
                  <a:lnTo>
                    <a:pt x="21081" y="7998"/>
                  </a:lnTo>
                  <a:lnTo>
                    <a:pt x="21078" y="8027"/>
                  </a:lnTo>
                  <a:lnTo>
                    <a:pt x="21166" y="8157"/>
                  </a:lnTo>
                  <a:lnTo>
                    <a:pt x="21192" y="8157"/>
                  </a:lnTo>
                  <a:lnTo>
                    <a:pt x="21251" y="8238"/>
                  </a:lnTo>
                  <a:lnTo>
                    <a:pt x="21289" y="8261"/>
                  </a:lnTo>
                  <a:lnTo>
                    <a:pt x="21266" y="8288"/>
                  </a:lnTo>
                  <a:lnTo>
                    <a:pt x="21270" y="8332"/>
                  </a:lnTo>
                  <a:lnTo>
                    <a:pt x="21169" y="8371"/>
                  </a:lnTo>
                  <a:lnTo>
                    <a:pt x="21161" y="8353"/>
                  </a:lnTo>
                  <a:lnTo>
                    <a:pt x="21106" y="8387"/>
                  </a:lnTo>
                  <a:lnTo>
                    <a:pt x="21079" y="8381"/>
                  </a:lnTo>
                  <a:lnTo>
                    <a:pt x="21093" y="8398"/>
                  </a:lnTo>
                  <a:lnTo>
                    <a:pt x="21063" y="8464"/>
                  </a:lnTo>
                  <a:lnTo>
                    <a:pt x="21056" y="8509"/>
                  </a:lnTo>
                  <a:lnTo>
                    <a:pt x="21034" y="8530"/>
                  </a:lnTo>
                  <a:lnTo>
                    <a:pt x="21063" y="8560"/>
                  </a:lnTo>
                  <a:lnTo>
                    <a:pt x="21042" y="8647"/>
                  </a:lnTo>
                  <a:lnTo>
                    <a:pt x="21074" y="8745"/>
                  </a:lnTo>
                  <a:lnTo>
                    <a:pt x="21121" y="8771"/>
                  </a:lnTo>
                  <a:lnTo>
                    <a:pt x="21118" y="8813"/>
                  </a:lnTo>
                  <a:lnTo>
                    <a:pt x="21167" y="8838"/>
                  </a:lnTo>
                  <a:lnTo>
                    <a:pt x="21192" y="8872"/>
                  </a:lnTo>
                  <a:lnTo>
                    <a:pt x="21153" y="8868"/>
                  </a:lnTo>
                  <a:lnTo>
                    <a:pt x="21142" y="8856"/>
                  </a:lnTo>
                  <a:lnTo>
                    <a:pt x="21109" y="8877"/>
                  </a:lnTo>
                  <a:lnTo>
                    <a:pt x="21081" y="8905"/>
                  </a:lnTo>
                  <a:lnTo>
                    <a:pt x="21055" y="8898"/>
                  </a:lnTo>
                  <a:lnTo>
                    <a:pt x="21004" y="8946"/>
                  </a:lnTo>
                  <a:lnTo>
                    <a:pt x="20971" y="8918"/>
                  </a:lnTo>
                  <a:lnTo>
                    <a:pt x="20953" y="8952"/>
                  </a:lnTo>
                  <a:lnTo>
                    <a:pt x="20973" y="8970"/>
                  </a:lnTo>
                  <a:lnTo>
                    <a:pt x="21009" y="8967"/>
                  </a:lnTo>
                  <a:lnTo>
                    <a:pt x="21001" y="9005"/>
                  </a:lnTo>
                  <a:lnTo>
                    <a:pt x="20993" y="9027"/>
                  </a:lnTo>
                  <a:lnTo>
                    <a:pt x="21027" y="9061"/>
                  </a:lnTo>
                  <a:lnTo>
                    <a:pt x="21013" y="9077"/>
                  </a:lnTo>
                  <a:lnTo>
                    <a:pt x="20994" y="9071"/>
                  </a:lnTo>
                  <a:lnTo>
                    <a:pt x="21017" y="9120"/>
                  </a:lnTo>
                  <a:lnTo>
                    <a:pt x="21006" y="9146"/>
                  </a:lnTo>
                  <a:lnTo>
                    <a:pt x="21028" y="9151"/>
                  </a:lnTo>
                  <a:lnTo>
                    <a:pt x="21047" y="9141"/>
                  </a:lnTo>
                  <a:lnTo>
                    <a:pt x="21078" y="9174"/>
                  </a:lnTo>
                  <a:lnTo>
                    <a:pt x="21049" y="9200"/>
                  </a:lnTo>
                  <a:lnTo>
                    <a:pt x="21046" y="9250"/>
                  </a:lnTo>
                  <a:lnTo>
                    <a:pt x="21066" y="9281"/>
                  </a:lnTo>
                  <a:lnTo>
                    <a:pt x="21053" y="9355"/>
                  </a:lnTo>
                  <a:lnTo>
                    <a:pt x="21039" y="9384"/>
                  </a:lnTo>
                  <a:lnTo>
                    <a:pt x="21047" y="9399"/>
                  </a:lnTo>
                  <a:lnTo>
                    <a:pt x="21039" y="9430"/>
                  </a:lnTo>
                  <a:lnTo>
                    <a:pt x="20998" y="9466"/>
                  </a:lnTo>
                  <a:lnTo>
                    <a:pt x="20994" y="9501"/>
                  </a:lnTo>
                  <a:lnTo>
                    <a:pt x="20984" y="9507"/>
                  </a:lnTo>
                  <a:lnTo>
                    <a:pt x="20966" y="9582"/>
                  </a:lnTo>
                  <a:lnTo>
                    <a:pt x="20929" y="9661"/>
                  </a:lnTo>
                  <a:lnTo>
                    <a:pt x="20936" y="9625"/>
                  </a:lnTo>
                  <a:lnTo>
                    <a:pt x="20927" y="9599"/>
                  </a:lnTo>
                  <a:lnTo>
                    <a:pt x="20928" y="9564"/>
                  </a:lnTo>
                  <a:lnTo>
                    <a:pt x="20918" y="9541"/>
                  </a:lnTo>
                  <a:lnTo>
                    <a:pt x="20851" y="9534"/>
                  </a:lnTo>
                  <a:lnTo>
                    <a:pt x="20814" y="9480"/>
                  </a:lnTo>
                  <a:lnTo>
                    <a:pt x="20807" y="9420"/>
                  </a:lnTo>
                  <a:lnTo>
                    <a:pt x="20741" y="9273"/>
                  </a:lnTo>
                  <a:lnTo>
                    <a:pt x="20697" y="9203"/>
                  </a:lnTo>
                  <a:lnTo>
                    <a:pt x="20721" y="9206"/>
                  </a:lnTo>
                  <a:lnTo>
                    <a:pt x="20749" y="9190"/>
                  </a:lnTo>
                  <a:lnTo>
                    <a:pt x="20763" y="9162"/>
                  </a:lnTo>
                  <a:lnTo>
                    <a:pt x="20735" y="9175"/>
                  </a:lnTo>
                  <a:lnTo>
                    <a:pt x="20690" y="9174"/>
                  </a:lnTo>
                  <a:lnTo>
                    <a:pt x="20629" y="9142"/>
                  </a:lnTo>
                  <a:lnTo>
                    <a:pt x="20497" y="8904"/>
                  </a:lnTo>
                  <a:lnTo>
                    <a:pt x="20377" y="8762"/>
                  </a:lnTo>
                  <a:lnTo>
                    <a:pt x="20374" y="8710"/>
                  </a:lnTo>
                  <a:lnTo>
                    <a:pt x="20330" y="8661"/>
                  </a:lnTo>
                  <a:lnTo>
                    <a:pt x="20235" y="8512"/>
                  </a:lnTo>
                  <a:lnTo>
                    <a:pt x="20145" y="8330"/>
                  </a:lnTo>
                  <a:lnTo>
                    <a:pt x="20070" y="8159"/>
                  </a:lnTo>
                  <a:lnTo>
                    <a:pt x="20070" y="8100"/>
                  </a:lnTo>
                  <a:lnTo>
                    <a:pt x="20024" y="8025"/>
                  </a:lnTo>
                  <a:lnTo>
                    <a:pt x="20007" y="7905"/>
                  </a:lnTo>
                  <a:lnTo>
                    <a:pt x="19980" y="7846"/>
                  </a:lnTo>
                  <a:lnTo>
                    <a:pt x="19987" y="7775"/>
                  </a:lnTo>
                  <a:lnTo>
                    <a:pt x="20025" y="7729"/>
                  </a:lnTo>
                  <a:lnTo>
                    <a:pt x="20034" y="7670"/>
                  </a:lnTo>
                  <a:lnTo>
                    <a:pt x="20061" y="7660"/>
                  </a:lnTo>
                  <a:lnTo>
                    <a:pt x="20041" y="7637"/>
                  </a:lnTo>
                  <a:lnTo>
                    <a:pt x="20056" y="7615"/>
                  </a:lnTo>
                  <a:lnTo>
                    <a:pt x="20060" y="7531"/>
                  </a:lnTo>
                  <a:lnTo>
                    <a:pt x="19995" y="7443"/>
                  </a:lnTo>
                  <a:lnTo>
                    <a:pt x="19951" y="7443"/>
                  </a:lnTo>
                  <a:lnTo>
                    <a:pt x="19949" y="7418"/>
                  </a:lnTo>
                  <a:lnTo>
                    <a:pt x="19982" y="7386"/>
                  </a:lnTo>
                  <a:lnTo>
                    <a:pt x="20049" y="7419"/>
                  </a:lnTo>
                  <a:lnTo>
                    <a:pt x="20087" y="7378"/>
                  </a:lnTo>
                  <a:lnTo>
                    <a:pt x="20078" y="7350"/>
                  </a:lnTo>
                  <a:lnTo>
                    <a:pt x="20078" y="7284"/>
                  </a:lnTo>
                  <a:lnTo>
                    <a:pt x="20136" y="7276"/>
                  </a:lnTo>
                  <a:lnTo>
                    <a:pt x="20169" y="7286"/>
                  </a:lnTo>
                  <a:lnTo>
                    <a:pt x="20140" y="7245"/>
                  </a:lnTo>
                  <a:lnTo>
                    <a:pt x="20193" y="7144"/>
                  </a:lnTo>
                  <a:lnTo>
                    <a:pt x="20171" y="7080"/>
                  </a:lnTo>
                  <a:lnTo>
                    <a:pt x="20173" y="7012"/>
                  </a:lnTo>
                  <a:lnTo>
                    <a:pt x="20151" y="6976"/>
                  </a:lnTo>
                  <a:lnTo>
                    <a:pt x="20180" y="6945"/>
                  </a:lnTo>
                  <a:lnTo>
                    <a:pt x="20180" y="6902"/>
                  </a:lnTo>
                  <a:lnTo>
                    <a:pt x="20169" y="6883"/>
                  </a:lnTo>
                  <a:lnTo>
                    <a:pt x="20179" y="6826"/>
                  </a:lnTo>
                  <a:lnTo>
                    <a:pt x="20206" y="6826"/>
                  </a:lnTo>
                  <a:lnTo>
                    <a:pt x="20174" y="6795"/>
                  </a:lnTo>
                  <a:lnTo>
                    <a:pt x="20167" y="6767"/>
                  </a:lnTo>
                  <a:lnTo>
                    <a:pt x="20178" y="6752"/>
                  </a:lnTo>
                  <a:lnTo>
                    <a:pt x="20186" y="6686"/>
                  </a:lnTo>
                  <a:lnTo>
                    <a:pt x="20172" y="6673"/>
                  </a:lnTo>
                  <a:lnTo>
                    <a:pt x="20177" y="6639"/>
                  </a:lnTo>
                  <a:lnTo>
                    <a:pt x="20216" y="6624"/>
                  </a:lnTo>
                  <a:lnTo>
                    <a:pt x="20232" y="6600"/>
                  </a:lnTo>
                  <a:lnTo>
                    <a:pt x="20221" y="6545"/>
                  </a:lnTo>
                  <a:lnTo>
                    <a:pt x="20232" y="6472"/>
                  </a:lnTo>
                  <a:lnTo>
                    <a:pt x="20215" y="6461"/>
                  </a:lnTo>
                  <a:lnTo>
                    <a:pt x="20208" y="6439"/>
                  </a:lnTo>
                  <a:lnTo>
                    <a:pt x="20237" y="6385"/>
                  </a:lnTo>
                  <a:lnTo>
                    <a:pt x="20241" y="6339"/>
                  </a:lnTo>
                  <a:lnTo>
                    <a:pt x="20216" y="6347"/>
                  </a:lnTo>
                  <a:lnTo>
                    <a:pt x="20203" y="6304"/>
                  </a:lnTo>
                  <a:lnTo>
                    <a:pt x="20220" y="6278"/>
                  </a:lnTo>
                  <a:lnTo>
                    <a:pt x="20224" y="6245"/>
                  </a:lnTo>
                  <a:lnTo>
                    <a:pt x="20251" y="6235"/>
                  </a:lnTo>
                  <a:lnTo>
                    <a:pt x="20258" y="6218"/>
                  </a:lnTo>
                  <a:lnTo>
                    <a:pt x="20297" y="6195"/>
                  </a:lnTo>
                  <a:lnTo>
                    <a:pt x="20301" y="6161"/>
                  </a:lnTo>
                  <a:lnTo>
                    <a:pt x="20343" y="6121"/>
                  </a:lnTo>
                  <a:lnTo>
                    <a:pt x="20355" y="6122"/>
                  </a:lnTo>
                  <a:lnTo>
                    <a:pt x="20386" y="6097"/>
                  </a:lnTo>
                  <a:lnTo>
                    <a:pt x="20407" y="6097"/>
                  </a:lnTo>
                  <a:lnTo>
                    <a:pt x="20414" y="6076"/>
                  </a:lnTo>
                  <a:lnTo>
                    <a:pt x="20406" y="6062"/>
                  </a:lnTo>
                  <a:lnTo>
                    <a:pt x="20373" y="6057"/>
                  </a:lnTo>
                  <a:lnTo>
                    <a:pt x="20352" y="6071"/>
                  </a:lnTo>
                  <a:lnTo>
                    <a:pt x="20325" y="6052"/>
                  </a:lnTo>
                  <a:lnTo>
                    <a:pt x="20326" y="5986"/>
                  </a:lnTo>
                  <a:lnTo>
                    <a:pt x="20346" y="5934"/>
                  </a:lnTo>
                  <a:lnTo>
                    <a:pt x="20333" y="5913"/>
                  </a:lnTo>
                  <a:lnTo>
                    <a:pt x="20314" y="5878"/>
                  </a:lnTo>
                  <a:lnTo>
                    <a:pt x="20302" y="5875"/>
                  </a:lnTo>
                  <a:lnTo>
                    <a:pt x="20290" y="5899"/>
                  </a:lnTo>
                  <a:lnTo>
                    <a:pt x="20278" y="5895"/>
                  </a:lnTo>
                  <a:lnTo>
                    <a:pt x="20269" y="5812"/>
                  </a:lnTo>
                  <a:lnTo>
                    <a:pt x="20284" y="5795"/>
                  </a:lnTo>
                  <a:lnTo>
                    <a:pt x="20285" y="5776"/>
                  </a:lnTo>
                  <a:lnTo>
                    <a:pt x="20276" y="5735"/>
                  </a:lnTo>
                  <a:lnTo>
                    <a:pt x="20240" y="5721"/>
                  </a:lnTo>
                  <a:lnTo>
                    <a:pt x="20248" y="5707"/>
                  </a:lnTo>
                  <a:lnTo>
                    <a:pt x="20244" y="5702"/>
                  </a:lnTo>
                  <a:lnTo>
                    <a:pt x="20242" y="5684"/>
                  </a:lnTo>
                  <a:lnTo>
                    <a:pt x="20204" y="5641"/>
                  </a:lnTo>
                  <a:lnTo>
                    <a:pt x="20198" y="5615"/>
                  </a:lnTo>
                  <a:lnTo>
                    <a:pt x="20177" y="5596"/>
                  </a:lnTo>
                  <a:lnTo>
                    <a:pt x="20175" y="5560"/>
                  </a:lnTo>
                  <a:lnTo>
                    <a:pt x="20156" y="5517"/>
                  </a:lnTo>
                  <a:lnTo>
                    <a:pt x="20159" y="5492"/>
                  </a:lnTo>
                  <a:lnTo>
                    <a:pt x="20206" y="5443"/>
                  </a:lnTo>
                  <a:lnTo>
                    <a:pt x="20245" y="5453"/>
                  </a:lnTo>
                  <a:lnTo>
                    <a:pt x="20280" y="5440"/>
                  </a:lnTo>
                  <a:lnTo>
                    <a:pt x="20258" y="5424"/>
                  </a:lnTo>
                  <a:lnTo>
                    <a:pt x="20302" y="5398"/>
                  </a:lnTo>
                  <a:lnTo>
                    <a:pt x="20281" y="5403"/>
                  </a:lnTo>
                  <a:lnTo>
                    <a:pt x="20246" y="5399"/>
                  </a:lnTo>
                  <a:lnTo>
                    <a:pt x="20227" y="5391"/>
                  </a:lnTo>
                  <a:lnTo>
                    <a:pt x="20180" y="5393"/>
                  </a:lnTo>
                  <a:lnTo>
                    <a:pt x="20131" y="5352"/>
                  </a:lnTo>
                  <a:lnTo>
                    <a:pt x="20117" y="5364"/>
                  </a:lnTo>
                  <a:lnTo>
                    <a:pt x="20073" y="5362"/>
                  </a:lnTo>
                  <a:lnTo>
                    <a:pt x="20042" y="5398"/>
                  </a:lnTo>
                  <a:lnTo>
                    <a:pt x="20006" y="5401"/>
                  </a:lnTo>
                  <a:lnTo>
                    <a:pt x="19962" y="5443"/>
                  </a:lnTo>
                  <a:lnTo>
                    <a:pt x="19978" y="5461"/>
                  </a:lnTo>
                  <a:lnTo>
                    <a:pt x="19972" y="5490"/>
                  </a:lnTo>
                  <a:lnTo>
                    <a:pt x="20010" y="5519"/>
                  </a:lnTo>
                  <a:lnTo>
                    <a:pt x="20019" y="5555"/>
                  </a:lnTo>
                  <a:lnTo>
                    <a:pt x="20005" y="5570"/>
                  </a:lnTo>
                  <a:lnTo>
                    <a:pt x="20016" y="5619"/>
                  </a:lnTo>
                  <a:lnTo>
                    <a:pt x="20048" y="5644"/>
                  </a:lnTo>
                  <a:lnTo>
                    <a:pt x="20050" y="5662"/>
                  </a:lnTo>
                  <a:lnTo>
                    <a:pt x="20073" y="5676"/>
                  </a:lnTo>
                  <a:lnTo>
                    <a:pt x="20091" y="5746"/>
                  </a:lnTo>
                  <a:lnTo>
                    <a:pt x="20141" y="5770"/>
                  </a:lnTo>
                  <a:lnTo>
                    <a:pt x="20135" y="5805"/>
                  </a:lnTo>
                  <a:lnTo>
                    <a:pt x="20156" y="5830"/>
                  </a:lnTo>
                  <a:lnTo>
                    <a:pt x="20144" y="5850"/>
                  </a:lnTo>
                  <a:lnTo>
                    <a:pt x="20118" y="5830"/>
                  </a:lnTo>
                  <a:lnTo>
                    <a:pt x="20106" y="5802"/>
                  </a:lnTo>
                  <a:lnTo>
                    <a:pt x="20059" y="5813"/>
                  </a:lnTo>
                  <a:lnTo>
                    <a:pt x="20033" y="5833"/>
                  </a:lnTo>
                  <a:lnTo>
                    <a:pt x="20013" y="5885"/>
                  </a:lnTo>
                  <a:lnTo>
                    <a:pt x="20035" y="5906"/>
                  </a:lnTo>
                  <a:lnTo>
                    <a:pt x="20026" y="5957"/>
                  </a:lnTo>
                  <a:lnTo>
                    <a:pt x="20013" y="5967"/>
                  </a:lnTo>
                  <a:lnTo>
                    <a:pt x="20012" y="5978"/>
                  </a:lnTo>
                  <a:lnTo>
                    <a:pt x="20024" y="5986"/>
                  </a:lnTo>
                  <a:lnTo>
                    <a:pt x="20023" y="6014"/>
                  </a:lnTo>
                  <a:lnTo>
                    <a:pt x="19994" y="6041"/>
                  </a:lnTo>
                  <a:lnTo>
                    <a:pt x="20018" y="6062"/>
                  </a:lnTo>
                  <a:lnTo>
                    <a:pt x="19995" y="6087"/>
                  </a:lnTo>
                  <a:lnTo>
                    <a:pt x="19993" y="6173"/>
                  </a:lnTo>
                  <a:lnTo>
                    <a:pt x="19981" y="6194"/>
                  </a:lnTo>
                  <a:lnTo>
                    <a:pt x="19980" y="6214"/>
                  </a:lnTo>
                  <a:lnTo>
                    <a:pt x="19955" y="6230"/>
                  </a:lnTo>
                  <a:lnTo>
                    <a:pt x="19934" y="6281"/>
                  </a:lnTo>
                  <a:lnTo>
                    <a:pt x="19924" y="6243"/>
                  </a:lnTo>
                  <a:lnTo>
                    <a:pt x="19893" y="6215"/>
                  </a:lnTo>
                  <a:lnTo>
                    <a:pt x="19922" y="6165"/>
                  </a:lnTo>
                  <a:lnTo>
                    <a:pt x="19907" y="6147"/>
                  </a:lnTo>
                  <a:lnTo>
                    <a:pt x="19884" y="6144"/>
                  </a:lnTo>
                  <a:lnTo>
                    <a:pt x="19853" y="6172"/>
                  </a:lnTo>
                  <a:lnTo>
                    <a:pt x="19852" y="6198"/>
                  </a:lnTo>
                  <a:lnTo>
                    <a:pt x="19835" y="6211"/>
                  </a:lnTo>
                  <a:lnTo>
                    <a:pt x="19829" y="6151"/>
                  </a:lnTo>
                  <a:lnTo>
                    <a:pt x="19795" y="6142"/>
                  </a:lnTo>
                  <a:lnTo>
                    <a:pt x="19783" y="6119"/>
                  </a:lnTo>
                  <a:lnTo>
                    <a:pt x="19753" y="6147"/>
                  </a:lnTo>
                  <a:lnTo>
                    <a:pt x="19742" y="6130"/>
                  </a:lnTo>
                  <a:lnTo>
                    <a:pt x="19752" y="6117"/>
                  </a:lnTo>
                  <a:lnTo>
                    <a:pt x="19767" y="6094"/>
                  </a:lnTo>
                  <a:lnTo>
                    <a:pt x="19757" y="6080"/>
                  </a:lnTo>
                  <a:lnTo>
                    <a:pt x="19757" y="6054"/>
                  </a:lnTo>
                  <a:lnTo>
                    <a:pt x="19767" y="6051"/>
                  </a:lnTo>
                  <a:lnTo>
                    <a:pt x="19757" y="6015"/>
                  </a:lnTo>
                  <a:lnTo>
                    <a:pt x="19741" y="6006"/>
                  </a:lnTo>
                  <a:lnTo>
                    <a:pt x="19764" y="5981"/>
                  </a:lnTo>
                  <a:lnTo>
                    <a:pt x="19753" y="5950"/>
                  </a:lnTo>
                  <a:lnTo>
                    <a:pt x="19738" y="5933"/>
                  </a:lnTo>
                  <a:lnTo>
                    <a:pt x="19748" y="5917"/>
                  </a:lnTo>
                  <a:lnTo>
                    <a:pt x="19746" y="5876"/>
                  </a:lnTo>
                  <a:lnTo>
                    <a:pt x="19710" y="5850"/>
                  </a:lnTo>
                  <a:lnTo>
                    <a:pt x="19700" y="5823"/>
                  </a:lnTo>
                  <a:lnTo>
                    <a:pt x="19686" y="5825"/>
                  </a:lnTo>
                  <a:lnTo>
                    <a:pt x="19678" y="5866"/>
                  </a:lnTo>
                  <a:lnTo>
                    <a:pt x="19656" y="5873"/>
                  </a:lnTo>
                  <a:lnTo>
                    <a:pt x="19659" y="5915"/>
                  </a:lnTo>
                  <a:lnTo>
                    <a:pt x="19630" y="5951"/>
                  </a:lnTo>
                  <a:lnTo>
                    <a:pt x="19618" y="5951"/>
                  </a:lnTo>
                  <a:lnTo>
                    <a:pt x="19597" y="5909"/>
                  </a:lnTo>
                  <a:lnTo>
                    <a:pt x="19585" y="5906"/>
                  </a:lnTo>
                  <a:lnTo>
                    <a:pt x="19570" y="5916"/>
                  </a:lnTo>
                  <a:lnTo>
                    <a:pt x="19562" y="5884"/>
                  </a:lnTo>
                  <a:lnTo>
                    <a:pt x="19522" y="5884"/>
                  </a:lnTo>
                  <a:lnTo>
                    <a:pt x="19511" y="5896"/>
                  </a:lnTo>
                  <a:lnTo>
                    <a:pt x="19496" y="5896"/>
                  </a:lnTo>
                  <a:lnTo>
                    <a:pt x="19488" y="5929"/>
                  </a:lnTo>
                  <a:lnTo>
                    <a:pt x="19463" y="5936"/>
                  </a:lnTo>
                  <a:lnTo>
                    <a:pt x="19459" y="5952"/>
                  </a:lnTo>
                  <a:lnTo>
                    <a:pt x="19396" y="5955"/>
                  </a:lnTo>
                  <a:lnTo>
                    <a:pt x="19377" y="5981"/>
                  </a:lnTo>
                  <a:lnTo>
                    <a:pt x="19354" y="5973"/>
                  </a:lnTo>
                  <a:lnTo>
                    <a:pt x="19334" y="5988"/>
                  </a:lnTo>
                  <a:lnTo>
                    <a:pt x="19293" y="5982"/>
                  </a:lnTo>
                  <a:lnTo>
                    <a:pt x="19256" y="6043"/>
                  </a:lnTo>
                  <a:lnTo>
                    <a:pt x="19235" y="6055"/>
                  </a:lnTo>
                  <a:lnTo>
                    <a:pt x="19239" y="6101"/>
                  </a:lnTo>
                  <a:lnTo>
                    <a:pt x="19209" y="6125"/>
                  </a:lnTo>
                  <a:lnTo>
                    <a:pt x="19206" y="6141"/>
                  </a:lnTo>
                  <a:lnTo>
                    <a:pt x="19229" y="6158"/>
                  </a:lnTo>
                  <a:lnTo>
                    <a:pt x="19236" y="6203"/>
                  </a:lnTo>
                  <a:lnTo>
                    <a:pt x="19271" y="6251"/>
                  </a:lnTo>
                  <a:lnTo>
                    <a:pt x="19243" y="6275"/>
                  </a:lnTo>
                  <a:lnTo>
                    <a:pt x="19225" y="6395"/>
                  </a:lnTo>
                  <a:lnTo>
                    <a:pt x="19268" y="6444"/>
                  </a:lnTo>
                  <a:lnTo>
                    <a:pt x="19234" y="6456"/>
                  </a:lnTo>
                  <a:lnTo>
                    <a:pt x="19243" y="6462"/>
                  </a:lnTo>
                  <a:lnTo>
                    <a:pt x="19244" y="6500"/>
                  </a:lnTo>
                  <a:lnTo>
                    <a:pt x="19211" y="6535"/>
                  </a:lnTo>
                  <a:lnTo>
                    <a:pt x="19207" y="6588"/>
                  </a:lnTo>
                  <a:lnTo>
                    <a:pt x="19182" y="6618"/>
                  </a:lnTo>
                  <a:lnTo>
                    <a:pt x="19181" y="6656"/>
                  </a:lnTo>
                  <a:lnTo>
                    <a:pt x="19165" y="6716"/>
                  </a:lnTo>
                  <a:lnTo>
                    <a:pt x="19197" y="6760"/>
                  </a:lnTo>
                  <a:lnTo>
                    <a:pt x="19169" y="6781"/>
                  </a:lnTo>
                  <a:lnTo>
                    <a:pt x="19215" y="6843"/>
                  </a:lnTo>
                  <a:lnTo>
                    <a:pt x="19199" y="6853"/>
                  </a:lnTo>
                  <a:lnTo>
                    <a:pt x="19190" y="6883"/>
                  </a:lnTo>
                  <a:lnTo>
                    <a:pt x="19217" y="6897"/>
                  </a:lnTo>
                  <a:lnTo>
                    <a:pt x="19230" y="6885"/>
                  </a:lnTo>
                  <a:lnTo>
                    <a:pt x="19262" y="6886"/>
                  </a:lnTo>
                  <a:lnTo>
                    <a:pt x="19259" y="6868"/>
                  </a:lnTo>
                  <a:lnTo>
                    <a:pt x="19268" y="6863"/>
                  </a:lnTo>
                  <a:lnTo>
                    <a:pt x="19299" y="6879"/>
                  </a:lnTo>
                  <a:lnTo>
                    <a:pt x="19318" y="6879"/>
                  </a:lnTo>
                  <a:lnTo>
                    <a:pt x="19316" y="6865"/>
                  </a:lnTo>
                  <a:lnTo>
                    <a:pt x="19320" y="6858"/>
                  </a:lnTo>
                  <a:lnTo>
                    <a:pt x="19339" y="6871"/>
                  </a:lnTo>
                  <a:lnTo>
                    <a:pt x="19374" y="6885"/>
                  </a:lnTo>
                  <a:lnTo>
                    <a:pt x="19376" y="6903"/>
                  </a:lnTo>
                  <a:lnTo>
                    <a:pt x="19370" y="6915"/>
                  </a:lnTo>
                  <a:lnTo>
                    <a:pt x="19400" y="6947"/>
                  </a:lnTo>
                  <a:lnTo>
                    <a:pt x="19393" y="6965"/>
                  </a:lnTo>
                  <a:lnTo>
                    <a:pt x="19370" y="6961"/>
                  </a:lnTo>
                  <a:lnTo>
                    <a:pt x="19350" y="6975"/>
                  </a:lnTo>
                  <a:lnTo>
                    <a:pt x="19325" y="6965"/>
                  </a:lnTo>
                  <a:lnTo>
                    <a:pt x="19299" y="6982"/>
                  </a:lnTo>
                  <a:lnTo>
                    <a:pt x="19295" y="6993"/>
                  </a:lnTo>
                  <a:lnTo>
                    <a:pt x="19317" y="7012"/>
                  </a:lnTo>
                  <a:lnTo>
                    <a:pt x="19272" y="7055"/>
                  </a:lnTo>
                  <a:lnTo>
                    <a:pt x="19248" y="7043"/>
                  </a:lnTo>
                  <a:lnTo>
                    <a:pt x="19244" y="7017"/>
                  </a:lnTo>
                  <a:lnTo>
                    <a:pt x="19225" y="7001"/>
                  </a:lnTo>
                  <a:lnTo>
                    <a:pt x="19202" y="7015"/>
                  </a:lnTo>
                  <a:lnTo>
                    <a:pt x="19181" y="7000"/>
                  </a:lnTo>
                  <a:lnTo>
                    <a:pt x="19159" y="7009"/>
                  </a:lnTo>
                  <a:lnTo>
                    <a:pt x="19164" y="7032"/>
                  </a:lnTo>
                  <a:lnTo>
                    <a:pt x="19162" y="7061"/>
                  </a:lnTo>
                  <a:lnTo>
                    <a:pt x="19151" y="7061"/>
                  </a:lnTo>
                  <a:lnTo>
                    <a:pt x="19135" y="7084"/>
                  </a:lnTo>
                  <a:lnTo>
                    <a:pt x="19112" y="7100"/>
                  </a:lnTo>
                  <a:lnTo>
                    <a:pt x="19128" y="7116"/>
                  </a:lnTo>
                  <a:lnTo>
                    <a:pt x="19112" y="7139"/>
                  </a:lnTo>
                  <a:lnTo>
                    <a:pt x="19088" y="7134"/>
                  </a:lnTo>
                  <a:lnTo>
                    <a:pt x="19045" y="7090"/>
                  </a:lnTo>
                  <a:lnTo>
                    <a:pt x="19024" y="7090"/>
                  </a:lnTo>
                  <a:lnTo>
                    <a:pt x="19051" y="7126"/>
                  </a:lnTo>
                  <a:lnTo>
                    <a:pt x="19016" y="7144"/>
                  </a:lnTo>
                  <a:lnTo>
                    <a:pt x="19023" y="7156"/>
                  </a:lnTo>
                  <a:lnTo>
                    <a:pt x="19001" y="7185"/>
                  </a:lnTo>
                  <a:lnTo>
                    <a:pt x="18949" y="7200"/>
                  </a:lnTo>
                  <a:lnTo>
                    <a:pt x="18936" y="7217"/>
                  </a:lnTo>
                  <a:lnTo>
                    <a:pt x="18889" y="7155"/>
                  </a:lnTo>
                  <a:lnTo>
                    <a:pt x="18863" y="7155"/>
                  </a:lnTo>
                  <a:lnTo>
                    <a:pt x="18848" y="7146"/>
                  </a:lnTo>
                  <a:lnTo>
                    <a:pt x="18857" y="7129"/>
                  </a:lnTo>
                  <a:lnTo>
                    <a:pt x="18886" y="7129"/>
                  </a:lnTo>
                  <a:lnTo>
                    <a:pt x="18882" y="7094"/>
                  </a:lnTo>
                  <a:lnTo>
                    <a:pt x="18895" y="7076"/>
                  </a:lnTo>
                  <a:lnTo>
                    <a:pt x="18948" y="7076"/>
                  </a:lnTo>
                  <a:lnTo>
                    <a:pt x="19007" y="7032"/>
                  </a:lnTo>
                  <a:lnTo>
                    <a:pt x="19000" y="7011"/>
                  </a:lnTo>
                  <a:lnTo>
                    <a:pt x="18973" y="7006"/>
                  </a:lnTo>
                  <a:lnTo>
                    <a:pt x="18943" y="7035"/>
                  </a:lnTo>
                  <a:lnTo>
                    <a:pt x="18901" y="7026"/>
                  </a:lnTo>
                  <a:lnTo>
                    <a:pt x="18897" y="7011"/>
                  </a:lnTo>
                  <a:lnTo>
                    <a:pt x="18866" y="6986"/>
                  </a:lnTo>
                  <a:lnTo>
                    <a:pt x="18834" y="6982"/>
                  </a:lnTo>
                  <a:lnTo>
                    <a:pt x="18784" y="6974"/>
                  </a:lnTo>
                  <a:lnTo>
                    <a:pt x="18734" y="6976"/>
                  </a:lnTo>
                  <a:lnTo>
                    <a:pt x="18748" y="7001"/>
                  </a:lnTo>
                  <a:lnTo>
                    <a:pt x="18727" y="7007"/>
                  </a:lnTo>
                  <a:lnTo>
                    <a:pt x="18704" y="6992"/>
                  </a:lnTo>
                  <a:lnTo>
                    <a:pt x="18708" y="6975"/>
                  </a:lnTo>
                  <a:lnTo>
                    <a:pt x="18662" y="6979"/>
                  </a:lnTo>
                  <a:lnTo>
                    <a:pt x="18602" y="6964"/>
                  </a:lnTo>
                  <a:lnTo>
                    <a:pt x="18574" y="6977"/>
                  </a:lnTo>
                  <a:lnTo>
                    <a:pt x="18548" y="6959"/>
                  </a:lnTo>
                  <a:lnTo>
                    <a:pt x="18499" y="6956"/>
                  </a:lnTo>
                  <a:lnTo>
                    <a:pt x="18454" y="7010"/>
                  </a:lnTo>
                  <a:lnTo>
                    <a:pt x="18432" y="7011"/>
                  </a:lnTo>
                  <a:lnTo>
                    <a:pt x="18430" y="7034"/>
                  </a:lnTo>
                  <a:lnTo>
                    <a:pt x="18475" y="7061"/>
                  </a:lnTo>
                  <a:lnTo>
                    <a:pt x="18427" y="7081"/>
                  </a:lnTo>
                  <a:lnTo>
                    <a:pt x="18419" y="7056"/>
                  </a:lnTo>
                  <a:lnTo>
                    <a:pt x="18393" y="7096"/>
                  </a:lnTo>
                  <a:lnTo>
                    <a:pt x="18434" y="7119"/>
                  </a:lnTo>
                  <a:lnTo>
                    <a:pt x="18448" y="7107"/>
                  </a:lnTo>
                  <a:lnTo>
                    <a:pt x="18469" y="7119"/>
                  </a:lnTo>
                  <a:lnTo>
                    <a:pt x="18469" y="7145"/>
                  </a:lnTo>
                  <a:lnTo>
                    <a:pt x="18403" y="7170"/>
                  </a:lnTo>
                  <a:lnTo>
                    <a:pt x="18380" y="7142"/>
                  </a:lnTo>
                  <a:lnTo>
                    <a:pt x="18324" y="7140"/>
                  </a:lnTo>
                  <a:lnTo>
                    <a:pt x="18304" y="7155"/>
                  </a:lnTo>
                  <a:lnTo>
                    <a:pt x="18313" y="7184"/>
                  </a:lnTo>
                  <a:lnTo>
                    <a:pt x="18287" y="7180"/>
                  </a:lnTo>
                  <a:lnTo>
                    <a:pt x="18268" y="7200"/>
                  </a:lnTo>
                  <a:lnTo>
                    <a:pt x="18250" y="7200"/>
                  </a:lnTo>
                  <a:lnTo>
                    <a:pt x="18239" y="7176"/>
                  </a:lnTo>
                  <a:lnTo>
                    <a:pt x="18169" y="7171"/>
                  </a:lnTo>
                  <a:lnTo>
                    <a:pt x="18140" y="7189"/>
                  </a:lnTo>
                  <a:lnTo>
                    <a:pt x="18074" y="7180"/>
                  </a:lnTo>
                  <a:lnTo>
                    <a:pt x="18035" y="7200"/>
                  </a:lnTo>
                  <a:lnTo>
                    <a:pt x="18035" y="7217"/>
                  </a:lnTo>
                  <a:lnTo>
                    <a:pt x="18085" y="7255"/>
                  </a:lnTo>
                  <a:lnTo>
                    <a:pt x="18058" y="7278"/>
                  </a:lnTo>
                  <a:lnTo>
                    <a:pt x="18040" y="7311"/>
                  </a:lnTo>
                  <a:lnTo>
                    <a:pt x="18010" y="7281"/>
                  </a:lnTo>
                  <a:lnTo>
                    <a:pt x="17985" y="7273"/>
                  </a:lnTo>
                  <a:lnTo>
                    <a:pt x="17999" y="7235"/>
                  </a:lnTo>
                  <a:lnTo>
                    <a:pt x="17970" y="7216"/>
                  </a:lnTo>
                  <a:lnTo>
                    <a:pt x="17954" y="7241"/>
                  </a:lnTo>
                  <a:lnTo>
                    <a:pt x="17924" y="7245"/>
                  </a:lnTo>
                  <a:lnTo>
                    <a:pt x="17895" y="7244"/>
                  </a:lnTo>
                  <a:lnTo>
                    <a:pt x="17860" y="7269"/>
                  </a:lnTo>
                  <a:lnTo>
                    <a:pt x="17825" y="7266"/>
                  </a:lnTo>
                  <a:lnTo>
                    <a:pt x="17774" y="7298"/>
                  </a:lnTo>
                  <a:lnTo>
                    <a:pt x="17724" y="7300"/>
                  </a:lnTo>
                  <a:lnTo>
                    <a:pt x="17664" y="7348"/>
                  </a:lnTo>
                  <a:lnTo>
                    <a:pt x="17627" y="7354"/>
                  </a:lnTo>
                  <a:lnTo>
                    <a:pt x="17605" y="7330"/>
                  </a:lnTo>
                  <a:lnTo>
                    <a:pt x="17582" y="7333"/>
                  </a:lnTo>
                  <a:lnTo>
                    <a:pt x="17574" y="7366"/>
                  </a:lnTo>
                  <a:lnTo>
                    <a:pt x="17511" y="7413"/>
                  </a:lnTo>
                  <a:lnTo>
                    <a:pt x="17502" y="7449"/>
                  </a:lnTo>
                  <a:lnTo>
                    <a:pt x="17470" y="7479"/>
                  </a:lnTo>
                  <a:lnTo>
                    <a:pt x="17464" y="7518"/>
                  </a:lnTo>
                  <a:lnTo>
                    <a:pt x="17507" y="7586"/>
                  </a:lnTo>
                  <a:lnTo>
                    <a:pt x="17496" y="7652"/>
                  </a:lnTo>
                  <a:lnTo>
                    <a:pt x="17445" y="7709"/>
                  </a:lnTo>
                  <a:lnTo>
                    <a:pt x="17421" y="7764"/>
                  </a:lnTo>
                  <a:lnTo>
                    <a:pt x="17431" y="7806"/>
                  </a:lnTo>
                  <a:lnTo>
                    <a:pt x="17429" y="7873"/>
                  </a:lnTo>
                  <a:lnTo>
                    <a:pt x="17444" y="7899"/>
                  </a:lnTo>
                  <a:lnTo>
                    <a:pt x="17445" y="7937"/>
                  </a:lnTo>
                  <a:lnTo>
                    <a:pt x="17430" y="7935"/>
                  </a:lnTo>
                  <a:lnTo>
                    <a:pt x="17407" y="7949"/>
                  </a:lnTo>
                  <a:lnTo>
                    <a:pt x="17406" y="7989"/>
                  </a:lnTo>
                  <a:lnTo>
                    <a:pt x="17390" y="8002"/>
                  </a:lnTo>
                  <a:lnTo>
                    <a:pt x="17410" y="8060"/>
                  </a:lnTo>
                  <a:lnTo>
                    <a:pt x="17376" y="8084"/>
                  </a:lnTo>
                  <a:lnTo>
                    <a:pt x="17370" y="8128"/>
                  </a:lnTo>
                  <a:lnTo>
                    <a:pt x="17324" y="8186"/>
                  </a:lnTo>
                  <a:lnTo>
                    <a:pt x="17331" y="8223"/>
                  </a:lnTo>
                  <a:lnTo>
                    <a:pt x="17305" y="8237"/>
                  </a:lnTo>
                  <a:lnTo>
                    <a:pt x="17295" y="8301"/>
                  </a:lnTo>
                  <a:lnTo>
                    <a:pt x="17282" y="8301"/>
                  </a:lnTo>
                  <a:lnTo>
                    <a:pt x="17263" y="8383"/>
                  </a:lnTo>
                  <a:lnTo>
                    <a:pt x="17266" y="8446"/>
                  </a:lnTo>
                  <a:lnTo>
                    <a:pt x="17254" y="8467"/>
                  </a:lnTo>
                  <a:lnTo>
                    <a:pt x="17268" y="8506"/>
                  </a:lnTo>
                  <a:lnTo>
                    <a:pt x="17244" y="8543"/>
                  </a:lnTo>
                  <a:lnTo>
                    <a:pt x="17237" y="8582"/>
                  </a:lnTo>
                  <a:lnTo>
                    <a:pt x="17205" y="8632"/>
                  </a:lnTo>
                  <a:lnTo>
                    <a:pt x="17207" y="8651"/>
                  </a:lnTo>
                  <a:lnTo>
                    <a:pt x="17191" y="8657"/>
                  </a:lnTo>
                  <a:lnTo>
                    <a:pt x="17190" y="8701"/>
                  </a:lnTo>
                  <a:lnTo>
                    <a:pt x="17137" y="8743"/>
                  </a:lnTo>
                  <a:lnTo>
                    <a:pt x="17135" y="8801"/>
                  </a:lnTo>
                  <a:lnTo>
                    <a:pt x="17087" y="8845"/>
                  </a:lnTo>
                  <a:lnTo>
                    <a:pt x="17087" y="8871"/>
                  </a:lnTo>
                  <a:lnTo>
                    <a:pt x="17054" y="8922"/>
                  </a:lnTo>
                  <a:lnTo>
                    <a:pt x="17044" y="8958"/>
                  </a:lnTo>
                  <a:lnTo>
                    <a:pt x="17026" y="8989"/>
                  </a:lnTo>
                  <a:lnTo>
                    <a:pt x="17046" y="9021"/>
                  </a:lnTo>
                  <a:lnTo>
                    <a:pt x="17077" y="9041"/>
                  </a:lnTo>
                  <a:lnTo>
                    <a:pt x="17110" y="9030"/>
                  </a:lnTo>
                  <a:lnTo>
                    <a:pt x="17138" y="9056"/>
                  </a:lnTo>
                  <a:lnTo>
                    <a:pt x="17172" y="9058"/>
                  </a:lnTo>
                  <a:lnTo>
                    <a:pt x="17215" y="9027"/>
                  </a:lnTo>
                  <a:lnTo>
                    <a:pt x="17241" y="9018"/>
                  </a:lnTo>
                  <a:lnTo>
                    <a:pt x="17270" y="8998"/>
                  </a:lnTo>
                  <a:lnTo>
                    <a:pt x="17285" y="9002"/>
                  </a:lnTo>
                  <a:lnTo>
                    <a:pt x="17322" y="8992"/>
                  </a:lnTo>
                  <a:lnTo>
                    <a:pt x="17322" y="9080"/>
                  </a:lnTo>
                  <a:lnTo>
                    <a:pt x="17361" y="9132"/>
                  </a:lnTo>
                  <a:lnTo>
                    <a:pt x="17376" y="9185"/>
                  </a:lnTo>
                  <a:lnTo>
                    <a:pt x="17369" y="9229"/>
                  </a:lnTo>
                  <a:lnTo>
                    <a:pt x="17413" y="9266"/>
                  </a:lnTo>
                  <a:lnTo>
                    <a:pt x="17436" y="9238"/>
                  </a:lnTo>
                  <a:lnTo>
                    <a:pt x="17445" y="9241"/>
                  </a:lnTo>
                  <a:lnTo>
                    <a:pt x="17466" y="9226"/>
                  </a:lnTo>
                  <a:lnTo>
                    <a:pt x="17481" y="9192"/>
                  </a:lnTo>
                  <a:lnTo>
                    <a:pt x="17505" y="9184"/>
                  </a:lnTo>
                  <a:lnTo>
                    <a:pt x="17517" y="9203"/>
                  </a:lnTo>
                  <a:lnTo>
                    <a:pt x="17537" y="9185"/>
                  </a:lnTo>
                  <a:lnTo>
                    <a:pt x="17575" y="9189"/>
                  </a:lnTo>
                  <a:lnTo>
                    <a:pt x="17561" y="9203"/>
                  </a:lnTo>
                  <a:lnTo>
                    <a:pt x="17545" y="9229"/>
                  </a:lnTo>
                  <a:lnTo>
                    <a:pt x="17549" y="9279"/>
                  </a:lnTo>
                  <a:lnTo>
                    <a:pt x="17530" y="9279"/>
                  </a:lnTo>
                  <a:lnTo>
                    <a:pt x="17502" y="9304"/>
                  </a:lnTo>
                  <a:lnTo>
                    <a:pt x="17512" y="9320"/>
                  </a:lnTo>
                  <a:lnTo>
                    <a:pt x="17589" y="9308"/>
                  </a:lnTo>
                  <a:lnTo>
                    <a:pt x="17629" y="9284"/>
                  </a:lnTo>
                  <a:lnTo>
                    <a:pt x="17644" y="9231"/>
                  </a:lnTo>
                  <a:lnTo>
                    <a:pt x="17637" y="9198"/>
                  </a:lnTo>
                  <a:lnTo>
                    <a:pt x="17650" y="9174"/>
                  </a:lnTo>
                  <a:lnTo>
                    <a:pt x="17671" y="9220"/>
                  </a:lnTo>
                  <a:lnTo>
                    <a:pt x="17664" y="9262"/>
                  </a:lnTo>
                  <a:lnTo>
                    <a:pt x="17666" y="9305"/>
                  </a:lnTo>
                  <a:lnTo>
                    <a:pt x="17689" y="9291"/>
                  </a:lnTo>
                  <a:lnTo>
                    <a:pt x="17701" y="9245"/>
                  </a:lnTo>
                  <a:lnTo>
                    <a:pt x="17683" y="9187"/>
                  </a:lnTo>
                  <a:lnTo>
                    <a:pt x="17697" y="9157"/>
                  </a:lnTo>
                  <a:lnTo>
                    <a:pt x="17668" y="9126"/>
                  </a:lnTo>
                  <a:lnTo>
                    <a:pt x="17651" y="9068"/>
                  </a:lnTo>
                  <a:lnTo>
                    <a:pt x="17685" y="9066"/>
                  </a:lnTo>
                  <a:lnTo>
                    <a:pt x="17718" y="9085"/>
                  </a:lnTo>
                  <a:lnTo>
                    <a:pt x="17715" y="9101"/>
                  </a:lnTo>
                  <a:lnTo>
                    <a:pt x="17728" y="9116"/>
                  </a:lnTo>
                  <a:lnTo>
                    <a:pt x="17747" y="9116"/>
                  </a:lnTo>
                  <a:lnTo>
                    <a:pt x="17761" y="9095"/>
                  </a:lnTo>
                  <a:lnTo>
                    <a:pt x="17794" y="9091"/>
                  </a:lnTo>
                  <a:lnTo>
                    <a:pt x="17834" y="9061"/>
                  </a:lnTo>
                  <a:lnTo>
                    <a:pt x="17872" y="9092"/>
                  </a:lnTo>
                  <a:lnTo>
                    <a:pt x="17911" y="9096"/>
                  </a:lnTo>
                  <a:lnTo>
                    <a:pt x="17937" y="9118"/>
                  </a:lnTo>
                  <a:lnTo>
                    <a:pt x="17956" y="9159"/>
                  </a:lnTo>
                  <a:lnTo>
                    <a:pt x="17977" y="9174"/>
                  </a:lnTo>
                  <a:lnTo>
                    <a:pt x="18024" y="9180"/>
                  </a:lnTo>
                  <a:lnTo>
                    <a:pt x="18041" y="9203"/>
                  </a:lnTo>
                  <a:lnTo>
                    <a:pt x="18115" y="9230"/>
                  </a:lnTo>
                  <a:lnTo>
                    <a:pt x="18125" y="9253"/>
                  </a:lnTo>
                  <a:lnTo>
                    <a:pt x="18152" y="9257"/>
                  </a:lnTo>
                  <a:lnTo>
                    <a:pt x="18175" y="9285"/>
                  </a:lnTo>
                  <a:lnTo>
                    <a:pt x="18195" y="9283"/>
                  </a:lnTo>
                  <a:lnTo>
                    <a:pt x="18223" y="9337"/>
                  </a:lnTo>
                  <a:lnTo>
                    <a:pt x="18205" y="9366"/>
                  </a:lnTo>
                  <a:lnTo>
                    <a:pt x="18203" y="9395"/>
                  </a:lnTo>
                  <a:lnTo>
                    <a:pt x="18179" y="9409"/>
                  </a:lnTo>
                  <a:lnTo>
                    <a:pt x="18213" y="9446"/>
                  </a:lnTo>
                  <a:lnTo>
                    <a:pt x="18238" y="9445"/>
                  </a:lnTo>
                  <a:lnTo>
                    <a:pt x="18283" y="9504"/>
                  </a:lnTo>
                  <a:lnTo>
                    <a:pt x="18285" y="9535"/>
                  </a:lnTo>
                  <a:lnTo>
                    <a:pt x="18266" y="9558"/>
                  </a:lnTo>
                  <a:lnTo>
                    <a:pt x="18264" y="9595"/>
                  </a:lnTo>
                  <a:lnTo>
                    <a:pt x="18299" y="9625"/>
                  </a:lnTo>
                  <a:lnTo>
                    <a:pt x="18328" y="9633"/>
                  </a:lnTo>
                  <a:lnTo>
                    <a:pt x="18350" y="9614"/>
                  </a:lnTo>
                  <a:lnTo>
                    <a:pt x="18357" y="9644"/>
                  </a:lnTo>
                  <a:lnTo>
                    <a:pt x="18341" y="9663"/>
                  </a:lnTo>
                  <a:lnTo>
                    <a:pt x="18347" y="9704"/>
                  </a:lnTo>
                  <a:lnTo>
                    <a:pt x="18374" y="9730"/>
                  </a:lnTo>
                  <a:lnTo>
                    <a:pt x="18354" y="9746"/>
                  </a:lnTo>
                  <a:lnTo>
                    <a:pt x="18350" y="9771"/>
                  </a:lnTo>
                  <a:lnTo>
                    <a:pt x="18364" y="9801"/>
                  </a:lnTo>
                  <a:lnTo>
                    <a:pt x="18347" y="9836"/>
                  </a:lnTo>
                  <a:lnTo>
                    <a:pt x="18360" y="9848"/>
                  </a:lnTo>
                  <a:lnTo>
                    <a:pt x="18358" y="9871"/>
                  </a:lnTo>
                  <a:lnTo>
                    <a:pt x="18350" y="9888"/>
                  </a:lnTo>
                  <a:lnTo>
                    <a:pt x="18368" y="9900"/>
                  </a:lnTo>
                  <a:lnTo>
                    <a:pt x="18348" y="9924"/>
                  </a:lnTo>
                  <a:lnTo>
                    <a:pt x="18374" y="10005"/>
                  </a:lnTo>
                  <a:lnTo>
                    <a:pt x="18363" y="10029"/>
                  </a:lnTo>
                  <a:lnTo>
                    <a:pt x="18369" y="10093"/>
                  </a:lnTo>
                  <a:lnTo>
                    <a:pt x="18374" y="10118"/>
                  </a:lnTo>
                  <a:lnTo>
                    <a:pt x="18373" y="10145"/>
                  </a:lnTo>
                  <a:lnTo>
                    <a:pt x="18408" y="10258"/>
                  </a:lnTo>
                  <a:lnTo>
                    <a:pt x="18435" y="10264"/>
                  </a:lnTo>
                  <a:lnTo>
                    <a:pt x="18467" y="10242"/>
                  </a:lnTo>
                  <a:lnTo>
                    <a:pt x="18470" y="10257"/>
                  </a:lnTo>
                  <a:lnTo>
                    <a:pt x="18444" y="10301"/>
                  </a:lnTo>
                  <a:lnTo>
                    <a:pt x="18430" y="10317"/>
                  </a:lnTo>
                  <a:lnTo>
                    <a:pt x="18447" y="10347"/>
                  </a:lnTo>
                  <a:lnTo>
                    <a:pt x="18463" y="10347"/>
                  </a:lnTo>
                  <a:lnTo>
                    <a:pt x="18510" y="10399"/>
                  </a:lnTo>
                  <a:lnTo>
                    <a:pt x="18507" y="10464"/>
                  </a:lnTo>
                  <a:lnTo>
                    <a:pt x="18518" y="10488"/>
                  </a:lnTo>
                  <a:lnTo>
                    <a:pt x="18514" y="10509"/>
                  </a:lnTo>
                  <a:lnTo>
                    <a:pt x="18527" y="10592"/>
                  </a:lnTo>
                  <a:lnTo>
                    <a:pt x="18552" y="10589"/>
                  </a:lnTo>
                  <a:lnTo>
                    <a:pt x="18551" y="10629"/>
                  </a:lnTo>
                  <a:lnTo>
                    <a:pt x="18539" y="10643"/>
                  </a:lnTo>
                  <a:lnTo>
                    <a:pt x="18542" y="10694"/>
                  </a:lnTo>
                  <a:lnTo>
                    <a:pt x="18558" y="10727"/>
                  </a:lnTo>
                  <a:lnTo>
                    <a:pt x="18561" y="10772"/>
                  </a:lnTo>
                  <a:lnTo>
                    <a:pt x="18512" y="10824"/>
                  </a:lnTo>
                  <a:lnTo>
                    <a:pt x="18508" y="10873"/>
                  </a:lnTo>
                  <a:lnTo>
                    <a:pt x="18486" y="10928"/>
                  </a:lnTo>
                  <a:lnTo>
                    <a:pt x="18493" y="10984"/>
                  </a:lnTo>
                  <a:lnTo>
                    <a:pt x="18502" y="10989"/>
                  </a:lnTo>
                  <a:lnTo>
                    <a:pt x="18498" y="11041"/>
                  </a:lnTo>
                  <a:lnTo>
                    <a:pt x="18465" y="11071"/>
                  </a:lnTo>
                  <a:lnTo>
                    <a:pt x="18467" y="11116"/>
                  </a:lnTo>
                  <a:lnTo>
                    <a:pt x="18442" y="11171"/>
                  </a:lnTo>
                  <a:lnTo>
                    <a:pt x="18457" y="11173"/>
                  </a:lnTo>
                  <a:lnTo>
                    <a:pt x="18459" y="11200"/>
                  </a:lnTo>
                  <a:lnTo>
                    <a:pt x="18429" y="11236"/>
                  </a:lnTo>
                  <a:lnTo>
                    <a:pt x="18447" y="11312"/>
                  </a:lnTo>
                  <a:lnTo>
                    <a:pt x="18410" y="11348"/>
                  </a:lnTo>
                  <a:lnTo>
                    <a:pt x="18423" y="11393"/>
                  </a:lnTo>
                  <a:lnTo>
                    <a:pt x="18439" y="11398"/>
                  </a:lnTo>
                  <a:lnTo>
                    <a:pt x="18437" y="11434"/>
                  </a:lnTo>
                  <a:lnTo>
                    <a:pt x="18395" y="11485"/>
                  </a:lnTo>
                  <a:lnTo>
                    <a:pt x="18388" y="11525"/>
                  </a:lnTo>
                  <a:lnTo>
                    <a:pt x="18353" y="11556"/>
                  </a:lnTo>
                  <a:lnTo>
                    <a:pt x="18350" y="11586"/>
                  </a:lnTo>
                  <a:lnTo>
                    <a:pt x="18315" y="11632"/>
                  </a:lnTo>
                  <a:lnTo>
                    <a:pt x="18283" y="11779"/>
                  </a:lnTo>
                  <a:lnTo>
                    <a:pt x="18263" y="11790"/>
                  </a:lnTo>
                  <a:lnTo>
                    <a:pt x="18257" y="11830"/>
                  </a:lnTo>
                  <a:lnTo>
                    <a:pt x="18272" y="11842"/>
                  </a:lnTo>
                  <a:lnTo>
                    <a:pt x="18264" y="11860"/>
                  </a:lnTo>
                  <a:lnTo>
                    <a:pt x="18218" y="11891"/>
                  </a:lnTo>
                  <a:lnTo>
                    <a:pt x="18217" y="11926"/>
                  </a:lnTo>
                  <a:lnTo>
                    <a:pt x="18185" y="11942"/>
                  </a:lnTo>
                  <a:lnTo>
                    <a:pt x="18189" y="11996"/>
                  </a:lnTo>
                  <a:lnTo>
                    <a:pt x="18172" y="12001"/>
                  </a:lnTo>
                  <a:lnTo>
                    <a:pt x="18188" y="12034"/>
                  </a:lnTo>
                  <a:lnTo>
                    <a:pt x="18148" y="12090"/>
                  </a:lnTo>
                  <a:lnTo>
                    <a:pt x="18145" y="12081"/>
                  </a:lnTo>
                  <a:lnTo>
                    <a:pt x="18120" y="12074"/>
                  </a:lnTo>
                  <a:lnTo>
                    <a:pt x="18133" y="12110"/>
                  </a:lnTo>
                  <a:lnTo>
                    <a:pt x="18133" y="12150"/>
                  </a:lnTo>
                  <a:lnTo>
                    <a:pt x="18093" y="12168"/>
                  </a:lnTo>
                  <a:lnTo>
                    <a:pt x="18103" y="12186"/>
                  </a:lnTo>
                  <a:lnTo>
                    <a:pt x="18046" y="12256"/>
                  </a:lnTo>
                  <a:lnTo>
                    <a:pt x="18020" y="12300"/>
                  </a:lnTo>
                  <a:lnTo>
                    <a:pt x="17995" y="12301"/>
                  </a:lnTo>
                  <a:lnTo>
                    <a:pt x="17989" y="12325"/>
                  </a:lnTo>
                  <a:lnTo>
                    <a:pt x="17941" y="12333"/>
                  </a:lnTo>
                  <a:lnTo>
                    <a:pt x="17903" y="12373"/>
                  </a:lnTo>
                  <a:lnTo>
                    <a:pt x="17881" y="12350"/>
                  </a:lnTo>
                  <a:lnTo>
                    <a:pt x="17863" y="12370"/>
                  </a:lnTo>
                  <a:lnTo>
                    <a:pt x="17809" y="12336"/>
                  </a:lnTo>
                  <a:lnTo>
                    <a:pt x="17756" y="12321"/>
                  </a:lnTo>
                  <a:lnTo>
                    <a:pt x="17752" y="12261"/>
                  </a:lnTo>
                  <a:lnTo>
                    <a:pt x="17733" y="12244"/>
                  </a:lnTo>
                  <a:lnTo>
                    <a:pt x="17691" y="12263"/>
                  </a:lnTo>
                  <a:lnTo>
                    <a:pt x="17655" y="12239"/>
                  </a:lnTo>
                  <a:lnTo>
                    <a:pt x="17645" y="12258"/>
                  </a:lnTo>
                  <a:lnTo>
                    <a:pt x="17646" y="12289"/>
                  </a:lnTo>
                  <a:lnTo>
                    <a:pt x="17615" y="12313"/>
                  </a:lnTo>
                  <a:lnTo>
                    <a:pt x="17611" y="12375"/>
                  </a:lnTo>
                  <a:lnTo>
                    <a:pt x="17589" y="12390"/>
                  </a:lnTo>
                  <a:lnTo>
                    <a:pt x="17575" y="12448"/>
                  </a:lnTo>
                  <a:lnTo>
                    <a:pt x="17561" y="12432"/>
                  </a:lnTo>
                  <a:lnTo>
                    <a:pt x="17516" y="12440"/>
                  </a:lnTo>
                  <a:lnTo>
                    <a:pt x="17505" y="12490"/>
                  </a:lnTo>
                  <a:lnTo>
                    <a:pt x="17494" y="12489"/>
                  </a:lnTo>
                  <a:lnTo>
                    <a:pt x="17494" y="12489"/>
                  </a:lnTo>
                  <a:close/>
                  <a:moveTo>
                    <a:pt x="5680" y="12607"/>
                  </a:moveTo>
                  <a:lnTo>
                    <a:pt x="5638" y="12577"/>
                  </a:lnTo>
                  <a:lnTo>
                    <a:pt x="5436" y="12617"/>
                  </a:lnTo>
                  <a:lnTo>
                    <a:pt x="5680" y="12607"/>
                  </a:lnTo>
                  <a:lnTo>
                    <a:pt x="5680" y="12607"/>
                  </a:lnTo>
                  <a:close/>
                  <a:moveTo>
                    <a:pt x="20017" y="11884"/>
                  </a:moveTo>
                  <a:lnTo>
                    <a:pt x="20032" y="11890"/>
                  </a:lnTo>
                  <a:lnTo>
                    <a:pt x="20062" y="11869"/>
                  </a:lnTo>
                  <a:lnTo>
                    <a:pt x="20068" y="11843"/>
                  </a:lnTo>
                  <a:lnTo>
                    <a:pt x="20042" y="11854"/>
                  </a:lnTo>
                  <a:lnTo>
                    <a:pt x="20017" y="11884"/>
                  </a:lnTo>
                  <a:lnTo>
                    <a:pt x="20017" y="11884"/>
                  </a:lnTo>
                  <a:close/>
                  <a:moveTo>
                    <a:pt x="17480" y="2140"/>
                  </a:moveTo>
                  <a:lnTo>
                    <a:pt x="17494" y="2135"/>
                  </a:lnTo>
                  <a:lnTo>
                    <a:pt x="17501" y="2115"/>
                  </a:lnTo>
                  <a:lnTo>
                    <a:pt x="17483" y="2100"/>
                  </a:lnTo>
                  <a:lnTo>
                    <a:pt x="17471" y="2115"/>
                  </a:lnTo>
                  <a:lnTo>
                    <a:pt x="17480" y="2140"/>
                  </a:lnTo>
                  <a:lnTo>
                    <a:pt x="17480" y="2140"/>
                  </a:lnTo>
                  <a:close/>
                  <a:moveTo>
                    <a:pt x="17351" y="2113"/>
                  </a:moveTo>
                  <a:lnTo>
                    <a:pt x="17373" y="2110"/>
                  </a:lnTo>
                  <a:lnTo>
                    <a:pt x="17385" y="2091"/>
                  </a:lnTo>
                  <a:lnTo>
                    <a:pt x="17343" y="2080"/>
                  </a:lnTo>
                  <a:lnTo>
                    <a:pt x="17334" y="2095"/>
                  </a:lnTo>
                  <a:lnTo>
                    <a:pt x="17351" y="2113"/>
                  </a:lnTo>
                  <a:lnTo>
                    <a:pt x="17351" y="2113"/>
                  </a:lnTo>
                  <a:close/>
                  <a:moveTo>
                    <a:pt x="17222" y="2159"/>
                  </a:moveTo>
                  <a:lnTo>
                    <a:pt x="17236" y="2158"/>
                  </a:lnTo>
                  <a:lnTo>
                    <a:pt x="17248" y="2147"/>
                  </a:lnTo>
                  <a:lnTo>
                    <a:pt x="17241" y="2117"/>
                  </a:lnTo>
                  <a:lnTo>
                    <a:pt x="17216" y="2110"/>
                  </a:lnTo>
                  <a:lnTo>
                    <a:pt x="17201" y="2132"/>
                  </a:lnTo>
                  <a:lnTo>
                    <a:pt x="17222" y="2159"/>
                  </a:lnTo>
                  <a:lnTo>
                    <a:pt x="17222" y="2159"/>
                  </a:lnTo>
                  <a:close/>
                  <a:moveTo>
                    <a:pt x="20192" y="5794"/>
                  </a:moveTo>
                  <a:lnTo>
                    <a:pt x="20181" y="5799"/>
                  </a:lnTo>
                  <a:lnTo>
                    <a:pt x="20193" y="5834"/>
                  </a:lnTo>
                  <a:lnTo>
                    <a:pt x="20208" y="5814"/>
                  </a:lnTo>
                  <a:lnTo>
                    <a:pt x="20209" y="5794"/>
                  </a:lnTo>
                  <a:lnTo>
                    <a:pt x="20198" y="5785"/>
                  </a:lnTo>
                  <a:lnTo>
                    <a:pt x="20192" y="5794"/>
                  </a:lnTo>
                  <a:lnTo>
                    <a:pt x="20192" y="5794"/>
                  </a:lnTo>
                  <a:close/>
                  <a:moveTo>
                    <a:pt x="20146" y="5727"/>
                  </a:moveTo>
                  <a:lnTo>
                    <a:pt x="20182" y="5761"/>
                  </a:lnTo>
                  <a:lnTo>
                    <a:pt x="20197" y="5756"/>
                  </a:lnTo>
                  <a:lnTo>
                    <a:pt x="20199" y="5740"/>
                  </a:lnTo>
                  <a:lnTo>
                    <a:pt x="20176" y="5709"/>
                  </a:lnTo>
                  <a:lnTo>
                    <a:pt x="20153" y="5710"/>
                  </a:lnTo>
                  <a:lnTo>
                    <a:pt x="20146" y="5727"/>
                  </a:lnTo>
                  <a:lnTo>
                    <a:pt x="20146" y="5727"/>
                  </a:lnTo>
                  <a:close/>
                  <a:moveTo>
                    <a:pt x="3210" y="3648"/>
                  </a:moveTo>
                  <a:lnTo>
                    <a:pt x="3223" y="3643"/>
                  </a:lnTo>
                  <a:lnTo>
                    <a:pt x="3233" y="3626"/>
                  </a:lnTo>
                  <a:lnTo>
                    <a:pt x="3279" y="3595"/>
                  </a:lnTo>
                  <a:lnTo>
                    <a:pt x="3285" y="3571"/>
                  </a:lnTo>
                  <a:lnTo>
                    <a:pt x="3274" y="3569"/>
                  </a:lnTo>
                  <a:lnTo>
                    <a:pt x="3237" y="3596"/>
                  </a:lnTo>
                  <a:lnTo>
                    <a:pt x="3215" y="3603"/>
                  </a:lnTo>
                  <a:lnTo>
                    <a:pt x="3197" y="3626"/>
                  </a:lnTo>
                  <a:lnTo>
                    <a:pt x="3210" y="3648"/>
                  </a:lnTo>
                  <a:lnTo>
                    <a:pt x="3210" y="3648"/>
                  </a:lnTo>
                  <a:close/>
                  <a:moveTo>
                    <a:pt x="3001" y="4746"/>
                  </a:moveTo>
                  <a:lnTo>
                    <a:pt x="3052" y="4747"/>
                  </a:lnTo>
                  <a:lnTo>
                    <a:pt x="3101" y="4723"/>
                  </a:lnTo>
                  <a:lnTo>
                    <a:pt x="3142" y="4704"/>
                  </a:lnTo>
                  <a:lnTo>
                    <a:pt x="3174" y="4711"/>
                  </a:lnTo>
                  <a:lnTo>
                    <a:pt x="3190" y="4731"/>
                  </a:lnTo>
                  <a:lnTo>
                    <a:pt x="3228" y="4740"/>
                  </a:lnTo>
                  <a:lnTo>
                    <a:pt x="3254" y="4725"/>
                  </a:lnTo>
                  <a:lnTo>
                    <a:pt x="3240" y="4706"/>
                  </a:lnTo>
                  <a:lnTo>
                    <a:pt x="3242" y="4682"/>
                  </a:lnTo>
                  <a:lnTo>
                    <a:pt x="3257" y="4687"/>
                  </a:lnTo>
                  <a:lnTo>
                    <a:pt x="3273" y="4721"/>
                  </a:lnTo>
                  <a:lnTo>
                    <a:pt x="3301" y="4735"/>
                  </a:lnTo>
                  <a:lnTo>
                    <a:pt x="3351" y="4735"/>
                  </a:lnTo>
                  <a:lnTo>
                    <a:pt x="3359" y="4717"/>
                  </a:lnTo>
                  <a:lnTo>
                    <a:pt x="3385" y="4710"/>
                  </a:lnTo>
                  <a:lnTo>
                    <a:pt x="3402" y="4668"/>
                  </a:lnTo>
                  <a:lnTo>
                    <a:pt x="3400" y="4631"/>
                  </a:lnTo>
                  <a:lnTo>
                    <a:pt x="3422" y="4594"/>
                  </a:lnTo>
                  <a:lnTo>
                    <a:pt x="3427" y="4563"/>
                  </a:lnTo>
                  <a:lnTo>
                    <a:pt x="3403" y="4543"/>
                  </a:lnTo>
                  <a:lnTo>
                    <a:pt x="3385" y="4501"/>
                  </a:lnTo>
                  <a:lnTo>
                    <a:pt x="3353" y="4494"/>
                  </a:lnTo>
                  <a:lnTo>
                    <a:pt x="3329" y="4494"/>
                  </a:lnTo>
                  <a:lnTo>
                    <a:pt x="3317" y="4477"/>
                  </a:lnTo>
                  <a:lnTo>
                    <a:pt x="3336" y="4468"/>
                  </a:lnTo>
                  <a:lnTo>
                    <a:pt x="3364" y="4475"/>
                  </a:lnTo>
                  <a:lnTo>
                    <a:pt x="3387" y="4468"/>
                  </a:lnTo>
                  <a:lnTo>
                    <a:pt x="3404" y="4495"/>
                  </a:lnTo>
                  <a:lnTo>
                    <a:pt x="3404" y="4515"/>
                  </a:lnTo>
                  <a:lnTo>
                    <a:pt x="3422" y="4525"/>
                  </a:lnTo>
                  <a:lnTo>
                    <a:pt x="3438" y="4503"/>
                  </a:lnTo>
                  <a:lnTo>
                    <a:pt x="3425" y="4452"/>
                  </a:lnTo>
                  <a:lnTo>
                    <a:pt x="3389" y="4404"/>
                  </a:lnTo>
                  <a:lnTo>
                    <a:pt x="3356" y="4358"/>
                  </a:lnTo>
                  <a:lnTo>
                    <a:pt x="3365" y="4339"/>
                  </a:lnTo>
                  <a:lnTo>
                    <a:pt x="3389" y="4366"/>
                  </a:lnTo>
                  <a:lnTo>
                    <a:pt x="3394" y="4391"/>
                  </a:lnTo>
                  <a:lnTo>
                    <a:pt x="3426" y="4406"/>
                  </a:lnTo>
                  <a:lnTo>
                    <a:pt x="3456" y="4414"/>
                  </a:lnTo>
                  <a:lnTo>
                    <a:pt x="3464" y="4395"/>
                  </a:lnTo>
                  <a:lnTo>
                    <a:pt x="3461" y="4372"/>
                  </a:lnTo>
                  <a:lnTo>
                    <a:pt x="3446" y="4359"/>
                  </a:lnTo>
                  <a:lnTo>
                    <a:pt x="3449" y="4338"/>
                  </a:lnTo>
                  <a:lnTo>
                    <a:pt x="3469" y="4303"/>
                  </a:lnTo>
                  <a:lnTo>
                    <a:pt x="3465" y="4272"/>
                  </a:lnTo>
                  <a:lnTo>
                    <a:pt x="3439" y="4240"/>
                  </a:lnTo>
                  <a:lnTo>
                    <a:pt x="3403" y="4194"/>
                  </a:lnTo>
                  <a:lnTo>
                    <a:pt x="3428" y="4191"/>
                  </a:lnTo>
                  <a:lnTo>
                    <a:pt x="3456" y="4216"/>
                  </a:lnTo>
                  <a:lnTo>
                    <a:pt x="3478" y="4210"/>
                  </a:lnTo>
                  <a:lnTo>
                    <a:pt x="3493" y="4173"/>
                  </a:lnTo>
                  <a:lnTo>
                    <a:pt x="3483" y="4163"/>
                  </a:lnTo>
                  <a:lnTo>
                    <a:pt x="3462" y="4162"/>
                  </a:lnTo>
                  <a:lnTo>
                    <a:pt x="3464" y="4118"/>
                  </a:lnTo>
                  <a:lnTo>
                    <a:pt x="3484" y="4112"/>
                  </a:lnTo>
                  <a:lnTo>
                    <a:pt x="3514" y="4133"/>
                  </a:lnTo>
                  <a:lnTo>
                    <a:pt x="3558" y="4150"/>
                  </a:lnTo>
                  <a:lnTo>
                    <a:pt x="3573" y="4131"/>
                  </a:lnTo>
                  <a:lnTo>
                    <a:pt x="3548" y="4114"/>
                  </a:lnTo>
                  <a:lnTo>
                    <a:pt x="3544" y="4096"/>
                  </a:lnTo>
                  <a:lnTo>
                    <a:pt x="3571" y="4098"/>
                  </a:lnTo>
                  <a:lnTo>
                    <a:pt x="3591" y="4107"/>
                  </a:lnTo>
                  <a:lnTo>
                    <a:pt x="3616" y="4085"/>
                  </a:lnTo>
                  <a:lnTo>
                    <a:pt x="3618" y="4051"/>
                  </a:lnTo>
                  <a:lnTo>
                    <a:pt x="3607" y="4038"/>
                  </a:lnTo>
                  <a:lnTo>
                    <a:pt x="3613" y="4025"/>
                  </a:lnTo>
                  <a:lnTo>
                    <a:pt x="3657" y="4003"/>
                  </a:lnTo>
                  <a:lnTo>
                    <a:pt x="3666" y="3980"/>
                  </a:lnTo>
                  <a:lnTo>
                    <a:pt x="3637" y="3960"/>
                  </a:lnTo>
                  <a:lnTo>
                    <a:pt x="3624" y="3935"/>
                  </a:lnTo>
                  <a:lnTo>
                    <a:pt x="3642" y="3907"/>
                  </a:lnTo>
                  <a:lnTo>
                    <a:pt x="3657" y="3935"/>
                  </a:lnTo>
                  <a:lnTo>
                    <a:pt x="3679" y="3919"/>
                  </a:lnTo>
                  <a:lnTo>
                    <a:pt x="3727" y="3857"/>
                  </a:lnTo>
                  <a:lnTo>
                    <a:pt x="3739" y="3819"/>
                  </a:lnTo>
                  <a:lnTo>
                    <a:pt x="3759" y="3801"/>
                  </a:lnTo>
                  <a:lnTo>
                    <a:pt x="3764" y="3759"/>
                  </a:lnTo>
                  <a:lnTo>
                    <a:pt x="3813" y="3728"/>
                  </a:lnTo>
                  <a:lnTo>
                    <a:pt x="3840" y="3679"/>
                  </a:lnTo>
                  <a:lnTo>
                    <a:pt x="3859" y="3618"/>
                  </a:lnTo>
                  <a:lnTo>
                    <a:pt x="3887" y="3616"/>
                  </a:lnTo>
                  <a:lnTo>
                    <a:pt x="3950" y="3568"/>
                  </a:lnTo>
                  <a:lnTo>
                    <a:pt x="4019" y="3489"/>
                  </a:lnTo>
                  <a:lnTo>
                    <a:pt x="4074" y="3445"/>
                  </a:lnTo>
                  <a:lnTo>
                    <a:pt x="4094" y="3441"/>
                  </a:lnTo>
                  <a:lnTo>
                    <a:pt x="4140" y="3402"/>
                  </a:lnTo>
                  <a:lnTo>
                    <a:pt x="4193" y="3385"/>
                  </a:lnTo>
                  <a:lnTo>
                    <a:pt x="4226" y="3360"/>
                  </a:lnTo>
                  <a:lnTo>
                    <a:pt x="4274" y="3301"/>
                  </a:lnTo>
                  <a:lnTo>
                    <a:pt x="4301" y="3284"/>
                  </a:lnTo>
                  <a:lnTo>
                    <a:pt x="4320" y="3287"/>
                  </a:lnTo>
                  <a:lnTo>
                    <a:pt x="4346" y="3276"/>
                  </a:lnTo>
                  <a:lnTo>
                    <a:pt x="4348" y="3254"/>
                  </a:lnTo>
                  <a:lnTo>
                    <a:pt x="4338" y="3237"/>
                  </a:lnTo>
                  <a:lnTo>
                    <a:pt x="4354" y="3206"/>
                  </a:lnTo>
                  <a:lnTo>
                    <a:pt x="4350" y="3178"/>
                  </a:lnTo>
                  <a:lnTo>
                    <a:pt x="4350" y="3130"/>
                  </a:lnTo>
                  <a:lnTo>
                    <a:pt x="4338" y="3122"/>
                  </a:lnTo>
                  <a:lnTo>
                    <a:pt x="4316" y="3118"/>
                  </a:lnTo>
                  <a:lnTo>
                    <a:pt x="4313" y="3075"/>
                  </a:lnTo>
                  <a:lnTo>
                    <a:pt x="4329" y="3033"/>
                  </a:lnTo>
                  <a:lnTo>
                    <a:pt x="4320" y="3018"/>
                  </a:lnTo>
                  <a:lnTo>
                    <a:pt x="4285" y="3013"/>
                  </a:lnTo>
                  <a:lnTo>
                    <a:pt x="4267" y="2995"/>
                  </a:lnTo>
                  <a:lnTo>
                    <a:pt x="4236" y="2990"/>
                  </a:lnTo>
                  <a:lnTo>
                    <a:pt x="4217" y="2965"/>
                  </a:lnTo>
                  <a:lnTo>
                    <a:pt x="4216" y="2937"/>
                  </a:lnTo>
                  <a:lnTo>
                    <a:pt x="4203" y="2920"/>
                  </a:lnTo>
                  <a:lnTo>
                    <a:pt x="4164" y="2944"/>
                  </a:lnTo>
                  <a:lnTo>
                    <a:pt x="4156" y="2962"/>
                  </a:lnTo>
                  <a:lnTo>
                    <a:pt x="4136" y="2954"/>
                  </a:lnTo>
                  <a:lnTo>
                    <a:pt x="4109" y="2941"/>
                  </a:lnTo>
                  <a:lnTo>
                    <a:pt x="4080" y="2950"/>
                  </a:lnTo>
                  <a:lnTo>
                    <a:pt x="4039" y="2977"/>
                  </a:lnTo>
                  <a:lnTo>
                    <a:pt x="4030" y="3007"/>
                  </a:lnTo>
                  <a:lnTo>
                    <a:pt x="4009" y="3023"/>
                  </a:lnTo>
                  <a:lnTo>
                    <a:pt x="3985" y="3028"/>
                  </a:lnTo>
                  <a:lnTo>
                    <a:pt x="3964" y="3049"/>
                  </a:lnTo>
                  <a:lnTo>
                    <a:pt x="3961" y="3073"/>
                  </a:lnTo>
                  <a:lnTo>
                    <a:pt x="3935" y="3101"/>
                  </a:lnTo>
                  <a:lnTo>
                    <a:pt x="3932" y="3118"/>
                  </a:lnTo>
                  <a:lnTo>
                    <a:pt x="3953" y="3152"/>
                  </a:lnTo>
                  <a:lnTo>
                    <a:pt x="3955" y="3175"/>
                  </a:lnTo>
                  <a:lnTo>
                    <a:pt x="3926" y="3175"/>
                  </a:lnTo>
                  <a:lnTo>
                    <a:pt x="3911" y="3192"/>
                  </a:lnTo>
                  <a:lnTo>
                    <a:pt x="3911" y="3217"/>
                  </a:lnTo>
                  <a:lnTo>
                    <a:pt x="3894" y="3229"/>
                  </a:lnTo>
                  <a:lnTo>
                    <a:pt x="3875" y="3254"/>
                  </a:lnTo>
                  <a:lnTo>
                    <a:pt x="3815" y="3293"/>
                  </a:lnTo>
                  <a:lnTo>
                    <a:pt x="3794" y="3310"/>
                  </a:lnTo>
                  <a:lnTo>
                    <a:pt x="3780" y="3304"/>
                  </a:lnTo>
                  <a:lnTo>
                    <a:pt x="3753" y="3304"/>
                  </a:lnTo>
                  <a:lnTo>
                    <a:pt x="3726" y="3323"/>
                  </a:lnTo>
                  <a:lnTo>
                    <a:pt x="3698" y="3366"/>
                  </a:lnTo>
                  <a:lnTo>
                    <a:pt x="3673" y="3382"/>
                  </a:lnTo>
                  <a:lnTo>
                    <a:pt x="3659" y="3373"/>
                  </a:lnTo>
                  <a:lnTo>
                    <a:pt x="3649" y="3348"/>
                  </a:lnTo>
                  <a:lnTo>
                    <a:pt x="3634" y="3348"/>
                  </a:lnTo>
                  <a:lnTo>
                    <a:pt x="3630" y="3371"/>
                  </a:lnTo>
                  <a:lnTo>
                    <a:pt x="3634" y="3408"/>
                  </a:lnTo>
                  <a:lnTo>
                    <a:pt x="3624" y="3420"/>
                  </a:lnTo>
                  <a:lnTo>
                    <a:pt x="3613" y="3391"/>
                  </a:lnTo>
                  <a:lnTo>
                    <a:pt x="3597" y="3362"/>
                  </a:lnTo>
                  <a:lnTo>
                    <a:pt x="3545" y="3368"/>
                  </a:lnTo>
                  <a:lnTo>
                    <a:pt x="3481" y="3384"/>
                  </a:lnTo>
                  <a:lnTo>
                    <a:pt x="3468" y="3398"/>
                  </a:lnTo>
                  <a:lnTo>
                    <a:pt x="3443" y="3402"/>
                  </a:lnTo>
                  <a:lnTo>
                    <a:pt x="3433" y="3419"/>
                  </a:lnTo>
                  <a:lnTo>
                    <a:pt x="3453" y="3464"/>
                  </a:lnTo>
                  <a:lnTo>
                    <a:pt x="3467" y="3477"/>
                  </a:lnTo>
                  <a:lnTo>
                    <a:pt x="3463" y="3492"/>
                  </a:lnTo>
                  <a:lnTo>
                    <a:pt x="3447" y="3499"/>
                  </a:lnTo>
                  <a:lnTo>
                    <a:pt x="3426" y="3528"/>
                  </a:lnTo>
                  <a:lnTo>
                    <a:pt x="3412" y="3523"/>
                  </a:lnTo>
                  <a:lnTo>
                    <a:pt x="3414" y="3504"/>
                  </a:lnTo>
                  <a:lnTo>
                    <a:pt x="3427" y="3490"/>
                  </a:lnTo>
                  <a:lnTo>
                    <a:pt x="3427" y="3466"/>
                  </a:lnTo>
                  <a:lnTo>
                    <a:pt x="3405" y="3466"/>
                  </a:lnTo>
                  <a:lnTo>
                    <a:pt x="3377" y="3505"/>
                  </a:lnTo>
                  <a:lnTo>
                    <a:pt x="3353" y="3522"/>
                  </a:lnTo>
                  <a:lnTo>
                    <a:pt x="3354" y="3547"/>
                  </a:lnTo>
                  <a:lnTo>
                    <a:pt x="3375" y="3557"/>
                  </a:lnTo>
                  <a:lnTo>
                    <a:pt x="3358" y="3571"/>
                  </a:lnTo>
                  <a:lnTo>
                    <a:pt x="3345" y="3598"/>
                  </a:lnTo>
                  <a:lnTo>
                    <a:pt x="3307" y="3599"/>
                  </a:lnTo>
                  <a:lnTo>
                    <a:pt x="3286" y="3617"/>
                  </a:lnTo>
                  <a:lnTo>
                    <a:pt x="3281" y="3636"/>
                  </a:lnTo>
                  <a:lnTo>
                    <a:pt x="3250" y="3648"/>
                  </a:lnTo>
                  <a:lnTo>
                    <a:pt x="3231" y="3667"/>
                  </a:lnTo>
                  <a:lnTo>
                    <a:pt x="3224" y="3714"/>
                  </a:lnTo>
                  <a:lnTo>
                    <a:pt x="3234" y="3726"/>
                  </a:lnTo>
                  <a:lnTo>
                    <a:pt x="3254" y="3730"/>
                  </a:lnTo>
                  <a:lnTo>
                    <a:pt x="3228" y="3753"/>
                  </a:lnTo>
                  <a:lnTo>
                    <a:pt x="3178" y="3754"/>
                  </a:lnTo>
                  <a:lnTo>
                    <a:pt x="3160" y="3769"/>
                  </a:lnTo>
                  <a:lnTo>
                    <a:pt x="3153" y="3814"/>
                  </a:lnTo>
                  <a:lnTo>
                    <a:pt x="3158" y="3840"/>
                  </a:lnTo>
                  <a:lnTo>
                    <a:pt x="3174" y="3841"/>
                  </a:lnTo>
                  <a:lnTo>
                    <a:pt x="3199" y="3836"/>
                  </a:lnTo>
                  <a:lnTo>
                    <a:pt x="3209" y="3850"/>
                  </a:lnTo>
                  <a:lnTo>
                    <a:pt x="3204" y="3868"/>
                  </a:lnTo>
                  <a:lnTo>
                    <a:pt x="3207" y="3896"/>
                  </a:lnTo>
                  <a:lnTo>
                    <a:pt x="3184" y="3915"/>
                  </a:lnTo>
                  <a:lnTo>
                    <a:pt x="3164" y="3908"/>
                  </a:lnTo>
                  <a:lnTo>
                    <a:pt x="3123" y="3898"/>
                  </a:lnTo>
                  <a:lnTo>
                    <a:pt x="3087" y="3917"/>
                  </a:lnTo>
                  <a:lnTo>
                    <a:pt x="3077" y="3941"/>
                  </a:lnTo>
                  <a:lnTo>
                    <a:pt x="3077" y="3965"/>
                  </a:lnTo>
                  <a:lnTo>
                    <a:pt x="3063" y="3994"/>
                  </a:lnTo>
                  <a:lnTo>
                    <a:pt x="3032" y="4020"/>
                  </a:lnTo>
                  <a:lnTo>
                    <a:pt x="3008" y="4007"/>
                  </a:lnTo>
                  <a:lnTo>
                    <a:pt x="2990" y="3984"/>
                  </a:lnTo>
                  <a:lnTo>
                    <a:pt x="2982" y="3960"/>
                  </a:lnTo>
                  <a:lnTo>
                    <a:pt x="2969" y="3967"/>
                  </a:lnTo>
                  <a:lnTo>
                    <a:pt x="2959" y="4010"/>
                  </a:lnTo>
                  <a:lnTo>
                    <a:pt x="2965" y="4047"/>
                  </a:lnTo>
                  <a:lnTo>
                    <a:pt x="2996" y="4072"/>
                  </a:lnTo>
                  <a:lnTo>
                    <a:pt x="3018" y="4066"/>
                  </a:lnTo>
                  <a:lnTo>
                    <a:pt x="3029" y="4070"/>
                  </a:lnTo>
                  <a:lnTo>
                    <a:pt x="3031" y="4093"/>
                  </a:lnTo>
                  <a:lnTo>
                    <a:pt x="3015" y="4129"/>
                  </a:lnTo>
                  <a:lnTo>
                    <a:pt x="3020" y="4144"/>
                  </a:lnTo>
                  <a:lnTo>
                    <a:pt x="3040" y="4155"/>
                  </a:lnTo>
                  <a:lnTo>
                    <a:pt x="3058" y="4135"/>
                  </a:lnTo>
                  <a:lnTo>
                    <a:pt x="3072" y="4135"/>
                  </a:lnTo>
                  <a:lnTo>
                    <a:pt x="3087" y="4145"/>
                  </a:lnTo>
                  <a:lnTo>
                    <a:pt x="3121" y="4145"/>
                  </a:lnTo>
                  <a:lnTo>
                    <a:pt x="3142" y="4131"/>
                  </a:lnTo>
                  <a:lnTo>
                    <a:pt x="3151" y="4139"/>
                  </a:lnTo>
                  <a:lnTo>
                    <a:pt x="3140" y="4163"/>
                  </a:lnTo>
                  <a:lnTo>
                    <a:pt x="3113" y="4169"/>
                  </a:lnTo>
                  <a:lnTo>
                    <a:pt x="3072" y="4169"/>
                  </a:lnTo>
                  <a:lnTo>
                    <a:pt x="3057" y="4188"/>
                  </a:lnTo>
                  <a:lnTo>
                    <a:pt x="3037" y="4180"/>
                  </a:lnTo>
                  <a:lnTo>
                    <a:pt x="3025" y="4202"/>
                  </a:lnTo>
                  <a:lnTo>
                    <a:pt x="3036" y="4238"/>
                  </a:lnTo>
                  <a:lnTo>
                    <a:pt x="3063" y="4253"/>
                  </a:lnTo>
                  <a:lnTo>
                    <a:pt x="3085" y="4257"/>
                  </a:lnTo>
                  <a:lnTo>
                    <a:pt x="3108" y="4248"/>
                  </a:lnTo>
                  <a:lnTo>
                    <a:pt x="3119" y="4259"/>
                  </a:lnTo>
                  <a:lnTo>
                    <a:pt x="3110" y="4272"/>
                  </a:lnTo>
                  <a:lnTo>
                    <a:pt x="3072" y="4288"/>
                  </a:lnTo>
                  <a:lnTo>
                    <a:pt x="3032" y="4287"/>
                  </a:lnTo>
                  <a:lnTo>
                    <a:pt x="3013" y="4301"/>
                  </a:lnTo>
                  <a:lnTo>
                    <a:pt x="3010" y="4320"/>
                  </a:lnTo>
                  <a:lnTo>
                    <a:pt x="3026" y="4331"/>
                  </a:lnTo>
                  <a:lnTo>
                    <a:pt x="3056" y="4327"/>
                  </a:lnTo>
                  <a:lnTo>
                    <a:pt x="3090" y="4330"/>
                  </a:lnTo>
                  <a:lnTo>
                    <a:pt x="3090" y="4341"/>
                  </a:lnTo>
                  <a:lnTo>
                    <a:pt x="3068" y="4350"/>
                  </a:lnTo>
                  <a:lnTo>
                    <a:pt x="3034" y="4355"/>
                  </a:lnTo>
                  <a:lnTo>
                    <a:pt x="3036" y="4373"/>
                  </a:lnTo>
                  <a:lnTo>
                    <a:pt x="3048" y="4380"/>
                  </a:lnTo>
                  <a:lnTo>
                    <a:pt x="3090" y="4386"/>
                  </a:lnTo>
                  <a:lnTo>
                    <a:pt x="3137" y="4415"/>
                  </a:lnTo>
                  <a:lnTo>
                    <a:pt x="3164" y="4427"/>
                  </a:lnTo>
                  <a:lnTo>
                    <a:pt x="3164" y="4436"/>
                  </a:lnTo>
                  <a:lnTo>
                    <a:pt x="3167" y="4458"/>
                  </a:lnTo>
                  <a:lnTo>
                    <a:pt x="3144" y="4432"/>
                  </a:lnTo>
                  <a:lnTo>
                    <a:pt x="3110" y="4418"/>
                  </a:lnTo>
                  <a:lnTo>
                    <a:pt x="3081" y="4415"/>
                  </a:lnTo>
                  <a:lnTo>
                    <a:pt x="3053" y="4398"/>
                  </a:lnTo>
                  <a:lnTo>
                    <a:pt x="3023" y="4397"/>
                  </a:lnTo>
                  <a:lnTo>
                    <a:pt x="3002" y="4416"/>
                  </a:lnTo>
                  <a:lnTo>
                    <a:pt x="2997" y="4439"/>
                  </a:lnTo>
                  <a:lnTo>
                    <a:pt x="2984" y="4451"/>
                  </a:lnTo>
                  <a:lnTo>
                    <a:pt x="2985" y="4470"/>
                  </a:lnTo>
                  <a:lnTo>
                    <a:pt x="2997" y="4484"/>
                  </a:lnTo>
                  <a:lnTo>
                    <a:pt x="2993" y="4500"/>
                  </a:lnTo>
                  <a:lnTo>
                    <a:pt x="2977" y="4506"/>
                  </a:lnTo>
                  <a:lnTo>
                    <a:pt x="2961" y="4503"/>
                  </a:lnTo>
                  <a:lnTo>
                    <a:pt x="2942" y="4527"/>
                  </a:lnTo>
                  <a:lnTo>
                    <a:pt x="2932" y="4555"/>
                  </a:lnTo>
                  <a:lnTo>
                    <a:pt x="2937" y="4568"/>
                  </a:lnTo>
                  <a:lnTo>
                    <a:pt x="2927" y="4581"/>
                  </a:lnTo>
                  <a:lnTo>
                    <a:pt x="2899" y="4588"/>
                  </a:lnTo>
                  <a:lnTo>
                    <a:pt x="2898" y="4599"/>
                  </a:lnTo>
                  <a:lnTo>
                    <a:pt x="2935" y="4636"/>
                  </a:lnTo>
                  <a:lnTo>
                    <a:pt x="2965" y="4653"/>
                  </a:lnTo>
                  <a:lnTo>
                    <a:pt x="2980" y="4644"/>
                  </a:lnTo>
                  <a:lnTo>
                    <a:pt x="2988" y="4624"/>
                  </a:lnTo>
                  <a:lnTo>
                    <a:pt x="3012" y="4611"/>
                  </a:lnTo>
                  <a:lnTo>
                    <a:pt x="3056" y="4576"/>
                  </a:lnTo>
                  <a:lnTo>
                    <a:pt x="3090" y="4563"/>
                  </a:lnTo>
                  <a:lnTo>
                    <a:pt x="3125" y="4568"/>
                  </a:lnTo>
                  <a:lnTo>
                    <a:pt x="3141" y="4582"/>
                  </a:lnTo>
                  <a:lnTo>
                    <a:pt x="3140" y="4599"/>
                  </a:lnTo>
                  <a:lnTo>
                    <a:pt x="3125" y="4600"/>
                  </a:lnTo>
                  <a:lnTo>
                    <a:pt x="3104" y="4583"/>
                  </a:lnTo>
                  <a:lnTo>
                    <a:pt x="3085" y="4583"/>
                  </a:lnTo>
                  <a:lnTo>
                    <a:pt x="3073" y="4603"/>
                  </a:lnTo>
                  <a:lnTo>
                    <a:pt x="3028" y="4630"/>
                  </a:lnTo>
                  <a:lnTo>
                    <a:pt x="3009" y="4658"/>
                  </a:lnTo>
                  <a:lnTo>
                    <a:pt x="3002" y="4688"/>
                  </a:lnTo>
                  <a:lnTo>
                    <a:pt x="3012" y="4717"/>
                  </a:lnTo>
                  <a:lnTo>
                    <a:pt x="3004" y="4730"/>
                  </a:lnTo>
                  <a:lnTo>
                    <a:pt x="3004" y="4730"/>
                  </a:lnTo>
                  <a:lnTo>
                    <a:pt x="3003" y="4738"/>
                  </a:lnTo>
                  <a:lnTo>
                    <a:pt x="3002" y="4744"/>
                  </a:lnTo>
                  <a:lnTo>
                    <a:pt x="3001" y="4746"/>
                  </a:lnTo>
                  <a:lnTo>
                    <a:pt x="3001" y="4746"/>
                  </a:lnTo>
                  <a:close/>
                  <a:moveTo>
                    <a:pt x="3156" y="5673"/>
                  </a:moveTo>
                  <a:lnTo>
                    <a:pt x="3169" y="5679"/>
                  </a:lnTo>
                  <a:lnTo>
                    <a:pt x="3172" y="5659"/>
                  </a:lnTo>
                  <a:lnTo>
                    <a:pt x="3156" y="5638"/>
                  </a:lnTo>
                  <a:lnTo>
                    <a:pt x="3172" y="5611"/>
                  </a:lnTo>
                  <a:lnTo>
                    <a:pt x="3161" y="5585"/>
                  </a:lnTo>
                  <a:lnTo>
                    <a:pt x="3123" y="5573"/>
                  </a:lnTo>
                  <a:lnTo>
                    <a:pt x="3115" y="5550"/>
                  </a:lnTo>
                  <a:lnTo>
                    <a:pt x="3093" y="5538"/>
                  </a:lnTo>
                  <a:lnTo>
                    <a:pt x="3054" y="5542"/>
                  </a:lnTo>
                  <a:lnTo>
                    <a:pt x="3030" y="5565"/>
                  </a:lnTo>
                  <a:lnTo>
                    <a:pt x="3035" y="5583"/>
                  </a:lnTo>
                  <a:lnTo>
                    <a:pt x="3058" y="5596"/>
                  </a:lnTo>
                  <a:lnTo>
                    <a:pt x="3075" y="5589"/>
                  </a:lnTo>
                  <a:lnTo>
                    <a:pt x="3100" y="5600"/>
                  </a:lnTo>
                  <a:lnTo>
                    <a:pt x="3103" y="5630"/>
                  </a:lnTo>
                  <a:lnTo>
                    <a:pt x="3131" y="5637"/>
                  </a:lnTo>
                  <a:lnTo>
                    <a:pt x="3156" y="5673"/>
                  </a:lnTo>
                  <a:lnTo>
                    <a:pt x="3156" y="5673"/>
                  </a:lnTo>
                  <a:close/>
                  <a:moveTo>
                    <a:pt x="3770" y="5669"/>
                  </a:moveTo>
                  <a:lnTo>
                    <a:pt x="3732" y="5642"/>
                  </a:lnTo>
                  <a:lnTo>
                    <a:pt x="3712" y="5651"/>
                  </a:lnTo>
                  <a:lnTo>
                    <a:pt x="3686" y="5644"/>
                  </a:lnTo>
                  <a:lnTo>
                    <a:pt x="3661" y="5600"/>
                  </a:lnTo>
                  <a:lnTo>
                    <a:pt x="3626" y="5600"/>
                  </a:lnTo>
                  <a:lnTo>
                    <a:pt x="3570" y="5555"/>
                  </a:lnTo>
                  <a:lnTo>
                    <a:pt x="3550" y="5521"/>
                  </a:lnTo>
                  <a:lnTo>
                    <a:pt x="3513" y="5521"/>
                  </a:lnTo>
                  <a:lnTo>
                    <a:pt x="3471" y="5446"/>
                  </a:lnTo>
                  <a:lnTo>
                    <a:pt x="3411" y="5375"/>
                  </a:lnTo>
                  <a:lnTo>
                    <a:pt x="3389" y="5301"/>
                  </a:lnTo>
                  <a:lnTo>
                    <a:pt x="3357" y="5246"/>
                  </a:lnTo>
                  <a:lnTo>
                    <a:pt x="3355" y="5162"/>
                  </a:lnTo>
                  <a:lnTo>
                    <a:pt x="3330" y="5112"/>
                  </a:lnTo>
                  <a:lnTo>
                    <a:pt x="3315" y="5019"/>
                  </a:lnTo>
                  <a:lnTo>
                    <a:pt x="3308" y="4996"/>
                  </a:lnTo>
                  <a:lnTo>
                    <a:pt x="3323" y="4968"/>
                  </a:lnTo>
                  <a:lnTo>
                    <a:pt x="3320" y="4947"/>
                  </a:lnTo>
                  <a:lnTo>
                    <a:pt x="3290" y="4940"/>
                  </a:lnTo>
                  <a:lnTo>
                    <a:pt x="3264" y="4952"/>
                  </a:lnTo>
                  <a:lnTo>
                    <a:pt x="3243" y="4937"/>
                  </a:lnTo>
                  <a:lnTo>
                    <a:pt x="3251" y="4925"/>
                  </a:lnTo>
                  <a:lnTo>
                    <a:pt x="3297" y="4928"/>
                  </a:lnTo>
                  <a:lnTo>
                    <a:pt x="3335" y="4906"/>
                  </a:lnTo>
                  <a:lnTo>
                    <a:pt x="3342" y="4840"/>
                  </a:lnTo>
                  <a:lnTo>
                    <a:pt x="3334" y="4810"/>
                  </a:lnTo>
                  <a:lnTo>
                    <a:pt x="3305" y="4816"/>
                  </a:lnTo>
                  <a:lnTo>
                    <a:pt x="3274" y="4826"/>
                  </a:lnTo>
                  <a:lnTo>
                    <a:pt x="3286" y="4810"/>
                  </a:lnTo>
                  <a:lnTo>
                    <a:pt x="3332" y="4793"/>
                  </a:lnTo>
                  <a:lnTo>
                    <a:pt x="3341" y="4773"/>
                  </a:lnTo>
                  <a:lnTo>
                    <a:pt x="3327" y="4759"/>
                  </a:lnTo>
                  <a:lnTo>
                    <a:pt x="3264" y="4759"/>
                  </a:lnTo>
                  <a:lnTo>
                    <a:pt x="3181" y="4746"/>
                  </a:lnTo>
                  <a:lnTo>
                    <a:pt x="3149" y="4725"/>
                  </a:lnTo>
                  <a:lnTo>
                    <a:pt x="3123" y="4725"/>
                  </a:lnTo>
                  <a:lnTo>
                    <a:pt x="3062" y="4765"/>
                  </a:lnTo>
                  <a:lnTo>
                    <a:pt x="3004" y="4765"/>
                  </a:lnTo>
                  <a:lnTo>
                    <a:pt x="2983" y="4782"/>
                  </a:lnTo>
                  <a:lnTo>
                    <a:pt x="2939" y="4814"/>
                  </a:lnTo>
                  <a:lnTo>
                    <a:pt x="2935" y="4852"/>
                  </a:lnTo>
                  <a:lnTo>
                    <a:pt x="2924" y="4875"/>
                  </a:lnTo>
                  <a:lnTo>
                    <a:pt x="2933" y="4908"/>
                  </a:lnTo>
                  <a:lnTo>
                    <a:pt x="2962" y="4912"/>
                  </a:lnTo>
                  <a:lnTo>
                    <a:pt x="2975" y="4924"/>
                  </a:lnTo>
                  <a:lnTo>
                    <a:pt x="2967" y="4943"/>
                  </a:lnTo>
                  <a:lnTo>
                    <a:pt x="2937" y="4941"/>
                  </a:lnTo>
                  <a:lnTo>
                    <a:pt x="2901" y="4952"/>
                  </a:lnTo>
                  <a:lnTo>
                    <a:pt x="2872" y="5001"/>
                  </a:lnTo>
                  <a:lnTo>
                    <a:pt x="2870" y="5039"/>
                  </a:lnTo>
                  <a:lnTo>
                    <a:pt x="2885" y="5058"/>
                  </a:lnTo>
                  <a:lnTo>
                    <a:pt x="2913" y="5050"/>
                  </a:lnTo>
                  <a:lnTo>
                    <a:pt x="2956" y="5026"/>
                  </a:lnTo>
                  <a:lnTo>
                    <a:pt x="2963" y="5041"/>
                  </a:lnTo>
                  <a:lnTo>
                    <a:pt x="2933" y="5068"/>
                  </a:lnTo>
                  <a:lnTo>
                    <a:pt x="2926" y="5097"/>
                  </a:lnTo>
                  <a:lnTo>
                    <a:pt x="2945" y="5097"/>
                  </a:lnTo>
                  <a:lnTo>
                    <a:pt x="2967" y="5069"/>
                  </a:lnTo>
                  <a:lnTo>
                    <a:pt x="2989" y="5063"/>
                  </a:lnTo>
                  <a:lnTo>
                    <a:pt x="2996" y="5078"/>
                  </a:lnTo>
                  <a:lnTo>
                    <a:pt x="2970" y="5103"/>
                  </a:lnTo>
                  <a:lnTo>
                    <a:pt x="2963" y="5127"/>
                  </a:lnTo>
                  <a:lnTo>
                    <a:pt x="2988" y="5155"/>
                  </a:lnTo>
                  <a:lnTo>
                    <a:pt x="3023" y="5155"/>
                  </a:lnTo>
                  <a:lnTo>
                    <a:pt x="3002" y="5166"/>
                  </a:lnTo>
                  <a:lnTo>
                    <a:pt x="2980" y="5167"/>
                  </a:lnTo>
                  <a:lnTo>
                    <a:pt x="2957" y="5187"/>
                  </a:lnTo>
                  <a:lnTo>
                    <a:pt x="2958" y="5211"/>
                  </a:lnTo>
                  <a:lnTo>
                    <a:pt x="2977" y="5246"/>
                  </a:lnTo>
                  <a:lnTo>
                    <a:pt x="2962" y="5258"/>
                  </a:lnTo>
                  <a:lnTo>
                    <a:pt x="2945" y="5249"/>
                  </a:lnTo>
                  <a:lnTo>
                    <a:pt x="2914" y="5258"/>
                  </a:lnTo>
                  <a:lnTo>
                    <a:pt x="2889" y="5245"/>
                  </a:lnTo>
                  <a:lnTo>
                    <a:pt x="2867" y="5247"/>
                  </a:lnTo>
                  <a:lnTo>
                    <a:pt x="2838" y="5284"/>
                  </a:lnTo>
                  <a:lnTo>
                    <a:pt x="2839" y="5318"/>
                  </a:lnTo>
                  <a:lnTo>
                    <a:pt x="2848" y="5362"/>
                  </a:lnTo>
                  <a:lnTo>
                    <a:pt x="2841" y="5400"/>
                  </a:lnTo>
                  <a:lnTo>
                    <a:pt x="2850" y="5431"/>
                  </a:lnTo>
                  <a:lnTo>
                    <a:pt x="2896" y="5469"/>
                  </a:lnTo>
                  <a:lnTo>
                    <a:pt x="2897" y="5490"/>
                  </a:lnTo>
                  <a:lnTo>
                    <a:pt x="2943" y="5526"/>
                  </a:lnTo>
                  <a:lnTo>
                    <a:pt x="2974" y="5538"/>
                  </a:lnTo>
                  <a:lnTo>
                    <a:pt x="2990" y="5528"/>
                  </a:lnTo>
                  <a:lnTo>
                    <a:pt x="3018" y="5521"/>
                  </a:lnTo>
                  <a:lnTo>
                    <a:pt x="3046" y="5477"/>
                  </a:lnTo>
                  <a:lnTo>
                    <a:pt x="3035" y="5432"/>
                  </a:lnTo>
                  <a:lnTo>
                    <a:pt x="3042" y="5399"/>
                  </a:lnTo>
                  <a:lnTo>
                    <a:pt x="3063" y="5367"/>
                  </a:lnTo>
                  <a:lnTo>
                    <a:pt x="3048" y="5407"/>
                  </a:lnTo>
                  <a:lnTo>
                    <a:pt x="3046" y="5432"/>
                  </a:lnTo>
                  <a:lnTo>
                    <a:pt x="3061" y="5456"/>
                  </a:lnTo>
                  <a:lnTo>
                    <a:pt x="3073" y="5500"/>
                  </a:lnTo>
                  <a:lnTo>
                    <a:pt x="3094" y="5506"/>
                  </a:lnTo>
                  <a:lnTo>
                    <a:pt x="3116" y="5490"/>
                  </a:lnTo>
                  <a:lnTo>
                    <a:pt x="3116" y="5466"/>
                  </a:lnTo>
                  <a:lnTo>
                    <a:pt x="3135" y="5432"/>
                  </a:lnTo>
                  <a:lnTo>
                    <a:pt x="3143" y="5450"/>
                  </a:lnTo>
                  <a:lnTo>
                    <a:pt x="3138" y="5464"/>
                  </a:lnTo>
                  <a:lnTo>
                    <a:pt x="3140" y="5495"/>
                  </a:lnTo>
                  <a:lnTo>
                    <a:pt x="3173" y="5546"/>
                  </a:lnTo>
                  <a:lnTo>
                    <a:pt x="3212" y="5570"/>
                  </a:lnTo>
                  <a:lnTo>
                    <a:pt x="3240" y="5569"/>
                  </a:lnTo>
                  <a:lnTo>
                    <a:pt x="3262" y="5552"/>
                  </a:lnTo>
                  <a:lnTo>
                    <a:pt x="3279" y="5562"/>
                  </a:lnTo>
                  <a:lnTo>
                    <a:pt x="3271" y="5575"/>
                  </a:lnTo>
                  <a:lnTo>
                    <a:pt x="3252" y="5575"/>
                  </a:lnTo>
                  <a:lnTo>
                    <a:pt x="3241" y="5596"/>
                  </a:lnTo>
                  <a:lnTo>
                    <a:pt x="3217" y="5611"/>
                  </a:lnTo>
                  <a:lnTo>
                    <a:pt x="3211" y="5630"/>
                  </a:lnTo>
                  <a:lnTo>
                    <a:pt x="3242" y="5657"/>
                  </a:lnTo>
                  <a:lnTo>
                    <a:pt x="3245" y="5682"/>
                  </a:lnTo>
                  <a:lnTo>
                    <a:pt x="3224" y="5684"/>
                  </a:lnTo>
                  <a:lnTo>
                    <a:pt x="3205" y="5678"/>
                  </a:lnTo>
                  <a:lnTo>
                    <a:pt x="3206" y="5698"/>
                  </a:lnTo>
                  <a:lnTo>
                    <a:pt x="3224" y="5717"/>
                  </a:lnTo>
                  <a:lnTo>
                    <a:pt x="3275" y="5722"/>
                  </a:lnTo>
                  <a:lnTo>
                    <a:pt x="3310" y="5737"/>
                  </a:lnTo>
                  <a:lnTo>
                    <a:pt x="3345" y="5729"/>
                  </a:lnTo>
                  <a:lnTo>
                    <a:pt x="3388" y="5747"/>
                  </a:lnTo>
                  <a:lnTo>
                    <a:pt x="3385" y="5716"/>
                  </a:lnTo>
                  <a:lnTo>
                    <a:pt x="3404" y="5722"/>
                  </a:lnTo>
                  <a:lnTo>
                    <a:pt x="3416" y="5743"/>
                  </a:lnTo>
                  <a:lnTo>
                    <a:pt x="3429" y="5790"/>
                  </a:lnTo>
                  <a:lnTo>
                    <a:pt x="3456" y="5811"/>
                  </a:lnTo>
                  <a:lnTo>
                    <a:pt x="3478" y="5809"/>
                  </a:lnTo>
                  <a:lnTo>
                    <a:pt x="3502" y="5782"/>
                  </a:lnTo>
                  <a:lnTo>
                    <a:pt x="3495" y="5747"/>
                  </a:lnTo>
                  <a:lnTo>
                    <a:pt x="3450" y="5727"/>
                  </a:lnTo>
                  <a:lnTo>
                    <a:pt x="3435" y="5717"/>
                  </a:lnTo>
                  <a:lnTo>
                    <a:pt x="3449" y="5709"/>
                  </a:lnTo>
                  <a:lnTo>
                    <a:pt x="3474" y="5714"/>
                  </a:lnTo>
                  <a:lnTo>
                    <a:pt x="3508" y="5734"/>
                  </a:lnTo>
                  <a:lnTo>
                    <a:pt x="3522" y="5759"/>
                  </a:lnTo>
                  <a:lnTo>
                    <a:pt x="3538" y="5793"/>
                  </a:lnTo>
                  <a:lnTo>
                    <a:pt x="3550" y="5792"/>
                  </a:lnTo>
                  <a:lnTo>
                    <a:pt x="3558" y="5762"/>
                  </a:lnTo>
                  <a:lnTo>
                    <a:pt x="3572" y="5757"/>
                  </a:lnTo>
                  <a:lnTo>
                    <a:pt x="3591" y="5785"/>
                  </a:lnTo>
                  <a:lnTo>
                    <a:pt x="3629" y="5803"/>
                  </a:lnTo>
                  <a:lnTo>
                    <a:pt x="3654" y="5800"/>
                  </a:lnTo>
                  <a:lnTo>
                    <a:pt x="3654" y="5780"/>
                  </a:lnTo>
                  <a:lnTo>
                    <a:pt x="3625" y="5756"/>
                  </a:lnTo>
                  <a:lnTo>
                    <a:pt x="3625" y="5743"/>
                  </a:lnTo>
                  <a:lnTo>
                    <a:pt x="3640" y="5736"/>
                  </a:lnTo>
                  <a:lnTo>
                    <a:pt x="3673" y="5755"/>
                  </a:lnTo>
                  <a:lnTo>
                    <a:pt x="3687" y="5770"/>
                  </a:lnTo>
                  <a:lnTo>
                    <a:pt x="3697" y="5771"/>
                  </a:lnTo>
                  <a:lnTo>
                    <a:pt x="3707" y="5803"/>
                  </a:lnTo>
                  <a:lnTo>
                    <a:pt x="3728" y="5818"/>
                  </a:lnTo>
                  <a:lnTo>
                    <a:pt x="3743" y="5809"/>
                  </a:lnTo>
                  <a:lnTo>
                    <a:pt x="3749" y="5782"/>
                  </a:lnTo>
                  <a:lnTo>
                    <a:pt x="3736" y="5756"/>
                  </a:lnTo>
                  <a:lnTo>
                    <a:pt x="3716" y="5755"/>
                  </a:lnTo>
                  <a:lnTo>
                    <a:pt x="3698" y="5740"/>
                  </a:lnTo>
                  <a:lnTo>
                    <a:pt x="3704" y="5729"/>
                  </a:lnTo>
                  <a:lnTo>
                    <a:pt x="3721" y="5736"/>
                  </a:lnTo>
                  <a:lnTo>
                    <a:pt x="3740" y="5736"/>
                  </a:lnTo>
                  <a:lnTo>
                    <a:pt x="3762" y="5709"/>
                  </a:lnTo>
                  <a:lnTo>
                    <a:pt x="3771" y="5687"/>
                  </a:lnTo>
                  <a:lnTo>
                    <a:pt x="3770" y="5669"/>
                  </a:lnTo>
                  <a:lnTo>
                    <a:pt x="3770" y="5669"/>
                  </a:lnTo>
                  <a:close/>
                  <a:moveTo>
                    <a:pt x="1197" y="7810"/>
                  </a:moveTo>
                  <a:lnTo>
                    <a:pt x="1181" y="7781"/>
                  </a:lnTo>
                  <a:lnTo>
                    <a:pt x="1193" y="7767"/>
                  </a:lnTo>
                  <a:lnTo>
                    <a:pt x="1189" y="7746"/>
                  </a:lnTo>
                  <a:lnTo>
                    <a:pt x="1166" y="7742"/>
                  </a:lnTo>
                  <a:lnTo>
                    <a:pt x="1145" y="7765"/>
                  </a:lnTo>
                  <a:lnTo>
                    <a:pt x="1146" y="7788"/>
                  </a:lnTo>
                  <a:lnTo>
                    <a:pt x="1171" y="7812"/>
                  </a:lnTo>
                  <a:lnTo>
                    <a:pt x="1179" y="7826"/>
                  </a:lnTo>
                  <a:lnTo>
                    <a:pt x="1193" y="7826"/>
                  </a:lnTo>
                  <a:lnTo>
                    <a:pt x="1197" y="7810"/>
                  </a:lnTo>
                  <a:lnTo>
                    <a:pt x="1197" y="7810"/>
                  </a:lnTo>
                  <a:close/>
                  <a:moveTo>
                    <a:pt x="2084" y="7246"/>
                  </a:moveTo>
                  <a:lnTo>
                    <a:pt x="2100" y="7244"/>
                  </a:lnTo>
                  <a:lnTo>
                    <a:pt x="2098" y="7226"/>
                  </a:lnTo>
                  <a:lnTo>
                    <a:pt x="2080" y="7204"/>
                  </a:lnTo>
                  <a:lnTo>
                    <a:pt x="2062" y="7207"/>
                  </a:lnTo>
                  <a:lnTo>
                    <a:pt x="2061" y="7226"/>
                  </a:lnTo>
                  <a:lnTo>
                    <a:pt x="2084" y="7246"/>
                  </a:lnTo>
                  <a:lnTo>
                    <a:pt x="2084" y="7246"/>
                  </a:lnTo>
                  <a:close/>
                  <a:moveTo>
                    <a:pt x="2772" y="6504"/>
                  </a:moveTo>
                  <a:lnTo>
                    <a:pt x="2808" y="6501"/>
                  </a:lnTo>
                  <a:lnTo>
                    <a:pt x="2853" y="6463"/>
                  </a:lnTo>
                  <a:lnTo>
                    <a:pt x="2884" y="6425"/>
                  </a:lnTo>
                  <a:lnTo>
                    <a:pt x="2884" y="6365"/>
                  </a:lnTo>
                  <a:lnTo>
                    <a:pt x="2906" y="6344"/>
                  </a:lnTo>
                  <a:lnTo>
                    <a:pt x="2918" y="6373"/>
                  </a:lnTo>
                  <a:lnTo>
                    <a:pt x="2908" y="6420"/>
                  </a:lnTo>
                  <a:lnTo>
                    <a:pt x="2933" y="6377"/>
                  </a:lnTo>
                  <a:lnTo>
                    <a:pt x="2933" y="6338"/>
                  </a:lnTo>
                  <a:lnTo>
                    <a:pt x="2901" y="6301"/>
                  </a:lnTo>
                  <a:lnTo>
                    <a:pt x="2777" y="6248"/>
                  </a:lnTo>
                  <a:lnTo>
                    <a:pt x="2721" y="6239"/>
                  </a:lnTo>
                  <a:lnTo>
                    <a:pt x="2685" y="6261"/>
                  </a:lnTo>
                  <a:lnTo>
                    <a:pt x="2663" y="6332"/>
                  </a:lnTo>
                  <a:lnTo>
                    <a:pt x="2662" y="6416"/>
                  </a:lnTo>
                  <a:lnTo>
                    <a:pt x="2684" y="6455"/>
                  </a:lnTo>
                  <a:lnTo>
                    <a:pt x="2693" y="6498"/>
                  </a:lnTo>
                  <a:lnTo>
                    <a:pt x="2704" y="6489"/>
                  </a:lnTo>
                  <a:lnTo>
                    <a:pt x="2730" y="6504"/>
                  </a:lnTo>
                  <a:lnTo>
                    <a:pt x="2721" y="6527"/>
                  </a:lnTo>
                  <a:lnTo>
                    <a:pt x="2747" y="6527"/>
                  </a:lnTo>
                  <a:lnTo>
                    <a:pt x="2772" y="6504"/>
                  </a:lnTo>
                  <a:lnTo>
                    <a:pt x="2772" y="6504"/>
                  </a:lnTo>
                  <a:close/>
                  <a:moveTo>
                    <a:pt x="3079" y="6568"/>
                  </a:moveTo>
                  <a:lnTo>
                    <a:pt x="3091" y="6568"/>
                  </a:lnTo>
                  <a:lnTo>
                    <a:pt x="3100" y="6558"/>
                  </a:lnTo>
                  <a:lnTo>
                    <a:pt x="3138" y="6549"/>
                  </a:lnTo>
                  <a:lnTo>
                    <a:pt x="3157" y="6537"/>
                  </a:lnTo>
                  <a:lnTo>
                    <a:pt x="3113" y="6533"/>
                  </a:lnTo>
                  <a:lnTo>
                    <a:pt x="3082" y="6549"/>
                  </a:lnTo>
                  <a:lnTo>
                    <a:pt x="3079" y="6568"/>
                  </a:lnTo>
                  <a:lnTo>
                    <a:pt x="3079" y="6568"/>
                  </a:lnTo>
                  <a:close/>
                  <a:moveTo>
                    <a:pt x="3573" y="6558"/>
                  </a:moveTo>
                  <a:lnTo>
                    <a:pt x="3584" y="6571"/>
                  </a:lnTo>
                  <a:lnTo>
                    <a:pt x="3609" y="6538"/>
                  </a:lnTo>
                  <a:lnTo>
                    <a:pt x="3607" y="6514"/>
                  </a:lnTo>
                  <a:lnTo>
                    <a:pt x="3585" y="6519"/>
                  </a:lnTo>
                  <a:lnTo>
                    <a:pt x="3572" y="6540"/>
                  </a:lnTo>
                  <a:lnTo>
                    <a:pt x="3573" y="6558"/>
                  </a:lnTo>
                  <a:lnTo>
                    <a:pt x="3573" y="6558"/>
                  </a:lnTo>
                  <a:close/>
                  <a:moveTo>
                    <a:pt x="3507" y="6565"/>
                  </a:moveTo>
                  <a:lnTo>
                    <a:pt x="3532" y="6568"/>
                  </a:lnTo>
                  <a:lnTo>
                    <a:pt x="3547" y="6547"/>
                  </a:lnTo>
                  <a:lnTo>
                    <a:pt x="3536" y="6531"/>
                  </a:lnTo>
                  <a:lnTo>
                    <a:pt x="3518" y="6537"/>
                  </a:lnTo>
                  <a:lnTo>
                    <a:pt x="3507" y="6565"/>
                  </a:lnTo>
                  <a:lnTo>
                    <a:pt x="3507" y="6565"/>
                  </a:lnTo>
                  <a:close/>
                  <a:moveTo>
                    <a:pt x="3915" y="6392"/>
                  </a:moveTo>
                  <a:lnTo>
                    <a:pt x="3929" y="6396"/>
                  </a:lnTo>
                  <a:lnTo>
                    <a:pt x="3948" y="6382"/>
                  </a:lnTo>
                  <a:lnTo>
                    <a:pt x="3995" y="6367"/>
                  </a:lnTo>
                  <a:lnTo>
                    <a:pt x="4008" y="6350"/>
                  </a:lnTo>
                  <a:lnTo>
                    <a:pt x="3977" y="6341"/>
                  </a:lnTo>
                  <a:lnTo>
                    <a:pt x="3932" y="6364"/>
                  </a:lnTo>
                  <a:lnTo>
                    <a:pt x="3915" y="6392"/>
                  </a:lnTo>
                  <a:lnTo>
                    <a:pt x="3915" y="6392"/>
                  </a:lnTo>
                  <a:close/>
                  <a:moveTo>
                    <a:pt x="3751" y="6356"/>
                  </a:moveTo>
                  <a:lnTo>
                    <a:pt x="3765" y="6376"/>
                  </a:lnTo>
                  <a:lnTo>
                    <a:pt x="3786" y="6376"/>
                  </a:lnTo>
                  <a:lnTo>
                    <a:pt x="3792" y="6358"/>
                  </a:lnTo>
                  <a:lnTo>
                    <a:pt x="3766" y="6346"/>
                  </a:lnTo>
                  <a:lnTo>
                    <a:pt x="3751" y="6356"/>
                  </a:lnTo>
                  <a:lnTo>
                    <a:pt x="3751" y="6356"/>
                  </a:lnTo>
                  <a:close/>
                  <a:moveTo>
                    <a:pt x="3647" y="6349"/>
                  </a:moveTo>
                  <a:lnTo>
                    <a:pt x="3669" y="6356"/>
                  </a:lnTo>
                  <a:lnTo>
                    <a:pt x="3685" y="6372"/>
                  </a:lnTo>
                  <a:lnTo>
                    <a:pt x="3716" y="6379"/>
                  </a:lnTo>
                  <a:lnTo>
                    <a:pt x="3702" y="6346"/>
                  </a:lnTo>
                  <a:lnTo>
                    <a:pt x="3671" y="6333"/>
                  </a:lnTo>
                  <a:lnTo>
                    <a:pt x="3647" y="6349"/>
                  </a:lnTo>
                  <a:lnTo>
                    <a:pt x="3647" y="6349"/>
                  </a:lnTo>
                  <a:close/>
                  <a:moveTo>
                    <a:pt x="3594" y="6352"/>
                  </a:moveTo>
                  <a:lnTo>
                    <a:pt x="3599" y="6361"/>
                  </a:lnTo>
                  <a:lnTo>
                    <a:pt x="3620" y="6362"/>
                  </a:lnTo>
                  <a:lnTo>
                    <a:pt x="3634" y="6344"/>
                  </a:lnTo>
                  <a:lnTo>
                    <a:pt x="3618" y="6338"/>
                  </a:lnTo>
                  <a:lnTo>
                    <a:pt x="3594" y="6352"/>
                  </a:lnTo>
                  <a:lnTo>
                    <a:pt x="3594" y="6352"/>
                  </a:lnTo>
                  <a:close/>
                  <a:moveTo>
                    <a:pt x="7254" y="5239"/>
                  </a:moveTo>
                  <a:lnTo>
                    <a:pt x="7255" y="5277"/>
                  </a:lnTo>
                  <a:lnTo>
                    <a:pt x="7271" y="5297"/>
                  </a:lnTo>
                  <a:lnTo>
                    <a:pt x="7278" y="5265"/>
                  </a:lnTo>
                  <a:lnTo>
                    <a:pt x="7267" y="5241"/>
                  </a:lnTo>
                  <a:lnTo>
                    <a:pt x="7254" y="5239"/>
                  </a:lnTo>
                  <a:lnTo>
                    <a:pt x="7254" y="5239"/>
                  </a:lnTo>
                  <a:close/>
                  <a:moveTo>
                    <a:pt x="7187" y="5136"/>
                  </a:moveTo>
                  <a:lnTo>
                    <a:pt x="7187" y="5196"/>
                  </a:lnTo>
                  <a:lnTo>
                    <a:pt x="7203" y="5233"/>
                  </a:lnTo>
                  <a:lnTo>
                    <a:pt x="7199" y="5288"/>
                  </a:lnTo>
                  <a:lnTo>
                    <a:pt x="7210" y="5301"/>
                  </a:lnTo>
                  <a:lnTo>
                    <a:pt x="7229" y="5270"/>
                  </a:lnTo>
                  <a:lnTo>
                    <a:pt x="7221" y="5177"/>
                  </a:lnTo>
                  <a:lnTo>
                    <a:pt x="7198" y="5134"/>
                  </a:lnTo>
                  <a:lnTo>
                    <a:pt x="7187" y="5136"/>
                  </a:lnTo>
                  <a:lnTo>
                    <a:pt x="7187" y="5136"/>
                  </a:lnTo>
                  <a:close/>
                  <a:moveTo>
                    <a:pt x="7140" y="5070"/>
                  </a:moveTo>
                  <a:lnTo>
                    <a:pt x="7156" y="5106"/>
                  </a:lnTo>
                  <a:lnTo>
                    <a:pt x="7175" y="5115"/>
                  </a:lnTo>
                  <a:lnTo>
                    <a:pt x="7176" y="5088"/>
                  </a:lnTo>
                  <a:lnTo>
                    <a:pt x="7153" y="5065"/>
                  </a:lnTo>
                  <a:lnTo>
                    <a:pt x="7140" y="5070"/>
                  </a:lnTo>
                  <a:lnTo>
                    <a:pt x="7140" y="5070"/>
                  </a:lnTo>
                  <a:close/>
                  <a:moveTo>
                    <a:pt x="4025" y="6101"/>
                  </a:moveTo>
                  <a:lnTo>
                    <a:pt x="4038" y="6095"/>
                  </a:lnTo>
                  <a:lnTo>
                    <a:pt x="4043" y="6069"/>
                  </a:lnTo>
                  <a:lnTo>
                    <a:pt x="4026" y="6060"/>
                  </a:lnTo>
                  <a:lnTo>
                    <a:pt x="4025" y="6101"/>
                  </a:lnTo>
                  <a:lnTo>
                    <a:pt x="4025" y="6101"/>
                  </a:lnTo>
                  <a:close/>
                  <a:moveTo>
                    <a:pt x="4191" y="6240"/>
                  </a:moveTo>
                  <a:lnTo>
                    <a:pt x="4191" y="6240"/>
                  </a:lnTo>
                  <a:lnTo>
                    <a:pt x="4192" y="6238"/>
                  </a:lnTo>
                  <a:lnTo>
                    <a:pt x="4194" y="6235"/>
                  </a:lnTo>
                  <a:lnTo>
                    <a:pt x="4202" y="6227"/>
                  </a:lnTo>
                  <a:lnTo>
                    <a:pt x="4212" y="6214"/>
                  </a:lnTo>
                  <a:lnTo>
                    <a:pt x="4185" y="6218"/>
                  </a:lnTo>
                  <a:lnTo>
                    <a:pt x="4191" y="6240"/>
                  </a:lnTo>
                  <a:lnTo>
                    <a:pt x="4191" y="6240"/>
                  </a:lnTo>
                  <a:close/>
                  <a:moveTo>
                    <a:pt x="4162" y="6190"/>
                  </a:moveTo>
                  <a:lnTo>
                    <a:pt x="4155" y="6151"/>
                  </a:lnTo>
                  <a:lnTo>
                    <a:pt x="4101" y="6123"/>
                  </a:lnTo>
                  <a:lnTo>
                    <a:pt x="4079" y="6099"/>
                  </a:lnTo>
                  <a:lnTo>
                    <a:pt x="4072" y="6117"/>
                  </a:lnTo>
                  <a:lnTo>
                    <a:pt x="4106" y="6150"/>
                  </a:lnTo>
                  <a:lnTo>
                    <a:pt x="4162" y="6190"/>
                  </a:lnTo>
                  <a:lnTo>
                    <a:pt x="4162" y="6190"/>
                  </a:lnTo>
                  <a:close/>
                  <a:moveTo>
                    <a:pt x="4249" y="6024"/>
                  </a:moveTo>
                  <a:lnTo>
                    <a:pt x="4266" y="5990"/>
                  </a:lnTo>
                  <a:lnTo>
                    <a:pt x="4258" y="5937"/>
                  </a:lnTo>
                  <a:lnTo>
                    <a:pt x="4195" y="5897"/>
                  </a:lnTo>
                  <a:lnTo>
                    <a:pt x="4155" y="5853"/>
                  </a:lnTo>
                  <a:lnTo>
                    <a:pt x="4121" y="5848"/>
                  </a:lnTo>
                  <a:lnTo>
                    <a:pt x="4084" y="5810"/>
                  </a:lnTo>
                  <a:lnTo>
                    <a:pt x="4049" y="5791"/>
                  </a:lnTo>
                  <a:lnTo>
                    <a:pt x="4037" y="5767"/>
                  </a:lnTo>
                  <a:lnTo>
                    <a:pt x="3994" y="5735"/>
                  </a:lnTo>
                  <a:lnTo>
                    <a:pt x="3970" y="5734"/>
                  </a:lnTo>
                  <a:lnTo>
                    <a:pt x="3952" y="5749"/>
                  </a:lnTo>
                  <a:lnTo>
                    <a:pt x="3955" y="5767"/>
                  </a:lnTo>
                  <a:lnTo>
                    <a:pt x="3931" y="5787"/>
                  </a:lnTo>
                  <a:lnTo>
                    <a:pt x="3951" y="5816"/>
                  </a:lnTo>
                  <a:lnTo>
                    <a:pt x="3980" y="5821"/>
                  </a:lnTo>
                  <a:lnTo>
                    <a:pt x="3974" y="5836"/>
                  </a:lnTo>
                  <a:lnTo>
                    <a:pt x="3956" y="5842"/>
                  </a:lnTo>
                  <a:lnTo>
                    <a:pt x="3931" y="5822"/>
                  </a:lnTo>
                  <a:lnTo>
                    <a:pt x="3918" y="5824"/>
                  </a:lnTo>
                  <a:lnTo>
                    <a:pt x="3930" y="5853"/>
                  </a:lnTo>
                  <a:lnTo>
                    <a:pt x="3989" y="5919"/>
                  </a:lnTo>
                  <a:lnTo>
                    <a:pt x="4023" y="5938"/>
                  </a:lnTo>
                  <a:lnTo>
                    <a:pt x="4044" y="5969"/>
                  </a:lnTo>
                  <a:lnTo>
                    <a:pt x="4061" y="5971"/>
                  </a:lnTo>
                  <a:lnTo>
                    <a:pt x="4063" y="5933"/>
                  </a:lnTo>
                  <a:lnTo>
                    <a:pt x="4088" y="5944"/>
                  </a:lnTo>
                  <a:lnTo>
                    <a:pt x="4117" y="5940"/>
                  </a:lnTo>
                  <a:lnTo>
                    <a:pt x="4128" y="5953"/>
                  </a:lnTo>
                  <a:lnTo>
                    <a:pt x="4138" y="5995"/>
                  </a:lnTo>
                  <a:lnTo>
                    <a:pt x="4132" y="6011"/>
                  </a:lnTo>
                  <a:lnTo>
                    <a:pt x="4152" y="6030"/>
                  </a:lnTo>
                  <a:lnTo>
                    <a:pt x="4197" y="6038"/>
                  </a:lnTo>
                  <a:lnTo>
                    <a:pt x="4214" y="6014"/>
                  </a:lnTo>
                  <a:lnTo>
                    <a:pt x="4249" y="6024"/>
                  </a:lnTo>
                  <a:lnTo>
                    <a:pt x="4249" y="6024"/>
                  </a:lnTo>
                  <a:close/>
                  <a:moveTo>
                    <a:pt x="5063" y="4570"/>
                  </a:moveTo>
                  <a:lnTo>
                    <a:pt x="5076" y="4573"/>
                  </a:lnTo>
                  <a:lnTo>
                    <a:pt x="5068" y="4553"/>
                  </a:lnTo>
                  <a:lnTo>
                    <a:pt x="5070" y="4533"/>
                  </a:lnTo>
                  <a:lnTo>
                    <a:pt x="5091" y="4531"/>
                  </a:lnTo>
                  <a:lnTo>
                    <a:pt x="5104" y="4562"/>
                  </a:lnTo>
                  <a:lnTo>
                    <a:pt x="5122" y="4554"/>
                  </a:lnTo>
                  <a:lnTo>
                    <a:pt x="5137" y="4561"/>
                  </a:lnTo>
                  <a:lnTo>
                    <a:pt x="5161" y="4555"/>
                  </a:lnTo>
                  <a:lnTo>
                    <a:pt x="5174" y="4527"/>
                  </a:lnTo>
                  <a:lnTo>
                    <a:pt x="5207" y="4500"/>
                  </a:lnTo>
                  <a:lnTo>
                    <a:pt x="5241" y="4487"/>
                  </a:lnTo>
                  <a:lnTo>
                    <a:pt x="5245" y="4470"/>
                  </a:lnTo>
                  <a:lnTo>
                    <a:pt x="5228" y="4434"/>
                  </a:lnTo>
                  <a:lnTo>
                    <a:pt x="5182" y="4410"/>
                  </a:lnTo>
                  <a:lnTo>
                    <a:pt x="5176" y="4384"/>
                  </a:lnTo>
                  <a:lnTo>
                    <a:pt x="5146" y="4347"/>
                  </a:lnTo>
                  <a:lnTo>
                    <a:pt x="5126" y="4335"/>
                  </a:lnTo>
                  <a:lnTo>
                    <a:pt x="5101" y="4346"/>
                  </a:lnTo>
                  <a:lnTo>
                    <a:pt x="5071" y="4375"/>
                  </a:lnTo>
                  <a:lnTo>
                    <a:pt x="5043" y="4377"/>
                  </a:lnTo>
                  <a:lnTo>
                    <a:pt x="5009" y="4406"/>
                  </a:lnTo>
                  <a:lnTo>
                    <a:pt x="5011" y="4433"/>
                  </a:lnTo>
                  <a:lnTo>
                    <a:pt x="5033" y="4465"/>
                  </a:lnTo>
                  <a:lnTo>
                    <a:pt x="5038" y="4497"/>
                  </a:lnTo>
                  <a:lnTo>
                    <a:pt x="5033" y="4545"/>
                  </a:lnTo>
                  <a:lnTo>
                    <a:pt x="5063" y="4570"/>
                  </a:lnTo>
                  <a:lnTo>
                    <a:pt x="5063" y="4570"/>
                  </a:lnTo>
                  <a:close/>
                  <a:moveTo>
                    <a:pt x="5167" y="6011"/>
                  </a:moveTo>
                  <a:lnTo>
                    <a:pt x="5167" y="6011"/>
                  </a:lnTo>
                  <a:lnTo>
                    <a:pt x="5170" y="6018"/>
                  </a:lnTo>
                  <a:lnTo>
                    <a:pt x="5174" y="6025"/>
                  </a:lnTo>
                  <a:lnTo>
                    <a:pt x="5197" y="6033"/>
                  </a:lnTo>
                  <a:lnTo>
                    <a:pt x="5217" y="6009"/>
                  </a:lnTo>
                  <a:lnTo>
                    <a:pt x="5213" y="5983"/>
                  </a:lnTo>
                  <a:lnTo>
                    <a:pt x="5196" y="5965"/>
                  </a:lnTo>
                  <a:lnTo>
                    <a:pt x="5176" y="5978"/>
                  </a:lnTo>
                  <a:lnTo>
                    <a:pt x="5176" y="5994"/>
                  </a:lnTo>
                  <a:lnTo>
                    <a:pt x="5167" y="6011"/>
                  </a:lnTo>
                  <a:lnTo>
                    <a:pt x="5167" y="6011"/>
                  </a:lnTo>
                  <a:close/>
                  <a:moveTo>
                    <a:pt x="5807" y="6824"/>
                  </a:moveTo>
                  <a:lnTo>
                    <a:pt x="5810" y="6839"/>
                  </a:lnTo>
                  <a:lnTo>
                    <a:pt x="5832" y="6847"/>
                  </a:lnTo>
                  <a:lnTo>
                    <a:pt x="5835" y="6867"/>
                  </a:lnTo>
                  <a:lnTo>
                    <a:pt x="5873" y="6892"/>
                  </a:lnTo>
                  <a:lnTo>
                    <a:pt x="5907" y="6879"/>
                  </a:lnTo>
                  <a:lnTo>
                    <a:pt x="5921" y="6865"/>
                  </a:lnTo>
                  <a:lnTo>
                    <a:pt x="5907" y="6832"/>
                  </a:lnTo>
                  <a:lnTo>
                    <a:pt x="5881" y="6825"/>
                  </a:lnTo>
                  <a:lnTo>
                    <a:pt x="5854" y="6832"/>
                  </a:lnTo>
                  <a:lnTo>
                    <a:pt x="5830" y="6824"/>
                  </a:lnTo>
                  <a:lnTo>
                    <a:pt x="5807" y="6824"/>
                  </a:lnTo>
                  <a:lnTo>
                    <a:pt x="5807" y="6824"/>
                  </a:lnTo>
                  <a:close/>
                  <a:moveTo>
                    <a:pt x="5691" y="4550"/>
                  </a:moveTo>
                  <a:lnTo>
                    <a:pt x="5684" y="4516"/>
                  </a:lnTo>
                  <a:lnTo>
                    <a:pt x="5666" y="4498"/>
                  </a:lnTo>
                  <a:lnTo>
                    <a:pt x="5667" y="4474"/>
                  </a:lnTo>
                  <a:lnTo>
                    <a:pt x="5684" y="4460"/>
                  </a:lnTo>
                  <a:lnTo>
                    <a:pt x="5673" y="4436"/>
                  </a:lnTo>
                  <a:lnTo>
                    <a:pt x="5643" y="4428"/>
                  </a:lnTo>
                  <a:lnTo>
                    <a:pt x="5617" y="4441"/>
                  </a:lnTo>
                  <a:lnTo>
                    <a:pt x="5607" y="4500"/>
                  </a:lnTo>
                  <a:lnTo>
                    <a:pt x="5620" y="4523"/>
                  </a:lnTo>
                  <a:lnTo>
                    <a:pt x="5647" y="4526"/>
                  </a:lnTo>
                  <a:lnTo>
                    <a:pt x="5666" y="4548"/>
                  </a:lnTo>
                  <a:lnTo>
                    <a:pt x="5691" y="4550"/>
                  </a:lnTo>
                  <a:lnTo>
                    <a:pt x="5691" y="4550"/>
                  </a:lnTo>
                  <a:close/>
                  <a:moveTo>
                    <a:pt x="5634" y="4301"/>
                  </a:moveTo>
                  <a:lnTo>
                    <a:pt x="5665" y="4268"/>
                  </a:lnTo>
                  <a:lnTo>
                    <a:pt x="5684" y="4279"/>
                  </a:lnTo>
                  <a:lnTo>
                    <a:pt x="5715" y="4256"/>
                  </a:lnTo>
                  <a:lnTo>
                    <a:pt x="5708" y="4238"/>
                  </a:lnTo>
                  <a:lnTo>
                    <a:pt x="5714" y="4219"/>
                  </a:lnTo>
                  <a:lnTo>
                    <a:pt x="5733" y="4209"/>
                  </a:lnTo>
                  <a:lnTo>
                    <a:pt x="5724" y="4200"/>
                  </a:lnTo>
                  <a:lnTo>
                    <a:pt x="5698" y="4202"/>
                  </a:lnTo>
                  <a:lnTo>
                    <a:pt x="5651" y="4237"/>
                  </a:lnTo>
                  <a:lnTo>
                    <a:pt x="5632" y="4276"/>
                  </a:lnTo>
                  <a:lnTo>
                    <a:pt x="5634" y="4301"/>
                  </a:lnTo>
                  <a:lnTo>
                    <a:pt x="5634" y="4301"/>
                  </a:lnTo>
                  <a:close/>
                  <a:moveTo>
                    <a:pt x="5782" y="4341"/>
                  </a:moveTo>
                  <a:lnTo>
                    <a:pt x="5817" y="4371"/>
                  </a:lnTo>
                  <a:lnTo>
                    <a:pt x="5861" y="4378"/>
                  </a:lnTo>
                  <a:lnTo>
                    <a:pt x="5885" y="4372"/>
                  </a:lnTo>
                  <a:lnTo>
                    <a:pt x="5883" y="4353"/>
                  </a:lnTo>
                  <a:lnTo>
                    <a:pt x="5835" y="4346"/>
                  </a:lnTo>
                  <a:lnTo>
                    <a:pt x="5803" y="4332"/>
                  </a:lnTo>
                  <a:lnTo>
                    <a:pt x="5782" y="4341"/>
                  </a:lnTo>
                  <a:lnTo>
                    <a:pt x="5782" y="4341"/>
                  </a:lnTo>
                  <a:close/>
                  <a:moveTo>
                    <a:pt x="6112" y="4586"/>
                  </a:moveTo>
                  <a:lnTo>
                    <a:pt x="6116" y="4619"/>
                  </a:lnTo>
                  <a:lnTo>
                    <a:pt x="6093" y="4650"/>
                  </a:lnTo>
                  <a:lnTo>
                    <a:pt x="6074" y="4664"/>
                  </a:lnTo>
                  <a:lnTo>
                    <a:pt x="6069" y="4696"/>
                  </a:lnTo>
                  <a:lnTo>
                    <a:pt x="6085" y="4718"/>
                  </a:lnTo>
                  <a:lnTo>
                    <a:pt x="6104" y="4715"/>
                  </a:lnTo>
                  <a:lnTo>
                    <a:pt x="6138" y="4685"/>
                  </a:lnTo>
                  <a:lnTo>
                    <a:pt x="6159" y="4674"/>
                  </a:lnTo>
                  <a:lnTo>
                    <a:pt x="6183" y="4635"/>
                  </a:lnTo>
                  <a:lnTo>
                    <a:pt x="6210" y="4623"/>
                  </a:lnTo>
                  <a:lnTo>
                    <a:pt x="6239" y="4585"/>
                  </a:lnTo>
                  <a:lnTo>
                    <a:pt x="6236" y="4558"/>
                  </a:lnTo>
                  <a:lnTo>
                    <a:pt x="6220" y="4549"/>
                  </a:lnTo>
                  <a:lnTo>
                    <a:pt x="6185" y="4545"/>
                  </a:lnTo>
                  <a:lnTo>
                    <a:pt x="6136" y="4558"/>
                  </a:lnTo>
                  <a:lnTo>
                    <a:pt x="6112" y="4586"/>
                  </a:lnTo>
                  <a:lnTo>
                    <a:pt x="6112" y="4586"/>
                  </a:lnTo>
                  <a:close/>
                  <a:moveTo>
                    <a:pt x="6235" y="4274"/>
                  </a:moveTo>
                  <a:lnTo>
                    <a:pt x="6205" y="4314"/>
                  </a:lnTo>
                  <a:lnTo>
                    <a:pt x="6197" y="4367"/>
                  </a:lnTo>
                  <a:lnTo>
                    <a:pt x="6177" y="4409"/>
                  </a:lnTo>
                  <a:lnTo>
                    <a:pt x="6181" y="4434"/>
                  </a:lnTo>
                  <a:lnTo>
                    <a:pt x="6221" y="4440"/>
                  </a:lnTo>
                  <a:lnTo>
                    <a:pt x="6234" y="4458"/>
                  </a:lnTo>
                  <a:lnTo>
                    <a:pt x="6269" y="4462"/>
                  </a:lnTo>
                  <a:lnTo>
                    <a:pt x="6297" y="4474"/>
                  </a:lnTo>
                  <a:lnTo>
                    <a:pt x="6326" y="4464"/>
                  </a:lnTo>
                  <a:lnTo>
                    <a:pt x="6327" y="4441"/>
                  </a:lnTo>
                  <a:lnTo>
                    <a:pt x="6300" y="4392"/>
                  </a:lnTo>
                  <a:lnTo>
                    <a:pt x="6292" y="4346"/>
                  </a:lnTo>
                  <a:lnTo>
                    <a:pt x="6253" y="4311"/>
                  </a:lnTo>
                  <a:lnTo>
                    <a:pt x="6235" y="4274"/>
                  </a:lnTo>
                  <a:lnTo>
                    <a:pt x="6235" y="4274"/>
                  </a:lnTo>
                  <a:close/>
                  <a:moveTo>
                    <a:pt x="6001" y="3702"/>
                  </a:moveTo>
                  <a:lnTo>
                    <a:pt x="5993" y="3674"/>
                  </a:lnTo>
                  <a:lnTo>
                    <a:pt x="5995" y="3653"/>
                  </a:lnTo>
                  <a:lnTo>
                    <a:pt x="5971" y="3643"/>
                  </a:lnTo>
                  <a:lnTo>
                    <a:pt x="5934" y="3650"/>
                  </a:lnTo>
                  <a:lnTo>
                    <a:pt x="5926" y="3666"/>
                  </a:lnTo>
                  <a:lnTo>
                    <a:pt x="5944" y="3677"/>
                  </a:lnTo>
                  <a:lnTo>
                    <a:pt x="5952" y="3703"/>
                  </a:lnTo>
                  <a:lnTo>
                    <a:pt x="5978" y="3716"/>
                  </a:lnTo>
                  <a:lnTo>
                    <a:pt x="6001" y="3702"/>
                  </a:lnTo>
                  <a:lnTo>
                    <a:pt x="6001" y="3702"/>
                  </a:lnTo>
                  <a:close/>
                  <a:moveTo>
                    <a:pt x="6104" y="3273"/>
                  </a:moveTo>
                  <a:lnTo>
                    <a:pt x="6088" y="3267"/>
                  </a:lnTo>
                  <a:lnTo>
                    <a:pt x="6074" y="3251"/>
                  </a:lnTo>
                  <a:lnTo>
                    <a:pt x="6077" y="3315"/>
                  </a:lnTo>
                  <a:lnTo>
                    <a:pt x="6100" y="3323"/>
                  </a:lnTo>
                  <a:lnTo>
                    <a:pt x="6117" y="3307"/>
                  </a:lnTo>
                  <a:lnTo>
                    <a:pt x="6130" y="3318"/>
                  </a:lnTo>
                  <a:lnTo>
                    <a:pt x="6135" y="3354"/>
                  </a:lnTo>
                  <a:lnTo>
                    <a:pt x="6151" y="3372"/>
                  </a:lnTo>
                  <a:lnTo>
                    <a:pt x="6154" y="3338"/>
                  </a:lnTo>
                  <a:lnTo>
                    <a:pt x="6144" y="3300"/>
                  </a:lnTo>
                  <a:lnTo>
                    <a:pt x="6166" y="3285"/>
                  </a:lnTo>
                  <a:lnTo>
                    <a:pt x="6166" y="3265"/>
                  </a:lnTo>
                  <a:lnTo>
                    <a:pt x="6143" y="3243"/>
                  </a:lnTo>
                  <a:lnTo>
                    <a:pt x="6143" y="3221"/>
                  </a:lnTo>
                  <a:lnTo>
                    <a:pt x="6134" y="3192"/>
                  </a:lnTo>
                  <a:lnTo>
                    <a:pt x="6110" y="3208"/>
                  </a:lnTo>
                  <a:lnTo>
                    <a:pt x="6094" y="3208"/>
                  </a:lnTo>
                  <a:lnTo>
                    <a:pt x="6083" y="3222"/>
                  </a:lnTo>
                  <a:lnTo>
                    <a:pt x="6109" y="3248"/>
                  </a:lnTo>
                  <a:lnTo>
                    <a:pt x="6104" y="3273"/>
                  </a:lnTo>
                  <a:lnTo>
                    <a:pt x="6104" y="3273"/>
                  </a:lnTo>
                  <a:close/>
                  <a:moveTo>
                    <a:pt x="6050" y="3071"/>
                  </a:moveTo>
                  <a:lnTo>
                    <a:pt x="6006" y="3060"/>
                  </a:lnTo>
                  <a:lnTo>
                    <a:pt x="5995" y="3039"/>
                  </a:lnTo>
                  <a:lnTo>
                    <a:pt x="5974" y="3033"/>
                  </a:lnTo>
                  <a:lnTo>
                    <a:pt x="5959" y="3047"/>
                  </a:lnTo>
                  <a:lnTo>
                    <a:pt x="5964" y="3069"/>
                  </a:lnTo>
                  <a:lnTo>
                    <a:pt x="6004" y="3086"/>
                  </a:lnTo>
                  <a:lnTo>
                    <a:pt x="6037" y="3088"/>
                  </a:lnTo>
                  <a:lnTo>
                    <a:pt x="6050" y="3071"/>
                  </a:lnTo>
                  <a:lnTo>
                    <a:pt x="6050" y="3071"/>
                  </a:lnTo>
                  <a:close/>
                  <a:moveTo>
                    <a:pt x="6055" y="3036"/>
                  </a:moveTo>
                  <a:lnTo>
                    <a:pt x="6055" y="3036"/>
                  </a:lnTo>
                  <a:lnTo>
                    <a:pt x="6058" y="3037"/>
                  </a:lnTo>
                  <a:lnTo>
                    <a:pt x="6063" y="3040"/>
                  </a:lnTo>
                  <a:lnTo>
                    <a:pt x="6071" y="3044"/>
                  </a:lnTo>
                  <a:lnTo>
                    <a:pt x="6111" y="3037"/>
                  </a:lnTo>
                  <a:lnTo>
                    <a:pt x="6136" y="3040"/>
                  </a:lnTo>
                  <a:lnTo>
                    <a:pt x="6166" y="3027"/>
                  </a:lnTo>
                  <a:lnTo>
                    <a:pt x="6171" y="3014"/>
                  </a:lnTo>
                  <a:lnTo>
                    <a:pt x="6118" y="3006"/>
                  </a:lnTo>
                  <a:lnTo>
                    <a:pt x="6096" y="2992"/>
                  </a:lnTo>
                  <a:lnTo>
                    <a:pt x="6074" y="2998"/>
                  </a:lnTo>
                  <a:lnTo>
                    <a:pt x="6055" y="3036"/>
                  </a:lnTo>
                  <a:lnTo>
                    <a:pt x="6055" y="3036"/>
                  </a:lnTo>
                  <a:close/>
                  <a:moveTo>
                    <a:pt x="6443" y="3859"/>
                  </a:moveTo>
                  <a:lnTo>
                    <a:pt x="6470" y="3821"/>
                  </a:lnTo>
                  <a:lnTo>
                    <a:pt x="6456" y="3806"/>
                  </a:lnTo>
                  <a:lnTo>
                    <a:pt x="6426" y="3808"/>
                  </a:lnTo>
                  <a:lnTo>
                    <a:pt x="6405" y="3827"/>
                  </a:lnTo>
                  <a:lnTo>
                    <a:pt x="6417" y="3855"/>
                  </a:lnTo>
                  <a:lnTo>
                    <a:pt x="6443" y="3859"/>
                  </a:lnTo>
                  <a:lnTo>
                    <a:pt x="6443" y="3859"/>
                  </a:lnTo>
                  <a:close/>
                  <a:moveTo>
                    <a:pt x="6545" y="3833"/>
                  </a:moveTo>
                  <a:lnTo>
                    <a:pt x="6567" y="3812"/>
                  </a:lnTo>
                  <a:lnTo>
                    <a:pt x="6573" y="3789"/>
                  </a:lnTo>
                  <a:lnTo>
                    <a:pt x="6537" y="3783"/>
                  </a:lnTo>
                  <a:lnTo>
                    <a:pt x="6522" y="3796"/>
                  </a:lnTo>
                  <a:lnTo>
                    <a:pt x="6496" y="3806"/>
                  </a:lnTo>
                  <a:lnTo>
                    <a:pt x="6509" y="3821"/>
                  </a:lnTo>
                  <a:lnTo>
                    <a:pt x="6545" y="3833"/>
                  </a:lnTo>
                  <a:lnTo>
                    <a:pt x="6545" y="3833"/>
                  </a:lnTo>
                  <a:close/>
                  <a:moveTo>
                    <a:pt x="6697" y="3855"/>
                  </a:moveTo>
                  <a:lnTo>
                    <a:pt x="6712" y="3844"/>
                  </a:lnTo>
                  <a:lnTo>
                    <a:pt x="6678" y="3826"/>
                  </a:lnTo>
                  <a:lnTo>
                    <a:pt x="6636" y="3843"/>
                  </a:lnTo>
                  <a:lnTo>
                    <a:pt x="6649" y="3853"/>
                  </a:lnTo>
                  <a:lnTo>
                    <a:pt x="6697" y="3855"/>
                  </a:lnTo>
                  <a:lnTo>
                    <a:pt x="6697" y="3855"/>
                  </a:lnTo>
                  <a:close/>
                  <a:moveTo>
                    <a:pt x="6942" y="3777"/>
                  </a:moveTo>
                  <a:lnTo>
                    <a:pt x="6957" y="3819"/>
                  </a:lnTo>
                  <a:lnTo>
                    <a:pt x="6974" y="3828"/>
                  </a:lnTo>
                  <a:lnTo>
                    <a:pt x="6990" y="3810"/>
                  </a:lnTo>
                  <a:lnTo>
                    <a:pt x="6969" y="3787"/>
                  </a:lnTo>
                  <a:lnTo>
                    <a:pt x="6942" y="3777"/>
                  </a:lnTo>
                  <a:lnTo>
                    <a:pt x="6942" y="3777"/>
                  </a:lnTo>
                  <a:close/>
                  <a:moveTo>
                    <a:pt x="6799" y="3752"/>
                  </a:moveTo>
                  <a:lnTo>
                    <a:pt x="6836" y="3750"/>
                  </a:lnTo>
                  <a:lnTo>
                    <a:pt x="6856" y="3725"/>
                  </a:lnTo>
                  <a:lnTo>
                    <a:pt x="6826" y="3714"/>
                  </a:lnTo>
                  <a:lnTo>
                    <a:pt x="6806" y="3721"/>
                  </a:lnTo>
                  <a:lnTo>
                    <a:pt x="6809" y="3736"/>
                  </a:lnTo>
                  <a:lnTo>
                    <a:pt x="6799" y="3752"/>
                  </a:lnTo>
                  <a:lnTo>
                    <a:pt x="6799" y="3752"/>
                  </a:lnTo>
                  <a:close/>
                  <a:moveTo>
                    <a:pt x="6688" y="3607"/>
                  </a:moveTo>
                  <a:lnTo>
                    <a:pt x="6688" y="3591"/>
                  </a:lnTo>
                  <a:lnTo>
                    <a:pt x="6670" y="3590"/>
                  </a:lnTo>
                  <a:lnTo>
                    <a:pt x="6629" y="3620"/>
                  </a:lnTo>
                  <a:lnTo>
                    <a:pt x="6629" y="3639"/>
                  </a:lnTo>
                  <a:lnTo>
                    <a:pt x="6661" y="3653"/>
                  </a:lnTo>
                  <a:lnTo>
                    <a:pt x="6669" y="3640"/>
                  </a:lnTo>
                  <a:lnTo>
                    <a:pt x="6663" y="3629"/>
                  </a:lnTo>
                  <a:lnTo>
                    <a:pt x="6667" y="3620"/>
                  </a:lnTo>
                  <a:lnTo>
                    <a:pt x="6688" y="3607"/>
                  </a:lnTo>
                  <a:lnTo>
                    <a:pt x="6688" y="3607"/>
                  </a:lnTo>
                  <a:close/>
                  <a:moveTo>
                    <a:pt x="6778" y="3583"/>
                  </a:moveTo>
                  <a:lnTo>
                    <a:pt x="6772" y="3562"/>
                  </a:lnTo>
                  <a:lnTo>
                    <a:pt x="6736" y="3560"/>
                  </a:lnTo>
                  <a:lnTo>
                    <a:pt x="6725" y="3576"/>
                  </a:lnTo>
                  <a:lnTo>
                    <a:pt x="6732" y="3604"/>
                  </a:lnTo>
                  <a:lnTo>
                    <a:pt x="6756" y="3605"/>
                  </a:lnTo>
                  <a:lnTo>
                    <a:pt x="6775" y="3594"/>
                  </a:lnTo>
                  <a:lnTo>
                    <a:pt x="6778" y="3583"/>
                  </a:lnTo>
                  <a:lnTo>
                    <a:pt x="6778" y="3583"/>
                  </a:lnTo>
                  <a:close/>
                  <a:moveTo>
                    <a:pt x="6792" y="3599"/>
                  </a:moveTo>
                  <a:lnTo>
                    <a:pt x="6800" y="3607"/>
                  </a:lnTo>
                  <a:lnTo>
                    <a:pt x="6814" y="3602"/>
                  </a:lnTo>
                  <a:lnTo>
                    <a:pt x="6847" y="3575"/>
                  </a:lnTo>
                  <a:lnTo>
                    <a:pt x="6849" y="3552"/>
                  </a:lnTo>
                  <a:lnTo>
                    <a:pt x="6832" y="3532"/>
                  </a:lnTo>
                  <a:lnTo>
                    <a:pt x="6801" y="3534"/>
                  </a:lnTo>
                  <a:lnTo>
                    <a:pt x="6798" y="3559"/>
                  </a:lnTo>
                  <a:lnTo>
                    <a:pt x="6804" y="3579"/>
                  </a:lnTo>
                  <a:lnTo>
                    <a:pt x="6792" y="3599"/>
                  </a:lnTo>
                  <a:lnTo>
                    <a:pt x="6792" y="3599"/>
                  </a:lnTo>
                  <a:close/>
                  <a:moveTo>
                    <a:pt x="6689" y="3496"/>
                  </a:moveTo>
                  <a:lnTo>
                    <a:pt x="6714" y="3464"/>
                  </a:lnTo>
                  <a:lnTo>
                    <a:pt x="6707" y="3450"/>
                  </a:lnTo>
                  <a:lnTo>
                    <a:pt x="6684" y="3444"/>
                  </a:lnTo>
                  <a:lnTo>
                    <a:pt x="6659" y="3455"/>
                  </a:lnTo>
                  <a:lnTo>
                    <a:pt x="6631" y="3462"/>
                  </a:lnTo>
                  <a:lnTo>
                    <a:pt x="6633" y="3471"/>
                  </a:lnTo>
                  <a:lnTo>
                    <a:pt x="6674" y="3484"/>
                  </a:lnTo>
                  <a:lnTo>
                    <a:pt x="6689" y="3496"/>
                  </a:lnTo>
                  <a:lnTo>
                    <a:pt x="6689" y="3496"/>
                  </a:lnTo>
                  <a:close/>
                  <a:moveTo>
                    <a:pt x="6851" y="3417"/>
                  </a:moveTo>
                  <a:lnTo>
                    <a:pt x="6865" y="3410"/>
                  </a:lnTo>
                  <a:lnTo>
                    <a:pt x="6863" y="3399"/>
                  </a:lnTo>
                  <a:lnTo>
                    <a:pt x="6850" y="3379"/>
                  </a:lnTo>
                  <a:lnTo>
                    <a:pt x="6877" y="3374"/>
                  </a:lnTo>
                  <a:lnTo>
                    <a:pt x="6879" y="3360"/>
                  </a:lnTo>
                  <a:lnTo>
                    <a:pt x="6856" y="3335"/>
                  </a:lnTo>
                  <a:lnTo>
                    <a:pt x="6815" y="3329"/>
                  </a:lnTo>
                  <a:lnTo>
                    <a:pt x="6798" y="3340"/>
                  </a:lnTo>
                  <a:lnTo>
                    <a:pt x="6801" y="3363"/>
                  </a:lnTo>
                  <a:lnTo>
                    <a:pt x="6792" y="3365"/>
                  </a:lnTo>
                  <a:lnTo>
                    <a:pt x="6767" y="3350"/>
                  </a:lnTo>
                  <a:lnTo>
                    <a:pt x="6756" y="3357"/>
                  </a:lnTo>
                  <a:lnTo>
                    <a:pt x="6774" y="3386"/>
                  </a:lnTo>
                  <a:lnTo>
                    <a:pt x="6792" y="3399"/>
                  </a:lnTo>
                  <a:lnTo>
                    <a:pt x="6826" y="3400"/>
                  </a:lnTo>
                  <a:lnTo>
                    <a:pt x="6851" y="3417"/>
                  </a:lnTo>
                  <a:lnTo>
                    <a:pt x="6851" y="3417"/>
                  </a:lnTo>
                  <a:close/>
                  <a:moveTo>
                    <a:pt x="6728" y="1944"/>
                  </a:moveTo>
                  <a:lnTo>
                    <a:pt x="6744" y="1940"/>
                  </a:lnTo>
                  <a:lnTo>
                    <a:pt x="6742" y="1918"/>
                  </a:lnTo>
                  <a:lnTo>
                    <a:pt x="6719" y="1907"/>
                  </a:lnTo>
                  <a:lnTo>
                    <a:pt x="6705" y="1916"/>
                  </a:lnTo>
                  <a:lnTo>
                    <a:pt x="6728" y="1944"/>
                  </a:lnTo>
                  <a:lnTo>
                    <a:pt x="6728" y="1944"/>
                  </a:lnTo>
                  <a:close/>
                  <a:moveTo>
                    <a:pt x="6536" y="2243"/>
                  </a:moveTo>
                  <a:lnTo>
                    <a:pt x="6543" y="2264"/>
                  </a:lnTo>
                  <a:lnTo>
                    <a:pt x="6560" y="2267"/>
                  </a:lnTo>
                  <a:lnTo>
                    <a:pt x="6591" y="2253"/>
                  </a:lnTo>
                  <a:lnTo>
                    <a:pt x="6601" y="2231"/>
                  </a:lnTo>
                  <a:lnTo>
                    <a:pt x="6598" y="2186"/>
                  </a:lnTo>
                  <a:lnTo>
                    <a:pt x="6573" y="2164"/>
                  </a:lnTo>
                  <a:lnTo>
                    <a:pt x="6552" y="2162"/>
                  </a:lnTo>
                  <a:lnTo>
                    <a:pt x="6535" y="2181"/>
                  </a:lnTo>
                  <a:lnTo>
                    <a:pt x="6539" y="2210"/>
                  </a:lnTo>
                  <a:lnTo>
                    <a:pt x="6536" y="2243"/>
                  </a:lnTo>
                  <a:lnTo>
                    <a:pt x="6536" y="2243"/>
                  </a:lnTo>
                  <a:close/>
                  <a:moveTo>
                    <a:pt x="7296" y="2182"/>
                  </a:moveTo>
                  <a:lnTo>
                    <a:pt x="7312" y="2183"/>
                  </a:lnTo>
                  <a:lnTo>
                    <a:pt x="7343" y="2171"/>
                  </a:lnTo>
                  <a:lnTo>
                    <a:pt x="7367" y="2146"/>
                  </a:lnTo>
                  <a:lnTo>
                    <a:pt x="7382" y="2143"/>
                  </a:lnTo>
                  <a:lnTo>
                    <a:pt x="7384" y="2158"/>
                  </a:lnTo>
                  <a:lnTo>
                    <a:pt x="7374" y="2177"/>
                  </a:lnTo>
                  <a:lnTo>
                    <a:pt x="7409" y="2153"/>
                  </a:lnTo>
                  <a:lnTo>
                    <a:pt x="7439" y="2119"/>
                  </a:lnTo>
                  <a:lnTo>
                    <a:pt x="7441" y="2089"/>
                  </a:lnTo>
                  <a:lnTo>
                    <a:pt x="7460" y="2076"/>
                  </a:lnTo>
                  <a:lnTo>
                    <a:pt x="7459" y="2037"/>
                  </a:lnTo>
                  <a:lnTo>
                    <a:pt x="7447" y="2025"/>
                  </a:lnTo>
                  <a:lnTo>
                    <a:pt x="7429" y="2034"/>
                  </a:lnTo>
                  <a:lnTo>
                    <a:pt x="7418" y="2049"/>
                  </a:lnTo>
                  <a:lnTo>
                    <a:pt x="7386" y="2076"/>
                  </a:lnTo>
                  <a:lnTo>
                    <a:pt x="7345" y="2097"/>
                  </a:lnTo>
                  <a:lnTo>
                    <a:pt x="7311" y="2144"/>
                  </a:lnTo>
                  <a:lnTo>
                    <a:pt x="7296" y="2182"/>
                  </a:lnTo>
                  <a:lnTo>
                    <a:pt x="7296" y="2182"/>
                  </a:lnTo>
                  <a:close/>
                  <a:moveTo>
                    <a:pt x="7632" y="2207"/>
                  </a:moveTo>
                  <a:lnTo>
                    <a:pt x="7669" y="2200"/>
                  </a:lnTo>
                  <a:lnTo>
                    <a:pt x="7685" y="2176"/>
                  </a:lnTo>
                  <a:lnTo>
                    <a:pt x="7661" y="2169"/>
                  </a:lnTo>
                  <a:lnTo>
                    <a:pt x="7633" y="2182"/>
                  </a:lnTo>
                  <a:lnTo>
                    <a:pt x="7624" y="2198"/>
                  </a:lnTo>
                  <a:lnTo>
                    <a:pt x="7632" y="2207"/>
                  </a:lnTo>
                  <a:lnTo>
                    <a:pt x="7632" y="2207"/>
                  </a:lnTo>
                  <a:close/>
                  <a:moveTo>
                    <a:pt x="7684" y="2283"/>
                  </a:moveTo>
                  <a:lnTo>
                    <a:pt x="7700" y="2283"/>
                  </a:lnTo>
                  <a:lnTo>
                    <a:pt x="7713" y="2275"/>
                  </a:lnTo>
                  <a:lnTo>
                    <a:pt x="7720" y="2256"/>
                  </a:lnTo>
                  <a:lnTo>
                    <a:pt x="7691" y="2245"/>
                  </a:lnTo>
                  <a:lnTo>
                    <a:pt x="7677" y="2220"/>
                  </a:lnTo>
                  <a:lnTo>
                    <a:pt x="7664" y="2219"/>
                  </a:lnTo>
                  <a:lnTo>
                    <a:pt x="7661" y="2234"/>
                  </a:lnTo>
                  <a:lnTo>
                    <a:pt x="7678" y="2254"/>
                  </a:lnTo>
                  <a:lnTo>
                    <a:pt x="7684" y="2283"/>
                  </a:lnTo>
                  <a:lnTo>
                    <a:pt x="7684" y="2283"/>
                  </a:lnTo>
                  <a:close/>
                  <a:moveTo>
                    <a:pt x="7388" y="2365"/>
                  </a:moveTo>
                  <a:lnTo>
                    <a:pt x="7423" y="2351"/>
                  </a:lnTo>
                  <a:lnTo>
                    <a:pt x="7421" y="2334"/>
                  </a:lnTo>
                  <a:lnTo>
                    <a:pt x="7399" y="2317"/>
                  </a:lnTo>
                  <a:lnTo>
                    <a:pt x="7383" y="2340"/>
                  </a:lnTo>
                  <a:lnTo>
                    <a:pt x="7346" y="2353"/>
                  </a:lnTo>
                  <a:lnTo>
                    <a:pt x="7356" y="2368"/>
                  </a:lnTo>
                  <a:lnTo>
                    <a:pt x="7388" y="2365"/>
                  </a:lnTo>
                  <a:lnTo>
                    <a:pt x="7388" y="2365"/>
                  </a:lnTo>
                  <a:close/>
                  <a:moveTo>
                    <a:pt x="7558" y="2370"/>
                  </a:moveTo>
                  <a:lnTo>
                    <a:pt x="7572" y="2353"/>
                  </a:lnTo>
                  <a:lnTo>
                    <a:pt x="7575" y="2327"/>
                  </a:lnTo>
                  <a:lnTo>
                    <a:pt x="7563" y="2316"/>
                  </a:lnTo>
                  <a:lnTo>
                    <a:pt x="7566" y="2278"/>
                  </a:lnTo>
                  <a:lnTo>
                    <a:pt x="7545" y="2278"/>
                  </a:lnTo>
                  <a:lnTo>
                    <a:pt x="7529" y="2294"/>
                  </a:lnTo>
                  <a:lnTo>
                    <a:pt x="7520" y="2320"/>
                  </a:lnTo>
                  <a:lnTo>
                    <a:pt x="7492" y="2342"/>
                  </a:lnTo>
                  <a:lnTo>
                    <a:pt x="7498" y="2354"/>
                  </a:lnTo>
                  <a:lnTo>
                    <a:pt x="7517" y="2347"/>
                  </a:lnTo>
                  <a:lnTo>
                    <a:pt x="7537" y="2329"/>
                  </a:lnTo>
                  <a:lnTo>
                    <a:pt x="7550" y="2338"/>
                  </a:lnTo>
                  <a:lnTo>
                    <a:pt x="7558" y="2370"/>
                  </a:lnTo>
                  <a:lnTo>
                    <a:pt x="7558" y="2370"/>
                  </a:lnTo>
                  <a:close/>
                  <a:moveTo>
                    <a:pt x="7572" y="2540"/>
                  </a:moveTo>
                  <a:lnTo>
                    <a:pt x="7598" y="2535"/>
                  </a:lnTo>
                  <a:lnTo>
                    <a:pt x="7615" y="2552"/>
                  </a:lnTo>
                  <a:lnTo>
                    <a:pt x="7647" y="2552"/>
                  </a:lnTo>
                  <a:lnTo>
                    <a:pt x="7669" y="2544"/>
                  </a:lnTo>
                  <a:lnTo>
                    <a:pt x="7704" y="2549"/>
                  </a:lnTo>
                  <a:lnTo>
                    <a:pt x="7729" y="2543"/>
                  </a:lnTo>
                  <a:lnTo>
                    <a:pt x="7742" y="2520"/>
                  </a:lnTo>
                  <a:lnTo>
                    <a:pt x="7742" y="2507"/>
                  </a:lnTo>
                  <a:lnTo>
                    <a:pt x="7731" y="2503"/>
                  </a:lnTo>
                  <a:lnTo>
                    <a:pt x="7738" y="2487"/>
                  </a:lnTo>
                  <a:lnTo>
                    <a:pt x="7728" y="2457"/>
                  </a:lnTo>
                  <a:lnTo>
                    <a:pt x="7701" y="2458"/>
                  </a:lnTo>
                  <a:lnTo>
                    <a:pt x="7683" y="2476"/>
                  </a:lnTo>
                  <a:lnTo>
                    <a:pt x="7688" y="2493"/>
                  </a:lnTo>
                  <a:lnTo>
                    <a:pt x="7676" y="2500"/>
                  </a:lnTo>
                  <a:lnTo>
                    <a:pt x="7660" y="2495"/>
                  </a:lnTo>
                  <a:lnTo>
                    <a:pt x="7648" y="2480"/>
                  </a:lnTo>
                  <a:lnTo>
                    <a:pt x="7635" y="2479"/>
                  </a:lnTo>
                  <a:lnTo>
                    <a:pt x="7620" y="2499"/>
                  </a:lnTo>
                  <a:lnTo>
                    <a:pt x="7603" y="2508"/>
                  </a:lnTo>
                  <a:lnTo>
                    <a:pt x="7577" y="2504"/>
                  </a:lnTo>
                  <a:lnTo>
                    <a:pt x="7562" y="2528"/>
                  </a:lnTo>
                  <a:lnTo>
                    <a:pt x="7572" y="2540"/>
                  </a:lnTo>
                  <a:lnTo>
                    <a:pt x="7572" y="2540"/>
                  </a:lnTo>
                  <a:close/>
                  <a:moveTo>
                    <a:pt x="4501" y="1529"/>
                  </a:moveTo>
                  <a:lnTo>
                    <a:pt x="4535" y="1535"/>
                  </a:lnTo>
                  <a:lnTo>
                    <a:pt x="4559" y="1557"/>
                  </a:lnTo>
                  <a:lnTo>
                    <a:pt x="4578" y="1556"/>
                  </a:lnTo>
                  <a:lnTo>
                    <a:pt x="4626" y="1534"/>
                  </a:lnTo>
                  <a:lnTo>
                    <a:pt x="4630" y="1516"/>
                  </a:lnTo>
                  <a:lnTo>
                    <a:pt x="4612" y="1507"/>
                  </a:lnTo>
                  <a:lnTo>
                    <a:pt x="4566" y="1519"/>
                  </a:lnTo>
                  <a:lnTo>
                    <a:pt x="4539" y="1509"/>
                  </a:lnTo>
                  <a:lnTo>
                    <a:pt x="4519" y="1495"/>
                  </a:lnTo>
                  <a:lnTo>
                    <a:pt x="4498" y="1500"/>
                  </a:lnTo>
                  <a:lnTo>
                    <a:pt x="4491" y="1519"/>
                  </a:lnTo>
                  <a:lnTo>
                    <a:pt x="4501" y="1529"/>
                  </a:lnTo>
                  <a:lnTo>
                    <a:pt x="4501" y="1529"/>
                  </a:lnTo>
                  <a:close/>
                  <a:moveTo>
                    <a:pt x="4418" y="800"/>
                  </a:moveTo>
                  <a:lnTo>
                    <a:pt x="4406" y="786"/>
                  </a:lnTo>
                  <a:lnTo>
                    <a:pt x="4407" y="761"/>
                  </a:lnTo>
                  <a:lnTo>
                    <a:pt x="4450" y="724"/>
                  </a:lnTo>
                  <a:lnTo>
                    <a:pt x="4508" y="721"/>
                  </a:lnTo>
                  <a:lnTo>
                    <a:pt x="4555" y="733"/>
                  </a:lnTo>
                  <a:lnTo>
                    <a:pt x="4570" y="767"/>
                  </a:lnTo>
                  <a:lnTo>
                    <a:pt x="4550" y="794"/>
                  </a:lnTo>
                  <a:lnTo>
                    <a:pt x="4508" y="806"/>
                  </a:lnTo>
                  <a:lnTo>
                    <a:pt x="4444" y="806"/>
                  </a:lnTo>
                  <a:lnTo>
                    <a:pt x="4444" y="806"/>
                  </a:lnTo>
                  <a:lnTo>
                    <a:pt x="4418" y="800"/>
                  </a:lnTo>
                  <a:lnTo>
                    <a:pt x="4418" y="800"/>
                  </a:lnTo>
                  <a:close/>
                  <a:moveTo>
                    <a:pt x="5483" y="251"/>
                  </a:moveTo>
                  <a:lnTo>
                    <a:pt x="5515" y="217"/>
                  </a:lnTo>
                  <a:lnTo>
                    <a:pt x="5534" y="188"/>
                  </a:lnTo>
                  <a:lnTo>
                    <a:pt x="5584" y="184"/>
                  </a:lnTo>
                  <a:lnTo>
                    <a:pt x="5625" y="196"/>
                  </a:lnTo>
                  <a:lnTo>
                    <a:pt x="5610" y="217"/>
                  </a:lnTo>
                  <a:lnTo>
                    <a:pt x="5606" y="241"/>
                  </a:lnTo>
                  <a:lnTo>
                    <a:pt x="5578" y="269"/>
                  </a:lnTo>
                  <a:lnTo>
                    <a:pt x="5537" y="277"/>
                  </a:lnTo>
                  <a:lnTo>
                    <a:pt x="5502" y="269"/>
                  </a:lnTo>
                  <a:lnTo>
                    <a:pt x="5483" y="251"/>
                  </a:lnTo>
                  <a:lnTo>
                    <a:pt x="5483" y="251"/>
                  </a:lnTo>
                  <a:close/>
                  <a:moveTo>
                    <a:pt x="6248" y="734"/>
                  </a:moveTo>
                  <a:lnTo>
                    <a:pt x="6306" y="700"/>
                  </a:lnTo>
                  <a:lnTo>
                    <a:pt x="6329" y="666"/>
                  </a:lnTo>
                  <a:lnTo>
                    <a:pt x="6333" y="633"/>
                  </a:lnTo>
                  <a:lnTo>
                    <a:pt x="6375" y="592"/>
                  </a:lnTo>
                  <a:lnTo>
                    <a:pt x="6442" y="544"/>
                  </a:lnTo>
                  <a:lnTo>
                    <a:pt x="6487" y="518"/>
                  </a:lnTo>
                  <a:lnTo>
                    <a:pt x="6503" y="489"/>
                  </a:lnTo>
                  <a:lnTo>
                    <a:pt x="6499" y="453"/>
                  </a:lnTo>
                  <a:lnTo>
                    <a:pt x="6442" y="421"/>
                  </a:lnTo>
                  <a:lnTo>
                    <a:pt x="6389" y="371"/>
                  </a:lnTo>
                  <a:lnTo>
                    <a:pt x="6359" y="316"/>
                  </a:lnTo>
                  <a:lnTo>
                    <a:pt x="6362" y="279"/>
                  </a:lnTo>
                  <a:lnTo>
                    <a:pt x="6380" y="243"/>
                  </a:lnTo>
                  <a:lnTo>
                    <a:pt x="6381" y="215"/>
                  </a:lnTo>
                  <a:lnTo>
                    <a:pt x="6365" y="205"/>
                  </a:lnTo>
                  <a:lnTo>
                    <a:pt x="6279" y="206"/>
                  </a:lnTo>
                  <a:lnTo>
                    <a:pt x="6216" y="186"/>
                  </a:lnTo>
                  <a:lnTo>
                    <a:pt x="6172" y="155"/>
                  </a:lnTo>
                  <a:lnTo>
                    <a:pt x="6103" y="70"/>
                  </a:lnTo>
                  <a:lnTo>
                    <a:pt x="6052" y="31"/>
                  </a:lnTo>
                  <a:lnTo>
                    <a:pt x="5995" y="2"/>
                  </a:lnTo>
                  <a:lnTo>
                    <a:pt x="5970" y="0"/>
                  </a:lnTo>
                  <a:lnTo>
                    <a:pt x="5961" y="16"/>
                  </a:lnTo>
                  <a:lnTo>
                    <a:pt x="5953" y="44"/>
                  </a:lnTo>
                  <a:lnTo>
                    <a:pt x="5961" y="69"/>
                  </a:lnTo>
                  <a:lnTo>
                    <a:pt x="5959" y="117"/>
                  </a:lnTo>
                  <a:lnTo>
                    <a:pt x="5930" y="157"/>
                  </a:lnTo>
                  <a:lnTo>
                    <a:pt x="5900" y="208"/>
                  </a:lnTo>
                  <a:lnTo>
                    <a:pt x="5864" y="253"/>
                  </a:lnTo>
                  <a:lnTo>
                    <a:pt x="5858" y="287"/>
                  </a:lnTo>
                  <a:lnTo>
                    <a:pt x="5864" y="423"/>
                  </a:lnTo>
                  <a:lnTo>
                    <a:pt x="5888" y="458"/>
                  </a:lnTo>
                  <a:lnTo>
                    <a:pt x="5919" y="476"/>
                  </a:lnTo>
                  <a:lnTo>
                    <a:pt x="5923" y="509"/>
                  </a:lnTo>
                  <a:lnTo>
                    <a:pt x="5911" y="604"/>
                  </a:lnTo>
                  <a:lnTo>
                    <a:pt x="5894" y="640"/>
                  </a:lnTo>
                  <a:lnTo>
                    <a:pt x="5883" y="670"/>
                  </a:lnTo>
                  <a:lnTo>
                    <a:pt x="5893" y="693"/>
                  </a:lnTo>
                  <a:lnTo>
                    <a:pt x="5911" y="688"/>
                  </a:lnTo>
                  <a:lnTo>
                    <a:pt x="5931" y="653"/>
                  </a:lnTo>
                  <a:lnTo>
                    <a:pt x="5975" y="637"/>
                  </a:lnTo>
                  <a:lnTo>
                    <a:pt x="5990" y="648"/>
                  </a:lnTo>
                  <a:lnTo>
                    <a:pt x="6000" y="682"/>
                  </a:lnTo>
                  <a:lnTo>
                    <a:pt x="6050" y="718"/>
                  </a:lnTo>
                  <a:lnTo>
                    <a:pt x="6077" y="718"/>
                  </a:lnTo>
                  <a:lnTo>
                    <a:pt x="6093" y="700"/>
                  </a:lnTo>
                  <a:lnTo>
                    <a:pt x="6121" y="707"/>
                  </a:lnTo>
                  <a:lnTo>
                    <a:pt x="6166" y="733"/>
                  </a:lnTo>
                  <a:lnTo>
                    <a:pt x="6210" y="739"/>
                  </a:lnTo>
                  <a:lnTo>
                    <a:pt x="6248" y="734"/>
                  </a:lnTo>
                  <a:lnTo>
                    <a:pt x="6248" y="734"/>
                  </a:lnTo>
                  <a:close/>
                  <a:moveTo>
                    <a:pt x="6089" y="972"/>
                  </a:moveTo>
                  <a:lnTo>
                    <a:pt x="6092" y="987"/>
                  </a:lnTo>
                  <a:lnTo>
                    <a:pt x="6123" y="1006"/>
                  </a:lnTo>
                  <a:lnTo>
                    <a:pt x="6159" y="1009"/>
                  </a:lnTo>
                  <a:lnTo>
                    <a:pt x="6193" y="983"/>
                  </a:lnTo>
                  <a:lnTo>
                    <a:pt x="6232" y="949"/>
                  </a:lnTo>
                  <a:lnTo>
                    <a:pt x="6256" y="936"/>
                  </a:lnTo>
                  <a:lnTo>
                    <a:pt x="6270" y="889"/>
                  </a:lnTo>
                  <a:lnTo>
                    <a:pt x="6291" y="838"/>
                  </a:lnTo>
                  <a:lnTo>
                    <a:pt x="6283" y="815"/>
                  </a:lnTo>
                  <a:lnTo>
                    <a:pt x="6211" y="776"/>
                  </a:lnTo>
                  <a:lnTo>
                    <a:pt x="6150" y="766"/>
                  </a:lnTo>
                  <a:lnTo>
                    <a:pt x="6099" y="778"/>
                  </a:lnTo>
                  <a:lnTo>
                    <a:pt x="6068" y="792"/>
                  </a:lnTo>
                  <a:lnTo>
                    <a:pt x="6036" y="779"/>
                  </a:lnTo>
                  <a:lnTo>
                    <a:pt x="6015" y="780"/>
                  </a:lnTo>
                  <a:lnTo>
                    <a:pt x="5986" y="804"/>
                  </a:lnTo>
                  <a:lnTo>
                    <a:pt x="5943" y="805"/>
                  </a:lnTo>
                  <a:lnTo>
                    <a:pt x="5933" y="815"/>
                  </a:lnTo>
                  <a:lnTo>
                    <a:pt x="5947" y="837"/>
                  </a:lnTo>
                  <a:lnTo>
                    <a:pt x="5989" y="846"/>
                  </a:lnTo>
                  <a:lnTo>
                    <a:pt x="6006" y="875"/>
                  </a:lnTo>
                  <a:lnTo>
                    <a:pt x="6042" y="892"/>
                  </a:lnTo>
                  <a:lnTo>
                    <a:pt x="6064" y="926"/>
                  </a:lnTo>
                  <a:lnTo>
                    <a:pt x="6107" y="941"/>
                  </a:lnTo>
                  <a:lnTo>
                    <a:pt x="6170" y="939"/>
                  </a:lnTo>
                  <a:lnTo>
                    <a:pt x="6193" y="947"/>
                  </a:lnTo>
                  <a:lnTo>
                    <a:pt x="6179" y="957"/>
                  </a:lnTo>
                  <a:lnTo>
                    <a:pt x="6130" y="972"/>
                  </a:lnTo>
                  <a:lnTo>
                    <a:pt x="6089" y="972"/>
                  </a:lnTo>
                  <a:lnTo>
                    <a:pt x="6089" y="972"/>
                  </a:lnTo>
                  <a:close/>
                  <a:moveTo>
                    <a:pt x="7250" y="1077"/>
                  </a:moveTo>
                  <a:lnTo>
                    <a:pt x="7250" y="1104"/>
                  </a:lnTo>
                  <a:lnTo>
                    <a:pt x="7208" y="1159"/>
                  </a:lnTo>
                  <a:lnTo>
                    <a:pt x="7159" y="1172"/>
                  </a:lnTo>
                  <a:lnTo>
                    <a:pt x="7118" y="1211"/>
                  </a:lnTo>
                  <a:lnTo>
                    <a:pt x="7086" y="1236"/>
                  </a:lnTo>
                  <a:lnTo>
                    <a:pt x="7055" y="1240"/>
                  </a:lnTo>
                  <a:lnTo>
                    <a:pt x="7021" y="1211"/>
                  </a:lnTo>
                  <a:lnTo>
                    <a:pt x="7000" y="1192"/>
                  </a:lnTo>
                  <a:lnTo>
                    <a:pt x="6968" y="1195"/>
                  </a:lnTo>
                  <a:lnTo>
                    <a:pt x="6941" y="1186"/>
                  </a:lnTo>
                  <a:lnTo>
                    <a:pt x="6906" y="1195"/>
                  </a:lnTo>
                  <a:lnTo>
                    <a:pt x="6824" y="1190"/>
                  </a:lnTo>
                  <a:lnTo>
                    <a:pt x="6781" y="1165"/>
                  </a:lnTo>
                  <a:lnTo>
                    <a:pt x="6759" y="1149"/>
                  </a:lnTo>
                  <a:lnTo>
                    <a:pt x="6713" y="1165"/>
                  </a:lnTo>
                  <a:lnTo>
                    <a:pt x="6672" y="1186"/>
                  </a:lnTo>
                  <a:lnTo>
                    <a:pt x="6641" y="1177"/>
                  </a:lnTo>
                  <a:lnTo>
                    <a:pt x="6604" y="1154"/>
                  </a:lnTo>
                  <a:lnTo>
                    <a:pt x="6562" y="1149"/>
                  </a:lnTo>
                  <a:lnTo>
                    <a:pt x="6538" y="1124"/>
                  </a:lnTo>
                  <a:lnTo>
                    <a:pt x="6517" y="1058"/>
                  </a:lnTo>
                  <a:lnTo>
                    <a:pt x="6492" y="1025"/>
                  </a:lnTo>
                  <a:lnTo>
                    <a:pt x="6470" y="1021"/>
                  </a:lnTo>
                  <a:lnTo>
                    <a:pt x="6440" y="1038"/>
                  </a:lnTo>
                  <a:lnTo>
                    <a:pt x="6411" y="1014"/>
                  </a:lnTo>
                  <a:lnTo>
                    <a:pt x="6382" y="1001"/>
                  </a:lnTo>
                  <a:lnTo>
                    <a:pt x="6374" y="1018"/>
                  </a:lnTo>
                  <a:lnTo>
                    <a:pt x="6382" y="1043"/>
                  </a:lnTo>
                  <a:lnTo>
                    <a:pt x="6364" y="1050"/>
                  </a:lnTo>
                  <a:lnTo>
                    <a:pt x="6351" y="1037"/>
                  </a:lnTo>
                  <a:lnTo>
                    <a:pt x="6315" y="1014"/>
                  </a:lnTo>
                  <a:lnTo>
                    <a:pt x="6322" y="996"/>
                  </a:lnTo>
                  <a:lnTo>
                    <a:pt x="6361" y="972"/>
                  </a:lnTo>
                  <a:lnTo>
                    <a:pt x="6366" y="950"/>
                  </a:lnTo>
                  <a:lnTo>
                    <a:pt x="6352" y="897"/>
                  </a:lnTo>
                  <a:lnTo>
                    <a:pt x="6362" y="865"/>
                  </a:lnTo>
                  <a:lnTo>
                    <a:pt x="6402" y="829"/>
                  </a:lnTo>
                  <a:lnTo>
                    <a:pt x="6388" y="807"/>
                  </a:lnTo>
                  <a:lnTo>
                    <a:pt x="6366" y="807"/>
                  </a:lnTo>
                  <a:lnTo>
                    <a:pt x="6333" y="787"/>
                  </a:lnTo>
                  <a:lnTo>
                    <a:pt x="6329" y="759"/>
                  </a:lnTo>
                  <a:lnTo>
                    <a:pt x="6346" y="706"/>
                  </a:lnTo>
                  <a:lnTo>
                    <a:pt x="6376" y="679"/>
                  </a:lnTo>
                  <a:lnTo>
                    <a:pt x="6421" y="668"/>
                  </a:lnTo>
                  <a:lnTo>
                    <a:pt x="6425" y="641"/>
                  </a:lnTo>
                  <a:lnTo>
                    <a:pt x="6440" y="616"/>
                  </a:lnTo>
                  <a:lnTo>
                    <a:pt x="6483" y="599"/>
                  </a:lnTo>
                  <a:lnTo>
                    <a:pt x="6538" y="562"/>
                  </a:lnTo>
                  <a:lnTo>
                    <a:pt x="6553" y="521"/>
                  </a:lnTo>
                  <a:lnTo>
                    <a:pt x="6566" y="511"/>
                  </a:lnTo>
                  <a:lnTo>
                    <a:pt x="6631" y="517"/>
                  </a:lnTo>
                  <a:lnTo>
                    <a:pt x="6677" y="550"/>
                  </a:lnTo>
                  <a:lnTo>
                    <a:pt x="6735" y="628"/>
                  </a:lnTo>
                  <a:lnTo>
                    <a:pt x="6750" y="661"/>
                  </a:lnTo>
                  <a:lnTo>
                    <a:pt x="6732" y="716"/>
                  </a:lnTo>
                  <a:lnTo>
                    <a:pt x="6748" y="730"/>
                  </a:lnTo>
                  <a:lnTo>
                    <a:pt x="6739" y="761"/>
                  </a:lnTo>
                  <a:lnTo>
                    <a:pt x="6721" y="790"/>
                  </a:lnTo>
                  <a:lnTo>
                    <a:pt x="6726" y="816"/>
                  </a:lnTo>
                  <a:lnTo>
                    <a:pt x="6744" y="802"/>
                  </a:lnTo>
                  <a:lnTo>
                    <a:pt x="6765" y="756"/>
                  </a:lnTo>
                  <a:lnTo>
                    <a:pt x="6772" y="715"/>
                  </a:lnTo>
                  <a:lnTo>
                    <a:pt x="6773" y="685"/>
                  </a:lnTo>
                  <a:lnTo>
                    <a:pt x="6787" y="657"/>
                  </a:lnTo>
                  <a:lnTo>
                    <a:pt x="6783" y="636"/>
                  </a:lnTo>
                  <a:lnTo>
                    <a:pt x="6739" y="583"/>
                  </a:lnTo>
                  <a:lnTo>
                    <a:pt x="6733" y="561"/>
                  </a:lnTo>
                  <a:lnTo>
                    <a:pt x="6739" y="538"/>
                  </a:lnTo>
                  <a:lnTo>
                    <a:pt x="6796" y="530"/>
                  </a:lnTo>
                  <a:lnTo>
                    <a:pt x="6862" y="537"/>
                  </a:lnTo>
                  <a:lnTo>
                    <a:pt x="6967" y="625"/>
                  </a:lnTo>
                  <a:lnTo>
                    <a:pt x="6984" y="629"/>
                  </a:lnTo>
                  <a:lnTo>
                    <a:pt x="7003" y="643"/>
                  </a:lnTo>
                  <a:lnTo>
                    <a:pt x="7005" y="682"/>
                  </a:lnTo>
                  <a:lnTo>
                    <a:pt x="7034" y="700"/>
                  </a:lnTo>
                  <a:lnTo>
                    <a:pt x="7042" y="748"/>
                  </a:lnTo>
                  <a:lnTo>
                    <a:pt x="7042" y="793"/>
                  </a:lnTo>
                  <a:lnTo>
                    <a:pt x="7092" y="845"/>
                  </a:lnTo>
                  <a:lnTo>
                    <a:pt x="7129" y="896"/>
                  </a:lnTo>
                  <a:lnTo>
                    <a:pt x="7127" y="915"/>
                  </a:lnTo>
                  <a:lnTo>
                    <a:pt x="7095" y="916"/>
                  </a:lnTo>
                  <a:lnTo>
                    <a:pt x="7073" y="902"/>
                  </a:lnTo>
                  <a:lnTo>
                    <a:pt x="7053" y="903"/>
                  </a:lnTo>
                  <a:lnTo>
                    <a:pt x="7058" y="944"/>
                  </a:lnTo>
                  <a:lnTo>
                    <a:pt x="7096" y="970"/>
                  </a:lnTo>
                  <a:lnTo>
                    <a:pt x="7142" y="977"/>
                  </a:lnTo>
                  <a:lnTo>
                    <a:pt x="7183" y="1022"/>
                  </a:lnTo>
                  <a:lnTo>
                    <a:pt x="7207" y="1029"/>
                  </a:lnTo>
                  <a:lnTo>
                    <a:pt x="7250" y="1077"/>
                  </a:lnTo>
                  <a:lnTo>
                    <a:pt x="7250" y="1077"/>
                  </a:lnTo>
                  <a:close/>
                  <a:moveTo>
                    <a:pt x="13508" y="120"/>
                  </a:moveTo>
                  <a:lnTo>
                    <a:pt x="13523" y="55"/>
                  </a:lnTo>
                  <a:lnTo>
                    <a:pt x="13570" y="8"/>
                  </a:lnTo>
                  <a:lnTo>
                    <a:pt x="13582" y="18"/>
                  </a:lnTo>
                  <a:lnTo>
                    <a:pt x="13584" y="47"/>
                  </a:lnTo>
                  <a:lnTo>
                    <a:pt x="13595" y="61"/>
                  </a:lnTo>
                  <a:lnTo>
                    <a:pt x="13568" y="80"/>
                  </a:lnTo>
                  <a:lnTo>
                    <a:pt x="13547" y="105"/>
                  </a:lnTo>
                  <a:lnTo>
                    <a:pt x="13508" y="120"/>
                  </a:lnTo>
                  <a:lnTo>
                    <a:pt x="13508" y="120"/>
                  </a:lnTo>
                  <a:close/>
                  <a:moveTo>
                    <a:pt x="13877" y="706"/>
                  </a:moveTo>
                  <a:lnTo>
                    <a:pt x="13891" y="768"/>
                  </a:lnTo>
                  <a:lnTo>
                    <a:pt x="13951" y="845"/>
                  </a:lnTo>
                  <a:lnTo>
                    <a:pt x="13967" y="878"/>
                  </a:lnTo>
                  <a:lnTo>
                    <a:pt x="14084" y="919"/>
                  </a:lnTo>
                  <a:lnTo>
                    <a:pt x="14173" y="928"/>
                  </a:lnTo>
                  <a:lnTo>
                    <a:pt x="14232" y="956"/>
                  </a:lnTo>
                  <a:lnTo>
                    <a:pt x="14291" y="958"/>
                  </a:lnTo>
                  <a:lnTo>
                    <a:pt x="14335" y="944"/>
                  </a:lnTo>
                  <a:lnTo>
                    <a:pt x="14385" y="959"/>
                  </a:lnTo>
                  <a:lnTo>
                    <a:pt x="14416" y="947"/>
                  </a:lnTo>
                  <a:lnTo>
                    <a:pt x="14483" y="906"/>
                  </a:lnTo>
                  <a:lnTo>
                    <a:pt x="14496" y="861"/>
                  </a:lnTo>
                  <a:lnTo>
                    <a:pt x="14522" y="824"/>
                  </a:lnTo>
                  <a:lnTo>
                    <a:pt x="14509" y="776"/>
                  </a:lnTo>
                  <a:lnTo>
                    <a:pt x="14479" y="764"/>
                  </a:lnTo>
                  <a:lnTo>
                    <a:pt x="14455" y="767"/>
                  </a:lnTo>
                  <a:lnTo>
                    <a:pt x="14446" y="742"/>
                  </a:lnTo>
                  <a:lnTo>
                    <a:pt x="14448" y="722"/>
                  </a:lnTo>
                  <a:lnTo>
                    <a:pt x="14430" y="702"/>
                  </a:lnTo>
                  <a:lnTo>
                    <a:pt x="14403" y="719"/>
                  </a:lnTo>
                  <a:lnTo>
                    <a:pt x="14350" y="706"/>
                  </a:lnTo>
                  <a:lnTo>
                    <a:pt x="14268" y="722"/>
                  </a:lnTo>
                  <a:lnTo>
                    <a:pt x="14217" y="759"/>
                  </a:lnTo>
                  <a:lnTo>
                    <a:pt x="14182" y="767"/>
                  </a:lnTo>
                  <a:lnTo>
                    <a:pt x="14169" y="748"/>
                  </a:lnTo>
                  <a:lnTo>
                    <a:pt x="14161" y="719"/>
                  </a:lnTo>
                  <a:lnTo>
                    <a:pt x="14138" y="721"/>
                  </a:lnTo>
                  <a:lnTo>
                    <a:pt x="14100" y="729"/>
                  </a:lnTo>
                  <a:lnTo>
                    <a:pt x="14044" y="729"/>
                  </a:lnTo>
                  <a:lnTo>
                    <a:pt x="14018" y="719"/>
                  </a:lnTo>
                  <a:lnTo>
                    <a:pt x="14018" y="748"/>
                  </a:lnTo>
                  <a:lnTo>
                    <a:pt x="13995" y="772"/>
                  </a:lnTo>
                  <a:lnTo>
                    <a:pt x="13932" y="758"/>
                  </a:lnTo>
                  <a:lnTo>
                    <a:pt x="13908" y="734"/>
                  </a:lnTo>
                  <a:lnTo>
                    <a:pt x="13904" y="711"/>
                  </a:lnTo>
                  <a:lnTo>
                    <a:pt x="13877" y="706"/>
                  </a:lnTo>
                  <a:lnTo>
                    <a:pt x="13877" y="706"/>
                  </a:lnTo>
                  <a:close/>
                  <a:moveTo>
                    <a:pt x="12556" y="1294"/>
                  </a:moveTo>
                  <a:lnTo>
                    <a:pt x="12520" y="1211"/>
                  </a:lnTo>
                  <a:lnTo>
                    <a:pt x="12511" y="1169"/>
                  </a:lnTo>
                  <a:lnTo>
                    <a:pt x="12482" y="1148"/>
                  </a:lnTo>
                  <a:lnTo>
                    <a:pt x="12421" y="1142"/>
                  </a:lnTo>
                  <a:lnTo>
                    <a:pt x="12393" y="1098"/>
                  </a:lnTo>
                  <a:lnTo>
                    <a:pt x="12363" y="1075"/>
                  </a:lnTo>
                  <a:lnTo>
                    <a:pt x="12343" y="1067"/>
                  </a:lnTo>
                  <a:lnTo>
                    <a:pt x="12351" y="1094"/>
                  </a:lnTo>
                  <a:lnTo>
                    <a:pt x="12383" y="1144"/>
                  </a:lnTo>
                  <a:lnTo>
                    <a:pt x="12431" y="1191"/>
                  </a:lnTo>
                  <a:lnTo>
                    <a:pt x="12479" y="1261"/>
                  </a:lnTo>
                  <a:lnTo>
                    <a:pt x="12507" y="1331"/>
                  </a:lnTo>
                  <a:lnTo>
                    <a:pt x="12539" y="1347"/>
                  </a:lnTo>
                  <a:lnTo>
                    <a:pt x="12558" y="1334"/>
                  </a:lnTo>
                  <a:lnTo>
                    <a:pt x="12556" y="1294"/>
                  </a:lnTo>
                  <a:lnTo>
                    <a:pt x="12556" y="1294"/>
                  </a:lnTo>
                  <a:close/>
                  <a:moveTo>
                    <a:pt x="13225" y="1370"/>
                  </a:moveTo>
                  <a:lnTo>
                    <a:pt x="13202" y="1373"/>
                  </a:lnTo>
                  <a:lnTo>
                    <a:pt x="13182" y="1356"/>
                  </a:lnTo>
                  <a:lnTo>
                    <a:pt x="13179" y="1332"/>
                  </a:lnTo>
                  <a:lnTo>
                    <a:pt x="13187" y="1313"/>
                  </a:lnTo>
                  <a:lnTo>
                    <a:pt x="13206" y="1326"/>
                  </a:lnTo>
                  <a:lnTo>
                    <a:pt x="13220" y="1347"/>
                  </a:lnTo>
                  <a:lnTo>
                    <a:pt x="13253" y="1358"/>
                  </a:lnTo>
                  <a:lnTo>
                    <a:pt x="13266" y="1383"/>
                  </a:lnTo>
                  <a:lnTo>
                    <a:pt x="13264" y="1398"/>
                  </a:lnTo>
                  <a:lnTo>
                    <a:pt x="13292" y="1394"/>
                  </a:lnTo>
                  <a:lnTo>
                    <a:pt x="13322" y="1348"/>
                  </a:lnTo>
                  <a:lnTo>
                    <a:pt x="13354" y="1284"/>
                  </a:lnTo>
                  <a:lnTo>
                    <a:pt x="13410" y="1227"/>
                  </a:lnTo>
                  <a:lnTo>
                    <a:pt x="13451" y="1218"/>
                  </a:lnTo>
                  <a:lnTo>
                    <a:pt x="13482" y="1195"/>
                  </a:lnTo>
                  <a:lnTo>
                    <a:pt x="13496" y="1204"/>
                  </a:lnTo>
                  <a:lnTo>
                    <a:pt x="13483" y="1229"/>
                  </a:lnTo>
                  <a:lnTo>
                    <a:pt x="13517" y="1234"/>
                  </a:lnTo>
                  <a:lnTo>
                    <a:pt x="13544" y="1248"/>
                  </a:lnTo>
                  <a:lnTo>
                    <a:pt x="13570" y="1234"/>
                  </a:lnTo>
                  <a:lnTo>
                    <a:pt x="13571" y="1204"/>
                  </a:lnTo>
                  <a:lnTo>
                    <a:pt x="13624" y="1177"/>
                  </a:lnTo>
                  <a:lnTo>
                    <a:pt x="13651" y="1148"/>
                  </a:lnTo>
                  <a:lnTo>
                    <a:pt x="13634" y="1134"/>
                  </a:lnTo>
                  <a:lnTo>
                    <a:pt x="13590" y="1137"/>
                  </a:lnTo>
                  <a:lnTo>
                    <a:pt x="13537" y="1161"/>
                  </a:lnTo>
                  <a:lnTo>
                    <a:pt x="13491" y="1131"/>
                  </a:lnTo>
                  <a:lnTo>
                    <a:pt x="13434" y="1117"/>
                  </a:lnTo>
                  <a:lnTo>
                    <a:pt x="13415" y="1093"/>
                  </a:lnTo>
                  <a:lnTo>
                    <a:pt x="13373" y="1089"/>
                  </a:lnTo>
                  <a:lnTo>
                    <a:pt x="13367" y="1071"/>
                  </a:lnTo>
                  <a:lnTo>
                    <a:pt x="13313" y="1020"/>
                  </a:lnTo>
                  <a:lnTo>
                    <a:pt x="13287" y="1005"/>
                  </a:lnTo>
                  <a:lnTo>
                    <a:pt x="13272" y="948"/>
                  </a:lnTo>
                  <a:lnTo>
                    <a:pt x="13266" y="921"/>
                  </a:lnTo>
                  <a:lnTo>
                    <a:pt x="13240" y="891"/>
                  </a:lnTo>
                  <a:lnTo>
                    <a:pt x="13233" y="856"/>
                  </a:lnTo>
                  <a:lnTo>
                    <a:pt x="13196" y="837"/>
                  </a:lnTo>
                  <a:lnTo>
                    <a:pt x="13196" y="821"/>
                  </a:lnTo>
                  <a:lnTo>
                    <a:pt x="13216" y="811"/>
                  </a:lnTo>
                  <a:lnTo>
                    <a:pt x="13198" y="788"/>
                  </a:lnTo>
                  <a:lnTo>
                    <a:pt x="13218" y="773"/>
                  </a:lnTo>
                  <a:lnTo>
                    <a:pt x="13228" y="766"/>
                  </a:lnTo>
                  <a:lnTo>
                    <a:pt x="13226" y="740"/>
                  </a:lnTo>
                  <a:lnTo>
                    <a:pt x="13211" y="730"/>
                  </a:lnTo>
                  <a:lnTo>
                    <a:pt x="13182" y="711"/>
                  </a:lnTo>
                  <a:lnTo>
                    <a:pt x="13119" y="712"/>
                  </a:lnTo>
                  <a:lnTo>
                    <a:pt x="13078" y="702"/>
                  </a:lnTo>
                  <a:lnTo>
                    <a:pt x="13047" y="674"/>
                  </a:lnTo>
                  <a:lnTo>
                    <a:pt x="13010" y="674"/>
                  </a:lnTo>
                  <a:lnTo>
                    <a:pt x="12974" y="660"/>
                  </a:lnTo>
                  <a:lnTo>
                    <a:pt x="12964" y="670"/>
                  </a:lnTo>
                  <a:lnTo>
                    <a:pt x="13015" y="716"/>
                  </a:lnTo>
                  <a:lnTo>
                    <a:pt x="13042" y="723"/>
                  </a:lnTo>
                  <a:lnTo>
                    <a:pt x="13058" y="742"/>
                  </a:lnTo>
                  <a:lnTo>
                    <a:pt x="13015" y="742"/>
                  </a:lnTo>
                  <a:lnTo>
                    <a:pt x="13004" y="734"/>
                  </a:lnTo>
                  <a:lnTo>
                    <a:pt x="12976" y="734"/>
                  </a:lnTo>
                  <a:lnTo>
                    <a:pt x="12958" y="760"/>
                  </a:lnTo>
                  <a:lnTo>
                    <a:pt x="12966" y="798"/>
                  </a:lnTo>
                  <a:lnTo>
                    <a:pt x="12986" y="834"/>
                  </a:lnTo>
                  <a:lnTo>
                    <a:pt x="12997" y="882"/>
                  </a:lnTo>
                  <a:lnTo>
                    <a:pt x="13051" y="937"/>
                  </a:lnTo>
                  <a:lnTo>
                    <a:pt x="13063" y="958"/>
                  </a:lnTo>
                  <a:lnTo>
                    <a:pt x="13046" y="971"/>
                  </a:lnTo>
                  <a:lnTo>
                    <a:pt x="13007" y="977"/>
                  </a:lnTo>
                  <a:lnTo>
                    <a:pt x="12969" y="937"/>
                  </a:lnTo>
                  <a:lnTo>
                    <a:pt x="12952" y="887"/>
                  </a:lnTo>
                  <a:lnTo>
                    <a:pt x="12925" y="872"/>
                  </a:lnTo>
                  <a:lnTo>
                    <a:pt x="12891" y="881"/>
                  </a:lnTo>
                  <a:lnTo>
                    <a:pt x="12874" y="892"/>
                  </a:lnTo>
                  <a:lnTo>
                    <a:pt x="12860" y="881"/>
                  </a:lnTo>
                  <a:lnTo>
                    <a:pt x="12828" y="873"/>
                  </a:lnTo>
                  <a:lnTo>
                    <a:pt x="12825" y="838"/>
                  </a:lnTo>
                  <a:lnTo>
                    <a:pt x="12815" y="810"/>
                  </a:lnTo>
                  <a:lnTo>
                    <a:pt x="12780" y="805"/>
                  </a:lnTo>
                  <a:lnTo>
                    <a:pt x="12744" y="773"/>
                  </a:lnTo>
                  <a:lnTo>
                    <a:pt x="12695" y="768"/>
                  </a:lnTo>
                  <a:lnTo>
                    <a:pt x="12675" y="756"/>
                  </a:lnTo>
                  <a:lnTo>
                    <a:pt x="12660" y="725"/>
                  </a:lnTo>
                  <a:lnTo>
                    <a:pt x="12622" y="740"/>
                  </a:lnTo>
                  <a:lnTo>
                    <a:pt x="12595" y="762"/>
                  </a:lnTo>
                  <a:lnTo>
                    <a:pt x="12597" y="813"/>
                  </a:lnTo>
                  <a:lnTo>
                    <a:pt x="12586" y="823"/>
                  </a:lnTo>
                  <a:lnTo>
                    <a:pt x="12590" y="870"/>
                  </a:lnTo>
                  <a:lnTo>
                    <a:pt x="12578" y="910"/>
                  </a:lnTo>
                  <a:lnTo>
                    <a:pt x="12540" y="941"/>
                  </a:lnTo>
                  <a:lnTo>
                    <a:pt x="12536" y="963"/>
                  </a:lnTo>
                  <a:lnTo>
                    <a:pt x="12578" y="1021"/>
                  </a:lnTo>
                  <a:lnTo>
                    <a:pt x="12600" y="1024"/>
                  </a:lnTo>
                  <a:lnTo>
                    <a:pt x="12624" y="1043"/>
                  </a:lnTo>
                  <a:lnTo>
                    <a:pt x="12610" y="1055"/>
                  </a:lnTo>
                  <a:lnTo>
                    <a:pt x="12588" y="1058"/>
                  </a:lnTo>
                  <a:lnTo>
                    <a:pt x="12594" y="1093"/>
                  </a:lnTo>
                  <a:lnTo>
                    <a:pt x="12620" y="1100"/>
                  </a:lnTo>
                  <a:lnTo>
                    <a:pt x="12634" y="1131"/>
                  </a:lnTo>
                  <a:lnTo>
                    <a:pt x="12633" y="1154"/>
                  </a:lnTo>
                  <a:lnTo>
                    <a:pt x="12653" y="1172"/>
                  </a:lnTo>
                  <a:lnTo>
                    <a:pt x="12693" y="1185"/>
                  </a:lnTo>
                  <a:lnTo>
                    <a:pt x="12705" y="1204"/>
                  </a:lnTo>
                  <a:lnTo>
                    <a:pt x="12698" y="1217"/>
                  </a:lnTo>
                  <a:lnTo>
                    <a:pt x="12713" y="1234"/>
                  </a:lnTo>
                  <a:lnTo>
                    <a:pt x="12730" y="1225"/>
                  </a:lnTo>
                  <a:lnTo>
                    <a:pt x="12753" y="1229"/>
                  </a:lnTo>
                  <a:lnTo>
                    <a:pt x="12767" y="1247"/>
                  </a:lnTo>
                  <a:lnTo>
                    <a:pt x="12743" y="1265"/>
                  </a:lnTo>
                  <a:lnTo>
                    <a:pt x="12732" y="1257"/>
                  </a:lnTo>
                  <a:lnTo>
                    <a:pt x="12707" y="1257"/>
                  </a:lnTo>
                  <a:lnTo>
                    <a:pt x="12698" y="1276"/>
                  </a:lnTo>
                  <a:lnTo>
                    <a:pt x="12709" y="1306"/>
                  </a:lnTo>
                  <a:lnTo>
                    <a:pt x="12812" y="1376"/>
                  </a:lnTo>
                  <a:lnTo>
                    <a:pt x="12867" y="1397"/>
                  </a:lnTo>
                  <a:lnTo>
                    <a:pt x="12917" y="1392"/>
                  </a:lnTo>
                  <a:lnTo>
                    <a:pt x="12947" y="1416"/>
                  </a:lnTo>
                  <a:lnTo>
                    <a:pt x="12977" y="1437"/>
                  </a:lnTo>
                  <a:lnTo>
                    <a:pt x="12989" y="1470"/>
                  </a:lnTo>
                  <a:lnTo>
                    <a:pt x="13021" y="1500"/>
                  </a:lnTo>
                  <a:lnTo>
                    <a:pt x="13067" y="1499"/>
                  </a:lnTo>
                  <a:lnTo>
                    <a:pt x="13119" y="1481"/>
                  </a:lnTo>
                  <a:lnTo>
                    <a:pt x="13163" y="1484"/>
                  </a:lnTo>
                  <a:lnTo>
                    <a:pt x="13196" y="1505"/>
                  </a:lnTo>
                  <a:lnTo>
                    <a:pt x="13227" y="1499"/>
                  </a:lnTo>
                  <a:lnTo>
                    <a:pt x="13243" y="1468"/>
                  </a:lnTo>
                  <a:lnTo>
                    <a:pt x="13243" y="1437"/>
                  </a:lnTo>
                  <a:lnTo>
                    <a:pt x="13223" y="1397"/>
                  </a:lnTo>
                  <a:lnTo>
                    <a:pt x="13225" y="1370"/>
                  </a:lnTo>
                  <a:lnTo>
                    <a:pt x="13225" y="1370"/>
                  </a:lnTo>
                  <a:close/>
                  <a:moveTo>
                    <a:pt x="13242" y="703"/>
                  </a:moveTo>
                  <a:lnTo>
                    <a:pt x="13292" y="703"/>
                  </a:lnTo>
                  <a:lnTo>
                    <a:pt x="13346" y="700"/>
                  </a:lnTo>
                  <a:lnTo>
                    <a:pt x="13381" y="706"/>
                  </a:lnTo>
                  <a:lnTo>
                    <a:pt x="13465" y="748"/>
                  </a:lnTo>
                  <a:lnTo>
                    <a:pt x="13504" y="752"/>
                  </a:lnTo>
                  <a:lnTo>
                    <a:pt x="13533" y="744"/>
                  </a:lnTo>
                  <a:lnTo>
                    <a:pt x="13615" y="754"/>
                  </a:lnTo>
                  <a:lnTo>
                    <a:pt x="13701" y="780"/>
                  </a:lnTo>
                  <a:lnTo>
                    <a:pt x="13702" y="797"/>
                  </a:lnTo>
                  <a:lnTo>
                    <a:pt x="13664" y="807"/>
                  </a:lnTo>
                  <a:lnTo>
                    <a:pt x="13642" y="832"/>
                  </a:lnTo>
                  <a:lnTo>
                    <a:pt x="13642" y="866"/>
                  </a:lnTo>
                  <a:lnTo>
                    <a:pt x="13676" y="906"/>
                  </a:lnTo>
                  <a:lnTo>
                    <a:pt x="13717" y="916"/>
                  </a:lnTo>
                  <a:lnTo>
                    <a:pt x="13718" y="959"/>
                  </a:lnTo>
                  <a:lnTo>
                    <a:pt x="13726" y="985"/>
                  </a:lnTo>
                  <a:lnTo>
                    <a:pt x="13708" y="1015"/>
                  </a:lnTo>
                  <a:lnTo>
                    <a:pt x="13700" y="1061"/>
                  </a:lnTo>
                  <a:lnTo>
                    <a:pt x="13671" y="1090"/>
                  </a:lnTo>
                  <a:lnTo>
                    <a:pt x="13660" y="1113"/>
                  </a:lnTo>
                  <a:lnTo>
                    <a:pt x="13627" y="1087"/>
                  </a:lnTo>
                  <a:lnTo>
                    <a:pt x="13608" y="1089"/>
                  </a:lnTo>
                  <a:lnTo>
                    <a:pt x="13571" y="1116"/>
                  </a:lnTo>
                  <a:lnTo>
                    <a:pt x="13535" y="1118"/>
                  </a:lnTo>
                  <a:lnTo>
                    <a:pt x="13458" y="1080"/>
                  </a:lnTo>
                  <a:lnTo>
                    <a:pt x="13417" y="1043"/>
                  </a:lnTo>
                  <a:lnTo>
                    <a:pt x="13341" y="979"/>
                  </a:lnTo>
                  <a:lnTo>
                    <a:pt x="13330" y="933"/>
                  </a:lnTo>
                  <a:lnTo>
                    <a:pt x="13340" y="903"/>
                  </a:lnTo>
                  <a:lnTo>
                    <a:pt x="13343" y="871"/>
                  </a:lnTo>
                  <a:lnTo>
                    <a:pt x="13351" y="854"/>
                  </a:lnTo>
                  <a:lnTo>
                    <a:pt x="13334" y="823"/>
                  </a:lnTo>
                  <a:lnTo>
                    <a:pt x="13314" y="811"/>
                  </a:lnTo>
                  <a:lnTo>
                    <a:pt x="13308" y="778"/>
                  </a:lnTo>
                  <a:lnTo>
                    <a:pt x="13288" y="766"/>
                  </a:lnTo>
                  <a:lnTo>
                    <a:pt x="13264" y="737"/>
                  </a:lnTo>
                  <a:lnTo>
                    <a:pt x="13242" y="703"/>
                  </a:lnTo>
                  <a:lnTo>
                    <a:pt x="13242" y="703"/>
                  </a:lnTo>
                  <a:close/>
                  <a:moveTo>
                    <a:pt x="7550" y="1590"/>
                  </a:moveTo>
                  <a:lnTo>
                    <a:pt x="7550" y="1590"/>
                  </a:lnTo>
                  <a:lnTo>
                    <a:pt x="7555" y="1588"/>
                  </a:lnTo>
                  <a:lnTo>
                    <a:pt x="7571" y="1582"/>
                  </a:lnTo>
                  <a:lnTo>
                    <a:pt x="7594" y="1575"/>
                  </a:lnTo>
                  <a:lnTo>
                    <a:pt x="7616" y="1530"/>
                  </a:lnTo>
                  <a:lnTo>
                    <a:pt x="7653" y="1478"/>
                  </a:lnTo>
                  <a:lnTo>
                    <a:pt x="7679" y="1463"/>
                  </a:lnTo>
                  <a:lnTo>
                    <a:pt x="7673" y="1442"/>
                  </a:lnTo>
                  <a:lnTo>
                    <a:pt x="7678" y="1414"/>
                  </a:lnTo>
                  <a:lnTo>
                    <a:pt x="7753" y="1363"/>
                  </a:lnTo>
                  <a:lnTo>
                    <a:pt x="7782" y="1358"/>
                  </a:lnTo>
                  <a:lnTo>
                    <a:pt x="7801" y="1376"/>
                  </a:lnTo>
                  <a:lnTo>
                    <a:pt x="7826" y="1372"/>
                  </a:lnTo>
                  <a:lnTo>
                    <a:pt x="7842" y="1340"/>
                  </a:lnTo>
                  <a:lnTo>
                    <a:pt x="7857" y="1314"/>
                  </a:lnTo>
                  <a:lnTo>
                    <a:pt x="7895" y="1300"/>
                  </a:lnTo>
                  <a:lnTo>
                    <a:pt x="7950" y="1256"/>
                  </a:lnTo>
                  <a:lnTo>
                    <a:pt x="7960" y="1228"/>
                  </a:lnTo>
                  <a:lnTo>
                    <a:pt x="7982" y="1211"/>
                  </a:lnTo>
                  <a:lnTo>
                    <a:pt x="8012" y="1144"/>
                  </a:lnTo>
                  <a:lnTo>
                    <a:pt x="8003" y="1107"/>
                  </a:lnTo>
                  <a:lnTo>
                    <a:pt x="7958" y="1055"/>
                  </a:lnTo>
                  <a:lnTo>
                    <a:pt x="7938" y="1014"/>
                  </a:lnTo>
                  <a:lnTo>
                    <a:pt x="7936" y="983"/>
                  </a:lnTo>
                  <a:lnTo>
                    <a:pt x="7882" y="947"/>
                  </a:lnTo>
                  <a:lnTo>
                    <a:pt x="7849" y="944"/>
                  </a:lnTo>
                  <a:lnTo>
                    <a:pt x="7833" y="953"/>
                  </a:lnTo>
                  <a:lnTo>
                    <a:pt x="7808" y="938"/>
                  </a:lnTo>
                  <a:lnTo>
                    <a:pt x="7766" y="921"/>
                  </a:lnTo>
                  <a:lnTo>
                    <a:pt x="7725" y="881"/>
                  </a:lnTo>
                  <a:lnTo>
                    <a:pt x="7707" y="876"/>
                  </a:lnTo>
                  <a:lnTo>
                    <a:pt x="7698" y="891"/>
                  </a:lnTo>
                  <a:lnTo>
                    <a:pt x="7673" y="882"/>
                  </a:lnTo>
                  <a:lnTo>
                    <a:pt x="7665" y="858"/>
                  </a:lnTo>
                  <a:lnTo>
                    <a:pt x="7639" y="828"/>
                  </a:lnTo>
                  <a:lnTo>
                    <a:pt x="7616" y="829"/>
                  </a:lnTo>
                  <a:lnTo>
                    <a:pt x="7610" y="860"/>
                  </a:lnTo>
                  <a:lnTo>
                    <a:pt x="7594" y="858"/>
                  </a:lnTo>
                  <a:lnTo>
                    <a:pt x="7560" y="815"/>
                  </a:lnTo>
                  <a:lnTo>
                    <a:pt x="7540" y="801"/>
                  </a:lnTo>
                  <a:lnTo>
                    <a:pt x="7538" y="818"/>
                  </a:lnTo>
                  <a:lnTo>
                    <a:pt x="7563" y="847"/>
                  </a:lnTo>
                  <a:lnTo>
                    <a:pt x="7567" y="870"/>
                  </a:lnTo>
                  <a:lnTo>
                    <a:pt x="7543" y="889"/>
                  </a:lnTo>
                  <a:lnTo>
                    <a:pt x="7547" y="920"/>
                  </a:lnTo>
                  <a:lnTo>
                    <a:pt x="7528" y="918"/>
                  </a:lnTo>
                  <a:lnTo>
                    <a:pt x="7514" y="895"/>
                  </a:lnTo>
                  <a:lnTo>
                    <a:pt x="7507" y="783"/>
                  </a:lnTo>
                  <a:lnTo>
                    <a:pt x="7474" y="767"/>
                  </a:lnTo>
                  <a:lnTo>
                    <a:pt x="7440" y="760"/>
                  </a:lnTo>
                  <a:lnTo>
                    <a:pt x="7395" y="739"/>
                  </a:lnTo>
                  <a:lnTo>
                    <a:pt x="7372" y="739"/>
                  </a:lnTo>
                  <a:lnTo>
                    <a:pt x="7352" y="766"/>
                  </a:lnTo>
                  <a:lnTo>
                    <a:pt x="7359" y="798"/>
                  </a:lnTo>
                  <a:lnTo>
                    <a:pt x="7394" y="821"/>
                  </a:lnTo>
                  <a:lnTo>
                    <a:pt x="7419" y="852"/>
                  </a:lnTo>
                  <a:lnTo>
                    <a:pt x="7405" y="866"/>
                  </a:lnTo>
                  <a:lnTo>
                    <a:pt x="7377" y="864"/>
                  </a:lnTo>
                  <a:lnTo>
                    <a:pt x="7365" y="842"/>
                  </a:lnTo>
                  <a:lnTo>
                    <a:pt x="7342" y="824"/>
                  </a:lnTo>
                  <a:lnTo>
                    <a:pt x="7328" y="826"/>
                  </a:lnTo>
                  <a:lnTo>
                    <a:pt x="7334" y="848"/>
                  </a:lnTo>
                  <a:lnTo>
                    <a:pt x="7345" y="877"/>
                  </a:lnTo>
                  <a:lnTo>
                    <a:pt x="7336" y="887"/>
                  </a:lnTo>
                  <a:lnTo>
                    <a:pt x="7336" y="926"/>
                  </a:lnTo>
                  <a:lnTo>
                    <a:pt x="7352" y="944"/>
                  </a:lnTo>
                  <a:lnTo>
                    <a:pt x="7378" y="950"/>
                  </a:lnTo>
                  <a:lnTo>
                    <a:pt x="7392" y="970"/>
                  </a:lnTo>
                  <a:lnTo>
                    <a:pt x="7386" y="999"/>
                  </a:lnTo>
                  <a:lnTo>
                    <a:pt x="7423" y="1085"/>
                  </a:lnTo>
                  <a:lnTo>
                    <a:pt x="7449" y="1111"/>
                  </a:lnTo>
                  <a:lnTo>
                    <a:pt x="7480" y="1111"/>
                  </a:lnTo>
                  <a:lnTo>
                    <a:pt x="7459" y="1130"/>
                  </a:lnTo>
                  <a:lnTo>
                    <a:pt x="7426" y="1136"/>
                  </a:lnTo>
                  <a:lnTo>
                    <a:pt x="7410" y="1194"/>
                  </a:lnTo>
                  <a:lnTo>
                    <a:pt x="7439" y="1254"/>
                  </a:lnTo>
                  <a:lnTo>
                    <a:pt x="7451" y="1299"/>
                  </a:lnTo>
                  <a:lnTo>
                    <a:pt x="7449" y="1341"/>
                  </a:lnTo>
                  <a:lnTo>
                    <a:pt x="7467" y="1355"/>
                  </a:lnTo>
                  <a:lnTo>
                    <a:pt x="7473" y="1388"/>
                  </a:lnTo>
                  <a:lnTo>
                    <a:pt x="7460" y="1407"/>
                  </a:lnTo>
                  <a:lnTo>
                    <a:pt x="7482" y="1457"/>
                  </a:lnTo>
                  <a:lnTo>
                    <a:pt x="7500" y="1509"/>
                  </a:lnTo>
                  <a:lnTo>
                    <a:pt x="7530" y="1537"/>
                  </a:lnTo>
                  <a:lnTo>
                    <a:pt x="7529" y="1570"/>
                  </a:lnTo>
                  <a:lnTo>
                    <a:pt x="7550" y="1590"/>
                  </a:lnTo>
                  <a:lnTo>
                    <a:pt x="7550" y="1590"/>
                  </a:lnTo>
                  <a:close/>
                  <a:moveTo>
                    <a:pt x="8210" y="1211"/>
                  </a:moveTo>
                  <a:lnTo>
                    <a:pt x="8239" y="1186"/>
                  </a:lnTo>
                  <a:lnTo>
                    <a:pt x="8240" y="1169"/>
                  </a:lnTo>
                  <a:lnTo>
                    <a:pt x="8227" y="1160"/>
                  </a:lnTo>
                  <a:lnTo>
                    <a:pt x="8239" y="1142"/>
                  </a:lnTo>
                  <a:lnTo>
                    <a:pt x="8257" y="1136"/>
                  </a:lnTo>
                  <a:lnTo>
                    <a:pt x="8247" y="1117"/>
                  </a:lnTo>
                  <a:lnTo>
                    <a:pt x="8222" y="1120"/>
                  </a:lnTo>
                  <a:lnTo>
                    <a:pt x="8197" y="1152"/>
                  </a:lnTo>
                  <a:lnTo>
                    <a:pt x="8201" y="1171"/>
                  </a:lnTo>
                  <a:lnTo>
                    <a:pt x="8182" y="1177"/>
                  </a:lnTo>
                  <a:lnTo>
                    <a:pt x="8175" y="1204"/>
                  </a:lnTo>
                  <a:lnTo>
                    <a:pt x="8192" y="1217"/>
                  </a:lnTo>
                  <a:lnTo>
                    <a:pt x="8210" y="1211"/>
                  </a:lnTo>
                  <a:lnTo>
                    <a:pt x="8210" y="1211"/>
                  </a:lnTo>
                  <a:close/>
                  <a:moveTo>
                    <a:pt x="8254" y="1214"/>
                  </a:moveTo>
                  <a:lnTo>
                    <a:pt x="8270" y="1190"/>
                  </a:lnTo>
                  <a:lnTo>
                    <a:pt x="8314" y="1194"/>
                  </a:lnTo>
                  <a:lnTo>
                    <a:pt x="8334" y="1161"/>
                  </a:lnTo>
                  <a:lnTo>
                    <a:pt x="8363" y="1162"/>
                  </a:lnTo>
                  <a:lnTo>
                    <a:pt x="8375" y="1152"/>
                  </a:lnTo>
                  <a:lnTo>
                    <a:pt x="8398" y="1159"/>
                  </a:lnTo>
                  <a:lnTo>
                    <a:pt x="8412" y="1198"/>
                  </a:lnTo>
                  <a:lnTo>
                    <a:pt x="8393" y="1231"/>
                  </a:lnTo>
                  <a:lnTo>
                    <a:pt x="8370" y="1210"/>
                  </a:lnTo>
                  <a:lnTo>
                    <a:pt x="8351" y="1231"/>
                  </a:lnTo>
                  <a:lnTo>
                    <a:pt x="8306" y="1237"/>
                  </a:lnTo>
                  <a:lnTo>
                    <a:pt x="8256" y="1234"/>
                  </a:lnTo>
                  <a:lnTo>
                    <a:pt x="8254" y="1214"/>
                  </a:lnTo>
                  <a:lnTo>
                    <a:pt x="8254" y="1214"/>
                  </a:lnTo>
                  <a:close/>
                  <a:moveTo>
                    <a:pt x="8601" y="1538"/>
                  </a:moveTo>
                  <a:lnTo>
                    <a:pt x="8601" y="1565"/>
                  </a:lnTo>
                  <a:lnTo>
                    <a:pt x="8633" y="1606"/>
                  </a:lnTo>
                  <a:lnTo>
                    <a:pt x="8626" y="1619"/>
                  </a:lnTo>
                  <a:lnTo>
                    <a:pt x="8629" y="1635"/>
                  </a:lnTo>
                  <a:lnTo>
                    <a:pt x="8660" y="1620"/>
                  </a:lnTo>
                  <a:lnTo>
                    <a:pt x="8672" y="1585"/>
                  </a:lnTo>
                  <a:lnTo>
                    <a:pt x="8650" y="1536"/>
                  </a:lnTo>
                  <a:lnTo>
                    <a:pt x="8615" y="1531"/>
                  </a:lnTo>
                  <a:lnTo>
                    <a:pt x="8601" y="1538"/>
                  </a:lnTo>
                  <a:lnTo>
                    <a:pt x="8601" y="1538"/>
                  </a:lnTo>
                  <a:close/>
                  <a:moveTo>
                    <a:pt x="11788" y="2573"/>
                  </a:moveTo>
                  <a:lnTo>
                    <a:pt x="11806" y="2564"/>
                  </a:lnTo>
                  <a:lnTo>
                    <a:pt x="11812" y="2525"/>
                  </a:lnTo>
                  <a:lnTo>
                    <a:pt x="11808" y="2497"/>
                  </a:lnTo>
                  <a:lnTo>
                    <a:pt x="11763" y="2519"/>
                  </a:lnTo>
                  <a:lnTo>
                    <a:pt x="11751" y="2529"/>
                  </a:lnTo>
                  <a:lnTo>
                    <a:pt x="11759" y="2559"/>
                  </a:lnTo>
                  <a:lnTo>
                    <a:pt x="11775" y="2560"/>
                  </a:lnTo>
                  <a:lnTo>
                    <a:pt x="11788" y="2573"/>
                  </a:lnTo>
                  <a:lnTo>
                    <a:pt x="11788" y="2573"/>
                  </a:lnTo>
                  <a:close/>
                  <a:moveTo>
                    <a:pt x="11362" y="3049"/>
                  </a:moveTo>
                  <a:lnTo>
                    <a:pt x="11406" y="3049"/>
                  </a:lnTo>
                  <a:lnTo>
                    <a:pt x="11420" y="3038"/>
                  </a:lnTo>
                  <a:lnTo>
                    <a:pt x="11434" y="3040"/>
                  </a:lnTo>
                  <a:lnTo>
                    <a:pt x="11436" y="3026"/>
                  </a:lnTo>
                  <a:lnTo>
                    <a:pt x="11414" y="3004"/>
                  </a:lnTo>
                  <a:lnTo>
                    <a:pt x="11378" y="2979"/>
                  </a:lnTo>
                  <a:lnTo>
                    <a:pt x="11352" y="2977"/>
                  </a:lnTo>
                  <a:lnTo>
                    <a:pt x="11336" y="2992"/>
                  </a:lnTo>
                  <a:lnTo>
                    <a:pt x="11338" y="3007"/>
                  </a:lnTo>
                  <a:lnTo>
                    <a:pt x="11362" y="3023"/>
                  </a:lnTo>
                  <a:lnTo>
                    <a:pt x="11362" y="3023"/>
                  </a:lnTo>
                  <a:lnTo>
                    <a:pt x="11362" y="3049"/>
                  </a:lnTo>
                  <a:lnTo>
                    <a:pt x="11362" y="3049"/>
                  </a:lnTo>
                  <a:close/>
                  <a:moveTo>
                    <a:pt x="10172" y="2837"/>
                  </a:moveTo>
                  <a:lnTo>
                    <a:pt x="10210" y="2846"/>
                  </a:lnTo>
                  <a:lnTo>
                    <a:pt x="10231" y="2857"/>
                  </a:lnTo>
                  <a:lnTo>
                    <a:pt x="10255" y="2843"/>
                  </a:lnTo>
                  <a:lnTo>
                    <a:pt x="10261" y="2816"/>
                  </a:lnTo>
                  <a:lnTo>
                    <a:pt x="10278" y="2802"/>
                  </a:lnTo>
                  <a:lnTo>
                    <a:pt x="10278" y="2780"/>
                  </a:lnTo>
                  <a:lnTo>
                    <a:pt x="10259" y="2760"/>
                  </a:lnTo>
                  <a:lnTo>
                    <a:pt x="10258" y="2703"/>
                  </a:lnTo>
                  <a:lnTo>
                    <a:pt x="10238" y="2680"/>
                  </a:lnTo>
                  <a:lnTo>
                    <a:pt x="10221" y="2644"/>
                  </a:lnTo>
                  <a:lnTo>
                    <a:pt x="10220" y="2623"/>
                  </a:lnTo>
                  <a:lnTo>
                    <a:pt x="10195" y="2617"/>
                  </a:lnTo>
                  <a:lnTo>
                    <a:pt x="10132" y="2635"/>
                  </a:lnTo>
                  <a:lnTo>
                    <a:pt x="10071" y="2672"/>
                  </a:lnTo>
                  <a:lnTo>
                    <a:pt x="10039" y="2673"/>
                  </a:lnTo>
                  <a:lnTo>
                    <a:pt x="10030" y="2688"/>
                  </a:lnTo>
                  <a:lnTo>
                    <a:pt x="10041" y="2724"/>
                  </a:lnTo>
                  <a:lnTo>
                    <a:pt x="10068" y="2742"/>
                  </a:lnTo>
                  <a:lnTo>
                    <a:pt x="10076" y="2771"/>
                  </a:lnTo>
                  <a:lnTo>
                    <a:pt x="10061" y="2787"/>
                  </a:lnTo>
                  <a:lnTo>
                    <a:pt x="10029" y="2785"/>
                  </a:lnTo>
                  <a:lnTo>
                    <a:pt x="10023" y="2795"/>
                  </a:lnTo>
                  <a:lnTo>
                    <a:pt x="10039" y="2815"/>
                  </a:lnTo>
                  <a:lnTo>
                    <a:pt x="10088" y="2817"/>
                  </a:lnTo>
                  <a:lnTo>
                    <a:pt x="10172" y="2837"/>
                  </a:lnTo>
                  <a:lnTo>
                    <a:pt x="10172" y="2837"/>
                  </a:lnTo>
                  <a:close/>
                  <a:moveTo>
                    <a:pt x="13658" y="1798"/>
                  </a:moveTo>
                  <a:lnTo>
                    <a:pt x="13674" y="1785"/>
                  </a:lnTo>
                  <a:lnTo>
                    <a:pt x="13667" y="1773"/>
                  </a:lnTo>
                  <a:lnTo>
                    <a:pt x="13679" y="1740"/>
                  </a:lnTo>
                  <a:lnTo>
                    <a:pt x="13698" y="1711"/>
                  </a:lnTo>
                  <a:lnTo>
                    <a:pt x="13690" y="1678"/>
                  </a:lnTo>
                  <a:lnTo>
                    <a:pt x="13644" y="1631"/>
                  </a:lnTo>
                  <a:lnTo>
                    <a:pt x="13628" y="1590"/>
                  </a:lnTo>
                  <a:lnTo>
                    <a:pt x="13603" y="1585"/>
                  </a:lnTo>
                  <a:lnTo>
                    <a:pt x="13564" y="1595"/>
                  </a:lnTo>
                  <a:lnTo>
                    <a:pt x="13532" y="1627"/>
                  </a:lnTo>
                  <a:lnTo>
                    <a:pt x="13535" y="1656"/>
                  </a:lnTo>
                  <a:lnTo>
                    <a:pt x="13559" y="1693"/>
                  </a:lnTo>
                  <a:lnTo>
                    <a:pt x="13554" y="1712"/>
                  </a:lnTo>
                  <a:lnTo>
                    <a:pt x="13566" y="1734"/>
                  </a:lnTo>
                  <a:lnTo>
                    <a:pt x="13595" y="1742"/>
                  </a:lnTo>
                  <a:lnTo>
                    <a:pt x="13626" y="1784"/>
                  </a:lnTo>
                  <a:lnTo>
                    <a:pt x="13658" y="1798"/>
                  </a:lnTo>
                  <a:lnTo>
                    <a:pt x="13658" y="1798"/>
                  </a:lnTo>
                  <a:close/>
                  <a:moveTo>
                    <a:pt x="13757" y="2054"/>
                  </a:moveTo>
                  <a:lnTo>
                    <a:pt x="13780" y="2042"/>
                  </a:lnTo>
                  <a:lnTo>
                    <a:pt x="13806" y="2002"/>
                  </a:lnTo>
                  <a:lnTo>
                    <a:pt x="13858" y="1971"/>
                  </a:lnTo>
                  <a:lnTo>
                    <a:pt x="13909" y="1982"/>
                  </a:lnTo>
                  <a:lnTo>
                    <a:pt x="13978" y="1983"/>
                  </a:lnTo>
                  <a:lnTo>
                    <a:pt x="14026" y="1974"/>
                  </a:lnTo>
                  <a:lnTo>
                    <a:pt x="14105" y="1975"/>
                  </a:lnTo>
                  <a:lnTo>
                    <a:pt x="14137" y="1953"/>
                  </a:lnTo>
                  <a:lnTo>
                    <a:pt x="14190" y="1949"/>
                  </a:lnTo>
                  <a:lnTo>
                    <a:pt x="14225" y="1958"/>
                  </a:lnTo>
                  <a:lnTo>
                    <a:pt x="14256" y="1931"/>
                  </a:lnTo>
                  <a:lnTo>
                    <a:pt x="14225" y="1904"/>
                  </a:lnTo>
                  <a:lnTo>
                    <a:pt x="14211" y="1872"/>
                  </a:lnTo>
                  <a:lnTo>
                    <a:pt x="14169" y="1820"/>
                  </a:lnTo>
                  <a:lnTo>
                    <a:pt x="14101" y="1764"/>
                  </a:lnTo>
                  <a:lnTo>
                    <a:pt x="14054" y="1760"/>
                  </a:lnTo>
                  <a:lnTo>
                    <a:pt x="14008" y="1748"/>
                  </a:lnTo>
                  <a:lnTo>
                    <a:pt x="13975" y="1715"/>
                  </a:lnTo>
                  <a:lnTo>
                    <a:pt x="13944" y="1715"/>
                  </a:lnTo>
                  <a:lnTo>
                    <a:pt x="13922" y="1729"/>
                  </a:lnTo>
                  <a:lnTo>
                    <a:pt x="13874" y="1710"/>
                  </a:lnTo>
                  <a:lnTo>
                    <a:pt x="13848" y="1710"/>
                  </a:lnTo>
                  <a:lnTo>
                    <a:pt x="13821" y="1747"/>
                  </a:lnTo>
                  <a:lnTo>
                    <a:pt x="13782" y="1801"/>
                  </a:lnTo>
                  <a:lnTo>
                    <a:pt x="13793" y="1838"/>
                  </a:lnTo>
                  <a:lnTo>
                    <a:pt x="13792" y="1909"/>
                  </a:lnTo>
                  <a:lnTo>
                    <a:pt x="13770" y="1990"/>
                  </a:lnTo>
                  <a:lnTo>
                    <a:pt x="13736" y="2020"/>
                  </a:lnTo>
                  <a:lnTo>
                    <a:pt x="13733" y="2050"/>
                  </a:lnTo>
                  <a:lnTo>
                    <a:pt x="13757" y="2054"/>
                  </a:lnTo>
                  <a:lnTo>
                    <a:pt x="13757" y="2054"/>
                  </a:lnTo>
                  <a:close/>
                  <a:moveTo>
                    <a:pt x="12941" y="1885"/>
                  </a:moveTo>
                  <a:lnTo>
                    <a:pt x="12954" y="1915"/>
                  </a:lnTo>
                  <a:lnTo>
                    <a:pt x="12973" y="1941"/>
                  </a:lnTo>
                  <a:lnTo>
                    <a:pt x="13009" y="1940"/>
                  </a:lnTo>
                  <a:lnTo>
                    <a:pt x="13041" y="1965"/>
                  </a:lnTo>
                  <a:lnTo>
                    <a:pt x="13081" y="1969"/>
                  </a:lnTo>
                  <a:lnTo>
                    <a:pt x="13115" y="2001"/>
                  </a:lnTo>
                  <a:lnTo>
                    <a:pt x="13137" y="2002"/>
                  </a:lnTo>
                  <a:lnTo>
                    <a:pt x="13139" y="1978"/>
                  </a:lnTo>
                  <a:lnTo>
                    <a:pt x="13090" y="1932"/>
                  </a:lnTo>
                  <a:lnTo>
                    <a:pt x="13056" y="1920"/>
                  </a:lnTo>
                  <a:lnTo>
                    <a:pt x="13015" y="1919"/>
                  </a:lnTo>
                  <a:lnTo>
                    <a:pt x="12973" y="1882"/>
                  </a:lnTo>
                  <a:lnTo>
                    <a:pt x="12949" y="1875"/>
                  </a:lnTo>
                  <a:lnTo>
                    <a:pt x="12941" y="1885"/>
                  </a:lnTo>
                  <a:lnTo>
                    <a:pt x="12941" y="1885"/>
                  </a:lnTo>
                  <a:close/>
                  <a:moveTo>
                    <a:pt x="14031" y="2968"/>
                  </a:moveTo>
                  <a:lnTo>
                    <a:pt x="14061" y="3008"/>
                  </a:lnTo>
                  <a:lnTo>
                    <a:pt x="14088" y="3018"/>
                  </a:lnTo>
                  <a:lnTo>
                    <a:pt x="14091" y="3000"/>
                  </a:lnTo>
                  <a:lnTo>
                    <a:pt x="14138" y="2987"/>
                  </a:lnTo>
                  <a:lnTo>
                    <a:pt x="14147" y="2970"/>
                  </a:lnTo>
                  <a:lnTo>
                    <a:pt x="14135" y="2948"/>
                  </a:lnTo>
                  <a:lnTo>
                    <a:pt x="14121" y="2909"/>
                  </a:lnTo>
                  <a:lnTo>
                    <a:pt x="14108" y="2916"/>
                  </a:lnTo>
                  <a:lnTo>
                    <a:pt x="14102" y="2944"/>
                  </a:lnTo>
                  <a:lnTo>
                    <a:pt x="14070" y="2966"/>
                  </a:lnTo>
                  <a:lnTo>
                    <a:pt x="14070" y="2966"/>
                  </a:lnTo>
                  <a:lnTo>
                    <a:pt x="14051" y="2968"/>
                  </a:lnTo>
                  <a:lnTo>
                    <a:pt x="14038" y="2968"/>
                  </a:lnTo>
                  <a:lnTo>
                    <a:pt x="14033" y="2968"/>
                  </a:lnTo>
                  <a:lnTo>
                    <a:pt x="14031" y="2968"/>
                  </a:lnTo>
                  <a:lnTo>
                    <a:pt x="14031" y="2968"/>
                  </a:lnTo>
                  <a:close/>
                  <a:moveTo>
                    <a:pt x="17852" y="2671"/>
                  </a:moveTo>
                  <a:lnTo>
                    <a:pt x="17865" y="2670"/>
                  </a:lnTo>
                  <a:lnTo>
                    <a:pt x="17872" y="2643"/>
                  </a:lnTo>
                  <a:lnTo>
                    <a:pt x="17861" y="2615"/>
                  </a:lnTo>
                  <a:lnTo>
                    <a:pt x="17843" y="2613"/>
                  </a:lnTo>
                  <a:lnTo>
                    <a:pt x="17838" y="2627"/>
                  </a:lnTo>
                  <a:lnTo>
                    <a:pt x="17852" y="2671"/>
                  </a:lnTo>
                  <a:lnTo>
                    <a:pt x="17852" y="2671"/>
                  </a:lnTo>
                  <a:close/>
                  <a:moveTo>
                    <a:pt x="17828" y="2699"/>
                  </a:moveTo>
                  <a:lnTo>
                    <a:pt x="17844" y="2707"/>
                  </a:lnTo>
                  <a:lnTo>
                    <a:pt x="17842" y="2680"/>
                  </a:lnTo>
                  <a:lnTo>
                    <a:pt x="17827" y="2654"/>
                  </a:lnTo>
                  <a:lnTo>
                    <a:pt x="17805" y="2652"/>
                  </a:lnTo>
                  <a:lnTo>
                    <a:pt x="17803" y="2669"/>
                  </a:lnTo>
                  <a:lnTo>
                    <a:pt x="17828" y="2699"/>
                  </a:lnTo>
                  <a:lnTo>
                    <a:pt x="17828" y="2699"/>
                  </a:lnTo>
                  <a:close/>
                  <a:moveTo>
                    <a:pt x="17798" y="2716"/>
                  </a:moveTo>
                  <a:lnTo>
                    <a:pt x="17826" y="2753"/>
                  </a:lnTo>
                  <a:lnTo>
                    <a:pt x="17843" y="2786"/>
                  </a:lnTo>
                  <a:lnTo>
                    <a:pt x="17852" y="2771"/>
                  </a:lnTo>
                  <a:lnTo>
                    <a:pt x="17840" y="2727"/>
                  </a:lnTo>
                  <a:lnTo>
                    <a:pt x="17809" y="2702"/>
                  </a:lnTo>
                  <a:lnTo>
                    <a:pt x="17796" y="2702"/>
                  </a:lnTo>
                  <a:lnTo>
                    <a:pt x="17798" y="2716"/>
                  </a:lnTo>
                  <a:lnTo>
                    <a:pt x="17798" y="2716"/>
                  </a:lnTo>
                  <a:close/>
                  <a:moveTo>
                    <a:pt x="17712" y="2695"/>
                  </a:moveTo>
                  <a:lnTo>
                    <a:pt x="17730" y="2731"/>
                  </a:lnTo>
                  <a:lnTo>
                    <a:pt x="17752" y="2746"/>
                  </a:lnTo>
                  <a:lnTo>
                    <a:pt x="17762" y="2728"/>
                  </a:lnTo>
                  <a:lnTo>
                    <a:pt x="17772" y="2722"/>
                  </a:lnTo>
                  <a:lnTo>
                    <a:pt x="17762" y="2686"/>
                  </a:lnTo>
                  <a:lnTo>
                    <a:pt x="17741" y="2676"/>
                  </a:lnTo>
                  <a:lnTo>
                    <a:pt x="17736" y="2685"/>
                  </a:lnTo>
                  <a:lnTo>
                    <a:pt x="17712" y="2695"/>
                  </a:lnTo>
                  <a:lnTo>
                    <a:pt x="17712" y="2695"/>
                  </a:lnTo>
                  <a:close/>
                  <a:moveTo>
                    <a:pt x="18665" y="2303"/>
                  </a:moveTo>
                  <a:lnTo>
                    <a:pt x="18700" y="2321"/>
                  </a:lnTo>
                  <a:lnTo>
                    <a:pt x="18740" y="2311"/>
                  </a:lnTo>
                  <a:lnTo>
                    <a:pt x="18760" y="2278"/>
                  </a:lnTo>
                  <a:lnTo>
                    <a:pt x="18754" y="2241"/>
                  </a:lnTo>
                  <a:lnTo>
                    <a:pt x="18727" y="2209"/>
                  </a:lnTo>
                  <a:lnTo>
                    <a:pt x="18737" y="2198"/>
                  </a:lnTo>
                  <a:lnTo>
                    <a:pt x="18724" y="2166"/>
                  </a:lnTo>
                  <a:lnTo>
                    <a:pt x="18688" y="2142"/>
                  </a:lnTo>
                  <a:lnTo>
                    <a:pt x="18681" y="2156"/>
                  </a:lnTo>
                  <a:lnTo>
                    <a:pt x="18653" y="2154"/>
                  </a:lnTo>
                  <a:lnTo>
                    <a:pt x="18622" y="2137"/>
                  </a:lnTo>
                  <a:lnTo>
                    <a:pt x="18587" y="2136"/>
                  </a:lnTo>
                  <a:lnTo>
                    <a:pt x="18582" y="2151"/>
                  </a:lnTo>
                  <a:lnTo>
                    <a:pt x="18561" y="2155"/>
                  </a:lnTo>
                  <a:lnTo>
                    <a:pt x="18567" y="2167"/>
                  </a:lnTo>
                  <a:lnTo>
                    <a:pt x="18541" y="2169"/>
                  </a:lnTo>
                  <a:lnTo>
                    <a:pt x="18530" y="2199"/>
                  </a:lnTo>
                  <a:lnTo>
                    <a:pt x="18532" y="2258"/>
                  </a:lnTo>
                  <a:lnTo>
                    <a:pt x="18548" y="2267"/>
                  </a:lnTo>
                  <a:lnTo>
                    <a:pt x="18580" y="2262"/>
                  </a:lnTo>
                  <a:lnTo>
                    <a:pt x="18622" y="2271"/>
                  </a:lnTo>
                  <a:lnTo>
                    <a:pt x="18665" y="2303"/>
                  </a:lnTo>
                  <a:lnTo>
                    <a:pt x="18665" y="2303"/>
                  </a:lnTo>
                  <a:close/>
                  <a:moveTo>
                    <a:pt x="18876" y="2224"/>
                  </a:moveTo>
                  <a:lnTo>
                    <a:pt x="18897" y="2204"/>
                  </a:lnTo>
                  <a:lnTo>
                    <a:pt x="18903" y="2179"/>
                  </a:lnTo>
                  <a:lnTo>
                    <a:pt x="18873" y="2188"/>
                  </a:lnTo>
                  <a:lnTo>
                    <a:pt x="18862" y="2204"/>
                  </a:lnTo>
                  <a:lnTo>
                    <a:pt x="18876" y="2224"/>
                  </a:lnTo>
                  <a:lnTo>
                    <a:pt x="18876" y="2224"/>
                  </a:lnTo>
                  <a:close/>
                  <a:moveTo>
                    <a:pt x="19111" y="11406"/>
                  </a:moveTo>
                  <a:lnTo>
                    <a:pt x="19106" y="11367"/>
                  </a:lnTo>
                  <a:lnTo>
                    <a:pt x="19112" y="11329"/>
                  </a:lnTo>
                  <a:lnTo>
                    <a:pt x="19098" y="11298"/>
                  </a:lnTo>
                  <a:lnTo>
                    <a:pt x="19087" y="11259"/>
                  </a:lnTo>
                  <a:lnTo>
                    <a:pt x="19094" y="11203"/>
                  </a:lnTo>
                  <a:lnTo>
                    <a:pt x="19125" y="11175"/>
                  </a:lnTo>
                  <a:lnTo>
                    <a:pt x="19141" y="11184"/>
                  </a:lnTo>
                  <a:lnTo>
                    <a:pt x="19141" y="11208"/>
                  </a:lnTo>
                  <a:lnTo>
                    <a:pt x="19161" y="11222"/>
                  </a:lnTo>
                  <a:lnTo>
                    <a:pt x="19227" y="11215"/>
                  </a:lnTo>
                  <a:lnTo>
                    <a:pt x="19235" y="11199"/>
                  </a:lnTo>
                  <a:lnTo>
                    <a:pt x="19251" y="11196"/>
                  </a:lnTo>
                  <a:lnTo>
                    <a:pt x="19261" y="11212"/>
                  </a:lnTo>
                  <a:lnTo>
                    <a:pt x="19253" y="11225"/>
                  </a:lnTo>
                  <a:lnTo>
                    <a:pt x="19255" y="11251"/>
                  </a:lnTo>
                  <a:lnTo>
                    <a:pt x="19291" y="11289"/>
                  </a:lnTo>
                  <a:lnTo>
                    <a:pt x="19296" y="11320"/>
                  </a:lnTo>
                  <a:lnTo>
                    <a:pt x="19316" y="11341"/>
                  </a:lnTo>
                  <a:lnTo>
                    <a:pt x="19317" y="11317"/>
                  </a:lnTo>
                  <a:lnTo>
                    <a:pt x="19310" y="11299"/>
                  </a:lnTo>
                  <a:lnTo>
                    <a:pt x="19313" y="11264"/>
                  </a:lnTo>
                  <a:lnTo>
                    <a:pt x="19313" y="11224"/>
                  </a:lnTo>
                  <a:lnTo>
                    <a:pt x="19280" y="11197"/>
                  </a:lnTo>
                  <a:lnTo>
                    <a:pt x="19272" y="11151"/>
                  </a:lnTo>
                  <a:lnTo>
                    <a:pt x="19259" y="11123"/>
                  </a:lnTo>
                  <a:lnTo>
                    <a:pt x="19235" y="11135"/>
                  </a:lnTo>
                  <a:lnTo>
                    <a:pt x="19212" y="11135"/>
                  </a:lnTo>
                  <a:lnTo>
                    <a:pt x="19166" y="11105"/>
                  </a:lnTo>
                  <a:lnTo>
                    <a:pt x="19159" y="11055"/>
                  </a:lnTo>
                  <a:lnTo>
                    <a:pt x="19136" y="11015"/>
                  </a:lnTo>
                  <a:lnTo>
                    <a:pt x="19094" y="10978"/>
                  </a:lnTo>
                  <a:lnTo>
                    <a:pt x="19068" y="10972"/>
                  </a:lnTo>
                  <a:lnTo>
                    <a:pt x="19041" y="10939"/>
                  </a:lnTo>
                  <a:lnTo>
                    <a:pt x="19026" y="10879"/>
                  </a:lnTo>
                  <a:lnTo>
                    <a:pt x="19000" y="10835"/>
                  </a:lnTo>
                  <a:lnTo>
                    <a:pt x="18988" y="10793"/>
                  </a:lnTo>
                  <a:lnTo>
                    <a:pt x="18989" y="10737"/>
                  </a:lnTo>
                  <a:lnTo>
                    <a:pt x="18983" y="10672"/>
                  </a:lnTo>
                  <a:lnTo>
                    <a:pt x="18962" y="10637"/>
                  </a:lnTo>
                  <a:lnTo>
                    <a:pt x="18970" y="10579"/>
                  </a:lnTo>
                  <a:lnTo>
                    <a:pt x="18967" y="10545"/>
                  </a:lnTo>
                  <a:lnTo>
                    <a:pt x="18943" y="10502"/>
                  </a:lnTo>
                  <a:lnTo>
                    <a:pt x="18959" y="10479"/>
                  </a:lnTo>
                  <a:lnTo>
                    <a:pt x="18965" y="10455"/>
                  </a:lnTo>
                  <a:lnTo>
                    <a:pt x="18964" y="10434"/>
                  </a:lnTo>
                  <a:lnTo>
                    <a:pt x="18981" y="10432"/>
                  </a:lnTo>
                  <a:lnTo>
                    <a:pt x="19000" y="10436"/>
                  </a:lnTo>
                  <a:lnTo>
                    <a:pt x="19040" y="10427"/>
                  </a:lnTo>
                  <a:lnTo>
                    <a:pt x="19080" y="10432"/>
                  </a:lnTo>
                  <a:lnTo>
                    <a:pt x="19116" y="10456"/>
                  </a:lnTo>
                  <a:lnTo>
                    <a:pt x="19140" y="10505"/>
                  </a:lnTo>
                  <a:lnTo>
                    <a:pt x="19176" y="10518"/>
                  </a:lnTo>
                  <a:lnTo>
                    <a:pt x="19207" y="10539"/>
                  </a:lnTo>
                  <a:lnTo>
                    <a:pt x="19238" y="10587"/>
                  </a:lnTo>
                  <a:lnTo>
                    <a:pt x="19257" y="10596"/>
                  </a:lnTo>
                  <a:lnTo>
                    <a:pt x="19241" y="10552"/>
                  </a:lnTo>
                  <a:lnTo>
                    <a:pt x="19206" y="10508"/>
                  </a:lnTo>
                  <a:lnTo>
                    <a:pt x="19156" y="10473"/>
                  </a:lnTo>
                  <a:lnTo>
                    <a:pt x="19130" y="10426"/>
                  </a:lnTo>
                  <a:lnTo>
                    <a:pt x="19100" y="10384"/>
                  </a:lnTo>
                  <a:lnTo>
                    <a:pt x="19100" y="10362"/>
                  </a:lnTo>
                  <a:lnTo>
                    <a:pt x="19080" y="10345"/>
                  </a:lnTo>
                  <a:lnTo>
                    <a:pt x="19049" y="10284"/>
                  </a:lnTo>
                  <a:lnTo>
                    <a:pt x="19033" y="10245"/>
                  </a:lnTo>
                  <a:lnTo>
                    <a:pt x="19011" y="10233"/>
                  </a:lnTo>
                  <a:lnTo>
                    <a:pt x="19005" y="10199"/>
                  </a:lnTo>
                  <a:lnTo>
                    <a:pt x="18955" y="10138"/>
                  </a:lnTo>
                  <a:lnTo>
                    <a:pt x="18908" y="10055"/>
                  </a:lnTo>
                  <a:lnTo>
                    <a:pt x="18896" y="10013"/>
                  </a:lnTo>
                  <a:lnTo>
                    <a:pt x="18836" y="9933"/>
                  </a:lnTo>
                  <a:lnTo>
                    <a:pt x="18805" y="9873"/>
                  </a:lnTo>
                  <a:lnTo>
                    <a:pt x="18780" y="9856"/>
                  </a:lnTo>
                  <a:lnTo>
                    <a:pt x="18780" y="9820"/>
                  </a:lnTo>
                  <a:lnTo>
                    <a:pt x="18761" y="9789"/>
                  </a:lnTo>
                  <a:lnTo>
                    <a:pt x="18739" y="9779"/>
                  </a:lnTo>
                  <a:lnTo>
                    <a:pt x="18737" y="9795"/>
                  </a:lnTo>
                  <a:lnTo>
                    <a:pt x="18717" y="9792"/>
                  </a:lnTo>
                  <a:lnTo>
                    <a:pt x="18709" y="9778"/>
                  </a:lnTo>
                  <a:lnTo>
                    <a:pt x="18717" y="9750"/>
                  </a:lnTo>
                  <a:lnTo>
                    <a:pt x="18706" y="9725"/>
                  </a:lnTo>
                  <a:lnTo>
                    <a:pt x="18674" y="9705"/>
                  </a:lnTo>
                  <a:lnTo>
                    <a:pt x="18644" y="9668"/>
                  </a:lnTo>
                  <a:lnTo>
                    <a:pt x="18626" y="9622"/>
                  </a:lnTo>
                  <a:lnTo>
                    <a:pt x="18610" y="9595"/>
                  </a:lnTo>
                  <a:lnTo>
                    <a:pt x="18605" y="9559"/>
                  </a:lnTo>
                  <a:lnTo>
                    <a:pt x="18613" y="9532"/>
                  </a:lnTo>
                  <a:lnTo>
                    <a:pt x="18620" y="9538"/>
                  </a:lnTo>
                  <a:lnTo>
                    <a:pt x="18612" y="9488"/>
                  </a:lnTo>
                  <a:lnTo>
                    <a:pt x="18605" y="9433"/>
                  </a:lnTo>
                  <a:lnTo>
                    <a:pt x="18595" y="9395"/>
                  </a:lnTo>
                  <a:lnTo>
                    <a:pt x="18561" y="9380"/>
                  </a:lnTo>
                  <a:lnTo>
                    <a:pt x="18525" y="9340"/>
                  </a:lnTo>
                  <a:lnTo>
                    <a:pt x="18521" y="9319"/>
                  </a:lnTo>
                  <a:lnTo>
                    <a:pt x="18503" y="9299"/>
                  </a:lnTo>
                  <a:lnTo>
                    <a:pt x="18503" y="9283"/>
                  </a:lnTo>
                  <a:lnTo>
                    <a:pt x="18518" y="9279"/>
                  </a:lnTo>
                  <a:lnTo>
                    <a:pt x="18550" y="9311"/>
                  </a:lnTo>
                  <a:lnTo>
                    <a:pt x="18582" y="9358"/>
                  </a:lnTo>
                  <a:lnTo>
                    <a:pt x="18568" y="9315"/>
                  </a:lnTo>
                  <a:lnTo>
                    <a:pt x="18528" y="9255"/>
                  </a:lnTo>
                  <a:lnTo>
                    <a:pt x="18488" y="9213"/>
                  </a:lnTo>
                  <a:lnTo>
                    <a:pt x="18474" y="9213"/>
                  </a:lnTo>
                  <a:lnTo>
                    <a:pt x="18464" y="9184"/>
                  </a:lnTo>
                  <a:lnTo>
                    <a:pt x="18395" y="9129"/>
                  </a:lnTo>
                  <a:lnTo>
                    <a:pt x="18371" y="9091"/>
                  </a:lnTo>
                  <a:lnTo>
                    <a:pt x="18373" y="9033"/>
                  </a:lnTo>
                  <a:lnTo>
                    <a:pt x="18354" y="9011"/>
                  </a:lnTo>
                  <a:lnTo>
                    <a:pt x="18303" y="8992"/>
                  </a:lnTo>
                  <a:lnTo>
                    <a:pt x="18279" y="8944"/>
                  </a:lnTo>
                  <a:lnTo>
                    <a:pt x="18267" y="8928"/>
                  </a:lnTo>
                  <a:lnTo>
                    <a:pt x="18254" y="8946"/>
                  </a:lnTo>
                  <a:lnTo>
                    <a:pt x="18267" y="8961"/>
                  </a:lnTo>
                  <a:lnTo>
                    <a:pt x="18268" y="8986"/>
                  </a:lnTo>
                  <a:lnTo>
                    <a:pt x="18248" y="8993"/>
                  </a:lnTo>
                  <a:lnTo>
                    <a:pt x="18223" y="8975"/>
                  </a:lnTo>
                  <a:lnTo>
                    <a:pt x="18196" y="8978"/>
                  </a:lnTo>
                  <a:lnTo>
                    <a:pt x="18240" y="9025"/>
                  </a:lnTo>
                  <a:lnTo>
                    <a:pt x="18298" y="9060"/>
                  </a:lnTo>
                  <a:lnTo>
                    <a:pt x="18316" y="9086"/>
                  </a:lnTo>
                  <a:lnTo>
                    <a:pt x="18311" y="9125"/>
                  </a:lnTo>
                  <a:lnTo>
                    <a:pt x="18327" y="9110"/>
                  </a:lnTo>
                  <a:lnTo>
                    <a:pt x="18347" y="9107"/>
                  </a:lnTo>
                  <a:lnTo>
                    <a:pt x="18355" y="9131"/>
                  </a:lnTo>
                  <a:lnTo>
                    <a:pt x="18342" y="9147"/>
                  </a:lnTo>
                  <a:lnTo>
                    <a:pt x="18319" y="9156"/>
                  </a:lnTo>
                  <a:lnTo>
                    <a:pt x="18325" y="9179"/>
                  </a:lnTo>
                  <a:lnTo>
                    <a:pt x="18351" y="9180"/>
                  </a:lnTo>
                  <a:lnTo>
                    <a:pt x="18359" y="9215"/>
                  </a:lnTo>
                  <a:lnTo>
                    <a:pt x="18332" y="9230"/>
                  </a:lnTo>
                  <a:lnTo>
                    <a:pt x="18306" y="9225"/>
                  </a:lnTo>
                  <a:lnTo>
                    <a:pt x="18285" y="9198"/>
                  </a:lnTo>
                  <a:lnTo>
                    <a:pt x="18263" y="9218"/>
                  </a:lnTo>
                  <a:lnTo>
                    <a:pt x="18244" y="9264"/>
                  </a:lnTo>
                  <a:lnTo>
                    <a:pt x="18275" y="9298"/>
                  </a:lnTo>
                  <a:lnTo>
                    <a:pt x="18285" y="9339"/>
                  </a:lnTo>
                  <a:lnTo>
                    <a:pt x="18320" y="9382"/>
                  </a:lnTo>
                  <a:lnTo>
                    <a:pt x="18349" y="9435"/>
                  </a:lnTo>
                  <a:lnTo>
                    <a:pt x="18353" y="9508"/>
                  </a:lnTo>
                  <a:lnTo>
                    <a:pt x="18365" y="9524"/>
                  </a:lnTo>
                  <a:lnTo>
                    <a:pt x="18372" y="9579"/>
                  </a:lnTo>
                  <a:lnTo>
                    <a:pt x="18395" y="9660"/>
                  </a:lnTo>
                  <a:lnTo>
                    <a:pt x="18422" y="9715"/>
                  </a:lnTo>
                  <a:lnTo>
                    <a:pt x="18459" y="9734"/>
                  </a:lnTo>
                  <a:lnTo>
                    <a:pt x="18463" y="9750"/>
                  </a:lnTo>
                  <a:lnTo>
                    <a:pt x="18446" y="9761"/>
                  </a:lnTo>
                  <a:lnTo>
                    <a:pt x="18531" y="9844"/>
                  </a:lnTo>
                  <a:lnTo>
                    <a:pt x="18558" y="9853"/>
                  </a:lnTo>
                  <a:lnTo>
                    <a:pt x="18598" y="9912"/>
                  </a:lnTo>
                  <a:lnTo>
                    <a:pt x="18610" y="9968"/>
                  </a:lnTo>
                  <a:lnTo>
                    <a:pt x="18606" y="10013"/>
                  </a:lnTo>
                  <a:lnTo>
                    <a:pt x="18632" y="10058"/>
                  </a:lnTo>
                  <a:lnTo>
                    <a:pt x="18632" y="10093"/>
                  </a:lnTo>
                  <a:lnTo>
                    <a:pt x="18661" y="10112"/>
                  </a:lnTo>
                  <a:lnTo>
                    <a:pt x="18693" y="10148"/>
                  </a:lnTo>
                  <a:lnTo>
                    <a:pt x="18684" y="10159"/>
                  </a:lnTo>
                  <a:lnTo>
                    <a:pt x="18687" y="10184"/>
                  </a:lnTo>
                  <a:lnTo>
                    <a:pt x="18725" y="10245"/>
                  </a:lnTo>
                  <a:lnTo>
                    <a:pt x="18734" y="10283"/>
                  </a:lnTo>
                  <a:lnTo>
                    <a:pt x="18752" y="10329"/>
                  </a:lnTo>
                  <a:lnTo>
                    <a:pt x="18756" y="10393"/>
                  </a:lnTo>
                  <a:lnTo>
                    <a:pt x="18768" y="10415"/>
                  </a:lnTo>
                  <a:lnTo>
                    <a:pt x="18764" y="10449"/>
                  </a:lnTo>
                  <a:lnTo>
                    <a:pt x="18771" y="10505"/>
                  </a:lnTo>
                  <a:lnTo>
                    <a:pt x="18798" y="10572"/>
                  </a:lnTo>
                  <a:lnTo>
                    <a:pt x="18791" y="10597"/>
                  </a:lnTo>
                  <a:lnTo>
                    <a:pt x="18796" y="10642"/>
                  </a:lnTo>
                  <a:lnTo>
                    <a:pt x="18829" y="10672"/>
                  </a:lnTo>
                  <a:lnTo>
                    <a:pt x="18891" y="10751"/>
                  </a:lnTo>
                  <a:lnTo>
                    <a:pt x="18891" y="10784"/>
                  </a:lnTo>
                  <a:lnTo>
                    <a:pt x="18918" y="10830"/>
                  </a:lnTo>
                  <a:lnTo>
                    <a:pt x="18912" y="10902"/>
                  </a:lnTo>
                  <a:lnTo>
                    <a:pt x="18920" y="10958"/>
                  </a:lnTo>
                  <a:lnTo>
                    <a:pt x="18949" y="11012"/>
                  </a:lnTo>
                  <a:lnTo>
                    <a:pt x="18957" y="11048"/>
                  </a:lnTo>
                  <a:lnTo>
                    <a:pt x="19002" y="11106"/>
                  </a:lnTo>
                  <a:lnTo>
                    <a:pt x="19007" y="11132"/>
                  </a:lnTo>
                  <a:lnTo>
                    <a:pt x="18998" y="11187"/>
                  </a:lnTo>
                  <a:lnTo>
                    <a:pt x="18993" y="11259"/>
                  </a:lnTo>
                  <a:lnTo>
                    <a:pt x="19007" y="11302"/>
                  </a:lnTo>
                  <a:lnTo>
                    <a:pt x="19043" y="11327"/>
                  </a:lnTo>
                  <a:lnTo>
                    <a:pt x="19068" y="11379"/>
                  </a:lnTo>
                  <a:lnTo>
                    <a:pt x="19111" y="11406"/>
                  </a:lnTo>
                  <a:lnTo>
                    <a:pt x="19111" y="11406"/>
                  </a:lnTo>
                  <a:close/>
                  <a:moveTo>
                    <a:pt x="17365" y="8982"/>
                  </a:moveTo>
                  <a:lnTo>
                    <a:pt x="17377" y="8978"/>
                  </a:lnTo>
                  <a:lnTo>
                    <a:pt x="17381" y="8961"/>
                  </a:lnTo>
                  <a:lnTo>
                    <a:pt x="17391" y="8950"/>
                  </a:lnTo>
                  <a:lnTo>
                    <a:pt x="17406" y="8954"/>
                  </a:lnTo>
                  <a:lnTo>
                    <a:pt x="17428" y="8979"/>
                  </a:lnTo>
                  <a:lnTo>
                    <a:pt x="17456" y="8987"/>
                  </a:lnTo>
                  <a:lnTo>
                    <a:pt x="17475" y="8967"/>
                  </a:lnTo>
                  <a:lnTo>
                    <a:pt x="17486" y="8948"/>
                  </a:lnTo>
                  <a:lnTo>
                    <a:pt x="17473" y="8929"/>
                  </a:lnTo>
                  <a:lnTo>
                    <a:pt x="17474" y="8908"/>
                  </a:lnTo>
                  <a:lnTo>
                    <a:pt x="17494" y="8889"/>
                  </a:lnTo>
                  <a:lnTo>
                    <a:pt x="17499" y="8873"/>
                  </a:lnTo>
                  <a:lnTo>
                    <a:pt x="17471" y="8874"/>
                  </a:lnTo>
                  <a:lnTo>
                    <a:pt x="17466" y="8888"/>
                  </a:lnTo>
                  <a:lnTo>
                    <a:pt x="17448" y="8900"/>
                  </a:lnTo>
                  <a:lnTo>
                    <a:pt x="17440" y="8891"/>
                  </a:lnTo>
                  <a:lnTo>
                    <a:pt x="17455" y="8870"/>
                  </a:lnTo>
                  <a:lnTo>
                    <a:pt x="17457" y="8856"/>
                  </a:lnTo>
                  <a:lnTo>
                    <a:pt x="17448" y="8849"/>
                  </a:lnTo>
                  <a:lnTo>
                    <a:pt x="17411" y="8856"/>
                  </a:lnTo>
                  <a:lnTo>
                    <a:pt x="17388" y="8844"/>
                  </a:lnTo>
                  <a:lnTo>
                    <a:pt x="17369" y="8860"/>
                  </a:lnTo>
                  <a:lnTo>
                    <a:pt x="17360" y="8891"/>
                  </a:lnTo>
                  <a:lnTo>
                    <a:pt x="17338" y="8911"/>
                  </a:lnTo>
                  <a:lnTo>
                    <a:pt x="17338" y="8936"/>
                  </a:lnTo>
                  <a:lnTo>
                    <a:pt x="17365" y="8982"/>
                  </a:lnTo>
                  <a:lnTo>
                    <a:pt x="17365" y="8982"/>
                  </a:lnTo>
                  <a:close/>
                  <a:moveTo>
                    <a:pt x="17253" y="8956"/>
                  </a:moveTo>
                  <a:lnTo>
                    <a:pt x="17266" y="8951"/>
                  </a:lnTo>
                  <a:lnTo>
                    <a:pt x="17266" y="8942"/>
                  </a:lnTo>
                  <a:lnTo>
                    <a:pt x="17276" y="8930"/>
                  </a:lnTo>
                  <a:lnTo>
                    <a:pt x="17295" y="8943"/>
                  </a:lnTo>
                  <a:lnTo>
                    <a:pt x="17307" y="8933"/>
                  </a:lnTo>
                  <a:lnTo>
                    <a:pt x="17296" y="8910"/>
                  </a:lnTo>
                  <a:lnTo>
                    <a:pt x="17310" y="8890"/>
                  </a:lnTo>
                  <a:lnTo>
                    <a:pt x="17303" y="8869"/>
                  </a:lnTo>
                  <a:lnTo>
                    <a:pt x="17292" y="8870"/>
                  </a:lnTo>
                  <a:lnTo>
                    <a:pt x="17273" y="8891"/>
                  </a:lnTo>
                  <a:lnTo>
                    <a:pt x="17240" y="8905"/>
                  </a:lnTo>
                  <a:lnTo>
                    <a:pt x="17239" y="8932"/>
                  </a:lnTo>
                  <a:lnTo>
                    <a:pt x="17253" y="8956"/>
                  </a:lnTo>
                  <a:lnTo>
                    <a:pt x="17253" y="8956"/>
                  </a:lnTo>
                  <a:close/>
                  <a:moveTo>
                    <a:pt x="17487" y="9069"/>
                  </a:moveTo>
                  <a:lnTo>
                    <a:pt x="17493" y="9078"/>
                  </a:lnTo>
                  <a:lnTo>
                    <a:pt x="17513" y="9063"/>
                  </a:lnTo>
                  <a:lnTo>
                    <a:pt x="17520" y="9042"/>
                  </a:lnTo>
                  <a:lnTo>
                    <a:pt x="17502" y="9027"/>
                  </a:lnTo>
                  <a:lnTo>
                    <a:pt x="17497" y="9035"/>
                  </a:lnTo>
                  <a:lnTo>
                    <a:pt x="17500" y="9047"/>
                  </a:lnTo>
                  <a:lnTo>
                    <a:pt x="17487" y="9069"/>
                  </a:lnTo>
                  <a:lnTo>
                    <a:pt x="17487" y="9069"/>
                  </a:lnTo>
                  <a:close/>
                  <a:moveTo>
                    <a:pt x="17451" y="9029"/>
                  </a:moveTo>
                  <a:lnTo>
                    <a:pt x="17450" y="9048"/>
                  </a:lnTo>
                  <a:lnTo>
                    <a:pt x="17464" y="9071"/>
                  </a:lnTo>
                  <a:lnTo>
                    <a:pt x="17471" y="9055"/>
                  </a:lnTo>
                  <a:lnTo>
                    <a:pt x="17469" y="9029"/>
                  </a:lnTo>
                  <a:lnTo>
                    <a:pt x="17461" y="9021"/>
                  </a:lnTo>
                  <a:lnTo>
                    <a:pt x="17451" y="9029"/>
                  </a:lnTo>
                  <a:lnTo>
                    <a:pt x="17451" y="9029"/>
                  </a:lnTo>
                  <a:close/>
                  <a:moveTo>
                    <a:pt x="17459" y="9186"/>
                  </a:moveTo>
                  <a:lnTo>
                    <a:pt x="17478" y="9154"/>
                  </a:lnTo>
                  <a:lnTo>
                    <a:pt x="17497" y="9149"/>
                  </a:lnTo>
                  <a:lnTo>
                    <a:pt x="17508" y="9122"/>
                  </a:lnTo>
                  <a:lnTo>
                    <a:pt x="17501" y="9112"/>
                  </a:lnTo>
                  <a:lnTo>
                    <a:pt x="17509" y="9092"/>
                  </a:lnTo>
                  <a:lnTo>
                    <a:pt x="17459" y="9104"/>
                  </a:lnTo>
                  <a:lnTo>
                    <a:pt x="17431" y="9143"/>
                  </a:lnTo>
                  <a:lnTo>
                    <a:pt x="17434" y="9168"/>
                  </a:lnTo>
                  <a:lnTo>
                    <a:pt x="17459" y="9186"/>
                  </a:lnTo>
                  <a:lnTo>
                    <a:pt x="17459" y="9186"/>
                  </a:lnTo>
                  <a:close/>
                  <a:moveTo>
                    <a:pt x="18770" y="7185"/>
                  </a:moveTo>
                  <a:lnTo>
                    <a:pt x="18785" y="7187"/>
                  </a:lnTo>
                  <a:lnTo>
                    <a:pt x="18809" y="7152"/>
                  </a:lnTo>
                  <a:lnTo>
                    <a:pt x="18811" y="7128"/>
                  </a:lnTo>
                  <a:lnTo>
                    <a:pt x="18790" y="7132"/>
                  </a:lnTo>
                  <a:lnTo>
                    <a:pt x="18772" y="7158"/>
                  </a:lnTo>
                  <a:lnTo>
                    <a:pt x="18770" y="7185"/>
                  </a:lnTo>
                  <a:lnTo>
                    <a:pt x="18770" y="7185"/>
                  </a:lnTo>
                  <a:close/>
                  <a:moveTo>
                    <a:pt x="20862" y="6967"/>
                  </a:moveTo>
                  <a:lnTo>
                    <a:pt x="20874" y="6971"/>
                  </a:lnTo>
                  <a:lnTo>
                    <a:pt x="20869" y="6933"/>
                  </a:lnTo>
                  <a:lnTo>
                    <a:pt x="20853" y="6901"/>
                  </a:lnTo>
                  <a:lnTo>
                    <a:pt x="20864" y="6885"/>
                  </a:lnTo>
                  <a:lnTo>
                    <a:pt x="20864" y="6861"/>
                  </a:lnTo>
                  <a:lnTo>
                    <a:pt x="20881" y="6820"/>
                  </a:lnTo>
                  <a:lnTo>
                    <a:pt x="20907" y="6790"/>
                  </a:lnTo>
                  <a:lnTo>
                    <a:pt x="20950" y="6759"/>
                  </a:lnTo>
                  <a:lnTo>
                    <a:pt x="20966" y="6750"/>
                  </a:lnTo>
                  <a:lnTo>
                    <a:pt x="20957" y="6713"/>
                  </a:lnTo>
                  <a:lnTo>
                    <a:pt x="20939" y="6671"/>
                  </a:lnTo>
                  <a:lnTo>
                    <a:pt x="20899" y="6626"/>
                  </a:lnTo>
                  <a:lnTo>
                    <a:pt x="20881" y="6619"/>
                  </a:lnTo>
                  <a:lnTo>
                    <a:pt x="20862" y="6638"/>
                  </a:lnTo>
                  <a:lnTo>
                    <a:pt x="20858" y="6655"/>
                  </a:lnTo>
                  <a:lnTo>
                    <a:pt x="20844" y="6665"/>
                  </a:lnTo>
                  <a:lnTo>
                    <a:pt x="20802" y="6714"/>
                  </a:lnTo>
                  <a:lnTo>
                    <a:pt x="20785" y="6721"/>
                  </a:lnTo>
                  <a:lnTo>
                    <a:pt x="20765" y="6754"/>
                  </a:lnTo>
                  <a:lnTo>
                    <a:pt x="20783" y="6752"/>
                  </a:lnTo>
                  <a:lnTo>
                    <a:pt x="20815" y="6741"/>
                  </a:lnTo>
                  <a:lnTo>
                    <a:pt x="20819" y="6746"/>
                  </a:lnTo>
                  <a:lnTo>
                    <a:pt x="20810" y="6776"/>
                  </a:lnTo>
                  <a:lnTo>
                    <a:pt x="20821" y="6830"/>
                  </a:lnTo>
                  <a:lnTo>
                    <a:pt x="20839" y="6856"/>
                  </a:lnTo>
                  <a:lnTo>
                    <a:pt x="20842" y="6894"/>
                  </a:lnTo>
                  <a:lnTo>
                    <a:pt x="20826" y="6915"/>
                  </a:lnTo>
                  <a:lnTo>
                    <a:pt x="20832" y="6935"/>
                  </a:lnTo>
                  <a:lnTo>
                    <a:pt x="20862" y="6967"/>
                  </a:lnTo>
                  <a:lnTo>
                    <a:pt x="20862" y="6967"/>
                  </a:lnTo>
                  <a:close/>
                  <a:moveTo>
                    <a:pt x="22094" y="8048"/>
                  </a:moveTo>
                  <a:lnTo>
                    <a:pt x="22112" y="8075"/>
                  </a:lnTo>
                  <a:lnTo>
                    <a:pt x="22144" y="8076"/>
                  </a:lnTo>
                  <a:lnTo>
                    <a:pt x="22182" y="8110"/>
                  </a:lnTo>
                  <a:lnTo>
                    <a:pt x="22233" y="8125"/>
                  </a:lnTo>
                  <a:lnTo>
                    <a:pt x="22252" y="8142"/>
                  </a:lnTo>
                  <a:lnTo>
                    <a:pt x="22297" y="8132"/>
                  </a:lnTo>
                  <a:lnTo>
                    <a:pt x="22283" y="8119"/>
                  </a:lnTo>
                  <a:lnTo>
                    <a:pt x="22232" y="8099"/>
                  </a:lnTo>
                  <a:lnTo>
                    <a:pt x="22209" y="8080"/>
                  </a:lnTo>
                  <a:lnTo>
                    <a:pt x="22176" y="8076"/>
                  </a:lnTo>
                  <a:lnTo>
                    <a:pt x="22152" y="8048"/>
                  </a:lnTo>
                  <a:lnTo>
                    <a:pt x="22110" y="8037"/>
                  </a:lnTo>
                  <a:lnTo>
                    <a:pt x="22094" y="8048"/>
                  </a:lnTo>
                  <a:lnTo>
                    <a:pt x="22094" y="8048"/>
                  </a:lnTo>
                  <a:close/>
                  <a:moveTo>
                    <a:pt x="21740" y="7964"/>
                  </a:moveTo>
                  <a:lnTo>
                    <a:pt x="21767" y="7976"/>
                  </a:lnTo>
                  <a:lnTo>
                    <a:pt x="21795" y="7975"/>
                  </a:lnTo>
                  <a:lnTo>
                    <a:pt x="21814" y="7995"/>
                  </a:lnTo>
                  <a:lnTo>
                    <a:pt x="21812" y="8007"/>
                  </a:lnTo>
                  <a:lnTo>
                    <a:pt x="21845" y="8049"/>
                  </a:lnTo>
                  <a:lnTo>
                    <a:pt x="21869" y="8054"/>
                  </a:lnTo>
                  <a:lnTo>
                    <a:pt x="21898" y="8086"/>
                  </a:lnTo>
                  <a:lnTo>
                    <a:pt x="21914" y="8088"/>
                  </a:lnTo>
                  <a:lnTo>
                    <a:pt x="21929" y="8081"/>
                  </a:lnTo>
                  <a:lnTo>
                    <a:pt x="21961" y="8113"/>
                  </a:lnTo>
                  <a:lnTo>
                    <a:pt x="21998" y="8118"/>
                  </a:lnTo>
                  <a:lnTo>
                    <a:pt x="22005" y="8105"/>
                  </a:lnTo>
                  <a:lnTo>
                    <a:pt x="21985" y="8067"/>
                  </a:lnTo>
                  <a:lnTo>
                    <a:pt x="21949" y="8054"/>
                  </a:lnTo>
                  <a:lnTo>
                    <a:pt x="21902" y="8019"/>
                  </a:lnTo>
                  <a:lnTo>
                    <a:pt x="21890" y="7988"/>
                  </a:lnTo>
                  <a:lnTo>
                    <a:pt x="21858" y="7985"/>
                  </a:lnTo>
                  <a:lnTo>
                    <a:pt x="21827" y="7938"/>
                  </a:lnTo>
                  <a:lnTo>
                    <a:pt x="21827" y="7926"/>
                  </a:lnTo>
                  <a:lnTo>
                    <a:pt x="21844" y="7912"/>
                  </a:lnTo>
                  <a:lnTo>
                    <a:pt x="21808" y="7907"/>
                  </a:lnTo>
                  <a:lnTo>
                    <a:pt x="21787" y="7915"/>
                  </a:lnTo>
                  <a:lnTo>
                    <a:pt x="21763" y="7915"/>
                  </a:lnTo>
                  <a:lnTo>
                    <a:pt x="21739" y="7944"/>
                  </a:lnTo>
                  <a:lnTo>
                    <a:pt x="21740" y="7964"/>
                  </a:lnTo>
                  <a:lnTo>
                    <a:pt x="21740" y="7964"/>
                  </a:lnTo>
                  <a:close/>
                  <a:moveTo>
                    <a:pt x="20897" y="9732"/>
                  </a:moveTo>
                  <a:lnTo>
                    <a:pt x="20912" y="9732"/>
                  </a:lnTo>
                  <a:lnTo>
                    <a:pt x="20925" y="9716"/>
                  </a:lnTo>
                  <a:lnTo>
                    <a:pt x="20918" y="9686"/>
                  </a:lnTo>
                  <a:lnTo>
                    <a:pt x="20899" y="9665"/>
                  </a:lnTo>
                  <a:lnTo>
                    <a:pt x="20876" y="9685"/>
                  </a:lnTo>
                  <a:lnTo>
                    <a:pt x="20876" y="9706"/>
                  </a:lnTo>
                  <a:lnTo>
                    <a:pt x="20897" y="9732"/>
                  </a:lnTo>
                  <a:lnTo>
                    <a:pt x="20897" y="9732"/>
                  </a:lnTo>
                  <a:close/>
                  <a:moveTo>
                    <a:pt x="20717" y="9687"/>
                  </a:moveTo>
                  <a:lnTo>
                    <a:pt x="20715" y="9715"/>
                  </a:lnTo>
                  <a:lnTo>
                    <a:pt x="20730" y="9728"/>
                  </a:lnTo>
                  <a:lnTo>
                    <a:pt x="20765" y="9725"/>
                  </a:lnTo>
                  <a:lnTo>
                    <a:pt x="20771" y="9702"/>
                  </a:lnTo>
                  <a:lnTo>
                    <a:pt x="20737" y="9674"/>
                  </a:lnTo>
                  <a:lnTo>
                    <a:pt x="20717" y="9687"/>
                  </a:lnTo>
                  <a:lnTo>
                    <a:pt x="20717" y="9687"/>
                  </a:lnTo>
                  <a:close/>
                  <a:moveTo>
                    <a:pt x="20813" y="9973"/>
                  </a:moveTo>
                  <a:lnTo>
                    <a:pt x="20825" y="9975"/>
                  </a:lnTo>
                  <a:lnTo>
                    <a:pt x="20825" y="9936"/>
                  </a:lnTo>
                  <a:lnTo>
                    <a:pt x="20830" y="9909"/>
                  </a:lnTo>
                  <a:lnTo>
                    <a:pt x="20858" y="9894"/>
                  </a:lnTo>
                  <a:lnTo>
                    <a:pt x="20878" y="9864"/>
                  </a:lnTo>
                  <a:lnTo>
                    <a:pt x="20877" y="9828"/>
                  </a:lnTo>
                  <a:lnTo>
                    <a:pt x="20881" y="9801"/>
                  </a:lnTo>
                  <a:lnTo>
                    <a:pt x="20900" y="9784"/>
                  </a:lnTo>
                  <a:lnTo>
                    <a:pt x="20890" y="9751"/>
                  </a:lnTo>
                  <a:lnTo>
                    <a:pt x="20836" y="9703"/>
                  </a:lnTo>
                  <a:lnTo>
                    <a:pt x="20828" y="9730"/>
                  </a:lnTo>
                  <a:lnTo>
                    <a:pt x="20832" y="9791"/>
                  </a:lnTo>
                  <a:lnTo>
                    <a:pt x="20828" y="9825"/>
                  </a:lnTo>
                  <a:lnTo>
                    <a:pt x="20800" y="9835"/>
                  </a:lnTo>
                  <a:lnTo>
                    <a:pt x="20780" y="9867"/>
                  </a:lnTo>
                  <a:lnTo>
                    <a:pt x="20760" y="9869"/>
                  </a:lnTo>
                  <a:lnTo>
                    <a:pt x="20756" y="9879"/>
                  </a:lnTo>
                  <a:lnTo>
                    <a:pt x="20782" y="9909"/>
                  </a:lnTo>
                  <a:lnTo>
                    <a:pt x="20782" y="9935"/>
                  </a:lnTo>
                  <a:lnTo>
                    <a:pt x="20763" y="9946"/>
                  </a:lnTo>
                  <a:lnTo>
                    <a:pt x="20771" y="9957"/>
                  </a:lnTo>
                  <a:lnTo>
                    <a:pt x="20802" y="9955"/>
                  </a:lnTo>
                  <a:lnTo>
                    <a:pt x="20813" y="9973"/>
                  </a:lnTo>
                  <a:lnTo>
                    <a:pt x="20813" y="9973"/>
                  </a:lnTo>
                  <a:close/>
                  <a:moveTo>
                    <a:pt x="20781" y="10183"/>
                  </a:moveTo>
                  <a:lnTo>
                    <a:pt x="20781" y="10183"/>
                  </a:lnTo>
                  <a:lnTo>
                    <a:pt x="20781" y="10181"/>
                  </a:lnTo>
                  <a:lnTo>
                    <a:pt x="20782" y="10178"/>
                  </a:lnTo>
                  <a:lnTo>
                    <a:pt x="20788" y="10171"/>
                  </a:lnTo>
                  <a:lnTo>
                    <a:pt x="20797" y="10162"/>
                  </a:lnTo>
                  <a:lnTo>
                    <a:pt x="20781" y="10129"/>
                  </a:lnTo>
                  <a:lnTo>
                    <a:pt x="20779" y="10099"/>
                  </a:lnTo>
                  <a:lnTo>
                    <a:pt x="20770" y="10094"/>
                  </a:lnTo>
                  <a:lnTo>
                    <a:pt x="20770" y="10125"/>
                  </a:lnTo>
                  <a:lnTo>
                    <a:pt x="20758" y="10159"/>
                  </a:lnTo>
                  <a:lnTo>
                    <a:pt x="20781" y="10183"/>
                  </a:lnTo>
                  <a:lnTo>
                    <a:pt x="20781" y="10183"/>
                  </a:lnTo>
                  <a:close/>
                  <a:moveTo>
                    <a:pt x="20788" y="10249"/>
                  </a:moveTo>
                  <a:lnTo>
                    <a:pt x="20805" y="10242"/>
                  </a:lnTo>
                  <a:lnTo>
                    <a:pt x="20799" y="10221"/>
                  </a:lnTo>
                  <a:lnTo>
                    <a:pt x="20774" y="10212"/>
                  </a:lnTo>
                  <a:lnTo>
                    <a:pt x="20765" y="10218"/>
                  </a:lnTo>
                  <a:lnTo>
                    <a:pt x="20771" y="10234"/>
                  </a:lnTo>
                  <a:lnTo>
                    <a:pt x="20788" y="10249"/>
                  </a:lnTo>
                  <a:lnTo>
                    <a:pt x="20788" y="10249"/>
                  </a:lnTo>
                  <a:close/>
                  <a:moveTo>
                    <a:pt x="20728" y="10298"/>
                  </a:moveTo>
                  <a:lnTo>
                    <a:pt x="20737" y="10294"/>
                  </a:lnTo>
                  <a:lnTo>
                    <a:pt x="20731" y="10283"/>
                  </a:lnTo>
                  <a:lnTo>
                    <a:pt x="20717" y="10279"/>
                  </a:lnTo>
                  <a:lnTo>
                    <a:pt x="20710" y="10293"/>
                  </a:lnTo>
                  <a:lnTo>
                    <a:pt x="20728" y="10298"/>
                  </a:lnTo>
                  <a:lnTo>
                    <a:pt x="20728" y="10298"/>
                  </a:lnTo>
                  <a:close/>
                  <a:moveTo>
                    <a:pt x="20751" y="10379"/>
                  </a:moveTo>
                  <a:lnTo>
                    <a:pt x="20764" y="10370"/>
                  </a:lnTo>
                  <a:lnTo>
                    <a:pt x="20776" y="10353"/>
                  </a:lnTo>
                  <a:lnTo>
                    <a:pt x="20778" y="10323"/>
                  </a:lnTo>
                  <a:lnTo>
                    <a:pt x="20768" y="10310"/>
                  </a:lnTo>
                  <a:lnTo>
                    <a:pt x="20757" y="10335"/>
                  </a:lnTo>
                  <a:lnTo>
                    <a:pt x="20751" y="10379"/>
                  </a:lnTo>
                  <a:lnTo>
                    <a:pt x="20751" y="10379"/>
                  </a:lnTo>
                  <a:close/>
                  <a:moveTo>
                    <a:pt x="20705" y="10587"/>
                  </a:moveTo>
                  <a:lnTo>
                    <a:pt x="20719" y="10578"/>
                  </a:lnTo>
                  <a:lnTo>
                    <a:pt x="20703" y="10567"/>
                  </a:lnTo>
                  <a:lnTo>
                    <a:pt x="20692" y="10573"/>
                  </a:lnTo>
                  <a:lnTo>
                    <a:pt x="20705" y="10587"/>
                  </a:lnTo>
                  <a:lnTo>
                    <a:pt x="20705" y="10587"/>
                  </a:lnTo>
                  <a:close/>
                  <a:moveTo>
                    <a:pt x="20696" y="10709"/>
                  </a:moveTo>
                  <a:lnTo>
                    <a:pt x="20705" y="10683"/>
                  </a:lnTo>
                  <a:lnTo>
                    <a:pt x="20698" y="10663"/>
                  </a:lnTo>
                  <a:lnTo>
                    <a:pt x="20687" y="10680"/>
                  </a:lnTo>
                  <a:lnTo>
                    <a:pt x="20696" y="10709"/>
                  </a:lnTo>
                  <a:lnTo>
                    <a:pt x="20696" y="10709"/>
                  </a:lnTo>
                  <a:close/>
                  <a:moveTo>
                    <a:pt x="20687" y="10734"/>
                  </a:moveTo>
                  <a:lnTo>
                    <a:pt x="20693" y="10755"/>
                  </a:lnTo>
                  <a:lnTo>
                    <a:pt x="20704" y="10735"/>
                  </a:lnTo>
                  <a:lnTo>
                    <a:pt x="20687" y="10734"/>
                  </a:lnTo>
                  <a:lnTo>
                    <a:pt x="20687" y="10734"/>
                  </a:lnTo>
                  <a:close/>
                  <a:moveTo>
                    <a:pt x="20656" y="10793"/>
                  </a:moveTo>
                  <a:lnTo>
                    <a:pt x="20660" y="10806"/>
                  </a:lnTo>
                  <a:lnTo>
                    <a:pt x="20675" y="10810"/>
                  </a:lnTo>
                  <a:lnTo>
                    <a:pt x="20679" y="10793"/>
                  </a:lnTo>
                  <a:lnTo>
                    <a:pt x="20663" y="10786"/>
                  </a:lnTo>
                  <a:lnTo>
                    <a:pt x="20656" y="10793"/>
                  </a:lnTo>
                  <a:lnTo>
                    <a:pt x="20656" y="10793"/>
                  </a:lnTo>
                  <a:close/>
                  <a:moveTo>
                    <a:pt x="20628" y="10938"/>
                  </a:moveTo>
                  <a:lnTo>
                    <a:pt x="20640" y="10919"/>
                  </a:lnTo>
                  <a:lnTo>
                    <a:pt x="20645" y="10864"/>
                  </a:lnTo>
                  <a:lnTo>
                    <a:pt x="20634" y="10861"/>
                  </a:lnTo>
                  <a:lnTo>
                    <a:pt x="20630" y="10890"/>
                  </a:lnTo>
                  <a:lnTo>
                    <a:pt x="20616" y="10934"/>
                  </a:lnTo>
                  <a:lnTo>
                    <a:pt x="20628" y="10938"/>
                  </a:lnTo>
                  <a:lnTo>
                    <a:pt x="20628" y="10938"/>
                  </a:lnTo>
                  <a:close/>
                  <a:moveTo>
                    <a:pt x="20332" y="11326"/>
                  </a:moveTo>
                  <a:lnTo>
                    <a:pt x="20350" y="11333"/>
                  </a:lnTo>
                  <a:lnTo>
                    <a:pt x="20386" y="11298"/>
                  </a:lnTo>
                  <a:lnTo>
                    <a:pt x="20411" y="11257"/>
                  </a:lnTo>
                  <a:lnTo>
                    <a:pt x="20433" y="11240"/>
                  </a:lnTo>
                  <a:lnTo>
                    <a:pt x="20434" y="11206"/>
                  </a:lnTo>
                  <a:lnTo>
                    <a:pt x="20444" y="11169"/>
                  </a:lnTo>
                  <a:lnTo>
                    <a:pt x="20480" y="11122"/>
                  </a:lnTo>
                  <a:lnTo>
                    <a:pt x="20463" y="11131"/>
                  </a:lnTo>
                  <a:lnTo>
                    <a:pt x="20428" y="11137"/>
                  </a:lnTo>
                  <a:lnTo>
                    <a:pt x="20411" y="11171"/>
                  </a:lnTo>
                  <a:lnTo>
                    <a:pt x="20398" y="11184"/>
                  </a:lnTo>
                  <a:lnTo>
                    <a:pt x="20388" y="11214"/>
                  </a:lnTo>
                  <a:lnTo>
                    <a:pt x="20374" y="11229"/>
                  </a:lnTo>
                  <a:lnTo>
                    <a:pt x="20369" y="11249"/>
                  </a:lnTo>
                  <a:lnTo>
                    <a:pt x="20343" y="11277"/>
                  </a:lnTo>
                  <a:lnTo>
                    <a:pt x="20332" y="11326"/>
                  </a:lnTo>
                  <a:lnTo>
                    <a:pt x="20332" y="11326"/>
                  </a:lnTo>
                  <a:close/>
                  <a:moveTo>
                    <a:pt x="20012" y="11704"/>
                  </a:moveTo>
                  <a:lnTo>
                    <a:pt x="20029" y="11696"/>
                  </a:lnTo>
                  <a:lnTo>
                    <a:pt x="20038" y="11660"/>
                  </a:lnTo>
                  <a:lnTo>
                    <a:pt x="20062" y="11640"/>
                  </a:lnTo>
                  <a:lnTo>
                    <a:pt x="20057" y="11596"/>
                  </a:lnTo>
                  <a:lnTo>
                    <a:pt x="20073" y="11580"/>
                  </a:lnTo>
                  <a:lnTo>
                    <a:pt x="20075" y="11562"/>
                  </a:lnTo>
                  <a:lnTo>
                    <a:pt x="20092" y="11549"/>
                  </a:lnTo>
                  <a:lnTo>
                    <a:pt x="20109" y="11557"/>
                  </a:lnTo>
                  <a:lnTo>
                    <a:pt x="20133" y="11535"/>
                  </a:lnTo>
                  <a:lnTo>
                    <a:pt x="20157" y="11484"/>
                  </a:lnTo>
                  <a:lnTo>
                    <a:pt x="20191" y="11444"/>
                  </a:lnTo>
                  <a:lnTo>
                    <a:pt x="20229" y="11439"/>
                  </a:lnTo>
                  <a:lnTo>
                    <a:pt x="20256" y="11423"/>
                  </a:lnTo>
                  <a:lnTo>
                    <a:pt x="20254" y="11388"/>
                  </a:lnTo>
                  <a:lnTo>
                    <a:pt x="20243" y="11355"/>
                  </a:lnTo>
                  <a:lnTo>
                    <a:pt x="20221" y="11361"/>
                  </a:lnTo>
                  <a:lnTo>
                    <a:pt x="20184" y="11402"/>
                  </a:lnTo>
                  <a:lnTo>
                    <a:pt x="20177" y="11429"/>
                  </a:lnTo>
                  <a:lnTo>
                    <a:pt x="20156" y="11431"/>
                  </a:lnTo>
                  <a:lnTo>
                    <a:pt x="20132" y="11448"/>
                  </a:lnTo>
                  <a:lnTo>
                    <a:pt x="20114" y="11441"/>
                  </a:lnTo>
                  <a:lnTo>
                    <a:pt x="20102" y="11415"/>
                  </a:lnTo>
                  <a:lnTo>
                    <a:pt x="20095" y="11419"/>
                  </a:lnTo>
                  <a:lnTo>
                    <a:pt x="20082" y="11448"/>
                  </a:lnTo>
                  <a:lnTo>
                    <a:pt x="20093" y="11466"/>
                  </a:lnTo>
                  <a:lnTo>
                    <a:pt x="20080" y="11489"/>
                  </a:lnTo>
                  <a:lnTo>
                    <a:pt x="20060" y="11524"/>
                  </a:lnTo>
                  <a:lnTo>
                    <a:pt x="20044" y="11523"/>
                  </a:lnTo>
                  <a:lnTo>
                    <a:pt x="20047" y="11542"/>
                  </a:lnTo>
                  <a:lnTo>
                    <a:pt x="20038" y="11575"/>
                  </a:lnTo>
                  <a:lnTo>
                    <a:pt x="20010" y="11591"/>
                  </a:lnTo>
                  <a:lnTo>
                    <a:pt x="20007" y="11610"/>
                  </a:lnTo>
                  <a:lnTo>
                    <a:pt x="20023" y="11628"/>
                  </a:lnTo>
                  <a:lnTo>
                    <a:pt x="20009" y="11640"/>
                  </a:lnTo>
                  <a:lnTo>
                    <a:pt x="20003" y="11666"/>
                  </a:lnTo>
                  <a:lnTo>
                    <a:pt x="20012" y="11704"/>
                  </a:lnTo>
                  <a:lnTo>
                    <a:pt x="20012" y="11704"/>
                  </a:lnTo>
                  <a:close/>
                  <a:moveTo>
                    <a:pt x="19871" y="11931"/>
                  </a:moveTo>
                  <a:lnTo>
                    <a:pt x="19871" y="11931"/>
                  </a:lnTo>
                  <a:lnTo>
                    <a:pt x="19871" y="11922"/>
                  </a:lnTo>
                  <a:lnTo>
                    <a:pt x="19871" y="11905"/>
                  </a:lnTo>
                  <a:lnTo>
                    <a:pt x="19872" y="11883"/>
                  </a:lnTo>
                  <a:lnTo>
                    <a:pt x="19887" y="11801"/>
                  </a:lnTo>
                  <a:lnTo>
                    <a:pt x="19901" y="11794"/>
                  </a:lnTo>
                  <a:lnTo>
                    <a:pt x="19944" y="11754"/>
                  </a:lnTo>
                  <a:lnTo>
                    <a:pt x="19951" y="11717"/>
                  </a:lnTo>
                  <a:lnTo>
                    <a:pt x="19941" y="11717"/>
                  </a:lnTo>
                  <a:lnTo>
                    <a:pt x="19916" y="11723"/>
                  </a:lnTo>
                  <a:lnTo>
                    <a:pt x="19897" y="11717"/>
                  </a:lnTo>
                  <a:lnTo>
                    <a:pt x="19881" y="11702"/>
                  </a:lnTo>
                  <a:lnTo>
                    <a:pt x="19871" y="11714"/>
                  </a:lnTo>
                  <a:lnTo>
                    <a:pt x="19864" y="11754"/>
                  </a:lnTo>
                  <a:lnTo>
                    <a:pt x="19856" y="11790"/>
                  </a:lnTo>
                  <a:lnTo>
                    <a:pt x="19850" y="11840"/>
                  </a:lnTo>
                  <a:lnTo>
                    <a:pt x="19833" y="11874"/>
                  </a:lnTo>
                  <a:lnTo>
                    <a:pt x="19840" y="11895"/>
                  </a:lnTo>
                  <a:lnTo>
                    <a:pt x="19871" y="11931"/>
                  </a:lnTo>
                  <a:lnTo>
                    <a:pt x="19871" y="11931"/>
                  </a:lnTo>
                  <a:close/>
                  <a:moveTo>
                    <a:pt x="352" y="9185"/>
                  </a:moveTo>
                  <a:lnTo>
                    <a:pt x="352" y="9185"/>
                  </a:lnTo>
                  <a:lnTo>
                    <a:pt x="349" y="9189"/>
                  </a:lnTo>
                  <a:lnTo>
                    <a:pt x="345" y="9200"/>
                  </a:lnTo>
                  <a:lnTo>
                    <a:pt x="340" y="9215"/>
                  </a:lnTo>
                  <a:lnTo>
                    <a:pt x="374" y="9233"/>
                  </a:lnTo>
                  <a:lnTo>
                    <a:pt x="384" y="9216"/>
                  </a:lnTo>
                  <a:lnTo>
                    <a:pt x="352" y="91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17"/>
            <p:cNvSpPr/>
            <p:nvPr/>
          </p:nvSpPr>
          <p:spPr>
            <a:xfrm>
              <a:off x="3540538" y="3042413"/>
              <a:ext cx="131191" cy="227311"/>
            </a:xfrm>
            <a:custGeom>
              <a:rect b="b" l="l" r="r" t="t"/>
              <a:pathLst>
                <a:path extrusionOk="0" h="1400" w="813">
                  <a:moveTo>
                    <a:pt x="0" y="879"/>
                  </a:moveTo>
                  <a:lnTo>
                    <a:pt x="0" y="780"/>
                  </a:lnTo>
                  <a:lnTo>
                    <a:pt x="44" y="743"/>
                  </a:lnTo>
                  <a:lnTo>
                    <a:pt x="64" y="699"/>
                  </a:lnTo>
                  <a:lnTo>
                    <a:pt x="64" y="669"/>
                  </a:lnTo>
                  <a:lnTo>
                    <a:pt x="108" y="640"/>
                  </a:lnTo>
                  <a:lnTo>
                    <a:pt x="138" y="583"/>
                  </a:lnTo>
                  <a:lnTo>
                    <a:pt x="170" y="569"/>
                  </a:lnTo>
                  <a:lnTo>
                    <a:pt x="197" y="484"/>
                  </a:lnTo>
                  <a:lnTo>
                    <a:pt x="212" y="455"/>
                  </a:lnTo>
                  <a:lnTo>
                    <a:pt x="210" y="437"/>
                  </a:lnTo>
                  <a:lnTo>
                    <a:pt x="212" y="381"/>
                  </a:lnTo>
                  <a:lnTo>
                    <a:pt x="245" y="341"/>
                  </a:lnTo>
                  <a:lnTo>
                    <a:pt x="276" y="391"/>
                  </a:lnTo>
                  <a:lnTo>
                    <a:pt x="303" y="405"/>
                  </a:lnTo>
                  <a:lnTo>
                    <a:pt x="328" y="428"/>
                  </a:lnTo>
                  <a:lnTo>
                    <a:pt x="358" y="415"/>
                  </a:lnTo>
                  <a:lnTo>
                    <a:pt x="395" y="430"/>
                  </a:lnTo>
                  <a:lnTo>
                    <a:pt x="463" y="423"/>
                  </a:lnTo>
                  <a:lnTo>
                    <a:pt x="509" y="430"/>
                  </a:lnTo>
                  <a:lnTo>
                    <a:pt x="530" y="384"/>
                  </a:lnTo>
                  <a:lnTo>
                    <a:pt x="528" y="358"/>
                  </a:lnTo>
                  <a:lnTo>
                    <a:pt x="491" y="321"/>
                  </a:lnTo>
                  <a:lnTo>
                    <a:pt x="454" y="294"/>
                  </a:lnTo>
                  <a:lnTo>
                    <a:pt x="484" y="277"/>
                  </a:lnTo>
                  <a:lnTo>
                    <a:pt x="523" y="272"/>
                  </a:lnTo>
                  <a:lnTo>
                    <a:pt x="590" y="218"/>
                  </a:lnTo>
                  <a:lnTo>
                    <a:pt x="590" y="180"/>
                  </a:lnTo>
                  <a:lnTo>
                    <a:pt x="617" y="143"/>
                  </a:lnTo>
                  <a:lnTo>
                    <a:pt x="651" y="139"/>
                  </a:lnTo>
                  <a:lnTo>
                    <a:pt x="664" y="106"/>
                  </a:lnTo>
                  <a:lnTo>
                    <a:pt x="651" y="81"/>
                  </a:lnTo>
                  <a:lnTo>
                    <a:pt x="654" y="47"/>
                  </a:lnTo>
                  <a:lnTo>
                    <a:pt x="654" y="10"/>
                  </a:lnTo>
                  <a:lnTo>
                    <a:pt x="676" y="0"/>
                  </a:lnTo>
                  <a:lnTo>
                    <a:pt x="706" y="25"/>
                  </a:lnTo>
                  <a:lnTo>
                    <a:pt x="706" y="60"/>
                  </a:lnTo>
                  <a:lnTo>
                    <a:pt x="720" y="77"/>
                  </a:lnTo>
                  <a:lnTo>
                    <a:pt x="775" y="90"/>
                  </a:lnTo>
                  <a:lnTo>
                    <a:pt x="813" y="143"/>
                  </a:lnTo>
                  <a:lnTo>
                    <a:pt x="807" y="143"/>
                  </a:lnTo>
                  <a:lnTo>
                    <a:pt x="751" y="205"/>
                  </a:lnTo>
                  <a:lnTo>
                    <a:pt x="731" y="201"/>
                  </a:lnTo>
                  <a:lnTo>
                    <a:pt x="729" y="243"/>
                  </a:lnTo>
                  <a:lnTo>
                    <a:pt x="706" y="328"/>
                  </a:lnTo>
                  <a:lnTo>
                    <a:pt x="708" y="377"/>
                  </a:lnTo>
                  <a:lnTo>
                    <a:pt x="743" y="404"/>
                  </a:lnTo>
                  <a:lnTo>
                    <a:pt x="745" y="494"/>
                  </a:lnTo>
                  <a:lnTo>
                    <a:pt x="772" y="514"/>
                  </a:lnTo>
                  <a:lnTo>
                    <a:pt x="757" y="554"/>
                  </a:lnTo>
                  <a:lnTo>
                    <a:pt x="713" y="592"/>
                  </a:lnTo>
                  <a:lnTo>
                    <a:pt x="722" y="605"/>
                  </a:lnTo>
                  <a:lnTo>
                    <a:pt x="637" y="694"/>
                  </a:lnTo>
                  <a:lnTo>
                    <a:pt x="647" y="720"/>
                  </a:lnTo>
                  <a:lnTo>
                    <a:pt x="623" y="742"/>
                  </a:lnTo>
                  <a:lnTo>
                    <a:pt x="616" y="760"/>
                  </a:lnTo>
                  <a:lnTo>
                    <a:pt x="581" y="759"/>
                  </a:lnTo>
                  <a:lnTo>
                    <a:pt x="547" y="781"/>
                  </a:lnTo>
                  <a:lnTo>
                    <a:pt x="532" y="818"/>
                  </a:lnTo>
                  <a:lnTo>
                    <a:pt x="487" y="847"/>
                  </a:lnTo>
                  <a:lnTo>
                    <a:pt x="487" y="889"/>
                  </a:lnTo>
                  <a:lnTo>
                    <a:pt x="500" y="928"/>
                  </a:lnTo>
                  <a:lnTo>
                    <a:pt x="483" y="947"/>
                  </a:lnTo>
                  <a:lnTo>
                    <a:pt x="493" y="992"/>
                  </a:lnTo>
                  <a:lnTo>
                    <a:pt x="556" y="1003"/>
                  </a:lnTo>
                  <a:lnTo>
                    <a:pt x="573" y="1032"/>
                  </a:lnTo>
                  <a:lnTo>
                    <a:pt x="699" y="1104"/>
                  </a:lnTo>
                  <a:lnTo>
                    <a:pt x="719" y="1142"/>
                  </a:lnTo>
                  <a:lnTo>
                    <a:pt x="651" y="1186"/>
                  </a:lnTo>
                  <a:lnTo>
                    <a:pt x="533" y="1196"/>
                  </a:lnTo>
                  <a:lnTo>
                    <a:pt x="472" y="1250"/>
                  </a:lnTo>
                  <a:lnTo>
                    <a:pt x="412" y="1265"/>
                  </a:lnTo>
                  <a:lnTo>
                    <a:pt x="361" y="1317"/>
                  </a:lnTo>
                  <a:lnTo>
                    <a:pt x="347" y="1356"/>
                  </a:lnTo>
                  <a:lnTo>
                    <a:pt x="309" y="1314"/>
                  </a:lnTo>
                  <a:lnTo>
                    <a:pt x="290" y="1327"/>
                  </a:lnTo>
                  <a:lnTo>
                    <a:pt x="299" y="1346"/>
                  </a:lnTo>
                  <a:lnTo>
                    <a:pt x="268" y="1386"/>
                  </a:lnTo>
                  <a:lnTo>
                    <a:pt x="248" y="1371"/>
                  </a:lnTo>
                  <a:lnTo>
                    <a:pt x="213" y="1400"/>
                  </a:lnTo>
                  <a:lnTo>
                    <a:pt x="198" y="1377"/>
                  </a:lnTo>
                  <a:lnTo>
                    <a:pt x="229" y="1327"/>
                  </a:lnTo>
                  <a:lnTo>
                    <a:pt x="193" y="1314"/>
                  </a:lnTo>
                  <a:lnTo>
                    <a:pt x="163" y="1331"/>
                  </a:lnTo>
                  <a:lnTo>
                    <a:pt x="148" y="1327"/>
                  </a:lnTo>
                  <a:lnTo>
                    <a:pt x="157" y="1296"/>
                  </a:lnTo>
                  <a:lnTo>
                    <a:pt x="159" y="1226"/>
                  </a:lnTo>
                  <a:lnTo>
                    <a:pt x="183" y="1177"/>
                  </a:lnTo>
                  <a:lnTo>
                    <a:pt x="227" y="1173"/>
                  </a:lnTo>
                  <a:lnTo>
                    <a:pt x="263" y="1139"/>
                  </a:lnTo>
                  <a:lnTo>
                    <a:pt x="229" y="1157"/>
                  </a:lnTo>
                  <a:lnTo>
                    <a:pt x="166" y="1156"/>
                  </a:lnTo>
                  <a:lnTo>
                    <a:pt x="154" y="1141"/>
                  </a:lnTo>
                  <a:lnTo>
                    <a:pt x="152" y="1059"/>
                  </a:lnTo>
                  <a:lnTo>
                    <a:pt x="193" y="992"/>
                  </a:lnTo>
                  <a:lnTo>
                    <a:pt x="172" y="959"/>
                  </a:lnTo>
                  <a:lnTo>
                    <a:pt x="194" y="944"/>
                  </a:lnTo>
                  <a:lnTo>
                    <a:pt x="203" y="914"/>
                  </a:lnTo>
                  <a:lnTo>
                    <a:pt x="182" y="917"/>
                  </a:lnTo>
                  <a:lnTo>
                    <a:pt x="163" y="940"/>
                  </a:lnTo>
                  <a:lnTo>
                    <a:pt x="108" y="948"/>
                  </a:lnTo>
                  <a:lnTo>
                    <a:pt x="92" y="926"/>
                  </a:lnTo>
                  <a:lnTo>
                    <a:pt x="54" y="905"/>
                  </a:lnTo>
                  <a:lnTo>
                    <a:pt x="52" y="932"/>
                  </a:lnTo>
                  <a:lnTo>
                    <a:pt x="28" y="948"/>
                  </a:lnTo>
                  <a:lnTo>
                    <a:pt x="12" y="887"/>
                  </a:lnTo>
                  <a:lnTo>
                    <a:pt x="4" y="891"/>
                  </a:lnTo>
                  <a:lnTo>
                    <a:pt x="0" y="87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17"/>
            <p:cNvSpPr/>
            <p:nvPr/>
          </p:nvSpPr>
          <p:spPr>
            <a:xfrm>
              <a:off x="2470231" y="2747559"/>
              <a:ext cx="857284" cy="403963"/>
            </a:xfrm>
            <a:custGeom>
              <a:rect b="b" l="l" r="r" t="t"/>
              <a:pathLst>
                <a:path extrusionOk="0" h="2490" w="5280">
                  <a:moveTo>
                    <a:pt x="0" y="886"/>
                  </a:moveTo>
                  <a:lnTo>
                    <a:pt x="28" y="822"/>
                  </a:lnTo>
                  <a:lnTo>
                    <a:pt x="58" y="807"/>
                  </a:lnTo>
                  <a:lnTo>
                    <a:pt x="138" y="810"/>
                  </a:lnTo>
                  <a:lnTo>
                    <a:pt x="148" y="793"/>
                  </a:lnTo>
                  <a:lnTo>
                    <a:pt x="178" y="761"/>
                  </a:lnTo>
                  <a:lnTo>
                    <a:pt x="232" y="741"/>
                  </a:lnTo>
                  <a:lnTo>
                    <a:pt x="234" y="706"/>
                  </a:lnTo>
                  <a:lnTo>
                    <a:pt x="246" y="672"/>
                  </a:lnTo>
                  <a:lnTo>
                    <a:pt x="292" y="652"/>
                  </a:lnTo>
                  <a:lnTo>
                    <a:pt x="293" y="628"/>
                  </a:lnTo>
                  <a:lnTo>
                    <a:pt x="320" y="600"/>
                  </a:lnTo>
                  <a:lnTo>
                    <a:pt x="349" y="593"/>
                  </a:lnTo>
                  <a:lnTo>
                    <a:pt x="373" y="560"/>
                  </a:lnTo>
                  <a:lnTo>
                    <a:pt x="387" y="547"/>
                  </a:lnTo>
                  <a:lnTo>
                    <a:pt x="369" y="532"/>
                  </a:lnTo>
                  <a:lnTo>
                    <a:pt x="368" y="508"/>
                  </a:lnTo>
                  <a:lnTo>
                    <a:pt x="379" y="493"/>
                  </a:lnTo>
                  <a:lnTo>
                    <a:pt x="436" y="510"/>
                  </a:lnTo>
                  <a:lnTo>
                    <a:pt x="459" y="497"/>
                  </a:lnTo>
                  <a:lnTo>
                    <a:pt x="477" y="452"/>
                  </a:lnTo>
                  <a:lnTo>
                    <a:pt x="503" y="442"/>
                  </a:lnTo>
                  <a:lnTo>
                    <a:pt x="564" y="434"/>
                  </a:lnTo>
                  <a:lnTo>
                    <a:pt x="597" y="425"/>
                  </a:lnTo>
                  <a:lnTo>
                    <a:pt x="626" y="424"/>
                  </a:lnTo>
                  <a:lnTo>
                    <a:pt x="665" y="426"/>
                  </a:lnTo>
                  <a:lnTo>
                    <a:pt x="690" y="411"/>
                  </a:lnTo>
                  <a:lnTo>
                    <a:pt x="700" y="412"/>
                  </a:lnTo>
                  <a:lnTo>
                    <a:pt x="720" y="440"/>
                  </a:lnTo>
                  <a:lnTo>
                    <a:pt x="724" y="460"/>
                  </a:lnTo>
                  <a:lnTo>
                    <a:pt x="744" y="481"/>
                  </a:lnTo>
                  <a:lnTo>
                    <a:pt x="780" y="479"/>
                  </a:lnTo>
                  <a:lnTo>
                    <a:pt x="798" y="473"/>
                  </a:lnTo>
                  <a:lnTo>
                    <a:pt x="829" y="475"/>
                  </a:lnTo>
                  <a:lnTo>
                    <a:pt x="855" y="457"/>
                  </a:lnTo>
                  <a:lnTo>
                    <a:pt x="909" y="454"/>
                  </a:lnTo>
                  <a:lnTo>
                    <a:pt x="920" y="481"/>
                  </a:lnTo>
                  <a:lnTo>
                    <a:pt x="927" y="510"/>
                  </a:lnTo>
                  <a:lnTo>
                    <a:pt x="936" y="531"/>
                  </a:lnTo>
                  <a:lnTo>
                    <a:pt x="1020" y="580"/>
                  </a:lnTo>
                  <a:lnTo>
                    <a:pt x="1052" y="605"/>
                  </a:lnTo>
                  <a:lnTo>
                    <a:pt x="1114" y="634"/>
                  </a:lnTo>
                  <a:lnTo>
                    <a:pt x="1135" y="622"/>
                  </a:lnTo>
                  <a:lnTo>
                    <a:pt x="1170" y="609"/>
                  </a:lnTo>
                  <a:lnTo>
                    <a:pt x="1207" y="582"/>
                  </a:lnTo>
                  <a:lnTo>
                    <a:pt x="1237" y="579"/>
                  </a:lnTo>
                  <a:lnTo>
                    <a:pt x="1269" y="587"/>
                  </a:lnTo>
                  <a:lnTo>
                    <a:pt x="1295" y="605"/>
                  </a:lnTo>
                  <a:lnTo>
                    <a:pt x="1322" y="597"/>
                  </a:lnTo>
                  <a:lnTo>
                    <a:pt x="1396" y="598"/>
                  </a:lnTo>
                  <a:lnTo>
                    <a:pt x="1424" y="611"/>
                  </a:lnTo>
                  <a:lnTo>
                    <a:pt x="1456" y="608"/>
                  </a:lnTo>
                  <a:lnTo>
                    <a:pt x="1464" y="599"/>
                  </a:lnTo>
                  <a:lnTo>
                    <a:pt x="1496" y="605"/>
                  </a:lnTo>
                  <a:lnTo>
                    <a:pt x="1554" y="598"/>
                  </a:lnTo>
                  <a:lnTo>
                    <a:pt x="1585" y="547"/>
                  </a:lnTo>
                  <a:lnTo>
                    <a:pt x="1567" y="525"/>
                  </a:lnTo>
                  <a:lnTo>
                    <a:pt x="1533" y="501"/>
                  </a:lnTo>
                  <a:lnTo>
                    <a:pt x="1534" y="450"/>
                  </a:lnTo>
                  <a:lnTo>
                    <a:pt x="1544" y="395"/>
                  </a:lnTo>
                  <a:lnTo>
                    <a:pt x="1538" y="372"/>
                  </a:lnTo>
                  <a:lnTo>
                    <a:pt x="1505" y="362"/>
                  </a:lnTo>
                  <a:lnTo>
                    <a:pt x="1489" y="339"/>
                  </a:lnTo>
                  <a:lnTo>
                    <a:pt x="1439" y="326"/>
                  </a:lnTo>
                  <a:lnTo>
                    <a:pt x="1425" y="284"/>
                  </a:lnTo>
                  <a:lnTo>
                    <a:pt x="1427" y="199"/>
                  </a:lnTo>
                  <a:lnTo>
                    <a:pt x="1461" y="160"/>
                  </a:lnTo>
                  <a:lnTo>
                    <a:pt x="1461" y="134"/>
                  </a:lnTo>
                  <a:lnTo>
                    <a:pt x="1479" y="106"/>
                  </a:lnTo>
                  <a:lnTo>
                    <a:pt x="1507" y="96"/>
                  </a:lnTo>
                  <a:lnTo>
                    <a:pt x="1524" y="103"/>
                  </a:lnTo>
                  <a:lnTo>
                    <a:pt x="1536" y="74"/>
                  </a:lnTo>
                  <a:lnTo>
                    <a:pt x="1527" y="45"/>
                  </a:lnTo>
                  <a:lnTo>
                    <a:pt x="1531" y="18"/>
                  </a:lnTo>
                  <a:lnTo>
                    <a:pt x="1553" y="0"/>
                  </a:lnTo>
                  <a:lnTo>
                    <a:pt x="1587" y="1"/>
                  </a:lnTo>
                  <a:lnTo>
                    <a:pt x="1609" y="16"/>
                  </a:lnTo>
                  <a:lnTo>
                    <a:pt x="1654" y="29"/>
                  </a:lnTo>
                  <a:lnTo>
                    <a:pt x="1700" y="50"/>
                  </a:lnTo>
                  <a:lnTo>
                    <a:pt x="1706" y="62"/>
                  </a:lnTo>
                  <a:lnTo>
                    <a:pt x="1746" y="76"/>
                  </a:lnTo>
                  <a:lnTo>
                    <a:pt x="1788" y="79"/>
                  </a:lnTo>
                  <a:lnTo>
                    <a:pt x="1851" y="77"/>
                  </a:lnTo>
                  <a:lnTo>
                    <a:pt x="1873" y="93"/>
                  </a:lnTo>
                  <a:lnTo>
                    <a:pt x="1890" y="109"/>
                  </a:lnTo>
                  <a:lnTo>
                    <a:pt x="1934" y="113"/>
                  </a:lnTo>
                  <a:lnTo>
                    <a:pt x="1957" y="124"/>
                  </a:lnTo>
                  <a:lnTo>
                    <a:pt x="1987" y="129"/>
                  </a:lnTo>
                  <a:lnTo>
                    <a:pt x="2059" y="127"/>
                  </a:lnTo>
                  <a:lnTo>
                    <a:pt x="2087" y="138"/>
                  </a:lnTo>
                  <a:lnTo>
                    <a:pt x="2099" y="165"/>
                  </a:lnTo>
                  <a:lnTo>
                    <a:pt x="2099" y="187"/>
                  </a:lnTo>
                  <a:lnTo>
                    <a:pt x="2116" y="211"/>
                  </a:lnTo>
                  <a:lnTo>
                    <a:pt x="2116" y="235"/>
                  </a:lnTo>
                  <a:lnTo>
                    <a:pt x="2132" y="254"/>
                  </a:lnTo>
                  <a:lnTo>
                    <a:pt x="2150" y="292"/>
                  </a:lnTo>
                  <a:lnTo>
                    <a:pt x="2149" y="323"/>
                  </a:lnTo>
                  <a:lnTo>
                    <a:pt x="2169" y="340"/>
                  </a:lnTo>
                  <a:lnTo>
                    <a:pt x="2190" y="341"/>
                  </a:lnTo>
                  <a:lnTo>
                    <a:pt x="2225" y="372"/>
                  </a:lnTo>
                  <a:lnTo>
                    <a:pt x="2235" y="390"/>
                  </a:lnTo>
                  <a:lnTo>
                    <a:pt x="2285" y="406"/>
                  </a:lnTo>
                  <a:lnTo>
                    <a:pt x="2338" y="433"/>
                  </a:lnTo>
                  <a:lnTo>
                    <a:pt x="2361" y="434"/>
                  </a:lnTo>
                  <a:lnTo>
                    <a:pt x="2374" y="422"/>
                  </a:lnTo>
                  <a:lnTo>
                    <a:pt x="2426" y="424"/>
                  </a:lnTo>
                  <a:lnTo>
                    <a:pt x="2450" y="409"/>
                  </a:lnTo>
                  <a:lnTo>
                    <a:pt x="2474" y="410"/>
                  </a:lnTo>
                  <a:lnTo>
                    <a:pt x="2496" y="417"/>
                  </a:lnTo>
                  <a:lnTo>
                    <a:pt x="2518" y="410"/>
                  </a:lnTo>
                  <a:lnTo>
                    <a:pt x="2547" y="378"/>
                  </a:lnTo>
                  <a:lnTo>
                    <a:pt x="2597" y="363"/>
                  </a:lnTo>
                  <a:lnTo>
                    <a:pt x="2664" y="358"/>
                  </a:lnTo>
                  <a:lnTo>
                    <a:pt x="2699" y="337"/>
                  </a:lnTo>
                  <a:lnTo>
                    <a:pt x="2744" y="335"/>
                  </a:lnTo>
                  <a:lnTo>
                    <a:pt x="2787" y="323"/>
                  </a:lnTo>
                  <a:lnTo>
                    <a:pt x="2825" y="344"/>
                  </a:lnTo>
                  <a:lnTo>
                    <a:pt x="2875" y="349"/>
                  </a:lnTo>
                  <a:lnTo>
                    <a:pt x="2942" y="347"/>
                  </a:lnTo>
                  <a:lnTo>
                    <a:pt x="2977" y="397"/>
                  </a:lnTo>
                  <a:lnTo>
                    <a:pt x="3037" y="420"/>
                  </a:lnTo>
                  <a:lnTo>
                    <a:pt x="3087" y="419"/>
                  </a:lnTo>
                  <a:lnTo>
                    <a:pt x="3122" y="411"/>
                  </a:lnTo>
                  <a:lnTo>
                    <a:pt x="3139" y="426"/>
                  </a:lnTo>
                  <a:lnTo>
                    <a:pt x="3158" y="481"/>
                  </a:lnTo>
                  <a:lnTo>
                    <a:pt x="3193" y="505"/>
                  </a:lnTo>
                  <a:lnTo>
                    <a:pt x="3213" y="517"/>
                  </a:lnTo>
                  <a:lnTo>
                    <a:pt x="3236" y="522"/>
                  </a:lnTo>
                  <a:lnTo>
                    <a:pt x="3266" y="554"/>
                  </a:lnTo>
                  <a:lnTo>
                    <a:pt x="3291" y="555"/>
                  </a:lnTo>
                  <a:lnTo>
                    <a:pt x="3368" y="548"/>
                  </a:lnTo>
                  <a:lnTo>
                    <a:pt x="3436" y="567"/>
                  </a:lnTo>
                  <a:lnTo>
                    <a:pt x="3539" y="566"/>
                  </a:lnTo>
                  <a:lnTo>
                    <a:pt x="3582" y="560"/>
                  </a:lnTo>
                  <a:lnTo>
                    <a:pt x="3600" y="547"/>
                  </a:lnTo>
                  <a:lnTo>
                    <a:pt x="3638" y="547"/>
                  </a:lnTo>
                  <a:lnTo>
                    <a:pt x="3669" y="563"/>
                  </a:lnTo>
                  <a:lnTo>
                    <a:pt x="3689" y="561"/>
                  </a:lnTo>
                  <a:lnTo>
                    <a:pt x="3717" y="519"/>
                  </a:lnTo>
                  <a:lnTo>
                    <a:pt x="3780" y="482"/>
                  </a:lnTo>
                  <a:lnTo>
                    <a:pt x="3821" y="483"/>
                  </a:lnTo>
                  <a:lnTo>
                    <a:pt x="3847" y="451"/>
                  </a:lnTo>
                  <a:lnTo>
                    <a:pt x="3875" y="448"/>
                  </a:lnTo>
                  <a:lnTo>
                    <a:pt x="3954" y="449"/>
                  </a:lnTo>
                  <a:lnTo>
                    <a:pt x="3988" y="418"/>
                  </a:lnTo>
                  <a:lnTo>
                    <a:pt x="3998" y="384"/>
                  </a:lnTo>
                  <a:lnTo>
                    <a:pt x="3998" y="370"/>
                  </a:lnTo>
                  <a:lnTo>
                    <a:pt x="4020" y="335"/>
                  </a:lnTo>
                  <a:lnTo>
                    <a:pt x="4056" y="320"/>
                  </a:lnTo>
                  <a:lnTo>
                    <a:pt x="4081" y="294"/>
                  </a:lnTo>
                  <a:lnTo>
                    <a:pt x="4094" y="258"/>
                  </a:lnTo>
                  <a:lnTo>
                    <a:pt x="4120" y="233"/>
                  </a:lnTo>
                  <a:lnTo>
                    <a:pt x="4149" y="233"/>
                  </a:lnTo>
                  <a:lnTo>
                    <a:pt x="4161" y="242"/>
                  </a:lnTo>
                  <a:lnTo>
                    <a:pt x="4211" y="229"/>
                  </a:lnTo>
                  <a:lnTo>
                    <a:pt x="4243" y="233"/>
                  </a:lnTo>
                  <a:lnTo>
                    <a:pt x="4284" y="259"/>
                  </a:lnTo>
                  <a:lnTo>
                    <a:pt x="4304" y="289"/>
                  </a:lnTo>
                  <a:lnTo>
                    <a:pt x="4329" y="298"/>
                  </a:lnTo>
                  <a:lnTo>
                    <a:pt x="4361" y="281"/>
                  </a:lnTo>
                  <a:lnTo>
                    <a:pt x="4379" y="295"/>
                  </a:lnTo>
                  <a:lnTo>
                    <a:pt x="4409" y="294"/>
                  </a:lnTo>
                  <a:lnTo>
                    <a:pt x="4447" y="271"/>
                  </a:lnTo>
                  <a:lnTo>
                    <a:pt x="4448" y="254"/>
                  </a:lnTo>
                  <a:lnTo>
                    <a:pt x="4506" y="244"/>
                  </a:lnTo>
                  <a:lnTo>
                    <a:pt x="4570" y="264"/>
                  </a:lnTo>
                  <a:lnTo>
                    <a:pt x="4588" y="284"/>
                  </a:lnTo>
                  <a:lnTo>
                    <a:pt x="4551" y="550"/>
                  </a:lnTo>
                  <a:lnTo>
                    <a:pt x="4558" y="606"/>
                  </a:lnTo>
                  <a:lnTo>
                    <a:pt x="4543" y="656"/>
                  </a:lnTo>
                  <a:lnTo>
                    <a:pt x="4548" y="691"/>
                  </a:lnTo>
                  <a:lnTo>
                    <a:pt x="4526" y="765"/>
                  </a:lnTo>
                  <a:lnTo>
                    <a:pt x="4553" y="819"/>
                  </a:lnTo>
                  <a:lnTo>
                    <a:pt x="4634" y="858"/>
                  </a:lnTo>
                  <a:lnTo>
                    <a:pt x="4689" y="816"/>
                  </a:lnTo>
                  <a:lnTo>
                    <a:pt x="4758" y="816"/>
                  </a:lnTo>
                  <a:lnTo>
                    <a:pt x="4833" y="828"/>
                  </a:lnTo>
                  <a:lnTo>
                    <a:pt x="4867" y="863"/>
                  </a:lnTo>
                  <a:lnTo>
                    <a:pt x="4909" y="799"/>
                  </a:lnTo>
                  <a:lnTo>
                    <a:pt x="4904" y="762"/>
                  </a:lnTo>
                  <a:lnTo>
                    <a:pt x="4907" y="730"/>
                  </a:lnTo>
                  <a:lnTo>
                    <a:pt x="4953" y="715"/>
                  </a:lnTo>
                  <a:lnTo>
                    <a:pt x="4970" y="700"/>
                  </a:lnTo>
                  <a:lnTo>
                    <a:pt x="5047" y="719"/>
                  </a:lnTo>
                  <a:lnTo>
                    <a:pt x="5092" y="774"/>
                  </a:lnTo>
                  <a:lnTo>
                    <a:pt x="5153" y="831"/>
                  </a:lnTo>
                  <a:lnTo>
                    <a:pt x="5203" y="893"/>
                  </a:lnTo>
                  <a:lnTo>
                    <a:pt x="5266" y="938"/>
                  </a:lnTo>
                  <a:lnTo>
                    <a:pt x="5267" y="968"/>
                  </a:lnTo>
                  <a:lnTo>
                    <a:pt x="5280" y="992"/>
                  </a:lnTo>
                  <a:lnTo>
                    <a:pt x="5279" y="1021"/>
                  </a:lnTo>
                  <a:lnTo>
                    <a:pt x="5266" y="1041"/>
                  </a:lnTo>
                  <a:lnTo>
                    <a:pt x="5265" y="1064"/>
                  </a:lnTo>
                  <a:lnTo>
                    <a:pt x="5251" y="1085"/>
                  </a:lnTo>
                  <a:lnTo>
                    <a:pt x="5225" y="1079"/>
                  </a:lnTo>
                  <a:lnTo>
                    <a:pt x="5210" y="1063"/>
                  </a:lnTo>
                  <a:lnTo>
                    <a:pt x="5174" y="1068"/>
                  </a:lnTo>
                  <a:lnTo>
                    <a:pt x="5154" y="1081"/>
                  </a:lnTo>
                  <a:lnTo>
                    <a:pt x="5106" y="1061"/>
                  </a:lnTo>
                  <a:lnTo>
                    <a:pt x="5076" y="1067"/>
                  </a:lnTo>
                  <a:lnTo>
                    <a:pt x="5045" y="1110"/>
                  </a:lnTo>
                  <a:lnTo>
                    <a:pt x="4998" y="1147"/>
                  </a:lnTo>
                  <a:lnTo>
                    <a:pt x="4971" y="1165"/>
                  </a:lnTo>
                  <a:lnTo>
                    <a:pt x="4941" y="1142"/>
                  </a:lnTo>
                  <a:lnTo>
                    <a:pt x="4927" y="1146"/>
                  </a:lnTo>
                  <a:lnTo>
                    <a:pt x="4926" y="1178"/>
                  </a:lnTo>
                  <a:lnTo>
                    <a:pt x="4914" y="1196"/>
                  </a:lnTo>
                  <a:lnTo>
                    <a:pt x="4890" y="1199"/>
                  </a:lnTo>
                  <a:lnTo>
                    <a:pt x="4872" y="1196"/>
                  </a:lnTo>
                  <a:lnTo>
                    <a:pt x="4858" y="1217"/>
                  </a:lnTo>
                  <a:lnTo>
                    <a:pt x="4829" y="1263"/>
                  </a:lnTo>
                  <a:lnTo>
                    <a:pt x="4821" y="1315"/>
                  </a:lnTo>
                  <a:lnTo>
                    <a:pt x="4823" y="1351"/>
                  </a:lnTo>
                  <a:lnTo>
                    <a:pt x="4805" y="1372"/>
                  </a:lnTo>
                  <a:lnTo>
                    <a:pt x="4769" y="1381"/>
                  </a:lnTo>
                  <a:lnTo>
                    <a:pt x="4693" y="1433"/>
                  </a:lnTo>
                  <a:lnTo>
                    <a:pt x="4652" y="1433"/>
                  </a:lnTo>
                  <a:lnTo>
                    <a:pt x="4611" y="1425"/>
                  </a:lnTo>
                  <a:lnTo>
                    <a:pt x="4590" y="1439"/>
                  </a:lnTo>
                  <a:lnTo>
                    <a:pt x="4558" y="1507"/>
                  </a:lnTo>
                  <a:lnTo>
                    <a:pt x="4526" y="1530"/>
                  </a:lnTo>
                  <a:lnTo>
                    <a:pt x="4488" y="1559"/>
                  </a:lnTo>
                  <a:lnTo>
                    <a:pt x="4465" y="1584"/>
                  </a:lnTo>
                  <a:lnTo>
                    <a:pt x="4455" y="1611"/>
                  </a:lnTo>
                  <a:lnTo>
                    <a:pt x="4438" y="1615"/>
                  </a:lnTo>
                  <a:lnTo>
                    <a:pt x="4402" y="1597"/>
                  </a:lnTo>
                  <a:lnTo>
                    <a:pt x="4360" y="1588"/>
                  </a:lnTo>
                  <a:lnTo>
                    <a:pt x="4309" y="1570"/>
                  </a:lnTo>
                  <a:lnTo>
                    <a:pt x="4267" y="1541"/>
                  </a:lnTo>
                  <a:lnTo>
                    <a:pt x="4224" y="1539"/>
                  </a:lnTo>
                  <a:lnTo>
                    <a:pt x="4158" y="1553"/>
                  </a:lnTo>
                  <a:lnTo>
                    <a:pt x="4119" y="1582"/>
                  </a:lnTo>
                  <a:lnTo>
                    <a:pt x="4094" y="1618"/>
                  </a:lnTo>
                  <a:lnTo>
                    <a:pt x="4091" y="1693"/>
                  </a:lnTo>
                  <a:lnTo>
                    <a:pt x="4095" y="1730"/>
                  </a:lnTo>
                  <a:lnTo>
                    <a:pt x="4093" y="1754"/>
                  </a:lnTo>
                  <a:lnTo>
                    <a:pt x="4169" y="1804"/>
                  </a:lnTo>
                  <a:lnTo>
                    <a:pt x="4239" y="1847"/>
                  </a:lnTo>
                  <a:lnTo>
                    <a:pt x="4239" y="1869"/>
                  </a:lnTo>
                  <a:lnTo>
                    <a:pt x="4222" y="1901"/>
                  </a:lnTo>
                  <a:lnTo>
                    <a:pt x="4200" y="1933"/>
                  </a:lnTo>
                  <a:lnTo>
                    <a:pt x="4125" y="2018"/>
                  </a:lnTo>
                  <a:lnTo>
                    <a:pt x="4081" y="2091"/>
                  </a:lnTo>
                  <a:lnTo>
                    <a:pt x="4056" y="2147"/>
                  </a:lnTo>
                  <a:lnTo>
                    <a:pt x="4027" y="2147"/>
                  </a:lnTo>
                  <a:lnTo>
                    <a:pt x="3973" y="2165"/>
                  </a:lnTo>
                  <a:lnTo>
                    <a:pt x="3933" y="2167"/>
                  </a:lnTo>
                  <a:lnTo>
                    <a:pt x="3886" y="2198"/>
                  </a:lnTo>
                  <a:lnTo>
                    <a:pt x="3840" y="2233"/>
                  </a:lnTo>
                  <a:lnTo>
                    <a:pt x="3792" y="2235"/>
                  </a:lnTo>
                  <a:lnTo>
                    <a:pt x="3721" y="2242"/>
                  </a:lnTo>
                  <a:lnTo>
                    <a:pt x="3674" y="2258"/>
                  </a:lnTo>
                  <a:lnTo>
                    <a:pt x="3618" y="2275"/>
                  </a:lnTo>
                  <a:lnTo>
                    <a:pt x="3496" y="2318"/>
                  </a:lnTo>
                  <a:lnTo>
                    <a:pt x="3399" y="2350"/>
                  </a:lnTo>
                  <a:lnTo>
                    <a:pt x="3352" y="2403"/>
                  </a:lnTo>
                  <a:lnTo>
                    <a:pt x="3278" y="2463"/>
                  </a:lnTo>
                  <a:lnTo>
                    <a:pt x="3247" y="2489"/>
                  </a:lnTo>
                  <a:lnTo>
                    <a:pt x="3206" y="2490"/>
                  </a:lnTo>
                  <a:lnTo>
                    <a:pt x="3156" y="2475"/>
                  </a:lnTo>
                  <a:lnTo>
                    <a:pt x="3156" y="2457"/>
                  </a:lnTo>
                  <a:lnTo>
                    <a:pt x="3149" y="2431"/>
                  </a:lnTo>
                  <a:lnTo>
                    <a:pt x="3077" y="2452"/>
                  </a:lnTo>
                  <a:lnTo>
                    <a:pt x="3017" y="2461"/>
                  </a:lnTo>
                  <a:lnTo>
                    <a:pt x="2955" y="2428"/>
                  </a:lnTo>
                  <a:lnTo>
                    <a:pt x="2906" y="2424"/>
                  </a:lnTo>
                  <a:lnTo>
                    <a:pt x="2798" y="2383"/>
                  </a:lnTo>
                  <a:lnTo>
                    <a:pt x="2690" y="2333"/>
                  </a:lnTo>
                  <a:lnTo>
                    <a:pt x="2634" y="2278"/>
                  </a:lnTo>
                  <a:lnTo>
                    <a:pt x="2588" y="2277"/>
                  </a:lnTo>
                  <a:lnTo>
                    <a:pt x="2465" y="2263"/>
                  </a:lnTo>
                  <a:lnTo>
                    <a:pt x="2361" y="2265"/>
                  </a:lnTo>
                  <a:lnTo>
                    <a:pt x="2335" y="2259"/>
                  </a:lnTo>
                  <a:lnTo>
                    <a:pt x="2316" y="2272"/>
                  </a:lnTo>
                  <a:lnTo>
                    <a:pt x="2306" y="2290"/>
                  </a:lnTo>
                  <a:lnTo>
                    <a:pt x="2249" y="2312"/>
                  </a:lnTo>
                  <a:lnTo>
                    <a:pt x="2168" y="2320"/>
                  </a:lnTo>
                  <a:lnTo>
                    <a:pt x="2026" y="2308"/>
                  </a:lnTo>
                  <a:lnTo>
                    <a:pt x="1923" y="2314"/>
                  </a:lnTo>
                  <a:lnTo>
                    <a:pt x="1843" y="2309"/>
                  </a:lnTo>
                  <a:lnTo>
                    <a:pt x="1776" y="2316"/>
                  </a:lnTo>
                  <a:lnTo>
                    <a:pt x="1742" y="2320"/>
                  </a:lnTo>
                  <a:lnTo>
                    <a:pt x="1712" y="2310"/>
                  </a:lnTo>
                  <a:lnTo>
                    <a:pt x="1674" y="2236"/>
                  </a:lnTo>
                  <a:lnTo>
                    <a:pt x="1658" y="2199"/>
                  </a:lnTo>
                  <a:lnTo>
                    <a:pt x="1622" y="2146"/>
                  </a:lnTo>
                  <a:lnTo>
                    <a:pt x="1594" y="2110"/>
                  </a:lnTo>
                  <a:lnTo>
                    <a:pt x="1573" y="2061"/>
                  </a:lnTo>
                  <a:lnTo>
                    <a:pt x="1571" y="2039"/>
                  </a:lnTo>
                  <a:lnTo>
                    <a:pt x="1546" y="2013"/>
                  </a:lnTo>
                  <a:lnTo>
                    <a:pt x="1521" y="2003"/>
                  </a:lnTo>
                  <a:lnTo>
                    <a:pt x="1503" y="2001"/>
                  </a:lnTo>
                  <a:lnTo>
                    <a:pt x="1496" y="1982"/>
                  </a:lnTo>
                  <a:lnTo>
                    <a:pt x="1492" y="1951"/>
                  </a:lnTo>
                  <a:lnTo>
                    <a:pt x="1480" y="1947"/>
                  </a:lnTo>
                  <a:lnTo>
                    <a:pt x="1464" y="1951"/>
                  </a:lnTo>
                  <a:lnTo>
                    <a:pt x="1417" y="1950"/>
                  </a:lnTo>
                  <a:lnTo>
                    <a:pt x="1376" y="1926"/>
                  </a:lnTo>
                  <a:lnTo>
                    <a:pt x="1313" y="1881"/>
                  </a:lnTo>
                  <a:lnTo>
                    <a:pt x="1292" y="1877"/>
                  </a:lnTo>
                  <a:lnTo>
                    <a:pt x="1276" y="1877"/>
                  </a:lnTo>
                  <a:lnTo>
                    <a:pt x="1245" y="1872"/>
                  </a:lnTo>
                  <a:lnTo>
                    <a:pt x="1231" y="1852"/>
                  </a:lnTo>
                  <a:lnTo>
                    <a:pt x="1179" y="1817"/>
                  </a:lnTo>
                  <a:lnTo>
                    <a:pt x="1062" y="1792"/>
                  </a:lnTo>
                  <a:lnTo>
                    <a:pt x="1050" y="1795"/>
                  </a:lnTo>
                  <a:lnTo>
                    <a:pt x="1036" y="1807"/>
                  </a:lnTo>
                  <a:lnTo>
                    <a:pt x="989" y="1811"/>
                  </a:lnTo>
                  <a:lnTo>
                    <a:pt x="914" y="1813"/>
                  </a:lnTo>
                  <a:lnTo>
                    <a:pt x="747" y="1777"/>
                  </a:lnTo>
                  <a:lnTo>
                    <a:pt x="710" y="1756"/>
                  </a:lnTo>
                  <a:lnTo>
                    <a:pt x="672" y="1697"/>
                  </a:lnTo>
                  <a:lnTo>
                    <a:pt x="666" y="1670"/>
                  </a:lnTo>
                  <a:lnTo>
                    <a:pt x="666" y="1645"/>
                  </a:lnTo>
                  <a:lnTo>
                    <a:pt x="676" y="1626"/>
                  </a:lnTo>
                  <a:lnTo>
                    <a:pt x="701" y="1608"/>
                  </a:lnTo>
                  <a:lnTo>
                    <a:pt x="711" y="1577"/>
                  </a:lnTo>
                  <a:lnTo>
                    <a:pt x="692" y="1553"/>
                  </a:lnTo>
                  <a:lnTo>
                    <a:pt x="683" y="1513"/>
                  </a:lnTo>
                  <a:lnTo>
                    <a:pt x="691" y="1491"/>
                  </a:lnTo>
                  <a:lnTo>
                    <a:pt x="689" y="1453"/>
                  </a:lnTo>
                  <a:lnTo>
                    <a:pt x="675" y="1432"/>
                  </a:lnTo>
                  <a:lnTo>
                    <a:pt x="653" y="1397"/>
                  </a:lnTo>
                  <a:lnTo>
                    <a:pt x="629" y="1384"/>
                  </a:lnTo>
                  <a:lnTo>
                    <a:pt x="601" y="1362"/>
                  </a:lnTo>
                  <a:lnTo>
                    <a:pt x="590" y="1332"/>
                  </a:lnTo>
                  <a:lnTo>
                    <a:pt x="572" y="1307"/>
                  </a:lnTo>
                  <a:lnTo>
                    <a:pt x="562" y="1277"/>
                  </a:lnTo>
                  <a:lnTo>
                    <a:pt x="558" y="1250"/>
                  </a:lnTo>
                  <a:lnTo>
                    <a:pt x="538" y="1222"/>
                  </a:lnTo>
                  <a:lnTo>
                    <a:pt x="512" y="1200"/>
                  </a:lnTo>
                  <a:lnTo>
                    <a:pt x="486" y="1192"/>
                  </a:lnTo>
                  <a:lnTo>
                    <a:pt x="474" y="1172"/>
                  </a:lnTo>
                  <a:lnTo>
                    <a:pt x="445" y="1160"/>
                  </a:lnTo>
                  <a:lnTo>
                    <a:pt x="419" y="1162"/>
                  </a:lnTo>
                  <a:lnTo>
                    <a:pt x="403" y="1179"/>
                  </a:lnTo>
                  <a:lnTo>
                    <a:pt x="383" y="1187"/>
                  </a:lnTo>
                  <a:lnTo>
                    <a:pt x="366" y="1180"/>
                  </a:lnTo>
                  <a:lnTo>
                    <a:pt x="339" y="1150"/>
                  </a:lnTo>
                  <a:lnTo>
                    <a:pt x="330" y="1135"/>
                  </a:lnTo>
                  <a:lnTo>
                    <a:pt x="298" y="1135"/>
                  </a:lnTo>
                  <a:lnTo>
                    <a:pt x="264" y="1151"/>
                  </a:lnTo>
                  <a:lnTo>
                    <a:pt x="251" y="1166"/>
                  </a:lnTo>
                  <a:lnTo>
                    <a:pt x="244" y="1186"/>
                  </a:lnTo>
                  <a:lnTo>
                    <a:pt x="229" y="1186"/>
                  </a:lnTo>
                  <a:lnTo>
                    <a:pt x="195" y="1165"/>
                  </a:lnTo>
                  <a:lnTo>
                    <a:pt x="186" y="1140"/>
                  </a:lnTo>
                  <a:lnTo>
                    <a:pt x="186" y="1127"/>
                  </a:lnTo>
                  <a:lnTo>
                    <a:pt x="161" y="1098"/>
                  </a:lnTo>
                  <a:lnTo>
                    <a:pt x="127" y="1076"/>
                  </a:lnTo>
                  <a:lnTo>
                    <a:pt x="102" y="1047"/>
                  </a:lnTo>
                  <a:lnTo>
                    <a:pt x="82" y="1039"/>
                  </a:lnTo>
                  <a:lnTo>
                    <a:pt x="64" y="1023"/>
                  </a:lnTo>
                  <a:lnTo>
                    <a:pt x="55" y="1001"/>
                  </a:lnTo>
                  <a:lnTo>
                    <a:pt x="54" y="978"/>
                  </a:lnTo>
                  <a:lnTo>
                    <a:pt x="45" y="960"/>
                  </a:lnTo>
                  <a:lnTo>
                    <a:pt x="39" y="963"/>
                  </a:lnTo>
                  <a:lnTo>
                    <a:pt x="37" y="973"/>
                  </a:lnTo>
                  <a:lnTo>
                    <a:pt x="26" y="976"/>
                  </a:lnTo>
                  <a:lnTo>
                    <a:pt x="13" y="954"/>
                  </a:lnTo>
                  <a:lnTo>
                    <a:pt x="3" y="945"/>
                  </a:lnTo>
                  <a:lnTo>
                    <a:pt x="4" y="905"/>
                  </a:lnTo>
                  <a:lnTo>
                    <a:pt x="0" y="88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17"/>
            <p:cNvSpPr/>
            <p:nvPr/>
          </p:nvSpPr>
          <p:spPr>
            <a:xfrm>
              <a:off x="1403821" y="2674819"/>
              <a:ext cx="1056019" cy="554637"/>
            </a:xfrm>
            <a:custGeom>
              <a:rect b="b" l="l" r="r" t="t"/>
              <a:pathLst>
                <a:path extrusionOk="0" h="3417" w="6505">
                  <a:moveTo>
                    <a:pt x="499" y="2293"/>
                  </a:moveTo>
                  <a:lnTo>
                    <a:pt x="455" y="2264"/>
                  </a:lnTo>
                  <a:lnTo>
                    <a:pt x="410" y="2279"/>
                  </a:lnTo>
                  <a:lnTo>
                    <a:pt x="348" y="2237"/>
                  </a:lnTo>
                  <a:lnTo>
                    <a:pt x="352" y="2209"/>
                  </a:lnTo>
                  <a:lnTo>
                    <a:pt x="417" y="2209"/>
                  </a:lnTo>
                  <a:lnTo>
                    <a:pt x="348" y="2093"/>
                  </a:lnTo>
                  <a:lnTo>
                    <a:pt x="269" y="2019"/>
                  </a:lnTo>
                  <a:lnTo>
                    <a:pt x="158" y="1989"/>
                  </a:lnTo>
                  <a:lnTo>
                    <a:pt x="144" y="2014"/>
                  </a:lnTo>
                  <a:lnTo>
                    <a:pt x="89" y="1967"/>
                  </a:lnTo>
                  <a:lnTo>
                    <a:pt x="100" y="1941"/>
                  </a:lnTo>
                  <a:lnTo>
                    <a:pt x="70" y="1893"/>
                  </a:lnTo>
                  <a:lnTo>
                    <a:pt x="0" y="1866"/>
                  </a:lnTo>
                  <a:lnTo>
                    <a:pt x="26" y="1807"/>
                  </a:lnTo>
                  <a:lnTo>
                    <a:pt x="40" y="1701"/>
                  </a:lnTo>
                  <a:lnTo>
                    <a:pt x="15" y="1675"/>
                  </a:lnTo>
                  <a:lnTo>
                    <a:pt x="7" y="1591"/>
                  </a:lnTo>
                  <a:lnTo>
                    <a:pt x="39" y="1575"/>
                  </a:lnTo>
                  <a:lnTo>
                    <a:pt x="85" y="1518"/>
                  </a:lnTo>
                  <a:lnTo>
                    <a:pt x="85" y="1475"/>
                  </a:lnTo>
                  <a:lnTo>
                    <a:pt x="109" y="1443"/>
                  </a:lnTo>
                  <a:lnTo>
                    <a:pt x="201" y="1526"/>
                  </a:lnTo>
                  <a:lnTo>
                    <a:pt x="212" y="1557"/>
                  </a:lnTo>
                  <a:lnTo>
                    <a:pt x="263" y="1589"/>
                  </a:lnTo>
                  <a:lnTo>
                    <a:pt x="317" y="1584"/>
                  </a:lnTo>
                  <a:lnTo>
                    <a:pt x="311" y="1532"/>
                  </a:lnTo>
                  <a:lnTo>
                    <a:pt x="331" y="1515"/>
                  </a:lnTo>
                  <a:lnTo>
                    <a:pt x="292" y="1378"/>
                  </a:lnTo>
                  <a:lnTo>
                    <a:pt x="346" y="1372"/>
                  </a:lnTo>
                  <a:lnTo>
                    <a:pt x="401" y="1372"/>
                  </a:lnTo>
                  <a:lnTo>
                    <a:pt x="401" y="1331"/>
                  </a:lnTo>
                  <a:lnTo>
                    <a:pt x="376" y="1300"/>
                  </a:lnTo>
                  <a:lnTo>
                    <a:pt x="387" y="1261"/>
                  </a:lnTo>
                  <a:lnTo>
                    <a:pt x="438" y="1229"/>
                  </a:lnTo>
                  <a:lnTo>
                    <a:pt x="461" y="1227"/>
                  </a:lnTo>
                  <a:lnTo>
                    <a:pt x="477" y="1182"/>
                  </a:lnTo>
                  <a:lnTo>
                    <a:pt x="503" y="1162"/>
                  </a:lnTo>
                  <a:lnTo>
                    <a:pt x="539" y="1171"/>
                  </a:lnTo>
                  <a:lnTo>
                    <a:pt x="544" y="1141"/>
                  </a:lnTo>
                  <a:lnTo>
                    <a:pt x="535" y="1110"/>
                  </a:lnTo>
                  <a:lnTo>
                    <a:pt x="544" y="1088"/>
                  </a:lnTo>
                  <a:lnTo>
                    <a:pt x="594" y="1118"/>
                  </a:lnTo>
                  <a:lnTo>
                    <a:pt x="635" y="1134"/>
                  </a:lnTo>
                  <a:lnTo>
                    <a:pt x="630" y="1157"/>
                  </a:lnTo>
                  <a:lnTo>
                    <a:pt x="607" y="1186"/>
                  </a:lnTo>
                  <a:lnTo>
                    <a:pt x="624" y="1202"/>
                  </a:lnTo>
                  <a:lnTo>
                    <a:pt x="656" y="1184"/>
                  </a:lnTo>
                  <a:lnTo>
                    <a:pt x="664" y="1158"/>
                  </a:lnTo>
                  <a:lnTo>
                    <a:pt x="688" y="1144"/>
                  </a:lnTo>
                  <a:lnTo>
                    <a:pt x="689" y="1173"/>
                  </a:lnTo>
                  <a:lnTo>
                    <a:pt x="711" y="1150"/>
                  </a:lnTo>
                  <a:lnTo>
                    <a:pt x="717" y="1128"/>
                  </a:lnTo>
                  <a:lnTo>
                    <a:pt x="749" y="1125"/>
                  </a:lnTo>
                  <a:lnTo>
                    <a:pt x="785" y="1100"/>
                  </a:lnTo>
                  <a:lnTo>
                    <a:pt x="816" y="1099"/>
                  </a:lnTo>
                  <a:lnTo>
                    <a:pt x="835" y="1145"/>
                  </a:lnTo>
                  <a:lnTo>
                    <a:pt x="873" y="1170"/>
                  </a:lnTo>
                  <a:lnTo>
                    <a:pt x="934" y="1151"/>
                  </a:lnTo>
                  <a:lnTo>
                    <a:pt x="963" y="1152"/>
                  </a:lnTo>
                  <a:lnTo>
                    <a:pt x="980" y="1178"/>
                  </a:lnTo>
                  <a:lnTo>
                    <a:pt x="1000" y="1180"/>
                  </a:lnTo>
                  <a:lnTo>
                    <a:pt x="1034" y="1224"/>
                  </a:lnTo>
                  <a:lnTo>
                    <a:pt x="1071" y="1224"/>
                  </a:lnTo>
                  <a:lnTo>
                    <a:pt x="1099" y="1260"/>
                  </a:lnTo>
                  <a:lnTo>
                    <a:pt x="1146" y="1295"/>
                  </a:lnTo>
                  <a:lnTo>
                    <a:pt x="1174" y="1298"/>
                  </a:lnTo>
                  <a:lnTo>
                    <a:pt x="1187" y="1321"/>
                  </a:lnTo>
                  <a:lnTo>
                    <a:pt x="1189" y="1360"/>
                  </a:lnTo>
                  <a:lnTo>
                    <a:pt x="1210" y="1367"/>
                  </a:lnTo>
                  <a:lnTo>
                    <a:pt x="1231" y="1333"/>
                  </a:lnTo>
                  <a:lnTo>
                    <a:pt x="1228" y="1291"/>
                  </a:lnTo>
                  <a:lnTo>
                    <a:pt x="1261" y="1270"/>
                  </a:lnTo>
                  <a:lnTo>
                    <a:pt x="1285" y="1304"/>
                  </a:lnTo>
                  <a:lnTo>
                    <a:pt x="1350" y="1313"/>
                  </a:lnTo>
                  <a:lnTo>
                    <a:pt x="1370" y="1345"/>
                  </a:lnTo>
                  <a:lnTo>
                    <a:pt x="1397" y="1356"/>
                  </a:lnTo>
                  <a:lnTo>
                    <a:pt x="1439" y="1325"/>
                  </a:lnTo>
                  <a:lnTo>
                    <a:pt x="1442" y="1261"/>
                  </a:lnTo>
                  <a:lnTo>
                    <a:pt x="1478" y="1257"/>
                  </a:lnTo>
                  <a:lnTo>
                    <a:pt x="1481" y="1225"/>
                  </a:lnTo>
                  <a:lnTo>
                    <a:pt x="1508" y="1216"/>
                  </a:lnTo>
                  <a:lnTo>
                    <a:pt x="1527" y="1242"/>
                  </a:lnTo>
                  <a:lnTo>
                    <a:pt x="1543" y="1213"/>
                  </a:lnTo>
                  <a:lnTo>
                    <a:pt x="1582" y="1207"/>
                  </a:lnTo>
                  <a:lnTo>
                    <a:pt x="1631" y="1253"/>
                  </a:lnTo>
                  <a:lnTo>
                    <a:pt x="1641" y="1271"/>
                  </a:lnTo>
                  <a:lnTo>
                    <a:pt x="1689" y="1267"/>
                  </a:lnTo>
                  <a:lnTo>
                    <a:pt x="1683" y="1225"/>
                  </a:lnTo>
                  <a:lnTo>
                    <a:pt x="1710" y="1216"/>
                  </a:lnTo>
                  <a:lnTo>
                    <a:pt x="1748" y="1220"/>
                  </a:lnTo>
                  <a:lnTo>
                    <a:pt x="1767" y="1196"/>
                  </a:lnTo>
                  <a:lnTo>
                    <a:pt x="1808" y="1219"/>
                  </a:lnTo>
                  <a:lnTo>
                    <a:pt x="1833" y="1231"/>
                  </a:lnTo>
                  <a:lnTo>
                    <a:pt x="1821" y="1255"/>
                  </a:lnTo>
                  <a:lnTo>
                    <a:pt x="1796" y="1268"/>
                  </a:lnTo>
                  <a:lnTo>
                    <a:pt x="1828" y="1307"/>
                  </a:lnTo>
                  <a:lnTo>
                    <a:pt x="1859" y="1317"/>
                  </a:lnTo>
                  <a:lnTo>
                    <a:pt x="1874" y="1307"/>
                  </a:lnTo>
                  <a:lnTo>
                    <a:pt x="1897" y="1321"/>
                  </a:lnTo>
                  <a:lnTo>
                    <a:pt x="1950" y="1318"/>
                  </a:lnTo>
                  <a:lnTo>
                    <a:pt x="2009" y="1352"/>
                  </a:lnTo>
                  <a:lnTo>
                    <a:pt x="2048" y="1344"/>
                  </a:lnTo>
                  <a:lnTo>
                    <a:pt x="2065" y="1309"/>
                  </a:lnTo>
                  <a:lnTo>
                    <a:pt x="2068" y="1275"/>
                  </a:lnTo>
                  <a:lnTo>
                    <a:pt x="2085" y="1260"/>
                  </a:lnTo>
                  <a:lnTo>
                    <a:pt x="2138" y="1292"/>
                  </a:lnTo>
                  <a:lnTo>
                    <a:pt x="2186" y="1296"/>
                  </a:lnTo>
                  <a:lnTo>
                    <a:pt x="2244" y="1276"/>
                  </a:lnTo>
                  <a:lnTo>
                    <a:pt x="2260" y="1248"/>
                  </a:lnTo>
                  <a:lnTo>
                    <a:pt x="2251" y="1114"/>
                  </a:lnTo>
                  <a:lnTo>
                    <a:pt x="2235" y="1101"/>
                  </a:lnTo>
                  <a:lnTo>
                    <a:pt x="2185" y="1100"/>
                  </a:lnTo>
                  <a:lnTo>
                    <a:pt x="2153" y="1075"/>
                  </a:lnTo>
                  <a:lnTo>
                    <a:pt x="2147" y="1056"/>
                  </a:lnTo>
                  <a:lnTo>
                    <a:pt x="2108" y="1047"/>
                  </a:lnTo>
                  <a:lnTo>
                    <a:pt x="2085" y="1025"/>
                  </a:lnTo>
                  <a:lnTo>
                    <a:pt x="2044" y="1025"/>
                  </a:lnTo>
                  <a:lnTo>
                    <a:pt x="2042" y="1003"/>
                  </a:lnTo>
                  <a:lnTo>
                    <a:pt x="2031" y="982"/>
                  </a:lnTo>
                  <a:lnTo>
                    <a:pt x="2036" y="965"/>
                  </a:lnTo>
                  <a:lnTo>
                    <a:pt x="2067" y="961"/>
                  </a:lnTo>
                  <a:lnTo>
                    <a:pt x="2073" y="925"/>
                  </a:lnTo>
                  <a:lnTo>
                    <a:pt x="2099" y="894"/>
                  </a:lnTo>
                  <a:lnTo>
                    <a:pt x="2089" y="855"/>
                  </a:lnTo>
                  <a:lnTo>
                    <a:pt x="2064" y="851"/>
                  </a:lnTo>
                  <a:lnTo>
                    <a:pt x="2062" y="814"/>
                  </a:lnTo>
                  <a:lnTo>
                    <a:pt x="2100" y="758"/>
                  </a:lnTo>
                  <a:lnTo>
                    <a:pt x="2139" y="723"/>
                  </a:lnTo>
                  <a:lnTo>
                    <a:pt x="2211" y="715"/>
                  </a:lnTo>
                  <a:lnTo>
                    <a:pt x="2240" y="725"/>
                  </a:lnTo>
                  <a:lnTo>
                    <a:pt x="2259" y="712"/>
                  </a:lnTo>
                  <a:lnTo>
                    <a:pt x="2260" y="677"/>
                  </a:lnTo>
                  <a:lnTo>
                    <a:pt x="2227" y="668"/>
                  </a:lnTo>
                  <a:lnTo>
                    <a:pt x="2199" y="640"/>
                  </a:lnTo>
                  <a:lnTo>
                    <a:pt x="2173" y="641"/>
                  </a:lnTo>
                  <a:lnTo>
                    <a:pt x="2151" y="657"/>
                  </a:lnTo>
                  <a:lnTo>
                    <a:pt x="2117" y="643"/>
                  </a:lnTo>
                  <a:lnTo>
                    <a:pt x="2074" y="641"/>
                  </a:lnTo>
                  <a:lnTo>
                    <a:pt x="2070" y="619"/>
                  </a:lnTo>
                  <a:lnTo>
                    <a:pt x="2085" y="606"/>
                  </a:lnTo>
                  <a:lnTo>
                    <a:pt x="2131" y="604"/>
                  </a:lnTo>
                  <a:lnTo>
                    <a:pt x="2117" y="567"/>
                  </a:lnTo>
                  <a:lnTo>
                    <a:pt x="2074" y="573"/>
                  </a:lnTo>
                  <a:lnTo>
                    <a:pt x="2043" y="565"/>
                  </a:lnTo>
                  <a:lnTo>
                    <a:pt x="2059" y="547"/>
                  </a:lnTo>
                  <a:lnTo>
                    <a:pt x="2040" y="507"/>
                  </a:lnTo>
                  <a:lnTo>
                    <a:pt x="2053" y="496"/>
                  </a:lnTo>
                  <a:lnTo>
                    <a:pt x="2089" y="493"/>
                  </a:lnTo>
                  <a:lnTo>
                    <a:pt x="2107" y="472"/>
                  </a:lnTo>
                  <a:lnTo>
                    <a:pt x="2132" y="473"/>
                  </a:lnTo>
                  <a:lnTo>
                    <a:pt x="2143" y="492"/>
                  </a:lnTo>
                  <a:lnTo>
                    <a:pt x="2182" y="487"/>
                  </a:lnTo>
                  <a:lnTo>
                    <a:pt x="2213" y="509"/>
                  </a:lnTo>
                  <a:lnTo>
                    <a:pt x="2227" y="492"/>
                  </a:lnTo>
                  <a:lnTo>
                    <a:pt x="2227" y="471"/>
                  </a:lnTo>
                  <a:lnTo>
                    <a:pt x="2256" y="453"/>
                  </a:lnTo>
                  <a:lnTo>
                    <a:pt x="2287" y="454"/>
                  </a:lnTo>
                  <a:lnTo>
                    <a:pt x="2307" y="485"/>
                  </a:lnTo>
                  <a:lnTo>
                    <a:pt x="2323" y="462"/>
                  </a:lnTo>
                  <a:lnTo>
                    <a:pt x="2327" y="437"/>
                  </a:lnTo>
                  <a:lnTo>
                    <a:pt x="2385" y="419"/>
                  </a:lnTo>
                  <a:lnTo>
                    <a:pt x="2426" y="416"/>
                  </a:lnTo>
                  <a:lnTo>
                    <a:pt x="2469" y="394"/>
                  </a:lnTo>
                  <a:lnTo>
                    <a:pt x="2514" y="391"/>
                  </a:lnTo>
                  <a:lnTo>
                    <a:pt x="2522" y="376"/>
                  </a:lnTo>
                  <a:lnTo>
                    <a:pt x="2568" y="348"/>
                  </a:lnTo>
                  <a:lnTo>
                    <a:pt x="2610" y="347"/>
                  </a:lnTo>
                  <a:lnTo>
                    <a:pt x="2637" y="328"/>
                  </a:lnTo>
                  <a:lnTo>
                    <a:pt x="2662" y="325"/>
                  </a:lnTo>
                  <a:lnTo>
                    <a:pt x="2686" y="336"/>
                  </a:lnTo>
                  <a:lnTo>
                    <a:pt x="2699" y="323"/>
                  </a:lnTo>
                  <a:lnTo>
                    <a:pt x="2698" y="287"/>
                  </a:lnTo>
                  <a:lnTo>
                    <a:pt x="2717" y="270"/>
                  </a:lnTo>
                  <a:lnTo>
                    <a:pt x="2754" y="270"/>
                  </a:lnTo>
                  <a:lnTo>
                    <a:pt x="2759" y="248"/>
                  </a:lnTo>
                  <a:lnTo>
                    <a:pt x="2781" y="230"/>
                  </a:lnTo>
                  <a:lnTo>
                    <a:pt x="2800" y="246"/>
                  </a:lnTo>
                  <a:lnTo>
                    <a:pt x="2824" y="251"/>
                  </a:lnTo>
                  <a:lnTo>
                    <a:pt x="2857" y="233"/>
                  </a:lnTo>
                  <a:lnTo>
                    <a:pt x="2895" y="220"/>
                  </a:lnTo>
                  <a:lnTo>
                    <a:pt x="2968" y="171"/>
                  </a:lnTo>
                  <a:lnTo>
                    <a:pt x="2984" y="171"/>
                  </a:lnTo>
                  <a:lnTo>
                    <a:pt x="3000" y="160"/>
                  </a:lnTo>
                  <a:lnTo>
                    <a:pt x="3040" y="153"/>
                  </a:lnTo>
                  <a:lnTo>
                    <a:pt x="3064" y="122"/>
                  </a:lnTo>
                  <a:lnTo>
                    <a:pt x="3086" y="128"/>
                  </a:lnTo>
                  <a:lnTo>
                    <a:pt x="3131" y="119"/>
                  </a:lnTo>
                  <a:lnTo>
                    <a:pt x="3130" y="94"/>
                  </a:lnTo>
                  <a:lnTo>
                    <a:pt x="3114" y="67"/>
                  </a:lnTo>
                  <a:lnTo>
                    <a:pt x="3133" y="58"/>
                  </a:lnTo>
                  <a:lnTo>
                    <a:pt x="3179" y="56"/>
                  </a:lnTo>
                  <a:lnTo>
                    <a:pt x="3188" y="22"/>
                  </a:lnTo>
                  <a:lnTo>
                    <a:pt x="3219" y="5"/>
                  </a:lnTo>
                  <a:lnTo>
                    <a:pt x="3240" y="9"/>
                  </a:lnTo>
                  <a:lnTo>
                    <a:pt x="3266" y="0"/>
                  </a:lnTo>
                  <a:lnTo>
                    <a:pt x="3308" y="17"/>
                  </a:lnTo>
                  <a:lnTo>
                    <a:pt x="3354" y="13"/>
                  </a:lnTo>
                  <a:lnTo>
                    <a:pt x="3396" y="40"/>
                  </a:lnTo>
                  <a:lnTo>
                    <a:pt x="3437" y="40"/>
                  </a:lnTo>
                  <a:lnTo>
                    <a:pt x="3475" y="23"/>
                  </a:lnTo>
                  <a:lnTo>
                    <a:pt x="3510" y="26"/>
                  </a:lnTo>
                  <a:lnTo>
                    <a:pt x="3524" y="68"/>
                  </a:lnTo>
                  <a:lnTo>
                    <a:pt x="3537" y="79"/>
                  </a:lnTo>
                  <a:lnTo>
                    <a:pt x="3550" y="115"/>
                  </a:lnTo>
                  <a:lnTo>
                    <a:pt x="3573" y="144"/>
                  </a:lnTo>
                  <a:lnTo>
                    <a:pt x="3596" y="157"/>
                  </a:lnTo>
                  <a:lnTo>
                    <a:pt x="3600" y="175"/>
                  </a:lnTo>
                  <a:lnTo>
                    <a:pt x="3591" y="205"/>
                  </a:lnTo>
                  <a:lnTo>
                    <a:pt x="3598" y="238"/>
                  </a:lnTo>
                  <a:lnTo>
                    <a:pt x="3596" y="250"/>
                  </a:lnTo>
                  <a:lnTo>
                    <a:pt x="3569" y="257"/>
                  </a:lnTo>
                  <a:lnTo>
                    <a:pt x="3585" y="290"/>
                  </a:lnTo>
                  <a:lnTo>
                    <a:pt x="3605" y="305"/>
                  </a:lnTo>
                  <a:lnTo>
                    <a:pt x="3643" y="282"/>
                  </a:lnTo>
                  <a:lnTo>
                    <a:pt x="3670" y="304"/>
                  </a:lnTo>
                  <a:lnTo>
                    <a:pt x="3688" y="297"/>
                  </a:lnTo>
                  <a:lnTo>
                    <a:pt x="3695" y="264"/>
                  </a:lnTo>
                  <a:lnTo>
                    <a:pt x="3716" y="254"/>
                  </a:lnTo>
                  <a:lnTo>
                    <a:pt x="3728" y="289"/>
                  </a:lnTo>
                  <a:lnTo>
                    <a:pt x="3749" y="289"/>
                  </a:lnTo>
                  <a:lnTo>
                    <a:pt x="3753" y="263"/>
                  </a:lnTo>
                  <a:lnTo>
                    <a:pt x="3740" y="228"/>
                  </a:lnTo>
                  <a:lnTo>
                    <a:pt x="3751" y="220"/>
                  </a:lnTo>
                  <a:lnTo>
                    <a:pt x="3810" y="264"/>
                  </a:lnTo>
                  <a:lnTo>
                    <a:pt x="3817" y="318"/>
                  </a:lnTo>
                  <a:lnTo>
                    <a:pt x="3838" y="361"/>
                  </a:lnTo>
                  <a:lnTo>
                    <a:pt x="3859" y="359"/>
                  </a:lnTo>
                  <a:lnTo>
                    <a:pt x="3884" y="333"/>
                  </a:lnTo>
                  <a:lnTo>
                    <a:pt x="3865" y="324"/>
                  </a:lnTo>
                  <a:lnTo>
                    <a:pt x="3855" y="305"/>
                  </a:lnTo>
                  <a:lnTo>
                    <a:pt x="3893" y="297"/>
                  </a:lnTo>
                  <a:lnTo>
                    <a:pt x="3958" y="327"/>
                  </a:lnTo>
                  <a:lnTo>
                    <a:pt x="3979" y="327"/>
                  </a:lnTo>
                  <a:lnTo>
                    <a:pt x="4005" y="307"/>
                  </a:lnTo>
                  <a:lnTo>
                    <a:pt x="4024" y="317"/>
                  </a:lnTo>
                  <a:lnTo>
                    <a:pt x="4010" y="351"/>
                  </a:lnTo>
                  <a:lnTo>
                    <a:pt x="3989" y="370"/>
                  </a:lnTo>
                  <a:lnTo>
                    <a:pt x="3989" y="414"/>
                  </a:lnTo>
                  <a:lnTo>
                    <a:pt x="4011" y="445"/>
                  </a:lnTo>
                  <a:lnTo>
                    <a:pt x="4035" y="443"/>
                  </a:lnTo>
                  <a:lnTo>
                    <a:pt x="4054" y="418"/>
                  </a:lnTo>
                  <a:lnTo>
                    <a:pt x="4093" y="408"/>
                  </a:lnTo>
                  <a:lnTo>
                    <a:pt x="4162" y="424"/>
                  </a:lnTo>
                  <a:lnTo>
                    <a:pt x="4179" y="435"/>
                  </a:lnTo>
                  <a:lnTo>
                    <a:pt x="4199" y="421"/>
                  </a:lnTo>
                  <a:lnTo>
                    <a:pt x="4193" y="382"/>
                  </a:lnTo>
                  <a:lnTo>
                    <a:pt x="4225" y="370"/>
                  </a:lnTo>
                  <a:lnTo>
                    <a:pt x="4275" y="363"/>
                  </a:lnTo>
                  <a:lnTo>
                    <a:pt x="4307" y="342"/>
                  </a:lnTo>
                  <a:lnTo>
                    <a:pt x="4321" y="312"/>
                  </a:lnTo>
                  <a:lnTo>
                    <a:pt x="4347" y="290"/>
                  </a:lnTo>
                  <a:lnTo>
                    <a:pt x="4350" y="266"/>
                  </a:lnTo>
                  <a:lnTo>
                    <a:pt x="4388" y="228"/>
                  </a:lnTo>
                  <a:lnTo>
                    <a:pt x="4415" y="218"/>
                  </a:lnTo>
                  <a:lnTo>
                    <a:pt x="4442" y="191"/>
                  </a:lnTo>
                  <a:lnTo>
                    <a:pt x="4479" y="181"/>
                  </a:lnTo>
                  <a:lnTo>
                    <a:pt x="4523" y="168"/>
                  </a:lnTo>
                  <a:lnTo>
                    <a:pt x="4541" y="179"/>
                  </a:lnTo>
                  <a:lnTo>
                    <a:pt x="4540" y="209"/>
                  </a:lnTo>
                  <a:lnTo>
                    <a:pt x="4512" y="241"/>
                  </a:lnTo>
                  <a:lnTo>
                    <a:pt x="4485" y="248"/>
                  </a:lnTo>
                  <a:lnTo>
                    <a:pt x="4498" y="273"/>
                  </a:lnTo>
                  <a:lnTo>
                    <a:pt x="4806" y="504"/>
                  </a:lnTo>
                  <a:lnTo>
                    <a:pt x="5226" y="1031"/>
                  </a:lnTo>
                  <a:lnTo>
                    <a:pt x="5268" y="1023"/>
                  </a:lnTo>
                  <a:lnTo>
                    <a:pt x="5296" y="1006"/>
                  </a:lnTo>
                  <a:lnTo>
                    <a:pt x="5303" y="985"/>
                  </a:lnTo>
                  <a:lnTo>
                    <a:pt x="5295" y="978"/>
                  </a:lnTo>
                  <a:lnTo>
                    <a:pt x="5294" y="940"/>
                  </a:lnTo>
                  <a:lnTo>
                    <a:pt x="5320" y="927"/>
                  </a:lnTo>
                  <a:lnTo>
                    <a:pt x="5370" y="950"/>
                  </a:lnTo>
                  <a:lnTo>
                    <a:pt x="5364" y="974"/>
                  </a:lnTo>
                  <a:lnTo>
                    <a:pt x="5368" y="998"/>
                  </a:lnTo>
                  <a:lnTo>
                    <a:pt x="5407" y="1008"/>
                  </a:lnTo>
                  <a:lnTo>
                    <a:pt x="5431" y="1034"/>
                  </a:lnTo>
                  <a:lnTo>
                    <a:pt x="5461" y="1034"/>
                  </a:lnTo>
                  <a:lnTo>
                    <a:pt x="5485" y="1018"/>
                  </a:lnTo>
                  <a:lnTo>
                    <a:pt x="5513" y="1013"/>
                  </a:lnTo>
                  <a:lnTo>
                    <a:pt x="5557" y="1038"/>
                  </a:lnTo>
                  <a:lnTo>
                    <a:pt x="5595" y="1021"/>
                  </a:lnTo>
                  <a:lnTo>
                    <a:pt x="5622" y="1027"/>
                  </a:lnTo>
                  <a:lnTo>
                    <a:pt x="5656" y="1014"/>
                  </a:lnTo>
                  <a:lnTo>
                    <a:pt x="5665" y="999"/>
                  </a:lnTo>
                  <a:lnTo>
                    <a:pt x="5653" y="981"/>
                  </a:lnTo>
                  <a:lnTo>
                    <a:pt x="5659" y="963"/>
                  </a:lnTo>
                  <a:lnTo>
                    <a:pt x="5717" y="954"/>
                  </a:lnTo>
                  <a:lnTo>
                    <a:pt x="5778" y="954"/>
                  </a:lnTo>
                  <a:lnTo>
                    <a:pt x="5829" y="968"/>
                  </a:lnTo>
                  <a:lnTo>
                    <a:pt x="5879" y="1006"/>
                  </a:lnTo>
                  <a:lnTo>
                    <a:pt x="5907" y="1055"/>
                  </a:lnTo>
                  <a:lnTo>
                    <a:pt x="5926" y="1094"/>
                  </a:lnTo>
                  <a:lnTo>
                    <a:pt x="5942" y="1096"/>
                  </a:lnTo>
                  <a:lnTo>
                    <a:pt x="5978" y="1106"/>
                  </a:lnTo>
                  <a:lnTo>
                    <a:pt x="6018" y="1131"/>
                  </a:lnTo>
                  <a:lnTo>
                    <a:pt x="6030" y="1131"/>
                  </a:lnTo>
                  <a:lnTo>
                    <a:pt x="6056" y="1143"/>
                  </a:lnTo>
                  <a:lnTo>
                    <a:pt x="6057" y="1163"/>
                  </a:lnTo>
                  <a:lnTo>
                    <a:pt x="6051" y="1180"/>
                  </a:lnTo>
                  <a:lnTo>
                    <a:pt x="6052" y="1206"/>
                  </a:lnTo>
                  <a:lnTo>
                    <a:pt x="6061" y="1230"/>
                  </a:lnTo>
                  <a:lnTo>
                    <a:pt x="6078" y="1245"/>
                  </a:lnTo>
                  <a:lnTo>
                    <a:pt x="6085" y="1255"/>
                  </a:lnTo>
                  <a:lnTo>
                    <a:pt x="6100" y="1254"/>
                  </a:lnTo>
                  <a:lnTo>
                    <a:pt x="6135" y="1268"/>
                  </a:lnTo>
                  <a:lnTo>
                    <a:pt x="6161" y="1280"/>
                  </a:lnTo>
                  <a:lnTo>
                    <a:pt x="6170" y="1265"/>
                  </a:lnTo>
                  <a:lnTo>
                    <a:pt x="6197" y="1249"/>
                  </a:lnTo>
                  <a:lnTo>
                    <a:pt x="6278" y="1244"/>
                  </a:lnTo>
                  <a:lnTo>
                    <a:pt x="6315" y="1233"/>
                  </a:lnTo>
                  <a:lnTo>
                    <a:pt x="6332" y="1204"/>
                  </a:lnTo>
                  <a:lnTo>
                    <a:pt x="6365" y="1186"/>
                  </a:lnTo>
                  <a:lnTo>
                    <a:pt x="6384" y="1194"/>
                  </a:lnTo>
                  <a:lnTo>
                    <a:pt x="6369" y="1236"/>
                  </a:lnTo>
                  <a:lnTo>
                    <a:pt x="6379" y="1264"/>
                  </a:lnTo>
                  <a:lnTo>
                    <a:pt x="6404" y="1270"/>
                  </a:lnTo>
                  <a:lnTo>
                    <a:pt x="6442" y="1304"/>
                  </a:lnTo>
                  <a:lnTo>
                    <a:pt x="6493" y="1321"/>
                  </a:lnTo>
                  <a:lnTo>
                    <a:pt x="6505" y="1336"/>
                  </a:lnTo>
                  <a:lnTo>
                    <a:pt x="6474" y="1369"/>
                  </a:lnTo>
                  <a:lnTo>
                    <a:pt x="6447" y="1384"/>
                  </a:lnTo>
                  <a:lnTo>
                    <a:pt x="6401" y="1431"/>
                  </a:lnTo>
                  <a:lnTo>
                    <a:pt x="6400" y="1459"/>
                  </a:lnTo>
                  <a:lnTo>
                    <a:pt x="6410" y="1478"/>
                  </a:lnTo>
                  <a:lnTo>
                    <a:pt x="6389" y="1515"/>
                  </a:lnTo>
                  <a:lnTo>
                    <a:pt x="6339" y="1533"/>
                  </a:lnTo>
                  <a:lnTo>
                    <a:pt x="6308" y="1555"/>
                  </a:lnTo>
                  <a:lnTo>
                    <a:pt x="6302" y="1595"/>
                  </a:lnTo>
                  <a:lnTo>
                    <a:pt x="6304" y="1668"/>
                  </a:lnTo>
                  <a:lnTo>
                    <a:pt x="6338" y="1736"/>
                  </a:lnTo>
                  <a:lnTo>
                    <a:pt x="6369" y="1779"/>
                  </a:lnTo>
                  <a:lnTo>
                    <a:pt x="6364" y="1801"/>
                  </a:lnTo>
                  <a:lnTo>
                    <a:pt x="6321" y="1850"/>
                  </a:lnTo>
                  <a:lnTo>
                    <a:pt x="6284" y="1863"/>
                  </a:lnTo>
                  <a:lnTo>
                    <a:pt x="6254" y="1898"/>
                  </a:lnTo>
                  <a:lnTo>
                    <a:pt x="6230" y="1906"/>
                  </a:lnTo>
                  <a:lnTo>
                    <a:pt x="6214" y="1900"/>
                  </a:lnTo>
                  <a:lnTo>
                    <a:pt x="6205" y="1881"/>
                  </a:lnTo>
                  <a:lnTo>
                    <a:pt x="6176" y="1881"/>
                  </a:lnTo>
                  <a:lnTo>
                    <a:pt x="6110" y="1896"/>
                  </a:lnTo>
                  <a:lnTo>
                    <a:pt x="6063" y="1892"/>
                  </a:lnTo>
                  <a:lnTo>
                    <a:pt x="5997" y="1868"/>
                  </a:lnTo>
                  <a:lnTo>
                    <a:pt x="5957" y="1863"/>
                  </a:lnTo>
                  <a:lnTo>
                    <a:pt x="5938" y="1866"/>
                  </a:lnTo>
                  <a:lnTo>
                    <a:pt x="5924" y="1943"/>
                  </a:lnTo>
                  <a:lnTo>
                    <a:pt x="5908" y="1993"/>
                  </a:lnTo>
                  <a:lnTo>
                    <a:pt x="5906" y="2032"/>
                  </a:lnTo>
                  <a:lnTo>
                    <a:pt x="5890" y="2130"/>
                  </a:lnTo>
                  <a:lnTo>
                    <a:pt x="5890" y="2206"/>
                  </a:lnTo>
                  <a:lnTo>
                    <a:pt x="5881" y="2232"/>
                  </a:lnTo>
                  <a:lnTo>
                    <a:pt x="5901" y="2248"/>
                  </a:lnTo>
                  <a:lnTo>
                    <a:pt x="5940" y="2264"/>
                  </a:lnTo>
                  <a:lnTo>
                    <a:pt x="5925" y="2299"/>
                  </a:lnTo>
                  <a:lnTo>
                    <a:pt x="5920" y="2326"/>
                  </a:lnTo>
                  <a:lnTo>
                    <a:pt x="5899" y="2326"/>
                  </a:lnTo>
                  <a:lnTo>
                    <a:pt x="5878" y="2338"/>
                  </a:lnTo>
                  <a:lnTo>
                    <a:pt x="5852" y="2338"/>
                  </a:lnTo>
                  <a:lnTo>
                    <a:pt x="5832" y="2322"/>
                  </a:lnTo>
                  <a:lnTo>
                    <a:pt x="5809" y="2331"/>
                  </a:lnTo>
                  <a:lnTo>
                    <a:pt x="5769" y="2341"/>
                  </a:lnTo>
                  <a:lnTo>
                    <a:pt x="5693" y="2357"/>
                  </a:lnTo>
                  <a:lnTo>
                    <a:pt x="5641" y="2377"/>
                  </a:lnTo>
                  <a:lnTo>
                    <a:pt x="5616" y="2376"/>
                  </a:lnTo>
                  <a:lnTo>
                    <a:pt x="5596" y="2366"/>
                  </a:lnTo>
                  <a:lnTo>
                    <a:pt x="5567" y="2377"/>
                  </a:lnTo>
                  <a:lnTo>
                    <a:pt x="5536" y="2407"/>
                  </a:lnTo>
                  <a:lnTo>
                    <a:pt x="5535" y="2431"/>
                  </a:lnTo>
                  <a:lnTo>
                    <a:pt x="5565" y="2453"/>
                  </a:lnTo>
                  <a:lnTo>
                    <a:pt x="5612" y="2450"/>
                  </a:lnTo>
                  <a:lnTo>
                    <a:pt x="5651" y="2455"/>
                  </a:lnTo>
                  <a:lnTo>
                    <a:pt x="5652" y="2471"/>
                  </a:lnTo>
                  <a:lnTo>
                    <a:pt x="5629" y="2495"/>
                  </a:lnTo>
                  <a:lnTo>
                    <a:pt x="5644" y="2546"/>
                  </a:lnTo>
                  <a:lnTo>
                    <a:pt x="5647" y="2571"/>
                  </a:lnTo>
                  <a:lnTo>
                    <a:pt x="5661" y="2594"/>
                  </a:lnTo>
                  <a:lnTo>
                    <a:pt x="5668" y="2630"/>
                  </a:lnTo>
                  <a:lnTo>
                    <a:pt x="5699" y="2681"/>
                  </a:lnTo>
                  <a:lnTo>
                    <a:pt x="5706" y="2710"/>
                  </a:lnTo>
                  <a:lnTo>
                    <a:pt x="5743" y="2737"/>
                  </a:lnTo>
                  <a:lnTo>
                    <a:pt x="5757" y="2807"/>
                  </a:lnTo>
                  <a:lnTo>
                    <a:pt x="5735" y="2825"/>
                  </a:lnTo>
                  <a:lnTo>
                    <a:pt x="5724" y="2856"/>
                  </a:lnTo>
                  <a:lnTo>
                    <a:pt x="5754" y="2890"/>
                  </a:lnTo>
                  <a:lnTo>
                    <a:pt x="5739" y="2898"/>
                  </a:lnTo>
                  <a:lnTo>
                    <a:pt x="5733" y="2918"/>
                  </a:lnTo>
                  <a:lnTo>
                    <a:pt x="5702" y="2940"/>
                  </a:lnTo>
                  <a:lnTo>
                    <a:pt x="5703" y="2985"/>
                  </a:lnTo>
                  <a:lnTo>
                    <a:pt x="5671" y="3003"/>
                  </a:lnTo>
                  <a:lnTo>
                    <a:pt x="5594" y="2984"/>
                  </a:lnTo>
                  <a:lnTo>
                    <a:pt x="5521" y="2899"/>
                  </a:lnTo>
                  <a:lnTo>
                    <a:pt x="5490" y="2907"/>
                  </a:lnTo>
                  <a:lnTo>
                    <a:pt x="5419" y="2879"/>
                  </a:lnTo>
                  <a:lnTo>
                    <a:pt x="5314" y="2873"/>
                  </a:lnTo>
                  <a:lnTo>
                    <a:pt x="5262" y="2891"/>
                  </a:lnTo>
                  <a:lnTo>
                    <a:pt x="5174" y="2867"/>
                  </a:lnTo>
                  <a:lnTo>
                    <a:pt x="5093" y="2887"/>
                  </a:lnTo>
                  <a:lnTo>
                    <a:pt x="5051" y="2893"/>
                  </a:lnTo>
                  <a:lnTo>
                    <a:pt x="5012" y="2881"/>
                  </a:lnTo>
                  <a:lnTo>
                    <a:pt x="4981" y="2909"/>
                  </a:lnTo>
                  <a:lnTo>
                    <a:pt x="4949" y="2922"/>
                  </a:lnTo>
                  <a:lnTo>
                    <a:pt x="4856" y="2910"/>
                  </a:lnTo>
                  <a:lnTo>
                    <a:pt x="4786" y="2891"/>
                  </a:lnTo>
                  <a:lnTo>
                    <a:pt x="4751" y="2870"/>
                  </a:lnTo>
                  <a:lnTo>
                    <a:pt x="4697" y="2872"/>
                  </a:lnTo>
                  <a:lnTo>
                    <a:pt x="4678" y="2880"/>
                  </a:lnTo>
                  <a:lnTo>
                    <a:pt x="4637" y="2878"/>
                  </a:lnTo>
                  <a:lnTo>
                    <a:pt x="4605" y="2872"/>
                  </a:lnTo>
                  <a:lnTo>
                    <a:pt x="4586" y="2882"/>
                  </a:lnTo>
                  <a:lnTo>
                    <a:pt x="4589" y="2919"/>
                  </a:lnTo>
                  <a:lnTo>
                    <a:pt x="4599" y="2958"/>
                  </a:lnTo>
                  <a:lnTo>
                    <a:pt x="4600" y="3003"/>
                  </a:lnTo>
                  <a:lnTo>
                    <a:pt x="4547" y="3011"/>
                  </a:lnTo>
                  <a:lnTo>
                    <a:pt x="4441" y="3014"/>
                  </a:lnTo>
                  <a:lnTo>
                    <a:pt x="4315" y="3002"/>
                  </a:lnTo>
                  <a:lnTo>
                    <a:pt x="4285" y="2985"/>
                  </a:lnTo>
                  <a:lnTo>
                    <a:pt x="4229" y="2977"/>
                  </a:lnTo>
                  <a:lnTo>
                    <a:pt x="4196" y="3011"/>
                  </a:lnTo>
                  <a:lnTo>
                    <a:pt x="4208" y="3032"/>
                  </a:lnTo>
                  <a:lnTo>
                    <a:pt x="4171" y="3056"/>
                  </a:lnTo>
                  <a:lnTo>
                    <a:pt x="4165" y="3071"/>
                  </a:lnTo>
                  <a:lnTo>
                    <a:pt x="4155" y="3070"/>
                  </a:lnTo>
                  <a:lnTo>
                    <a:pt x="4120" y="3114"/>
                  </a:lnTo>
                  <a:lnTo>
                    <a:pt x="4091" y="3127"/>
                  </a:lnTo>
                  <a:lnTo>
                    <a:pt x="4024" y="3207"/>
                  </a:lnTo>
                  <a:lnTo>
                    <a:pt x="4001" y="3254"/>
                  </a:lnTo>
                  <a:lnTo>
                    <a:pt x="3981" y="3277"/>
                  </a:lnTo>
                  <a:lnTo>
                    <a:pt x="3946" y="3341"/>
                  </a:lnTo>
                  <a:lnTo>
                    <a:pt x="3878" y="3405"/>
                  </a:lnTo>
                  <a:lnTo>
                    <a:pt x="3860" y="3393"/>
                  </a:lnTo>
                  <a:lnTo>
                    <a:pt x="3783" y="3354"/>
                  </a:lnTo>
                  <a:lnTo>
                    <a:pt x="3725" y="3347"/>
                  </a:lnTo>
                  <a:lnTo>
                    <a:pt x="3674" y="3357"/>
                  </a:lnTo>
                  <a:lnTo>
                    <a:pt x="3597" y="3398"/>
                  </a:lnTo>
                  <a:lnTo>
                    <a:pt x="3562" y="3394"/>
                  </a:lnTo>
                  <a:lnTo>
                    <a:pt x="3490" y="3196"/>
                  </a:lnTo>
                  <a:lnTo>
                    <a:pt x="3370" y="3181"/>
                  </a:lnTo>
                  <a:lnTo>
                    <a:pt x="3364" y="2939"/>
                  </a:lnTo>
                  <a:lnTo>
                    <a:pt x="3304" y="2958"/>
                  </a:lnTo>
                  <a:lnTo>
                    <a:pt x="3261" y="2854"/>
                  </a:lnTo>
                  <a:lnTo>
                    <a:pt x="3174" y="2788"/>
                  </a:lnTo>
                  <a:lnTo>
                    <a:pt x="2892" y="2789"/>
                  </a:lnTo>
                  <a:lnTo>
                    <a:pt x="2638" y="2817"/>
                  </a:lnTo>
                  <a:lnTo>
                    <a:pt x="2494" y="2730"/>
                  </a:lnTo>
                  <a:lnTo>
                    <a:pt x="2389" y="2691"/>
                  </a:lnTo>
                  <a:lnTo>
                    <a:pt x="2117" y="2498"/>
                  </a:lnTo>
                  <a:lnTo>
                    <a:pt x="1665" y="2585"/>
                  </a:lnTo>
                  <a:lnTo>
                    <a:pt x="1804" y="3400"/>
                  </a:lnTo>
                  <a:lnTo>
                    <a:pt x="1779" y="3402"/>
                  </a:lnTo>
                  <a:lnTo>
                    <a:pt x="1709" y="3417"/>
                  </a:lnTo>
                  <a:lnTo>
                    <a:pt x="1598" y="3289"/>
                  </a:lnTo>
                  <a:lnTo>
                    <a:pt x="1477" y="3219"/>
                  </a:lnTo>
                  <a:lnTo>
                    <a:pt x="1366" y="3202"/>
                  </a:lnTo>
                  <a:lnTo>
                    <a:pt x="1283" y="3231"/>
                  </a:lnTo>
                  <a:lnTo>
                    <a:pt x="1177" y="3327"/>
                  </a:lnTo>
                  <a:lnTo>
                    <a:pt x="1173" y="3282"/>
                  </a:lnTo>
                  <a:lnTo>
                    <a:pt x="1164" y="3242"/>
                  </a:lnTo>
                  <a:lnTo>
                    <a:pt x="1184" y="3194"/>
                  </a:lnTo>
                  <a:lnTo>
                    <a:pt x="1190" y="3147"/>
                  </a:lnTo>
                  <a:lnTo>
                    <a:pt x="1188" y="3130"/>
                  </a:lnTo>
                  <a:lnTo>
                    <a:pt x="1193" y="3117"/>
                  </a:lnTo>
                  <a:lnTo>
                    <a:pt x="1181" y="3109"/>
                  </a:lnTo>
                  <a:lnTo>
                    <a:pt x="1144" y="3111"/>
                  </a:lnTo>
                  <a:lnTo>
                    <a:pt x="1117" y="3100"/>
                  </a:lnTo>
                  <a:lnTo>
                    <a:pt x="1087" y="3093"/>
                  </a:lnTo>
                  <a:lnTo>
                    <a:pt x="1061" y="3103"/>
                  </a:lnTo>
                  <a:lnTo>
                    <a:pt x="1046" y="3098"/>
                  </a:lnTo>
                  <a:lnTo>
                    <a:pt x="1032" y="3069"/>
                  </a:lnTo>
                  <a:lnTo>
                    <a:pt x="1018" y="3056"/>
                  </a:lnTo>
                  <a:lnTo>
                    <a:pt x="1003" y="3028"/>
                  </a:lnTo>
                  <a:lnTo>
                    <a:pt x="988" y="3020"/>
                  </a:lnTo>
                  <a:lnTo>
                    <a:pt x="977" y="3026"/>
                  </a:lnTo>
                  <a:lnTo>
                    <a:pt x="945" y="3033"/>
                  </a:lnTo>
                  <a:lnTo>
                    <a:pt x="930" y="3032"/>
                  </a:lnTo>
                  <a:lnTo>
                    <a:pt x="933" y="2990"/>
                  </a:lnTo>
                  <a:lnTo>
                    <a:pt x="930" y="2957"/>
                  </a:lnTo>
                  <a:lnTo>
                    <a:pt x="882" y="2901"/>
                  </a:lnTo>
                  <a:lnTo>
                    <a:pt x="873" y="2880"/>
                  </a:lnTo>
                  <a:lnTo>
                    <a:pt x="859" y="2875"/>
                  </a:lnTo>
                  <a:lnTo>
                    <a:pt x="847" y="2839"/>
                  </a:lnTo>
                  <a:lnTo>
                    <a:pt x="828" y="2826"/>
                  </a:lnTo>
                  <a:lnTo>
                    <a:pt x="815" y="2800"/>
                  </a:lnTo>
                  <a:lnTo>
                    <a:pt x="785" y="2789"/>
                  </a:lnTo>
                  <a:lnTo>
                    <a:pt x="759" y="2787"/>
                  </a:lnTo>
                  <a:lnTo>
                    <a:pt x="738" y="2762"/>
                  </a:lnTo>
                  <a:lnTo>
                    <a:pt x="740" y="2746"/>
                  </a:lnTo>
                  <a:lnTo>
                    <a:pt x="755" y="2729"/>
                  </a:lnTo>
                  <a:lnTo>
                    <a:pt x="772" y="2735"/>
                  </a:lnTo>
                  <a:lnTo>
                    <a:pt x="822" y="2731"/>
                  </a:lnTo>
                  <a:lnTo>
                    <a:pt x="836" y="2738"/>
                  </a:lnTo>
                  <a:lnTo>
                    <a:pt x="856" y="2737"/>
                  </a:lnTo>
                  <a:lnTo>
                    <a:pt x="870" y="2745"/>
                  </a:lnTo>
                  <a:lnTo>
                    <a:pt x="889" y="2730"/>
                  </a:lnTo>
                  <a:lnTo>
                    <a:pt x="904" y="2723"/>
                  </a:lnTo>
                  <a:lnTo>
                    <a:pt x="932" y="2734"/>
                  </a:lnTo>
                  <a:lnTo>
                    <a:pt x="942" y="2726"/>
                  </a:lnTo>
                  <a:lnTo>
                    <a:pt x="933" y="2708"/>
                  </a:lnTo>
                  <a:lnTo>
                    <a:pt x="900" y="2710"/>
                  </a:lnTo>
                  <a:lnTo>
                    <a:pt x="890" y="2703"/>
                  </a:lnTo>
                  <a:lnTo>
                    <a:pt x="889" y="2678"/>
                  </a:lnTo>
                  <a:lnTo>
                    <a:pt x="856" y="2640"/>
                  </a:lnTo>
                  <a:lnTo>
                    <a:pt x="853" y="2623"/>
                  </a:lnTo>
                  <a:lnTo>
                    <a:pt x="870" y="2612"/>
                  </a:lnTo>
                  <a:lnTo>
                    <a:pt x="870" y="2585"/>
                  </a:lnTo>
                  <a:lnTo>
                    <a:pt x="865" y="2569"/>
                  </a:lnTo>
                  <a:lnTo>
                    <a:pt x="885" y="2548"/>
                  </a:lnTo>
                  <a:lnTo>
                    <a:pt x="922" y="2536"/>
                  </a:lnTo>
                  <a:lnTo>
                    <a:pt x="953" y="2526"/>
                  </a:lnTo>
                  <a:lnTo>
                    <a:pt x="979" y="2539"/>
                  </a:lnTo>
                  <a:lnTo>
                    <a:pt x="1013" y="2529"/>
                  </a:lnTo>
                  <a:lnTo>
                    <a:pt x="1040" y="2525"/>
                  </a:lnTo>
                  <a:lnTo>
                    <a:pt x="1056" y="2539"/>
                  </a:lnTo>
                  <a:lnTo>
                    <a:pt x="1070" y="2529"/>
                  </a:lnTo>
                  <a:lnTo>
                    <a:pt x="1094" y="2529"/>
                  </a:lnTo>
                  <a:lnTo>
                    <a:pt x="1121" y="2560"/>
                  </a:lnTo>
                  <a:lnTo>
                    <a:pt x="1148" y="2560"/>
                  </a:lnTo>
                  <a:lnTo>
                    <a:pt x="1184" y="2542"/>
                  </a:lnTo>
                  <a:lnTo>
                    <a:pt x="1190" y="2526"/>
                  </a:lnTo>
                  <a:lnTo>
                    <a:pt x="1166" y="2518"/>
                  </a:lnTo>
                  <a:lnTo>
                    <a:pt x="1133" y="2511"/>
                  </a:lnTo>
                  <a:lnTo>
                    <a:pt x="1110" y="2466"/>
                  </a:lnTo>
                  <a:lnTo>
                    <a:pt x="1115" y="2426"/>
                  </a:lnTo>
                  <a:lnTo>
                    <a:pt x="1138" y="2417"/>
                  </a:lnTo>
                  <a:lnTo>
                    <a:pt x="1151" y="2401"/>
                  </a:lnTo>
                  <a:lnTo>
                    <a:pt x="1140" y="2391"/>
                  </a:lnTo>
                  <a:lnTo>
                    <a:pt x="1130" y="2375"/>
                  </a:lnTo>
                  <a:lnTo>
                    <a:pt x="1124" y="2360"/>
                  </a:lnTo>
                  <a:lnTo>
                    <a:pt x="1143" y="2324"/>
                  </a:lnTo>
                  <a:lnTo>
                    <a:pt x="1146" y="2299"/>
                  </a:lnTo>
                  <a:lnTo>
                    <a:pt x="1119" y="2272"/>
                  </a:lnTo>
                  <a:lnTo>
                    <a:pt x="1111" y="2253"/>
                  </a:lnTo>
                  <a:lnTo>
                    <a:pt x="1126" y="2231"/>
                  </a:lnTo>
                  <a:lnTo>
                    <a:pt x="1125" y="2222"/>
                  </a:lnTo>
                  <a:lnTo>
                    <a:pt x="1102" y="2217"/>
                  </a:lnTo>
                  <a:lnTo>
                    <a:pt x="1089" y="2193"/>
                  </a:lnTo>
                  <a:lnTo>
                    <a:pt x="1083" y="2179"/>
                  </a:lnTo>
                  <a:lnTo>
                    <a:pt x="1025" y="2176"/>
                  </a:lnTo>
                  <a:lnTo>
                    <a:pt x="1003" y="2172"/>
                  </a:lnTo>
                  <a:lnTo>
                    <a:pt x="981" y="2178"/>
                  </a:lnTo>
                  <a:lnTo>
                    <a:pt x="977" y="2189"/>
                  </a:lnTo>
                  <a:lnTo>
                    <a:pt x="958" y="2199"/>
                  </a:lnTo>
                  <a:lnTo>
                    <a:pt x="957" y="2216"/>
                  </a:lnTo>
                  <a:lnTo>
                    <a:pt x="941" y="2225"/>
                  </a:lnTo>
                  <a:lnTo>
                    <a:pt x="916" y="2216"/>
                  </a:lnTo>
                  <a:lnTo>
                    <a:pt x="914" y="2201"/>
                  </a:lnTo>
                  <a:lnTo>
                    <a:pt x="893" y="2202"/>
                  </a:lnTo>
                  <a:lnTo>
                    <a:pt x="882" y="2214"/>
                  </a:lnTo>
                  <a:lnTo>
                    <a:pt x="867" y="2194"/>
                  </a:lnTo>
                  <a:lnTo>
                    <a:pt x="868" y="2168"/>
                  </a:lnTo>
                  <a:lnTo>
                    <a:pt x="860" y="2159"/>
                  </a:lnTo>
                  <a:lnTo>
                    <a:pt x="847" y="2171"/>
                  </a:lnTo>
                  <a:lnTo>
                    <a:pt x="826" y="2171"/>
                  </a:lnTo>
                  <a:lnTo>
                    <a:pt x="809" y="2159"/>
                  </a:lnTo>
                  <a:lnTo>
                    <a:pt x="765" y="2160"/>
                  </a:lnTo>
                  <a:lnTo>
                    <a:pt x="741" y="2184"/>
                  </a:lnTo>
                  <a:lnTo>
                    <a:pt x="733" y="2210"/>
                  </a:lnTo>
                  <a:lnTo>
                    <a:pt x="724" y="2215"/>
                  </a:lnTo>
                  <a:lnTo>
                    <a:pt x="711" y="2204"/>
                  </a:lnTo>
                  <a:lnTo>
                    <a:pt x="696" y="2204"/>
                  </a:lnTo>
                  <a:lnTo>
                    <a:pt x="676" y="2231"/>
                  </a:lnTo>
                  <a:lnTo>
                    <a:pt x="657" y="2229"/>
                  </a:lnTo>
                  <a:lnTo>
                    <a:pt x="644" y="2251"/>
                  </a:lnTo>
                  <a:lnTo>
                    <a:pt x="614" y="2275"/>
                  </a:lnTo>
                  <a:lnTo>
                    <a:pt x="598" y="2273"/>
                  </a:lnTo>
                  <a:lnTo>
                    <a:pt x="592" y="2293"/>
                  </a:lnTo>
                  <a:lnTo>
                    <a:pt x="580" y="2305"/>
                  </a:lnTo>
                  <a:lnTo>
                    <a:pt x="568" y="2293"/>
                  </a:lnTo>
                  <a:lnTo>
                    <a:pt x="553" y="2292"/>
                  </a:lnTo>
                  <a:lnTo>
                    <a:pt x="542" y="2309"/>
                  </a:lnTo>
                  <a:lnTo>
                    <a:pt x="518" y="2308"/>
                  </a:lnTo>
                  <a:lnTo>
                    <a:pt x="510" y="2292"/>
                  </a:lnTo>
                  <a:lnTo>
                    <a:pt x="499" y="22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17"/>
            <p:cNvSpPr/>
            <p:nvPr/>
          </p:nvSpPr>
          <p:spPr>
            <a:xfrm>
              <a:off x="1673995" y="3080080"/>
              <a:ext cx="448127" cy="279267"/>
            </a:xfrm>
            <a:custGeom>
              <a:rect b="b" l="l" r="r" t="t"/>
              <a:pathLst>
                <a:path extrusionOk="0" h="1719" w="2760">
                  <a:moveTo>
                    <a:pt x="2181" y="1714"/>
                  </a:moveTo>
                  <a:lnTo>
                    <a:pt x="2193" y="1606"/>
                  </a:lnTo>
                  <a:lnTo>
                    <a:pt x="2229" y="1523"/>
                  </a:lnTo>
                  <a:lnTo>
                    <a:pt x="2244" y="1503"/>
                  </a:lnTo>
                  <a:lnTo>
                    <a:pt x="2239" y="1456"/>
                  </a:lnTo>
                  <a:lnTo>
                    <a:pt x="2205" y="1442"/>
                  </a:lnTo>
                  <a:lnTo>
                    <a:pt x="2187" y="1393"/>
                  </a:lnTo>
                  <a:lnTo>
                    <a:pt x="2202" y="1358"/>
                  </a:lnTo>
                  <a:lnTo>
                    <a:pt x="2194" y="1320"/>
                  </a:lnTo>
                  <a:lnTo>
                    <a:pt x="2146" y="1321"/>
                  </a:lnTo>
                  <a:lnTo>
                    <a:pt x="2116" y="1338"/>
                  </a:lnTo>
                  <a:lnTo>
                    <a:pt x="2072" y="1274"/>
                  </a:lnTo>
                  <a:lnTo>
                    <a:pt x="2071" y="1221"/>
                  </a:lnTo>
                  <a:lnTo>
                    <a:pt x="2106" y="1194"/>
                  </a:lnTo>
                  <a:lnTo>
                    <a:pt x="2182" y="1204"/>
                  </a:lnTo>
                  <a:lnTo>
                    <a:pt x="2213" y="1196"/>
                  </a:lnTo>
                  <a:lnTo>
                    <a:pt x="2218" y="1157"/>
                  </a:lnTo>
                  <a:lnTo>
                    <a:pt x="2284" y="1133"/>
                  </a:lnTo>
                  <a:lnTo>
                    <a:pt x="2273" y="1105"/>
                  </a:lnTo>
                  <a:lnTo>
                    <a:pt x="2259" y="1092"/>
                  </a:lnTo>
                  <a:lnTo>
                    <a:pt x="2332" y="1075"/>
                  </a:lnTo>
                  <a:lnTo>
                    <a:pt x="2390" y="1050"/>
                  </a:lnTo>
                  <a:lnTo>
                    <a:pt x="2391" y="1016"/>
                  </a:lnTo>
                  <a:lnTo>
                    <a:pt x="2338" y="990"/>
                  </a:lnTo>
                  <a:lnTo>
                    <a:pt x="2341" y="949"/>
                  </a:lnTo>
                  <a:lnTo>
                    <a:pt x="2384" y="933"/>
                  </a:lnTo>
                  <a:lnTo>
                    <a:pt x="2429" y="900"/>
                  </a:lnTo>
                  <a:lnTo>
                    <a:pt x="2464" y="902"/>
                  </a:lnTo>
                  <a:lnTo>
                    <a:pt x="2519" y="846"/>
                  </a:lnTo>
                  <a:lnTo>
                    <a:pt x="2556" y="886"/>
                  </a:lnTo>
                  <a:lnTo>
                    <a:pt x="2569" y="910"/>
                  </a:lnTo>
                  <a:lnTo>
                    <a:pt x="2652" y="896"/>
                  </a:lnTo>
                  <a:lnTo>
                    <a:pt x="2712" y="900"/>
                  </a:lnTo>
                  <a:lnTo>
                    <a:pt x="2760" y="845"/>
                  </a:lnTo>
                  <a:lnTo>
                    <a:pt x="2751" y="811"/>
                  </a:lnTo>
                  <a:lnTo>
                    <a:pt x="2668" y="746"/>
                  </a:lnTo>
                  <a:lnTo>
                    <a:pt x="2645" y="741"/>
                  </a:lnTo>
                  <a:lnTo>
                    <a:pt x="2640" y="789"/>
                  </a:lnTo>
                  <a:lnTo>
                    <a:pt x="2611" y="821"/>
                  </a:lnTo>
                  <a:lnTo>
                    <a:pt x="2580" y="809"/>
                  </a:lnTo>
                  <a:lnTo>
                    <a:pt x="2550" y="781"/>
                  </a:lnTo>
                  <a:lnTo>
                    <a:pt x="2473" y="758"/>
                  </a:lnTo>
                  <a:lnTo>
                    <a:pt x="2441" y="739"/>
                  </a:lnTo>
                  <a:lnTo>
                    <a:pt x="2466" y="695"/>
                  </a:lnTo>
                  <a:lnTo>
                    <a:pt x="2521" y="611"/>
                  </a:lnTo>
                  <a:lnTo>
                    <a:pt x="2519" y="575"/>
                  </a:lnTo>
                  <a:lnTo>
                    <a:pt x="2490" y="572"/>
                  </a:lnTo>
                  <a:lnTo>
                    <a:pt x="2455" y="616"/>
                  </a:lnTo>
                  <a:lnTo>
                    <a:pt x="2426" y="629"/>
                  </a:lnTo>
                  <a:lnTo>
                    <a:pt x="2359" y="709"/>
                  </a:lnTo>
                  <a:lnTo>
                    <a:pt x="2336" y="756"/>
                  </a:lnTo>
                  <a:lnTo>
                    <a:pt x="2316" y="779"/>
                  </a:lnTo>
                  <a:lnTo>
                    <a:pt x="2281" y="843"/>
                  </a:lnTo>
                  <a:lnTo>
                    <a:pt x="2213" y="907"/>
                  </a:lnTo>
                  <a:lnTo>
                    <a:pt x="2195" y="895"/>
                  </a:lnTo>
                  <a:lnTo>
                    <a:pt x="2118" y="856"/>
                  </a:lnTo>
                  <a:lnTo>
                    <a:pt x="2060" y="849"/>
                  </a:lnTo>
                  <a:lnTo>
                    <a:pt x="2009" y="859"/>
                  </a:lnTo>
                  <a:lnTo>
                    <a:pt x="1932" y="900"/>
                  </a:lnTo>
                  <a:lnTo>
                    <a:pt x="1897" y="896"/>
                  </a:lnTo>
                  <a:lnTo>
                    <a:pt x="1825" y="698"/>
                  </a:lnTo>
                  <a:lnTo>
                    <a:pt x="1705" y="683"/>
                  </a:lnTo>
                  <a:lnTo>
                    <a:pt x="1699" y="441"/>
                  </a:lnTo>
                  <a:lnTo>
                    <a:pt x="1639" y="460"/>
                  </a:lnTo>
                  <a:lnTo>
                    <a:pt x="1596" y="356"/>
                  </a:lnTo>
                  <a:lnTo>
                    <a:pt x="1509" y="290"/>
                  </a:lnTo>
                  <a:lnTo>
                    <a:pt x="1227" y="291"/>
                  </a:lnTo>
                  <a:lnTo>
                    <a:pt x="973" y="319"/>
                  </a:lnTo>
                  <a:lnTo>
                    <a:pt x="829" y="232"/>
                  </a:lnTo>
                  <a:lnTo>
                    <a:pt x="724" y="193"/>
                  </a:lnTo>
                  <a:lnTo>
                    <a:pt x="452" y="0"/>
                  </a:lnTo>
                  <a:lnTo>
                    <a:pt x="0" y="87"/>
                  </a:lnTo>
                  <a:lnTo>
                    <a:pt x="139" y="902"/>
                  </a:lnTo>
                  <a:lnTo>
                    <a:pt x="218" y="894"/>
                  </a:lnTo>
                  <a:lnTo>
                    <a:pt x="289" y="906"/>
                  </a:lnTo>
                  <a:lnTo>
                    <a:pt x="306" y="867"/>
                  </a:lnTo>
                  <a:lnTo>
                    <a:pt x="277" y="837"/>
                  </a:lnTo>
                  <a:lnTo>
                    <a:pt x="264" y="776"/>
                  </a:lnTo>
                  <a:lnTo>
                    <a:pt x="301" y="702"/>
                  </a:lnTo>
                  <a:lnTo>
                    <a:pt x="354" y="696"/>
                  </a:lnTo>
                  <a:lnTo>
                    <a:pt x="380" y="654"/>
                  </a:lnTo>
                  <a:lnTo>
                    <a:pt x="420" y="633"/>
                  </a:lnTo>
                  <a:lnTo>
                    <a:pt x="461" y="654"/>
                  </a:lnTo>
                  <a:lnTo>
                    <a:pt x="482" y="642"/>
                  </a:lnTo>
                  <a:lnTo>
                    <a:pt x="452" y="600"/>
                  </a:lnTo>
                  <a:lnTo>
                    <a:pt x="531" y="608"/>
                  </a:lnTo>
                  <a:lnTo>
                    <a:pt x="647" y="664"/>
                  </a:lnTo>
                  <a:lnTo>
                    <a:pt x="746" y="724"/>
                  </a:lnTo>
                  <a:lnTo>
                    <a:pt x="758" y="763"/>
                  </a:lnTo>
                  <a:lnTo>
                    <a:pt x="887" y="832"/>
                  </a:lnTo>
                  <a:lnTo>
                    <a:pt x="988" y="884"/>
                  </a:lnTo>
                  <a:lnTo>
                    <a:pt x="1015" y="867"/>
                  </a:lnTo>
                  <a:lnTo>
                    <a:pt x="1049" y="872"/>
                  </a:lnTo>
                  <a:lnTo>
                    <a:pt x="1121" y="924"/>
                  </a:lnTo>
                  <a:lnTo>
                    <a:pt x="1151" y="1025"/>
                  </a:lnTo>
                  <a:lnTo>
                    <a:pt x="1185" y="1050"/>
                  </a:lnTo>
                  <a:lnTo>
                    <a:pt x="1197" y="1094"/>
                  </a:lnTo>
                  <a:lnTo>
                    <a:pt x="1237" y="1166"/>
                  </a:lnTo>
                  <a:lnTo>
                    <a:pt x="1297" y="1193"/>
                  </a:lnTo>
                  <a:lnTo>
                    <a:pt x="1410" y="1265"/>
                  </a:lnTo>
                  <a:lnTo>
                    <a:pt x="1524" y="1349"/>
                  </a:lnTo>
                  <a:lnTo>
                    <a:pt x="1652" y="1406"/>
                  </a:lnTo>
                  <a:lnTo>
                    <a:pt x="1769" y="1485"/>
                  </a:lnTo>
                  <a:lnTo>
                    <a:pt x="1860" y="1499"/>
                  </a:lnTo>
                  <a:lnTo>
                    <a:pt x="1880" y="1522"/>
                  </a:lnTo>
                  <a:lnTo>
                    <a:pt x="1906" y="1517"/>
                  </a:lnTo>
                  <a:lnTo>
                    <a:pt x="1971" y="1561"/>
                  </a:lnTo>
                  <a:lnTo>
                    <a:pt x="1968" y="1606"/>
                  </a:lnTo>
                  <a:lnTo>
                    <a:pt x="1978" y="1682"/>
                  </a:lnTo>
                  <a:lnTo>
                    <a:pt x="2027" y="1670"/>
                  </a:lnTo>
                  <a:lnTo>
                    <a:pt x="2064" y="1686"/>
                  </a:lnTo>
                  <a:lnTo>
                    <a:pt x="2084" y="1718"/>
                  </a:lnTo>
                  <a:lnTo>
                    <a:pt x="2108" y="1719"/>
                  </a:lnTo>
                  <a:lnTo>
                    <a:pt x="2136" y="1692"/>
                  </a:lnTo>
                  <a:lnTo>
                    <a:pt x="2165" y="1696"/>
                  </a:lnTo>
                  <a:lnTo>
                    <a:pt x="2181" y="171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17"/>
            <p:cNvSpPr/>
            <p:nvPr/>
          </p:nvSpPr>
          <p:spPr>
            <a:xfrm>
              <a:off x="1594761" y="3177500"/>
              <a:ext cx="400067" cy="250691"/>
            </a:xfrm>
            <a:custGeom>
              <a:rect b="b" l="l" r="r" t="t"/>
              <a:pathLst>
                <a:path extrusionOk="0" h="1548" w="2466">
                  <a:moveTo>
                    <a:pt x="2466" y="1082"/>
                  </a:moveTo>
                  <a:lnTo>
                    <a:pt x="2456" y="1006"/>
                  </a:lnTo>
                  <a:lnTo>
                    <a:pt x="2459" y="961"/>
                  </a:lnTo>
                  <a:lnTo>
                    <a:pt x="2394" y="917"/>
                  </a:lnTo>
                  <a:lnTo>
                    <a:pt x="2368" y="922"/>
                  </a:lnTo>
                  <a:lnTo>
                    <a:pt x="2348" y="899"/>
                  </a:lnTo>
                  <a:lnTo>
                    <a:pt x="2257" y="885"/>
                  </a:lnTo>
                  <a:lnTo>
                    <a:pt x="2140" y="806"/>
                  </a:lnTo>
                  <a:lnTo>
                    <a:pt x="2012" y="749"/>
                  </a:lnTo>
                  <a:lnTo>
                    <a:pt x="1898" y="665"/>
                  </a:lnTo>
                  <a:lnTo>
                    <a:pt x="1785" y="593"/>
                  </a:lnTo>
                  <a:lnTo>
                    <a:pt x="1725" y="566"/>
                  </a:lnTo>
                  <a:lnTo>
                    <a:pt x="1685" y="494"/>
                  </a:lnTo>
                  <a:lnTo>
                    <a:pt x="1673" y="450"/>
                  </a:lnTo>
                  <a:lnTo>
                    <a:pt x="1639" y="425"/>
                  </a:lnTo>
                  <a:lnTo>
                    <a:pt x="1609" y="324"/>
                  </a:lnTo>
                  <a:lnTo>
                    <a:pt x="1537" y="272"/>
                  </a:lnTo>
                  <a:lnTo>
                    <a:pt x="1503" y="267"/>
                  </a:lnTo>
                  <a:lnTo>
                    <a:pt x="1476" y="284"/>
                  </a:lnTo>
                  <a:lnTo>
                    <a:pt x="1375" y="232"/>
                  </a:lnTo>
                  <a:lnTo>
                    <a:pt x="1246" y="163"/>
                  </a:lnTo>
                  <a:lnTo>
                    <a:pt x="1234" y="124"/>
                  </a:lnTo>
                  <a:lnTo>
                    <a:pt x="1135" y="64"/>
                  </a:lnTo>
                  <a:lnTo>
                    <a:pt x="1019" y="8"/>
                  </a:lnTo>
                  <a:lnTo>
                    <a:pt x="940" y="0"/>
                  </a:lnTo>
                  <a:lnTo>
                    <a:pt x="970" y="42"/>
                  </a:lnTo>
                  <a:lnTo>
                    <a:pt x="949" y="54"/>
                  </a:lnTo>
                  <a:lnTo>
                    <a:pt x="908" y="33"/>
                  </a:lnTo>
                  <a:lnTo>
                    <a:pt x="868" y="54"/>
                  </a:lnTo>
                  <a:lnTo>
                    <a:pt x="842" y="96"/>
                  </a:lnTo>
                  <a:lnTo>
                    <a:pt x="789" y="102"/>
                  </a:lnTo>
                  <a:lnTo>
                    <a:pt x="752" y="176"/>
                  </a:lnTo>
                  <a:lnTo>
                    <a:pt x="765" y="237"/>
                  </a:lnTo>
                  <a:lnTo>
                    <a:pt x="794" y="267"/>
                  </a:lnTo>
                  <a:lnTo>
                    <a:pt x="777" y="306"/>
                  </a:lnTo>
                  <a:lnTo>
                    <a:pt x="706" y="294"/>
                  </a:lnTo>
                  <a:lnTo>
                    <a:pt x="602" y="304"/>
                  </a:lnTo>
                  <a:lnTo>
                    <a:pt x="532" y="319"/>
                  </a:lnTo>
                  <a:lnTo>
                    <a:pt x="421" y="191"/>
                  </a:lnTo>
                  <a:lnTo>
                    <a:pt x="300" y="121"/>
                  </a:lnTo>
                  <a:lnTo>
                    <a:pt x="189" y="104"/>
                  </a:lnTo>
                  <a:lnTo>
                    <a:pt x="106" y="133"/>
                  </a:lnTo>
                  <a:lnTo>
                    <a:pt x="0" y="229"/>
                  </a:lnTo>
                  <a:lnTo>
                    <a:pt x="1" y="242"/>
                  </a:lnTo>
                  <a:lnTo>
                    <a:pt x="27" y="269"/>
                  </a:lnTo>
                  <a:lnTo>
                    <a:pt x="39" y="294"/>
                  </a:lnTo>
                  <a:lnTo>
                    <a:pt x="67" y="315"/>
                  </a:lnTo>
                  <a:lnTo>
                    <a:pt x="76" y="346"/>
                  </a:lnTo>
                  <a:lnTo>
                    <a:pt x="114" y="403"/>
                  </a:lnTo>
                  <a:lnTo>
                    <a:pt x="106" y="454"/>
                  </a:lnTo>
                  <a:lnTo>
                    <a:pt x="85" y="490"/>
                  </a:lnTo>
                  <a:lnTo>
                    <a:pt x="92" y="575"/>
                  </a:lnTo>
                  <a:lnTo>
                    <a:pt x="112" y="602"/>
                  </a:lnTo>
                  <a:lnTo>
                    <a:pt x="121" y="628"/>
                  </a:lnTo>
                  <a:lnTo>
                    <a:pt x="180" y="683"/>
                  </a:lnTo>
                  <a:lnTo>
                    <a:pt x="177" y="661"/>
                  </a:lnTo>
                  <a:lnTo>
                    <a:pt x="158" y="640"/>
                  </a:lnTo>
                  <a:lnTo>
                    <a:pt x="167" y="629"/>
                  </a:lnTo>
                  <a:lnTo>
                    <a:pt x="218" y="637"/>
                  </a:lnTo>
                  <a:lnTo>
                    <a:pt x="241" y="622"/>
                  </a:lnTo>
                  <a:lnTo>
                    <a:pt x="255" y="634"/>
                  </a:lnTo>
                  <a:lnTo>
                    <a:pt x="247" y="668"/>
                  </a:lnTo>
                  <a:lnTo>
                    <a:pt x="257" y="704"/>
                  </a:lnTo>
                  <a:lnTo>
                    <a:pt x="277" y="696"/>
                  </a:lnTo>
                  <a:lnTo>
                    <a:pt x="300" y="725"/>
                  </a:lnTo>
                  <a:lnTo>
                    <a:pt x="290" y="739"/>
                  </a:lnTo>
                  <a:lnTo>
                    <a:pt x="262" y="730"/>
                  </a:lnTo>
                  <a:lnTo>
                    <a:pt x="241" y="735"/>
                  </a:lnTo>
                  <a:lnTo>
                    <a:pt x="227" y="721"/>
                  </a:lnTo>
                  <a:lnTo>
                    <a:pt x="195" y="747"/>
                  </a:lnTo>
                  <a:lnTo>
                    <a:pt x="197" y="778"/>
                  </a:lnTo>
                  <a:lnTo>
                    <a:pt x="216" y="807"/>
                  </a:lnTo>
                  <a:lnTo>
                    <a:pt x="212" y="767"/>
                  </a:lnTo>
                  <a:lnTo>
                    <a:pt x="232" y="762"/>
                  </a:lnTo>
                  <a:lnTo>
                    <a:pt x="247" y="773"/>
                  </a:lnTo>
                  <a:lnTo>
                    <a:pt x="272" y="777"/>
                  </a:lnTo>
                  <a:lnTo>
                    <a:pt x="291" y="809"/>
                  </a:lnTo>
                  <a:lnTo>
                    <a:pt x="337" y="832"/>
                  </a:lnTo>
                  <a:lnTo>
                    <a:pt x="347" y="867"/>
                  </a:lnTo>
                  <a:lnTo>
                    <a:pt x="346" y="917"/>
                  </a:lnTo>
                  <a:lnTo>
                    <a:pt x="351" y="943"/>
                  </a:lnTo>
                  <a:lnTo>
                    <a:pt x="349" y="1031"/>
                  </a:lnTo>
                  <a:lnTo>
                    <a:pt x="365" y="1091"/>
                  </a:lnTo>
                  <a:lnTo>
                    <a:pt x="397" y="1176"/>
                  </a:lnTo>
                  <a:lnTo>
                    <a:pt x="432" y="1156"/>
                  </a:lnTo>
                  <a:lnTo>
                    <a:pt x="516" y="1151"/>
                  </a:lnTo>
                  <a:lnTo>
                    <a:pt x="530" y="1105"/>
                  </a:lnTo>
                  <a:lnTo>
                    <a:pt x="553" y="1077"/>
                  </a:lnTo>
                  <a:lnTo>
                    <a:pt x="582" y="1075"/>
                  </a:lnTo>
                  <a:lnTo>
                    <a:pt x="653" y="1014"/>
                  </a:lnTo>
                  <a:lnTo>
                    <a:pt x="725" y="1001"/>
                  </a:lnTo>
                  <a:lnTo>
                    <a:pt x="789" y="1014"/>
                  </a:lnTo>
                  <a:lnTo>
                    <a:pt x="802" y="973"/>
                  </a:lnTo>
                  <a:lnTo>
                    <a:pt x="836" y="965"/>
                  </a:lnTo>
                  <a:lnTo>
                    <a:pt x="869" y="978"/>
                  </a:lnTo>
                  <a:lnTo>
                    <a:pt x="908" y="977"/>
                  </a:lnTo>
                  <a:lnTo>
                    <a:pt x="970" y="1027"/>
                  </a:lnTo>
                  <a:lnTo>
                    <a:pt x="1022" y="1041"/>
                  </a:lnTo>
                  <a:lnTo>
                    <a:pt x="1122" y="1104"/>
                  </a:lnTo>
                  <a:lnTo>
                    <a:pt x="1150" y="1103"/>
                  </a:lnTo>
                  <a:lnTo>
                    <a:pt x="1177" y="1084"/>
                  </a:lnTo>
                  <a:lnTo>
                    <a:pt x="1245" y="1113"/>
                  </a:lnTo>
                  <a:lnTo>
                    <a:pt x="1281" y="1119"/>
                  </a:lnTo>
                  <a:lnTo>
                    <a:pt x="1292" y="1170"/>
                  </a:lnTo>
                  <a:lnTo>
                    <a:pt x="1307" y="1182"/>
                  </a:lnTo>
                  <a:lnTo>
                    <a:pt x="1343" y="1173"/>
                  </a:lnTo>
                  <a:lnTo>
                    <a:pt x="1407" y="1188"/>
                  </a:lnTo>
                  <a:lnTo>
                    <a:pt x="1477" y="1284"/>
                  </a:lnTo>
                  <a:lnTo>
                    <a:pt x="1552" y="1290"/>
                  </a:lnTo>
                  <a:lnTo>
                    <a:pt x="1595" y="1308"/>
                  </a:lnTo>
                  <a:lnTo>
                    <a:pt x="1622" y="1357"/>
                  </a:lnTo>
                  <a:lnTo>
                    <a:pt x="1609" y="1382"/>
                  </a:lnTo>
                  <a:lnTo>
                    <a:pt x="1625" y="1424"/>
                  </a:lnTo>
                  <a:lnTo>
                    <a:pt x="1623" y="1450"/>
                  </a:lnTo>
                  <a:lnTo>
                    <a:pt x="1637" y="1478"/>
                  </a:lnTo>
                  <a:lnTo>
                    <a:pt x="1653" y="1472"/>
                  </a:lnTo>
                  <a:lnTo>
                    <a:pt x="1692" y="1481"/>
                  </a:lnTo>
                  <a:lnTo>
                    <a:pt x="1719" y="1503"/>
                  </a:lnTo>
                  <a:lnTo>
                    <a:pt x="1748" y="1503"/>
                  </a:lnTo>
                  <a:lnTo>
                    <a:pt x="1770" y="1481"/>
                  </a:lnTo>
                  <a:lnTo>
                    <a:pt x="1799" y="1481"/>
                  </a:lnTo>
                  <a:lnTo>
                    <a:pt x="1837" y="1510"/>
                  </a:lnTo>
                  <a:lnTo>
                    <a:pt x="1848" y="1534"/>
                  </a:lnTo>
                  <a:lnTo>
                    <a:pt x="1862" y="1548"/>
                  </a:lnTo>
                  <a:lnTo>
                    <a:pt x="1879" y="1529"/>
                  </a:lnTo>
                  <a:lnTo>
                    <a:pt x="1929" y="1522"/>
                  </a:lnTo>
                  <a:lnTo>
                    <a:pt x="1953" y="1493"/>
                  </a:lnTo>
                  <a:lnTo>
                    <a:pt x="1959" y="1472"/>
                  </a:lnTo>
                  <a:lnTo>
                    <a:pt x="1980" y="1452"/>
                  </a:lnTo>
                  <a:lnTo>
                    <a:pt x="1972" y="1429"/>
                  </a:lnTo>
                  <a:lnTo>
                    <a:pt x="2025" y="1400"/>
                  </a:lnTo>
                  <a:lnTo>
                    <a:pt x="2091" y="1386"/>
                  </a:lnTo>
                  <a:lnTo>
                    <a:pt x="2097" y="1369"/>
                  </a:lnTo>
                  <a:lnTo>
                    <a:pt x="2124" y="1348"/>
                  </a:lnTo>
                  <a:lnTo>
                    <a:pt x="2151" y="1342"/>
                  </a:lnTo>
                  <a:lnTo>
                    <a:pt x="2162" y="1296"/>
                  </a:lnTo>
                  <a:lnTo>
                    <a:pt x="2163" y="1253"/>
                  </a:lnTo>
                  <a:lnTo>
                    <a:pt x="2202" y="1212"/>
                  </a:lnTo>
                  <a:lnTo>
                    <a:pt x="2202" y="1176"/>
                  </a:lnTo>
                  <a:lnTo>
                    <a:pt x="2187" y="1163"/>
                  </a:lnTo>
                  <a:lnTo>
                    <a:pt x="2189" y="1142"/>
                  </a:lnTo>
                  <a:lnTo>
                    <a:pt x="2206" y="1135"/>
                  </a:lnTo>
                  <a:lnTo>
                    <a:pt x="2225" y="1120"/>
                  </a:lnTo>
                  <a:lnTo>
                    <a:pt x="2270" y="1109"/>
                  </a:lnTo>
                  <a:lnTo>
                    <a:pt x="2283" y="1110"/>
                  </a:lnTo>
                  <a:lnTo>
                    <a:pt x="2335" y="1072"/>
                  </a:lnTo>
                  <a:lnTo>
                    <a:pt x="2375" y="1060"/>
                  </a:lnTo>
                  <a:lnTo>
                    <a:pt x="2410" y="1081"/>
                  </a:lnTo>
                  <a:lnTo>
                    <a:pt x="2447" y="1072"/>
                  </a:lnTo>
                  <a:lnTo>
                    <a:pt x="2459" y="1084"/>
                  </a:lnTo>
                  <a:lnTo>
                    <a:pt x="2466" y="10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17"/>
            <p:cNvSpPr/>
            <p:nvPr/>
          </p:nvSpPr>
          <p:spPr>
            <a:xfrm>
              <a:off x="3480787" y="3902295"/>
              <a:ext cx="276669" cy="418251"/>
            </a:xfrm>
            <a:custGeom>
              <a:rect b="b" l="l" r="r" t="t"/>
              <a:pathLst>
                <a:path extrusionOk="0" h="2571" w="1704">
                  <a:moveTo>
                    <a:pt x="608" y="122"/>
                  </a:moveTo>
                  <a:lnTo>
                    <a:pt x="652" y="122"/>
                  </a:lnTo>
                  <a:lnTo>
                    <a:pt x="625" y="136"/>
                  </a:lnTo>
                  <a:lnTo>
                    <a:pt x="608" y="122"/>
                  </a:lnTo>
                  <a:lnTo>
                    <a:pt x="608" y="122"/>
                  </a:lnTo>
                  <a:close/>
                  <a:moveTo>
                    <a:pt x="587" y="48"/>
                  </a:moveTo>
                  <a:lnTo>
                    <a:pt x="611" y="69"/>
                  </a:lnTo>
                  <a:lnTo>
                    <a:pt x="578" y="75"/>
                  </a:lnTo>
                  <a:lnTo>
                    <a:pt x="587" y="48"/>
                  </a:lnTo>
                  <a:lnTo>
                    <a:pt x="587" y="48"/>
                  </a:lnTo>
                  <a:close/>
                  <a:moveTo>
                    <a:pt x="660" y="0"/>
                  </a:moveTo>
                  <a:lnTo>
                    <a:pt x="633" y="19"/>
                  </a:lnTo>
                  <a:lnTo>
                    <a:pt x="655" y="37"/>
                  </a:lnTo>
                  <a:lnTo>
                    <a:pt x="660" y="0"/>
                  </a:lnTo>
                  <a:lnTo>
                    <a:pt x="660" y="0"/>
                  </a:lnTo>
                  <a:close/>
                  <a:moveTo>
                    <a:pt x="734" y="86"/>
                  </a:moveTo>
                  <a:lnTo>
                    <a:pt x="712" y="111"/>
                  </a:lnTo>
                  <a:lnTo>
                    <a:pt x="732" y="128"/>
                  </a:lnTo>
                  <a:lnTo>
                    <a:pt x="746" y="103"/>
                  </a:lnTo>
                  <a:lnTo>
                    <a:pt x="746" y="103"/>
                  </a:lnTo>
                  <a:lnTo>
                    <a:pt x="739" y="94"/>
                  </a:lnTo>
                  <a:lnTo>
                    <a:pt x="735" y="89"/>
                  </a:lnTo>
                  <a:lnTo>
                    <a:pt x="734" y="86"/>
                  </a:lnTo>
                  <a:lnTo>
                    <a:pt x="734" y="86"/>
                  </a:lnTo>
                  <a:close/>
                  <a:moveTo>
                    <a:pt x="748" y="956"/>
                  </a:moveTo>
                  <a:lnTo>
                    <a:pt x="775" y="977"/>
                  </a:lnTo>
                  <a:lnTo>
                    <a:pt x="791" y="1011"/>
                  </a:lnTo>
                  <a:lnTo>
                    <a:pt x="829" y="1024"/>
                  </a:lnTo>
                  <a:lnTo>
                    <a:pt x="857" y="1015"/>
                  </a:lnTo>
                  <a:lnTo>
                    <a:pt x="864" y="988"/>
                  </a:lnTo>
                  <a:lnTo>
                    <a:pt x="911" y="951"/>
                  </a:lnTo>
                  <a:lnTo>
                    <a:pt x="943" y="951"/>
                  </a:lnTo>
                  <a:lnTo>
                    <a:pt x="995" y="983"/>
                  </a:lnTo>
                  <a:lnTo>
                    <a:pt x="1014" y="1023"/>
                  </a:lnTo>
                  <a:lnTo>
                    <a:pt x="1010" y="1059"/>
                  </a:lnTo>
                  <a:lnTo>
                    <a:pt x="1027" y="1077"/>
                  </a:lnTo>
                  <a:lnTo>
                    <a:pt x="1049" y="1061"/>
                  </a:lnTo>
                  <a:lnTo>
                    <a:pt x="1047" y="1028"/>
                  </a:lnTo>
                  <a:lnTo>
                    <a:pt x="1062" y="1016"/>
                  </a:lnTo>
                  <a:lnTo>
                    <a:pt x="1081" y="1049"/>
                  </a:lnTo>
                  <a:lnTo>
                    <a:pt x="1122" y="1050"/>
                  </a:lnTo>
                  <a:lnTo>
                    <a:pt x="1155" y="1072"/>
                  </a:lnTo>
                  <a:lnTo>
                    <a:pt x="1162" y="1084"/>
                  </a:lnTo>
                  <a:lnTo>
                    <a:pt x="1138" y="1088"/>
                  </a:lnTo>
                  <a:lnTo>
                    <a:pt x="1120" y="1078"/>
                  </a:lnTo>
                  <a:lnTo>
                    <a:pt x="1104" y="1089"/>
                  </a:lnTo>
                  <a:lnTo>
                    <a:pt x="1111" y="1119"/>
                  </a:lnTo>
                  <a:lnTo>
                    <a:pt x="1135" y="1178"/>
                  </a:lnTo>
                  <a:lnTo>
                    <a:pt x="1133" y="1202"/>
                  </a:lnTo>
                  <a:lnTo>
                    <a:pt x="1167" y="1202"/>
                  </a:lnTo>
                  <a:lnTo>
                    <a:pt x="1192" y="1214"/>
                  </a:lnTo>
                  <a:lnTo>
                    <a:pt x="1220" y="1213"/>
                  </a:lnTo>
                  <a:lnTo>
                    <a:pt x="1234" y="1232"/>
                  </a:lnTo>
                  <a:lnTo>
                    <a:pt x="1219" y="1246"/>
                  </a:lnTo>
                  <a:lnTo>
                    <a:pt x="1223" y="1267"/>
                  </a:lnTo>
                  <a:lnTo>
                    <a:pt x="1211" y="1316"/>
                  </a:lnTo>
                  <a:lnTo>
                    <a:pt x="1181" y="1307"/>
                  </a:lnTo>
                  <a:lnTo>
                    <a:pt x="1153" y="1272"/>
                  </a:lnTo>
                  <a:lnTo>
                    <a:pt x="1180" y="1256"/>
                  </a:lnTo>
                  <a:lnTo>
                    <a:pt x="1182" y="1239"/>
                  </a:lnTo>
                  <a:lnTo>
                    <a:pt x="1154" y="1233"/>
                  </a:lnTo>
                  <a:lnTo>
                    <a:pt x="1155" y="1245"/>
                  </a:lnTo>
                  <a:lnTo>
                    <a:pt x="1125" y="1253"/>
                  </a:lnTo>
                  <a:lnTo>
                    <a:pt x="1087" y="1209"/>
                  </a:lnTo>
                  <a:lnTo>
                    <a:pt x="1062" y="1201"/>
                  </a:lnTo>
                  <a:lnTo>
                    <a:pt x="1062" y="1164"/>
                  </a:lnTo>
                  <a:lnTo>
                    <a:pt x="1048" y="1131"/>
                  </a:lnTo>
                  <a:lnTo>
                    <a:pt x="999" y="1113"/>
                  </a:lnTo>
                  <a:lnTo>
                    <a:pt x="976" y="1073"/>
                  </a:lnTo>
                  <a:lnTo>
                    <a:pt x="954" y="1062"/>
                  </a:lnTo>
                  <a:lnTo>
                    <a:pt x="934" y="1043"/>
                  </a:lnTo>
                  <a:lnTo>
                    <a:pt x="916" y="1039"/>
                  </a:lnTo>
                  <a:lnTo>
                    <a:pt x="911" y="1056"/>
                  </a:lnTo>
                  <a:lnTo>
                    <a:pt x="947" y="1119"/>
                  </a:lnTo>
                  <a:lnTo>
                    <a:pt x="958" y="1176"/>
                  </a:lnTo>
                  <a:lnTo>
                    <a:pt x="945" y="1178"/>
                  </a:lnTo>
                  <a:lnTo>
                    <a:pt x="911" y="1122"/>
                  </a:lnTo>
                  <a:lnTo>
                    <a:pt x="873" y="1094"/>
                  </a:lnTo>
                  <a:lnTo>
                    <a:pt x="859" y="1068"/>
                  </a:lnTo>
                  <a:lnTo>
                    <a:pt x="789" y="1041"/>
                  </a:lnTo>
                  <a:lnTo>
                    <a:pt x="749" y="1044"/>
                  </a:lnTo>
                  <a:lnTo>
                    <a:pt x="735" y="1066"/>
                  </a:lnTo>
                  <a:lnTo>
                    <a:pt x="742" y="1090"/>
                  </a:lnTo>
                  <a:lnTo>
                    <a:pt x="710" y="1109"/>
                  </a:lnTo>
                  <a:lnTo>
                    <a:pt x="670" y="1069"/>
                  </a:lnTo>
                  <a:lnTo>
                    <a:pt x="648" y="1091"/>
                  </a:lnTo>
                  <a:lnTo>
                    <a:pt x="620" y="1097"/>
                  </a:lnTo>
                  <a:lnTo>
                    <a:pt x="636" y="1068"/>
                  </a:lnTo>
                  <a:lnTo>
                    <a:pt x="623" y="1039"/>
                  </a:lnTo>
                  <a:lnTo>
                    <a:pt x="602" y="1047"/>
                  </a:lnTo>
                  <a:lnTo>
                    <a:pt x="593" y="1081"/>
                  </a:lnTo>
                  <a:lnTo>
                    <a:pt x="570" y="1043"/>
                  </a:lnTo>
                  <a:lnTo>
                    <a:pt x="575" y="1002"/>
                  </a:lnTo>
                  <a:lnTo>
                    <a:pt x="570" y="982"/>
                  </a:lnTo>
                  <a:lnTo>
                    <a:pt x="589" y="960"/>
                  </a:lnTo>
                  <a:lnTo>
                    <a:pt x="626" y="912"/>
                  </a:lnTo>
                  <a:lnTo>
                    <a:pt x="596" y="889"/>
                  </a:lnTo>
                  <a:lnTo>
                    <a:pt x="559" y="886"/>
                  </a:lnTo>
                  <a:lnTo>
                    <a:pt x="558" y="907"/>
                  </a:lnTo>
                  <a:lnTo>
                    <a:pt x="577" y="926"/>
                  </a:lnTo>
                  <a:lnTo>
                    <a:pt x="557" y="952"/>
                  </a:lnTo>
                  <a:lnTo>
                    <a:pt x="534" y="951"/>
                  </a:lnTo>
                  <a:lnTo>
                    <a:pt x="502" y="908"/>
                  </a:lnTo>
                  <a:lnTo>
                    <a:pt x="501" y="874"/>
                  </a:lnTo>
                  <a:lnTo>
                    <a:pt x="487" y="869"/>
                  </a:lnTo>
                  <a:lnTo>
                    <a:pt x="475" y="878"/>
                  </a:lnTo>
                  <a:lnTo>
                    <a:pt x="459" y="868"/>
                  </a:lnTo>
                  <a:lnTo>
                    <a:pt x="458" y="806"/>
                  </a:lnTo>
                  <a:lnTo>
                    <a:pt x="433" y="759"/>
                  </a:lnTo>
                  <a:lnTo>
                    <a:pt x="420" y="710"/>
                  </a:lnTo>
                  <a:lnTo>
                    <a:pt x="433" y="686"/>
                  </a:lnTo>
                  <a:lnTo>
                    <a:pt x="427" y="674"/>
                  </a:lnTo>
                  <a:lnTo>
                    <a:pt x="407" y="673"/>
                  </a:lnTo>
                  <a:lnTo>
                    <a:pt x="398" y="636"/>
                  </a:lnTo>
                  <a:lnTo>
                    <a:pt x="403" y="593"/>
                  </a:lnTo>
                  <a:lnTo>
                    <a:pt x="427" y="622"/>
                  </a:lnTo>
                  <a:lnTo>
                    <a:pt x="456" y="627"/>
                  </a:lnTo>
                  <a:lnTo>
                    <a:pt x="481" y="614"/>
                  </a:lnTo>
                  <a:lnTo>
                    <a:pt x="481" y="591"/>
                  </a:lnTo>
                  <a:lnTo>
                    <a:pt x="453" y="535"/>
                  </a:lnTo>
                  <a:lnTo>
                    <a:pt x="470" y="494"/>
                  </a:lnTo>
                  <a:lnTo>
                    <a:pt x="489" y="408"/>
                  </a:lnTo>
                  <a:lnTo>
                    <a:pt x="488" y="339"/>
                  </a:lnTo>
                  <a:lnTo>
                    <a:pt x="478" y="296"/>
                  </a:lnTo>
                  <a:lnTo>
                    <a:pt x="513" y="227"/>
                  </a:lnTo>
                  <a:lnTo>
                    <a:pt x="519" y="189"/>
                  </a:lnTo>
                  <a:lnTo>
                    <a:pt x="568" y="172"/>
                  </a:lnTo>
                  <a:lnTo>
                    <a:pt x="633" y="184"/>
                  </a:lnTo>
                  <a:lnTo>
                    <a:pt x="662" y="216"/>
                  </a:lnTo>
                  <a:lnTo>
                    <a:pt x="687" y="233"/>
                  </a:lnTo>
                  <a:lnTo>
                    <a:pt x="695" y="215"/>
                  </a:lnTo>
                  <a:lnTo>
                    <a:pt x="743" y="215"/>
                  </a:lnTo>
                  <a:lnTo>
                    <a:pt x="767" y="196"/>
                  </a:lnTo>
                  <a:lnTo>
                    <a:pt x="769" y="179"/>
                  </a:lnTo>
                  <a:lnTo>
                    <a:pt x="785" y="173"/>
                  </a:lnTo>
                  <a:lnTo>
                    <a:pt x="808" y="203"/>
                  </a:lnTo>
                  <a:lnTo>
                    <a:pt x="805" y="227"/>
                  </a:lnTo>
                  <a:lnTo>
                    <a:pt x="785" y="251"/>
                  </a:lnTo>
                  <a:lnTo>
                    <a:pt x="778" y="318"/>
                  </a:lnTo>
                  <a:lnTo>
                    <a:pt x="809" y="370"/>
                  </a:lnTo>
                  <a:lnTo>
                    <a:pt x="828" y="378"/>
                  </a:lnTo>
                  <a:lnTo>
                    <a:pt x="840" y="421"/>
                  </a:lnTo>
                  <a:lnTo>
                    <a:pt x="857" y="442"/>
                  </a:lnTo>
                  <a:lnTo>
                    <a:pt x="841" y="523"/>
                  </a:lnTo>
                  <a:lnTo>
                    <a:pt x="820" y="572"/>
                  </a:lnTo>
                  <a:lnTo>
                    <a:pt x="829" y="612"/>
                  </a:lnTo>
                  <a:lnTo>
                    <a:pt x="802" y="658"/>
                  </a:lnTo>
                  <a:lnTo>
                    <a:pt x="799" y="641"/>
                  </a:lnTo>
                  <a:lnTo>
                    <a:pt x="810" y="616"/>
                  </a:lnTo>
                  <a:lnTo>
                    <a:pt x="789" y="628"/>
                  </a:lnTo>
                  <a:lnTo>
                    <a:pt x="736" y="679"/>
                  </a:lnTo>
                  <a:lnTo>
                    <a:pt x="724" y="710"/>
                  </a:lnTo>
                  <a:lnTo>
                    <a:pt x="728" y="748"/>
                  </a:lnTo>
                  <a:lnTo>
                    <a:pt x="710" y="774"/>
                  </a:lnTo>
                  <a:lnTo>
                    <a:pt x="704" y="815"/>
                  </a:lnTo>
                  <a:lnTo>
                    <a:pt x="723" y="831"/>
                  </a:lnTo>
                  <a:lnTo>
                    <a:pt x="740" y="875"/>
                  </a:lnTo>
                  <a:lnTo>
                    <a:pt x="762" y="900"/>
                  </a:lnTo>
                  <a:lnTo>
                    <a:pt x="748" y="919"/>
                  </a:lnTo>
                  <a:lnTo>
                    <a:pt x="748" y="956"/>
                  </a:lnTo>
                  <a:lnTo>
                    <a:pt x="748" y="956"/>
                  </a:lnTo>
                  <a:close/>
                  <a:moveTo>
                    <a:pt x="811" y="969"/>
                  </a:moveTo>
                  <a:lnTo>
                    <a:pt x="817" y="997"/>
                  </a:lnTo>
                  <a:lnTo>
                    <a:pt x="842" y="1011"/>
                  </a:lnTo>
                  <a:lnTo>
                    <a:pt x="836" y="985"/>
                  </a:lnTo>
                  <a:lnTo>
                    <a:pt x="811" y="969"/>
                  </a:lnTo>
                  <a:lnTo>
                    <a:pt x="811" y="969"/>
                  </a:lnTo>
                  <a:close/>
                  <a:moveTo>
                    <a:pt x="781" y="839"/>
                  </a:moveTo>
                  <a:lnTo>
                    <a:pt x="799" y="884"/>
                  </a:lnTo>
                  <a:lnTo>
                    <a:pt x="793" y="900"/>
                  </a:lnTo>
                  <a:lnTo>
                    <a:pt x="800" y="923"/>
                  </a:lnTo>
                  <a:lnTo>
                    <a:pt x="823" y="901"/>
                  </a:lnTo>
                  <a:lnTo>
                    <a:pt x="827" y="849"/>
                  </a:lnTo>
                  <a:lnTo>
                    <a:pt x="845" y="832"/>
                  </a:lnTo>
                  <a:lnTo>
                    <a:pt x="822" y="815"/>
                  </a:lnTo>
                  <a:lnTo>
                    <a:pt x="781" y="839"/>
                  </a:lnTo>
                  <a:lnTo>
                    <a:pt x="781" y="839"/>
                  </a:lnTo>
                  <a:close/>
                  <a:moveTo>
                    <a:pt x="479" y="1056"/>
                  </a:moveTo>
                  <a:lnTo>
                    <a:pt x="482" y="1080"/>
                  </a:lnTo>
                  <a:lnTo>
                    <a:pt x="524" y="1098"/>
                  </a:lnTo>
                  <a:lnTo>
                    <a:pt x="532" y="1089"/>
                  </a:lnTo>
                  <a:lnTo>
                    <a:pt x="502" y="1056"/>
                  </a:lnTo>
                  <a:lnTo>
                    <a:pt x="479" y="1056"/>
                  </a:lnTo>
                  <a:lnTo>
                    <a:pt x="479" y="1056"/>
                  </a:lnTo>
                  <a:close/>
                  <a:moveTo>
                    <a:pt x="538" y="1130"/>
                  </a:moveTo>
                  <a:lnTo>
                    <a:pt x="545" y="1146"/>
                  </a:lnTo>
                  <a:lnTo>
                    <a:pt x="568" y="1145"/>
                  </a:lnTo>
                  <a:lnTo>
                    <a:pt x="577" y="1186"/>
                  </a:lnTo>
                  <a:lnTo>
                    <a:pt x="600" y="1195"/>
                  </a:lnTo>
                  <a:lnTo>
                    <a:pt x="623" y="1224"/>
                  </a:lnTo>
                  <a:lnTo>
                    <a:pt x="623" y="1277"/>
                  </a:lnTo>
                  <a:lnTo>
                    <a:pt x="650" y="1293"/>
                  </a:lnTo>
                  <a:lnTo>
                    <a:pt x="651" y="1324"/>
                  </a:lnTo>
                  <a:lnTo>
                    <a:pt x="685" y="1364"/>
                  </a:lnTo>
                  <a:lnTo>
                    <a:pt x="712" y="1370"/>
                  </a:lnTo>
                  <a:lnTo>
                    <a:pt x="743" y="1344"/>
                  </a:lnTo>
                  <a:lnTo>
                    <a:pt x="743" y="1316"/>
                  </a:lnTo>
                  <a:lnTo>
                    <a:pt x="760" y="1306"/>
                  </a:lnTo>
                  <a:lnTo>
                    <a:pt x="760" y="1276"/>
                  </a:lnTo>
                  <a:lnTo>
                    <a:pt x="742" y="1250"/>
                  </a:lnTo>
                  <a:lnTo>
                    <a:pt x="754" y="1227"/>
                  </a:lnTo>
                  <a:lnTo>
                    <a:pt x="754" y="1196"/>
                  </a:lnTo>
                  <a:lnTo>
                    <a:pt x="719" y="1182"/>
                  </a:lnTo>
                  <a:lnTo>
                    <a:pt x="649" y="1119"/>
                  </a:lnTo>
                  <a:lnTo>
                    <a:pt x="607" y="1129"/>
                  </a:lnTo>
                  <a:lnTo>
                    <a:pt x="568" y="1115"/>
                  </a:lnTo>
                  <a:lnTo>
                    <a:pt x="538" y="1130"/>
                  </a:lnTo>
                  <a:lnTo>
                    <a:pt x="538" y="1130"/>
                  </a:lnTo>
                  <a:close/>
                  <a:moveTo>
                    <a:pt x="1217" y="1011"/>
                  </a:moveTo>
                  <a:lnTo>
                    <a:pt x="1199" y="1023"/>
                  </a:lnTo>
                  <a:lnTo>
                    <a:pt x="1207" y="1062"/>
                  </a:lnTo>
                  <a:lnTo>
                    <a:pt x="1196" y="1089"/>
                  </a:lnTo>
                  <a:lnTo>
                    <a:pt x="1184" y="1098"/>
                  </a:lnTo>
                  <a:lnTo>
                    <a:pt x="1199" y="1117"/>
                  </a:lnTo>
                  <a:lnTo>
                    <a:pt x="1245" y="1107"/>
                  </a:lnTo>
                  <a:lnTo>
                    <a:pt x="1257" y="1071"/>
                  </a:lnTo>
                  <a:lnTo>
                    <a:pt x="1241" y="1036"/>
                  </a:lnTo>
                  <a:lnTo>
                    <a:pt x="1217" y="1011"/>
                  </a:lnTo>
                  <a:lnTo>
                    <a:pt x="1217" y="1011"/>
                  </a:lnTo>
                  <a:close/>
                  <a:moveTo>
                    <a:pt x="802" y="1151"/>
                  </a:moveTo>
                  <a:lnTo>
                    <a:pt x="842" y="1178"/>
                  </a:lnTo>
                  <a:lnTo>
                    <a:pt x="849" y="1159"/>
                  </a:lnTo>
                  <a:lnTo>
                    <a:pt x="863" y="1141"/>
                  </a:lnTo>
                  <a:lnTo>
                    <a:pt x="846" y="1113"/>
                  </a:lnTo>
                  <a:lnTo>
                    <a:pt x="814" y="1101"/>
                  </a:lnTo>
                  <a:lnTo>
                    <a:pt x="797" y="1126"/>
                  </a:lnTo>
                  <a:lnTo>
                    <a:pt x="802" y="1151"/>
                  </a:lnTo>
                  <a:lnTo>
                    <a:pt x="802" y="1151"/>
                  </a:lnTo>
                  <a:close/>
                  <a:moveTo>
                    <a:pt x="868" y="1280"/>
                  </a:moveTo>
                  <a:lnTo>
                    <a:pt x="855" y="1313"/>
                  </a:lnTo>
                  <a:lnTo>
                    <a:pt x="834" y="1343"/>
                  </a:lnTo>
                  <a:lnTo>
                    <a:pt x="852" y="1387"/>
                  </a:lnTo>
                  <a:lnTo>
                    <a:pt x="873" y="1380"/>
                  </a:lnTo>
                  <a:lnTo>
                    <a:pt x="886" y="1338"/>
                  </a:lnTo>
                  <a:lnTo>
                    <a:pt x="874" y="1307"/>
                  </a:lnTo>
                  <a:lnTo>
                    <a:pt x="882" y="1269"/>
                  </a:lnTo>
                  <a:lnTo>
                    <a:pt x="868" y="1280"/>
                  </a:lnTo>
                  <a:lnTo>
                    <a:pt x="868" y="1280"/>
                  </a:lnTo>
                  <a:close/>
                  <a:moveTo>
                    <a:pt x="949" y="1309"/>
                  </a:moveTo>
                  <a:lnTo>
                    <a:pt x="933" y="1319"/>
                  </a:lnTo>
                  <a:lnTo>
                    <a:pt x="937" y="1340"/>
                  </a:lnTo>
                  <a:lnTo>
                    <a:pt x="970" y="1337"/>
                  </a:lnTo>
                  <a:lnTo>
                    <a:pt x="972" y="1320"/>
                  </a:lnTo>
                  <a:lnTo>
                    <a:pt x="949" y="1309"/>
                  </a:lnTo>
                  <a:lnTo>
                    <a:pt x="949" y="1309"/>
                  </a:lnTo>
                  <a:close/>
                  <a:moveTo>
                    <a:pt x="1055" y="1224"/>
                  </a:moveTo>
                  <a:lnTo>
                    <a:pt x="1021" y="1188"/>
                  </a:lnTo>
                  <a:lnTo>
                    <a:pt x="1007" y="1191"/>
                  </a:lnTo>
                  <a:lnTo>
                    <a:pt x="1007" y="1211"/>
                  </a:lnTo>
                  <a:lnTo>
                    <a:pt x="1051" y="1260"/>
                  </a:lnTo>
                  <a:lnTo>
                    <a:pt x="1060" y="1243"/>
                  </a:lnTo>
                  <a:lnTo>
                    <a:pt x="1055" y="1224"/>
                  </a:lnTo>
                  <a:lnTo>
                    <a:pt x="1055" y="1224"/>
                  </a:lnTo>
                  <a:close/>
                  <a:moveTo>
                    <a:pt x="1119" y="1288"/>
                  </a:moveTo>
                  <a:lnTo>
                    <a:pt x="1129" y="1306"/>
                  </a:lnTo>
                  <a:lnTo>
                    <a:pt x="1156" y="1332"/>
                  </a:lnTo>
                  <a:lnTo>
                    <a:pt x="1172" y="1332"/>
                  </a:lnTo>
                  <a:lnTo>
                    <a:pt x="1143" y="1297"/>
                  </a:lnTo>
                  <a:lnTo>
                    <a:pt x="1119" y="1288"/>
                  </a:lnTo>
                  <a:lnTo>
                    <a:pt x="1119" y="1288"/>
                  </a:lnTo>
                  <a:close/>
                  <a:moveTo>
                    <a:pt x="1063" y="1412"/>
                  </a:moveTo>
                  <a:lnTo>
                    <a:pt x="1091" y="1366"/>
                  </a:lnTo>
                  <a:lnTo>
                    <a:pt x="1116" y="1364"/>
                  </a:lnTo>
                  <a:lnTo>
                    <a:pt x="1153" y="1411"/>
                  </a:lnTo>
                  <a:lnTo>
                    <a:pt x="1195" y="1428"/>
                  </a:lnTo>
                  <a:lnTo>
                    <a:pt x="1222" y="1425"/>
                  </a:lnTo>
                  <a:lnTo>
                    <a:pt x="1222" y="1404"/>
                  </a:lnTo>
                  <a:lnTo>
                    <a:pt x="1201" y="1378"/>
                  </a:lnTo>
                  <a:lnTo>
                    <a:pt x="1149" y="1344"/>
                  </a:lnTo>
                  <a:lnTo>
                    <a:pt x="1126" y="1340"/>
                  </a:lnTo>
                  <a:lnTo>
                    <a:pt x="1097" y="1312"/>
                  </a:lnTo>
                  <a:lnTo>
                    <a:pt x="1084" y="1313"/>
                  </a:lnTo>
                  <a:lnTo>
                    <a:pt x="1087" y="1302"/>
                  </a:lnTo>
                  <a:lnTo>
                    <a:pt x="1063" y="1295"/>
                  </a:lnTo>
                  <a:lnTo>
                    <a:pt x="1065" y="1332"/>
                  </a:lnTo>
                  <a:lnTo>
                    <a:pt x="1071" y="1359"/>
                  </a:lnTo>
                  <a:lnTo>
                    <a:pt x="1057" y="1372"/>
                  </a:lnTo>
                  <a:lnTo>
                    <a:pt x="1055" y="1392"/>
                  </a:lnTo>
                  <a:lnTo>
                    <a:pt x="1063" y="1412"/>
                  </a:lnTo>
                  <a:lnTo>
                    <a:pt x="1063" y="1412"/>
                  </a:lnTo>
                  <a:close/>
                  <a:moveTo>
                    <a:pt x="896" y="1660"/>
                  </a:moveTo>
                  <a:lnTo>
                    <a:pt x="885" y="1675"/>
                  </a:lnTo>
                  <a:lnTo>
                    <a:pt x="869" y="1681"/>
                  </a:lnTo>
                  <a:lnTo>
                    <a:pt x="856" y="1623"/>
                  </a:lnTo>
                  <a:lnTo>
                    <a:pt x="868" y="1582"/>
                  </a:lnTo>
                  <a:lnTo>
                    <a:pt x="867" y="1524"/>
                  </a:lnTo>
                  <a:lnTo>
                    <a:pt x="875" y="1492"/>
                  </a:lnTo>
                  <a:lnTo>
                    <a:pt x="875" y="1459"/>
                  </a:lnTo>
                  <a:lnTo>
                    <a:pt x="858" y="1455"/>
                  </a:lnTo>
                  <a:lnTo>
                    <a:pt x="823" y="1442"/>
                  </a:lnTo>
                  <a:lnTo>
                    <a:pt x="829" y="1421"/>
                  </a:lnTo>
                  <a:lnTo>
                    <a:pt x="865" y="1412"/>
                  </a:lnTo>
                  <a:lnTo>
                    <a:pt x="898" y="1445"/>
                  </a:lnTo>
                  <a:lnTo>
                    <a:pt x="923" y="1455"/>
                  </a:lnTo>
                  <a:lnTo>
                    <a:pt x="917" y="1468"/>
                  </a:lnTo>
                  <a:lnTo>
                    <a:pt x="935" y="1470"/>
                  </a:lnTo>
                  <a:lnTo>
                    <a:pt x="971" y="1468"/>
                  </a:lnTo>
                  <a:lnTo>
                    <a:pt x="995" y="1474"/>
                  </a:lnTo>
                  <a:lnTo>
                    <a:pt x="1015" y="1506"/>
                  </a:lnTo>
                  <a:lnTo>
                    <a:pt x="1038" y="1479"/>
                  </a:lnTo>
                  <a:lnTo>
                    <a:pt x="1059" y="1465"/>
                  </a:lnTo>
                  <a:lnTo>
                    <a:pt x="1074" y="1490"/>
                  </a:lnTo>
                  <a:lnTo>
                    <a:pt x="1068" y="1519"/>
                  </a:lnTo>
                  <a:lnTo>
                    <a:pt x="1049" y="1533"/>
                  </a:lnTo>
                  <a:lnTo>
                    <a:pt x="1033" y="1570"/>
                  </a:lnTo>
                  <a:lnTo>
                    <a:pt x="992" y="1604"/>
                  </a:lnTo>
                  <a:lnTo>
                    <a:pt x="978" y="1627"/>
                  </a:lnTo>
                  <a:lnTo>
                    <a:pt x="960" y="1627"/>
                  </a:lnTo>
                  <a:lnTo>
                    <a:pt x="956" y="1638"/>
                  </a:lnTo>
                  <a:lnTo>
                    <a:pt x="934" y="1637"/>
                  </a:lnTo>
                  <a:lnTo>
                    <a:pt x="896" y="1660"/>
                  </a:lnTo>
                  <a:lnTo>
                    <a:pt x="896" y="1660"/>
                  </a:lnTo>
                  <a:close/>
                  <a:moveTo>
                    <a:pt x="982" y="1638"/>
                  </a:moveTo>
                  <a:lnTo>
                    <a:pt x="953" y="1647"/>
                  </a:lnTo>
                  <a:lnTo>
                    <a:pt x="942" y="1681"/>
                  </a:lnTo>
                  <a:lnTo>
                    <a:pt x="962" y="1698"/>
                  </a:lnTo>
                  <a:lnTo>
                    <a:pt x="992" y="1668"/>
                  </a:lnTo>
                  <a:lnTo>
                    <a:pt x="994" y="1646"/>
                  </a:lnTo>
                  <a:lnTo>
                    <a:pt x="982" y="1638"/>
                  </a:lnTo>
                  <a:lnTo>
                    <a:pt x="982" y="1638"/>
                  </a:lnTo>
                  <a:close/>
                  <a:moveTo>
                    <a:pt x="1271" y="1630"/>
                  </a:moveTo>
                  <a:lnTo>
                    <a:pt x="1269" y="1664"/>
                  </a:lnTo>
                  <a:lnTo>
                    <a:pt x="1258" y="1646"/>
                  </a:lnTo>
                  <a:lnTo>
                    <a:pt x="1271" y="1630"/>
                  </a:lnTo>
                  <a:lnTo>
                    <a:pt x="1271" y="1630"/>
                  </a:lnTo>
                  <a:close/>
                  <a:moveTo>
                    <a:pt x="1120" y="1858"/>
                  </a:moveTo>
                  <a:lnTo>
                    <a:pt x="1146" y="1828"/>
                  </a:lnTo>
                  <a:lnTo>
                    <a:pt x="1159" y="1755"/>
                  </a:lnTo>
                  <a:lnTo>
                    <a:pt x="1206" y="1703"/>
                  </a:lnTo>
                  <a:lnTo>
                    <a:pt x="1214" y="1670"/>
                  </a:lnTo>
                  <a:lnTo>
                    <a:pt x="1210" y="1638"/>
                  </a:lnTo>
                  <a:lnTo>
                    <a:pt x="1222" y="1617"/>
                  </a:lnTo>
                  <a:lnTo>
                    <a:pt x="1220" y="1553"/>
                  </a:lnTo>
                  <a:lnTo>
                    <a:pt x="1202" y="1560"/>
                  </a:lnTo>
                  <a:lnTo>
                    <a:pt x="1191" y="1621"/>
                  </a:lnTo>
                  <a:lnTo>
                    <a:pt x="1159" y="1673"/>
                  </a:lnTo>
                  <a:lnTo>
                    <a:pt x="1155" y="1712"/>
                  </a:lnTo>
                  <a:lnTo>
                    <a:pt x="1140" y="1761"/>
                  </a:lnTo>
                  <a:lnTo>
                    <a:pt x="1114" y="1794"/>
                  </a:lnTo>
                  <a:lnTo>
                    <a:pt x="1113" y="1829"/>
                  </a:lnTo>
                  <a:lnTo>
                    <a:pt x="1120" y="1858"/>
                  </a:lnTo>
                  <a:lnTo>
                    <a:pt x="1120" y="1858"/>
                  </a:lnTo>
                  <a:close/>
                  <a:moveTo>
                    <a:pt x="1085" y="1841"/>
                  </a:moveTo>
                  <a:lnTo>
                    <a:pt x="1080" y="1776"/>
                  </a:lnTo>
                  <a:lnTo>
                    <a:pt x="1101" y="1678"/>
                  </a:lnTo>
                  <a:lnTo>
                    <a:pt x="1132" y="1646"/>
                  </a:lnTo>
                  <a:lnTo>
                    <a:pt x="1133" y="1617"/>
                  </a:lnTo>
                  <a:lnTo>
                    <a:pt x="1107" y="1598"/>
                  </a:lnTo>
                  <a:lnTo>
                    <a:pt x="1091" y="1608"/>
                  </a:lnTo>
                  <a:lnTo>
                    <a:pt x="1069" y="1597"/>
                  </a:lnTo>
                  <a:lnTo>
                    <a:pt x="1042" y="1615"/>
                  </a:lnTo>
                  <a:lnTo>
                    <a:pt x="1042" y="1647"/>
                  </a:lnTo>
                  <a:lnTo>
                    <a:pt x="1022" y="1678"/>
                  </a:lnTo>
                  <a:lnTo>
                    <a:pt x="1028" y="1723"/>
                  </a:lnTo>
                  <a:lnTo>
                    <a:pt x="1009" y="1763"/>
                  </a:lnTo>
                  <a:lnTo>
                    <a:pt x="956" y="1777"/>
                  </a:lnTo>
                  <a:lnTo>
                    <a:pt x="940" y="1797"/>
                  </a:lnTo>
                  <a:lnTo>
                    <a:pt x="951" y="1851"/>
                  </a:lnTo>
                  <a:lnTo>
                    <a:pt x="974" y="1854"/>
                  </a:lnTo>
                  <a:lnTo>
                    <a:pt x="1013" y="1879"/>
                  </a:lnTo>
                  <a:lnTo>
                    <a:pt x="1048" y="1881"/>
                  </a:lnTo>
                  <a:lnTo>
                    <a:pt x="1049" y="1921"/>
                  </a:lnTo>
                  <a:lnTo>
                    <a:pt x="1075" y="1934"/>
                  </a:lnTo>
                  <a:lnTo>
                    <a:pt x="1106" y="1915"/>
                  </a:lnTo>
                  <a:lnTo>
                    <a:pt x="1107" y="1885"/>
                  </a:lnTo>
                  <a:lnTo>
                    <a:pt x="1085" y="1841"/>
                  </a:lnTo>
                  <a:lnTo>
                    <a:pt x="1085" y="1841"/>
                  </a:lnTo>
                  <a:close/>
                  <a:moveTo>
                    <a:pt x="1171" y="1897"/>
                  </a:moveTo>
                  <a:lnTo>
                    <a:pt x="1181" y="1906"/>
                  </a:lnTo>
                  <a:lnTo>
                    <a:pt x="1178" y="1926"/>
                  </a:lnTo>
                  <a:lnTo>
                    <a:pt x="1151" y="1937"/>
                  </a:lnTo>
                  <a:lnTo>
                    <a:pt x="1129" y="1921"/>
                  </a:lnTo>
                  <a:lnTo>
                    <a:pt x="1139" y="1901"/>
                  </a:lnTo>
                  <a:lnTo>
                    <a:pt x="1171" y="1897"/>
                  </a:lnTo>
                  <a:lnTo>
                    <a:pt x="1171" y="1897"/>
                  </a:lnTo>
                  <a:close/>
                  <a:moveTo>
                    <a:pt x="1275" y="1739"/>
                  </a:moveTo>
                  <a:lnTo>
                    <a:pt x="1296" y="1739"/>
                  </a:lnTo>
                  <a:lnTo>
                    <a:pt x="1314" y="1756"/>
                  </a:lnTo>
                  <a:lnTo>
                    <a:pt x="1318" y="1792"/>
                  </a:lnTo>
                  <a:lnTo>
                    <a:pt x="1304" y="1815"/>
                  </a:lnTo>
                  <a:lnTo>
                    <a:pt x="1253" y="1838"/>
                  </a:lnTo>
                  <a:lnTo>
                    <a:pt x="1211" y="1841"/>
                  </a:lnTo>
                  <a:lnTo>
                    <a:pt x="1214" y="1825"/>
                  </a:lnTo>
                  <a:lnTo>
                    <a:pt x="1196" y="1802"/>
                  </a:lnTo>
                  <a:lnTo>
                    <a:pt x="1217" y="1775"/>
                  </a:lnTo>
                  <a:lnTo>
                    <a:pt x="1275" y="1739"/>
                  </a:lnTo>
                  <a:lnTo>
                    <a:pt x="1275" y="1739"/>
                  </a:lnTo>
                  <a:close/>
                  <a:moveTo>
                    <a:pt x="1433" y="1744"/>
                  </a:moveTo>
                  <a:lnTo>
                    <a:pt x="1449" y="1775"/>
                  </a:lnTo>
                  <a:lnTo>
                    <a:pt x="1450" y="1801"/>
                  </a:lnTo>
                  <a:lnTo>
                    <a:pt x="1426" y="1774"/>
                  </a:lnTo>
                  <a:lnTo>
                    <a:pt x="1433" y="1744"/>
                  </a:lnTo>
                  <a:lnTo>
                    <a:pt x="1433" y="1744"/>
                  </a:lnTo>
                  <a:close/>
                  <a:moveTo>
                    <a:pt x="1336" y="1880"/>
                  </a:moveTo>
                  <a:lnTo>
                    <a:pt x="1366" y="1905"/>
                  </a:lnTo>
                  <a:lnTo>
                    <a:pt x="1362" y="1935"/>
                  </a:lnTo>
                  <a:lnTo>
                    <a:pt x="1337" y="1918"/>
                  </a:lnTo>
                  <a:lnTo>
                    <a:pt x="1330" y="1898"/>
                  </a:lnTo>
                  <a:lnTo>
                    <a:pt x="1336" y="1880"/>
                  </a:lnTo>
                  <a:lnTo>
                    <a:pt x="1336" y="1880"/>
                  </a:lnTo>
                  <a:close/>
                  <a:moveTo>
                    <a:pt x="1312" y="1471"/>
                  </a:moveTo>
                  <a:lnTo>
                    <a:pt x="1305" y="1504"/>
                  </a:lnTo>
                  <a:lnTo>
                    <a:pt x="1278" y="1507"/>
                  </a:lnTo>
                  <a:lnTo>
                    <a:pt x="1254" y="1490"/>
                  </a:lnTo>
                  <a:lnTo>
                    <a:pt x="1272" y="1476"/>
                  </a:lnTo>
                  <a:lnTo>
                    <a:pt x="1312" y="1471"/>
                  </a:lnTo>
                  <a:lnTo>
                    <a:pt x="1312" y="1471"/>
                  </a:lnTo>
                  <a:close/>
                  <a:moveTo>
                    <a:pt x="1384" y="1519"/>
                  </a:moveTo>
                  <a:lnTo>
                    <a:pt x="1412" y="1536"/>
                  </a:lnTo>
                  <a:lnTo>
                    <a:pt x="1422" y="1560"/>
                  </a:lnTo>
                  <a:lnTo>
                    <a:pt x="1473" y="1563"/>
                  </a:lnTo>
                  <a:lnTo>
                    <a:pt x="1483" y="1568"/>
                  </a:lnTo>
                  <a:lnTo>
                    <a:pt x="1490" y="1560"/>
                  </a:lnTo>
                  <a:lnTo>
                    <a:pt x="1509" y="1567"/>
                  </a:lnTo>
                  <a:lnTo>
                    <a:pt x="1492" y="1546"/>
                  </a:lnTo>
                  <a:lnTo>
                    <a:pt x="1482" y="1516"/>
                  </a:lnTo>
                  <a:lnTo>
                    <a:pt x="1463" y="1499"/>
                  </a:lnTo>
                  <a:lnTo>
                    <a:pt x="1466" y="1450"/>
                  </a:lnTo>
                  <a:lnTo>
                    <a:pt x="1459" y="1389"/>
                  </a:lnTo>
                  <a:lnTo>
                    <a:pt x="1463" y="1371"/>
                  </a:lnTo>
                  <a:lnTo>
                    <a:pt x="1449" y="1360"/>
                  </a:lnTo>
                  <a:lnTo>
                    <a:pt x="1420" y="1321"/>
                  </a:lnTo>
                  <a:lnTo>
                    <a:pt x="1403" y="1289"/>
                  </a:lnTo>
                  <a:lnTo>
                    <a:pt x="1382" y="1287"/>
                  </a:lnTo>
                  <a:lnTo>
                    <a:pt x="1371" y="1293"/>
                  </a:lnTo>
                  <a:lnTo>
                    <a:pt x="1356" y="1285"/>
                  </a:lnTo>
                  <a:lnTo>
                    <a:pt x="1337" y="1288"/>
                  </a:lnTo>
                  <a:lnTo>
                    <a:pt x="1326" y="1301"/>
                  </a:lnTo>
                  <a:lnTo>
                    <a:pt x="1292" y="1300"/>
                  </a:lnTo>
                  <a:lnTo>
                    <a:pt x="1264" y="1301"/>
                  </a:lnTo>
                  <a:lnTo>
                    <a:pt x="1250" y="1293"/>
                  </a:lnTo>
                  <a:lnTo>
                    <a:pt x="1250" y="1316"/>
                  </a:lnTo>
                  <a:lnTo>
                    <a:pt x="1275" y="1371"/>
                  </a:lnTo>
                  <a:lnTo>
                    <a:pt x="1320" y="1406"/>
                  </a:lnTo>
                  <a:lnTo>
                    <a:pt x="1359" y="1451"/>
                  </a:lnTo>
                  <a:lnTo>
                    <a:pt x="1375" y="1462"/>
                  </a:lnTo>
                  <a:lnTo>
                    <a:pt x="1371" y="1477"/>
                  </a:lnTo>
                  <a:lnTo>
                    <a:pt x="1355" y="1499"/>
                  </a:lnTo>
                  <a:lnTo>
                    <a:pt x="1349" y="1507"/>
                  </a:lnTo>
                  <a:lnTo>
                    <a:pt x="1366" y="1501"/>
                  </a:lnTo>
                  <a:lnTo>
                    <a:pt x="1372" y="1510"/>
                  </a:lnTo>
                  <a:lnTo>
                    <a:pt x="1384" y="1519"/>
                  </a:lnTo>
                  <a:lnTo>
                    <a:pt x="1384" y="1519"/>
                  </a:lnTo>
                  <a:close/>
                  <a:moveTo>
                    <a:pt x="1356" y="1524"/>
                  </a:moveTo>
                  <a:lnTo>
                    <a:pt x="1321" y="1536"/>
                  </a:lnTo>
                  <a:lnTo>
                    <a:pt x="1290" y="1523"/>
                  </a:lnTo>
                  <a:lnTo>
                    <a:pt x="1266" y="1523"/>
                  </a:lnTo>
                  <a:lnTo>
                    <a:pt x="1280" y="1556"/>
                  </a:lnTo>
                  <a:lnTo>
                    <a:pt x="1281" y="1591"/>
                  </a:lnTo>
                  <a:lnTo>
                    <a:pt x="1301" y="1611"/>
                  </a:lnTo>
                  <a:lnTo>
                    <a:pt x="1318" y="1594"/>
                  </a:lnTo>
                  <a:lnTo>
                    <a:pt x="1338" y="1612"/>
                  </a:lnTo>
                  <a:lnTo>
                    <a:pt x="1335" y="1657"/>
                  </a:lnTo>
                  <a:lnTo>
                    <a:pt x="1351" y="1688"/>
                  </a:lnTo>
                  <a:lnTo>
                    <a:pt x="1357" y="1738"/>
                  </a:lnTo>
                  <a:lnTo>
                    <a:pt x="1384" y="1757"/>
                  </a:lnTo>
                  <a:lnTo>
                    <a:pt x="1387" y="1710"/>
                  </a:lnTo>
                  <a:lnTo>
                    <a:pt x="1406" y="1734"/>
                  </a:lnTo>
                  <a:lnTo>
                    <a:pt x="1436" y="1726"/>
                  </a:lnTo>
                  <a:lnTo>
                    <a:pt x="1439" y="1701"/>
                  </a:lnTo>
                  <a:lnTo>
                    <a:pt x="1409" y="1649"/>
                  </a:lnTo>
                  <a:lnTo>
                    <a:pt x="1386" y="1633"/>
                  </a:lnTo>
                  <a:lnTo>
                    <a:pt x="1380" y="1581"/>
                  </a:lnTo>
                  <a:lnTo>
                    <a:pt x="1362" y="1538"/>
                  </a:lnTo>
                  <a:lnTo>
                    <a:pt x="1356" y="1524"/>
                  </a:lnTo>
                  <a:lnTo>
                    <a:pt x="1356" y="1524"/>
                  </a:lnTo>
                  <a:close/>
                  <a:moveTo>
                    <a:pt x="1523" y="1609"/>
                  </a:moveTo>
                  <a:lnTo>
                    <a:pt x="1538" y="1604"/>
                  </a:lnTo>
                  <a:lnTo>
                    <a:pt x="1529" y="1594"/>
                  </a:lnTo>
                  <a:lnTo>
                    <a:pt x="1516" y="1595"/>
                  </a:lnTo>
                  <a:lnTo>
                    <a:pt x="1523" y="1609"/>
                  </a:lnTo>
                  <a:lnTo>
                    <a:pt x="1523" y="1609"/>
                  </a:lnTo>
                  <a:close/>
                  <a:moveTo>
                    <a:pt x="1528" y="1641"/>
                  </a:moveTo>
                  <a:lnTo>
                    <a:pt x="1508" y="1628"/>
                  </a:lnTo>
                  <a:lnTo>
                    <a:pt x="1509" y="1647"/>
                  </a:lnTo>
                  <a:lnTo>
                    <a:pt x="1520" y="1655"/>
                  </a:lnTo>
                  <a:lnTo>
                    <a:pt x="1528" y="1641"/>
                  </a:lnTo>
                  <a:lnTo>
                    <a:pt x="1528" y="1641"/>
                  </a:lnTo>
                  <a:close/>
                  <a:moveTo>
                    <a:pt x="1522" y="1807"/>
                  </a:moveTo>
                  <a:lnTo>
                    <a:pt x="1530" y="1768"/>
                  </a:lnTo>
                  <a:lnTo>
                    <a:pt x="1508" y="1740"/>
                  </a:lnTo>
                  <a:lnTo>
                    <a:pt x="1507" y="1708"/>
                  </a:lnTo>
                  <a:lnTo>
                    <a:pt x="1519" y="1700"/>
                  </a:lnTo>
                  <a:lnTo>
                    <a:pt x="1511" y="1680"/>
                  </a:lnTo>
                  <a:lnTo>
                    <a:pt x="1493" y="1688"/>
                  </a:lnTo>
                  <a:lnTo>
                    <a:pt x="1487" y="1725"/>
                  </a:lnTo>
                  <a:lnTo>
                    <a:pt x="1507" y="1767"/>
                  </a:lnTo>
                  <a:lnTo>
                    <a:pt x="1501" y="1789"/>
                  </a:lnTo>
                  <a:lnTo>
                    <a:pt x="1509" y="1804"/>
                  </a:lnTo>
                  <a:lnTo>
                    <a:pt x="1522" y="1807"/>
                  </a:lnTo>
                  <a:lnTo>
                    <a:pt x="1522" y="1807"/>
                  </a:lnTo>
                  <a:close/>
                  <a:moveTo>
                    <a:pt x="1560" y="1818"/>
                  </a:moveTo>
                  <a:lnTo>
                    <a:pt x="1556" y="1837"/>
                  </a:lnTo>
                  <a:lnTo>
                    <a:pt x="1570" y="1854"/>
                  </a:lnTo>
                  <a:lnTo>
                    <a:pt x="1576" y="1832"/>
                  </a:lnTo>
                  <a:lnTo>
                    <a:pt x="1560" y="1818"/>
                  </a:lnTo>
                  <a:lnTo>
                    <a:pt x="1560" y="1818"/>
                  </a:lnTo>
                  <a:close/>
                  <a:moveTo>
                    <a:pt x="1584" y="1742"/>
                  </a:moveTo>
                  <a:lnTo>
                    <a:pt x="1578" y="1780"/>
                  </a:lnTo>
                  <a:lnTo>
                    <a:pt x="1571" y="1793"/>
                  </a:lnTo>
                  <a:lnTo>
                    <a:pt x="1589" y="1815"/>
                  </a:lnTo>
                  <a:lnTo>
                    <a:pt x="1612" y="1806"/>
                  </a:lnTo>
                  <a:lnTo>
                    <a:pt x="1600" y="1774"/>
                  </a:lnTo>
                  <a:lnTo>
                    <a:pt x="1584" y="1742"/>
                  </a:lnTo>
                  <a:lnTo>
                    <a:pt x="1584" y="1742"/>
                  </a:lnTo>
                  <a:close/>
                  <a:moveTo>
                    <a:pt x="917" y="2341"/>
                  </a:moveTo>
                  <a:lnTo>
                    <a:pt x="882" y="2303"/>
                  </a:lnTo>
                  <a:lnTo>
                    <a:pt x="904" y="2255"/>
                  </a:lnTo>
                  <a:lnTo>
                    <a:pt x="915" y="2205"/>
                  </a:lnTo>
                  <a:lnTo>
                    <a:pt x="903" y="2181"/>
                  </a:lnTo>
                  <a:lnTo>
                    <a:pt x="934" y="2144"/>
                  </a:lnTo>
                  <a:lnTo>
                    <a:pt x="968" y="2135"/>
                  </a:lnTo>
                  <a:lnTo>
                    <a:pt x="993" y="2111"/>
                  </a:lnTo>
                  <a:lnTo>
                    <a:pt x="1025" y="2121"/>
                  </a:lnTo>
                  <a:lnTo>
                    <a:pt x="1072" y="2111"/>
                  </a:lnTo>
                  <a:lnTo>
                    <a:pt x="1058" y="2082"/>
                  </a:lnTo>
                  <a:lnTo>
                    <a:pt x="1074" y="2051"/>
                  </a:lnTo>
                  <a:lnTo>
                    <a:pt x="1113" y="2035"/>
                  </a:lnTo>
                  <a:lnTo>
                    <a:pt x="1133" y="2005"/>
                  </a:lnTo>
                  <a:lnTo>
                    <a:pt x="1160" y="2002"/>
                  </a:lnTo>
                  <a:lnTo>
                    <a:pt x="1206" y="2041"/>
                  </a:lnTo>
                  <a:lnTo>
                    <a:pt x="1208" y="2097"/>
                  </a:lnTo>
                  <a:lnTo>
                    <a:pt x="1173" y="2151"/>
                  </a:lnTo>
                  <a:lnTo>
                    <a:pt x="1203" y="2121"/>
                  </a:lnTo>
                  <a:lnTo>
                    <a:pt x="1235" y="2113"/>
                  </a:lnTo>
                  <a:lnTo>
                    <a:pt x="1274" y="2092"/>
                  </a:lnTo>
                  <a:lnTo>
                    <a:pt x="1293" y="2035"/>
                  </a:lnTo>
                  <a:lnTo>
                    <a:pt x="1329" y="2019"/>
                  </a:lnTo>
                  <a:lnTo>
                    <a:pt x="1346" y="2057"/>
                  </a:lnTo>
                  <a:lnTo>
                    <a:pt x="1367" y="2048"/>
                  </a:lnTo>
                  <a:lnTo>
                    <a:pt x="1371" y="2020"/>
                  </a:lnTo>
                  <a:lnTo>
                    <a:pt x="1358" y="2011"/>
                  </a:lnTo>
                  <a:lnTo>
                    <a:pt x="1375" y="1944"/>
                  </a:lnTo>
                  <a:lnTo>
                    <a:pt x="1411" y="1959"/>
                  </a:lnTo>
                  <a:lnTo>
                    <a:pt x="1433" y="1975"/>
                  </a:lnTo>
                  <a:lnTo>
                    <a:pt x="1441" y="1959"/>
                  </a:lnTo>
                  <a:lnTo>
                    <a:pt x="1441" y="1914"/>
                  </a:lnTo>
                  <a:lnTo>
                    <a:pt x="1453" y="1912"/>
                  </a:lnTo>
                  <a:lnTo>
                    <a:pt x="1479" y="1941"/>
                  </a:lnTo>
                  <a:lnTo>
                    <a:pt x="1481" y="1914"/>
                  </a:lnTo>
                  <a:lnTo>
                    <a:pt x="1466" y="1848"/>
                  </a:lnTo>
                  <a:lnTo>
                    <a:pt x="1467" y="1810"/>
                  </a:lnTo>
                  <a:lnTo>
                    <a:pt x="1494" y="1816"/>
                  </a:lnTo>
                  <a:lnTo>
                    <a:pt x="1506" y="1814"/>
                  </a:lnTo>
                  <a:lnTo>
                    <a:pt x="1513" y="1841"/>
                  </a:lnTo>
                  <a:lnTo>
                    <a:pt x="1559" y="1880"/>
                  </a:lnTo>
                  <a:lnTo>
                    <a:pt x="1593" y="1913"/>
                  </a:lnTo>
                  <a:lnTo>
                    <a:pt x="1615" y="1894"/>
                  </a:lnTo>
                  <a:lnTo>
                    <a:pt x="1613" y="1920"/>
                  </a:lnTo>
                  <a:lnTo>
                    <a:pt x="1638" y="1957"/>
                  </a:lnTo>
                  <a:lnTo>
                    <a:pt x="1638" y="2000"/>
                  </a:lnTo>
                  <a:lnTo>
                    <a:pt x="1615" y="1996"/>
                  </a:lnTo>
                  <a:lnTo>
                    <a:pt x="1610" y="2014"/>
                  </a:lnTo>
                  <a:lnTo>
                    <a:pt x="1630" y="2039"/>
                  </a:lnTo>
                  <a:lnTo>
                    <a:pt x="1643" y="2041"/>
                  </a:lnTo>
                  <a:lnTo>
                    <a:pt x="1641" y="2061"/>
                  </a:lnTo>
                  <a:lnTo>
                    <a:pt x="1642" y="2102"/>
                  </a:lnTo>
                  <a:lnTo>
                    <a:pt x="1655" y="2082"/>
                  </a:lnTo>
                  <a:lnTo>
                    <a:pt x="1660" y="2122"/>
                  </a:lnTo>
                  <a:lnTo>
                    <a:pt x="1660" y="2160"/>
                  </a:lnTo>
                  <a:lnTo>
                    <a:pt x="1678" y="2189"/>
                  </a:lnTo>
                  <a:lnTo>
                    <a:pt x="1698" y="2221"/>
                  </a:lnTo>
                  <a:lnTo>
                    <a:pt x="1704" y="2276"/>
                  </a:lnTo>
                  <a:lnTo>
                    <a:pt x="1686" y="2321"/>
                  </a:lnTo>
                  <a:lnTo>
                    <a:pt x="1672" y="2320"/>
                  </a:lnTo>
                  <a:lnTo>
                    <a:pt x="1673" y="2341"/>
                  </a:lnTo>
                  <a:lnTo>
                    <a:pt x="1662" y="2319"/>
                  </a:lnTo>
                  <a:lnTo>
                    <a:pt x="1642" y="2322"/>
                  </a:lnTo>
                  <a:lnTo>
                    <a:pt x="1636" y="2343"/>
                  </a:lnTo>
                  <a:lnTo>
                    <a:pt x="1648" y="2392"/>
                  </a:lnTo>
                  <a:lnTo>
                    <a:pt x="1644" y="2430"/>
                  </a:lnTo>
                  <a:lnTo>
                    <a:pt x="1643" y="2455"/>
                  </a:lnTo>
                  <a:lnTo>
                    <a:pt x="1632" y="2431"/>
                  </a:lnTo>
                  <a:lnTo>
                    <a:pt x="1617" y="2379"/>
                  </a:lnTo>
                  <a:lnTo>
                    <a:pt x="1618" y="2348"/>
                  </a:lnTo>
                  <a:lnTo>
                    <a:pt x="1601" y="2322"/>
                  </a:lnTo>
                  <a:lnTo>
                    <a:pt x="1593" y="2289"/>
                  </a:lnTo>
                  <a:lnTo>
                    <a:pt x="1569" y="2255"/>
                  </a:lnTo>
                  <a:lnTo>
                    <a:pt x="1547" y="2268"/>
                  </a:lnTo>
                  <a:lnTo>
                    <a:pt x="1505" y="2341"/>
                  </a:lnTo>
                  <a:lnTo>
                    <a:pt x="1497" y="2369"/>
                  </a:lnTo>
                  <a:lnTo>
                    <a:pt x="1527" y="2391"/>
                  </a:lnTo>
                  <a:lnTo>
                    <a:pt x="1546" y="2437"/>
                  </a:lnTo>
                  <a:lnTo>
                    <a:pt x="1561" y="2458"/>
                  </a:lnTo>
                  <a:lnTo>
                    <a:pt x="1559" y="2493"/>
                  </a:lnTo>
                  <a:lnTo>
                    <a:pt x="1512" y="2554"/>
                  </a:lnTo>
                  <a:lnTo>
                    <a:pt x="1488" y="2571"/>
                  </a:lnTo>
                  <a:lnTo>
                    <a:pt x="1478" y="2558"/>
                  </a:lnTo>
                  <a:lnTo>
                    <a:pt x="1467" y="2526"/>
                  </a:lnTo>
                  <a:lnTo>
                    <a:pt x="1479" y="2505"/>
                  </a:lnTo>
                  <a:lnTo>
                    <a:pt x="1468" y="2492"/>
                  </a:lnTo>
                  <a:lnTo>
                    <a:pt x="1450" y="2504"/>
                  </a:lnTo>
                  <a:lnTo>
                    <a:pt x="1446" y="2523"/>
                  </a:lnTo>
                  <a:lnTo>
                    <a:pt x="1418" y="2539"/>
                  </a:lnTo>
                  <a:lnTo>
                    <a:pt x="1383" y="2525"/>
                  </a:lnTo>
                  <a:lnTo>
                    <a:pt x="1353" y="2497"/>
                  </a:lnTo>
                  <a:lnTo>
                    <a:pt x="1314" y="2497"/>
                  </a:lnTo>
                  <a:lnTo>
                    <a:pt x="1283" y="2460"/>
                  </a:lnTo>
                  <a:lnTo>
                    <a:pt x="1277" y="2431"/>
                  </a:lnTo>
                  <a:lnTo>
                    <a:pt x="1253" y="2400"/>
                  </a:lnTo>
                  <a:lnTo>
                    <a:pt x="1260" y="2378"/>
                  </a:lnTo>
                  <a:lnTo>
                    <a:pt x="1257" y="2351"/>
                  </a:lnTo>
                  <a:lnTo>
                    <a:pt x="1240" y="2333"/>
                  </a:lnTo>
                  <a:lnTo>
                    <a:pt x="1256" y="2312"/>
                  </a:lnTo>
                  <a:lnTo>
                    <a:pt x="1254" y="2295"/>
                  </a:lnTo>
                  <a:lnTo>
                    <a:pt x="1268" y="2288"/>
                  </a:lnTo>
                  <a:lnTo>
                    <a:pt x="1298" y="2299"/>
                  </a:lnTo>
                  <a:lnTo>
                    <a:pt x="1270" y="2272"/>
                  </a:lnTo>
                  <a:lnTo>
                    <a:pt x="1263" y="2243"/>
                  </a:lnTo>
                  <a:lnTo>
                    <a:pt x="1231" y="2217"/>
                  </a:lnTo>
                  <a:lnTo>
                    <a:pt x="1202" y="2210"/>
                  </a:lnTo>
                  <a:lnTo>
                    <a:pt x="1171" y="2182"/>
                  </a:lnTo>
                  <a:lnTo>
                    <a:pt x="1154" y="2182"/>
                  </a:lnTo>
                  <a:lnTo>
                    <a:pt x="1141" y="2196"/>
                  </a:lnTo>
                  <a:lnTo>
                    <a:pt x="1148" y="2211"/>
                  </a:lnTo>
                  <a:lnTo>
                    <a:pt x="1137" y="2227"/>
                  </a:lnTo>
                  <a:lnTo>
                    <a:pt x="1154" y="2254"/>
                  </a:lnTo>
                  <a:lnTo>
                    <a:pt x="1141" y="2252"/>
                  </a:lnTo>
                  <a:lnTo>
                    <a:pt x="1114" y="2231"/>
                  </a:lnTo>
                  <a:lnTo>
                    <a:pt x="1096" y="2233"/>
                  </a:lnTo>
                  <a:lnTo>
                    <a:pt x="1105" y="2212"/>
                  </a:lnTo>
                  <a:lnTo>
                    <a:pt x="1087" y="2206"/>
                  </a:lnTo>
                  <a:lnTo>
                    <a:pt x="1074" y="2217"/>
                  </a:lnTo>
                  <a:lnTo>
                    <a:pt x="1072" y="2247"/>
                  </a:lnTo>
                  <a:lnTo>
                    <a:pt x="1055" y="2237"/>
                  </a:lnTo>
                  <a:lnTo>
                    <a:pt x="1039" y="2245"/>
                  </a:lnTo>
                  <a:lnTo>
                    <a:pt x="1029" y="2236"/>
                  </a:lnTo>
                  <a:lnTo>
                    <a:pt x="1036" y="2200"/>
                  </a:lnTo>
                  <a:lnTo>
                    <a:pt x="1013" y="2179"/>
                  </a:lnTo>
                  <a:lnTo>
                    <a:pt x="995" y="2188"/>
                  </a:lnTo>
                  <a:lnTo>
                    <a:pt x="976" y="2230"/>
                  </a:lnTo>
                  <a:lnTo>
                    <a:pt x="957" y="2247"/>
                  </a:lnTo>
                  <a:lnTo>
                    <a:pt x="931" y="2318"/>
                  </a:lnTo>
                  <a:lnTo>
                    <a:pt x="917" y="2341"/>
                  </a:lnTo>
                  <a:lnTo>
                    <a:pt x="917" y="2341"/>
                  </a:lnTo>
                  <a:close/>
                  <a:moveTo>
                    <a:pt x="864" y="2384"/>
                  </a:moveTo>
                  <a:lnTo>
                    <a:pt x="865" y="2401"/>
                  </a:lnTo>
                  <a:lnTo>
                    <a:pt x="886" y="2431"/>
                  </a:lnTo>
                  <a:lnTo>
                    <a:pt x="905" y="2438"/>
                  </a:lnTo>
                  <a:lnTo>
                    <a:pt x="949" y="2399"/>
                  </a:lnTo>
                  <a:lnTo>
                    <a:pt x="952" y="2386"/>
                  </a:lnTo>
                  <a:lnTo>
                    <a:pt x="932" y="2380"/>
                  </a:lnTo>
                  <a:lnTo>
                    <a:pt x="912" y="2367"/>
                  </a:lnTo>
                  <a:lnTo>
                    <a:pt x="894" y="2382"/>
                  </a:lnTo>
                  <a:lnTo>
                    <a:pt x="864" y="2384"/>
                  </a:lnTo>
                  <a:lnTo>
                    <a:pt x="864" y="2384"/>
                  </a:lnTo>
                  <a:close/>
                  <a:moveTo>
                    <a:pt x="474" y="1397"/>
                  </a:moveTo>
                  <a:lnTo>
                    <a:pt x="458" y="1380"/>
                  </a:lnTo>
                  <a:lnTo>
                    <a:pt x="446" y="1354"/>
                  </a:lnTo>
                  <a:lnTo>
                    <a:pt x="457" y="1340"/>
                  </a:lnTo>
                  <a:lnTo>
                    <a:pt x="485" y="1344"/>
                  </a:lnTo>
                  <a:lnTo>
                    <a:pt x="505" y="1367"/>
                  </a:lnTo>
                  <a:lnTo>
                    <a:pt x="540" y="1375"/>
                  </a:lnTo>
                  <a:lnTo>
                    <a:pt x="547" y="1392"/>
                  </a:lnTo>
                  <a:lnTo>
                    <a:pt x="532" y="1410"/>
                  </a:lnTo>
                  <a:lnTo>
                    <a:pt x="510" y="1400"/>
                  </a:lnTo>
                  <a:lnTo>
                    <a:pt x="474" y="1397"/>
                  </a:lnTo>
                  <a:lnTo>
                    <a:pt x="474" y="1397"/>
                  </a:lnTo>
                  <a:close/>
                  <a:moveTo>
                    <a:pt x="452" y="1413"/>
                  </a:moveTo>
                  <a:lnTo>
                    <a:pt x="487" y="1423"/>
                  </a:lnTo>
                  <a:lnTo>
                    <a:pt x="499" y="1448"/>
                  </a:lnTo>
                  <a:lnTo>
                    <a:pt x="485" y="1457"/>
                  </a:lnTo>
                  <a:lnTo>
                    <a:pt x="474" y="1472"/>
                  </a:lnTo>
                  <a:lnTo>
                    <a:pt x="458" y="1472"/>
                  </a:lnTo>
                  <a:lnTo>
                    <a:pt x="449" y="1433"/>
                  </a:lnTo>
                  <a:lnTo>
                    <a:pt x="452" y="1413"/>
                  </a:lnTo>
                  <a:lnTo>
                    <a:pt x="452" y="1413"/>
                  </a:lnTo>
                  <a:close/>
                  <a:moveTo>
                    <a:pt x="474" y="1672"/>
                  </a:moveTo>
                  <a:lnTo>
                    <a:pt x="487" y="1661"/>
                  </a:lnTo>
                  <a:lnTo>
                    <a:pt x="492" y="1647"/>
                  </a:lnTo>
                  <a:lnTo>
                    <a:pt x="503" y="1663"/>
                  </a:lnTo>
                  <a:lnTo>
                    <a:pt x="516" y="1674"/>
                  </a:lnTo>
                  <a:lnTo>
                    <a:pt x="515" y="1693"/>
                  </a:lnTo>
                  <a:lnTo>
                    <a:pt x="489" y="1694"/>
                  </a:lnTo>
                  <a:lnTo>
                    <a:pt x="466" y="1692"/>
                  </a:lnTo>
                  <a:lnTo>
                    <a:pt x="474" y="1672"/>
                  </a:lnTo>
                  <a:lnTo>
                    <a:pt x="474" y="1672"/>
                  </a:lnTo>
                  <a:close/>
                  <a:moveTo>
                    <a:pt x="57" y="2052"/>
                  </a:moveTo>
                  <a:lnTo>
                    <a:pt x="90" y="2026"/>
                  </a:lnTo>
                  <a:lnTo>
                    <a:pt x="112" y="2022"/>
                  </a:lnTo>
                  <a:lnTo>
                    <a:pt x="135" y="1999"/>
                  </a:lnTo>
                  <a:lnTo>
                    <a:pt x="172" y="1985"/>
                  </a:lnTo>
                  <a:lnTo>
                    <a:pt x="210" y="1927"/>
                  </a:lnTo>
                  <a:lnTo>
                    <a:pt x="249" y="1913"/>
                  </a:lnTo>
                  <a:lnTo>
                    <a:pt x="276" y="1890"/>
                  </a:lnTo>
                  <a:lnTo>
                    <a:pt x="279" y="1872"/>
                  </a:lnTo>
                  <a:lnTo>
                    <a:pt x="302" y="1844"/>
                  </a:lnTo>
                  <a:lnTo>
                    <a:pt x="302" y="1793"/>
                  </a:lnTo>
                  <a:lnTo>
                    <a:pt x="322" y="1769"/>
                  </a:lnTo>
                  <a:lnTo>
                    <a:pt x="373" y="1765"/>
                  </a:lnTo>
                  <a:lnTo>
                    <a:pt x="385" y="1731"/>
                  </a:lnTo>
                  <a:lnTo>
                    <a:pt x="410" y="1706"/>
                  </a:lnTo>
                  <a:lnTo>
                    <a:pt x="438" y="1702"/>
                  </a:lnTo>
                  <a:lnTo>
                    <a:pt x="452" y="1673"/>
                  </a:lnTo>
                  <a:lnTo>
                    <a:pt x="434" y="1631"/>
                  </a:lnTo>
                  <a:lnTo>
                    <a:pt x="409" y="1600"/>
                  </a:lnTo>
                  <a:lnTo>
                    <a:pt x="412" y="1568"/>
                  </a:lnTo>
                  <a:lnTo>
                    <a:pt x="408" y="1519"/>
                  </a:lnTo>
                  <a:lnTo>
                    <a:pt x="393" y="1525"/>
                  </a:lnTo>
                  <a:lnTo>
                    <a:pt x="385" y="1578"/>
                  </a:lnTo>
                  <a:lnTo>
                    <a:pt x="391" y="1628"/>
                  </a:lnTo>
                  <a:lnTo>
                    <a:pt x="365" y="1611"/>
                  </a:lnTo>
                  <a:lnTo>
                    <a:pt x="385" y="1645"/>
                  </a:lnTo>
                  <a:lnTo>
                    <a:pt x="384" y="1670"/>
                  </a:lnTo>
                  <a:lnTo>
                    <a:pt x="357" y="1703"/>
                  </a:lnTo>
                  <a:lnTo>
                    <a:pt x="334" y="1700"/>
                  </a:lnTo>
                  <a:lnTo>
                    <a:pt x="303" y="1735"/>
                  </a:lnTo>
                  <a:lnTo>
                    <a:pt x="301" y="1761"/>
                  </a:lnTo>
                  <a:lnTo>
                    <a:pt x="266" y="1782"/>
                  </a:lnTo>
                  <a:lnTo>
                    <a:pt x="231" y="1854"/>
                  </a:lnTo>
                  <a:lnTo>
                    <a:pt x="182" y="1902"/>
                  </a:lnTo>
                  <a:lnTo>
                    <a:pt x="155" y="1906"/>
                  </a:lnTo>
                  <a:lnTo>
                    <a:pt x="131" y="1952"/>
                  </a:lnTo>
                  <a:lnTo>
                    <a:pt x="111" y="1959"/>
                  </a:lnTo>
                  <a:lnTo>
                    <a:pt x="62" y="2023"/>
                  </a:lnTo>
                  <a:lnTo>
                    <a:pt x="53" y="2041"/>
                  </a:lnTo>
                  <a:lnTo>
                    <a:pt x="57" y="2052"/>
                  </a:lnTo>
                  <a:lnTo>
                    <a:pt x="57" y="2052"/>
                  </a:lnTo>
                  <a:close/>
                  <a:moveTo>
                    <a:pt x="63" y="2071"/>
                  </a:moveTo>
                  <a:lnTo>
                    <a:pt x="45" y="2087"/>
                  </a:lnTo>
                  <a:lnTo>
                    <a:pt x="61" y="2085"/>
                  </a:lnTo>
                  <a:lnTo>
                    <a:pt x="63" y="2071"/>
                  </a:lnTo>
                  <a:lnTo>
                    <a:pt x="63" y="2071"/>
                  </a:lnTo>
                  <a:close/>
                  <a:moveTo>
                    <a:pt x="79" y="2076"/>
                  </a:moveTo>
                  <a:lnTo>
                    <a:pt x="69" y="2088"/>
                  </a:lnTo>
                  <a:lnTo>
                    <a:pt x="86" y="2097"/>
                  </a:lnTo>
                  <a:lnTo>
                    <a:pt x="79" y="2076"/>
                  </a:lnTo>
                  <a:lnTo>
                    <a:pt x="79" y="2076"/>
                  </a:lnTo>
                  <a:close/>
                  <a:moveTo>
                    <a:pt x="31" y="2116"/>
                  </a:moveTo>
                  <a:lnTo>
                    <a:pt x="1" y="2127"/>
                  </a:lnTo>
                  <a:lnTo>
                    <a:pt x="0" y="2151"/>
                  </a:lnTo>
                  <a:lnTo>
                    <a:pt x="20" y="2183"/>
                  </a:lnTo>
                  <a:lnTo>
                    <a:pt x="36" y="2183"/>
                  </a:lnTo>
                  <a:lnTo>
                    <a:pt x="37" y="2139"/>
                  </a:lnTo>
                  <a:lnTo>
                    <a:pt x="42" y="2125"/>
                  </a:lnTo>
                  <a:lnTo>
                    <a:pt x="31" y="211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17"/>
            <p:cNvSpPr/>
            <p:nvPr/>
          </p:nvSpPr>
          <p:spPr>
            <a:xfrm>
              <a:off x="2880689" y="4293268"/>
              <a:ext cx="1280731" cy="506577"/>
            </a:xfrm>
            <a:custGeom>
              <a:rect b="b" l="l" r="r" t="t"/>
              <a:pathLst>
                <a:path extrusionOk="0" h="3121" w="7884">
                  <a:moveTo>
                    <a:pt x="7884" y="1637"/>
                  </a:moveTo>
                  <a:lnTo>
                    <a:pt x="7862" y="2280"/>
                  </a:lnTo>
                  <a:lnTo>
                    <a:pt x="7853" y="2328"/>
                  </a:lnTo>
                  <a:lnTo>
                    <a:pt x="7852" y="2356"/>
                  </a:lnTo>
                  <a:lnTo>
                    <a:pt x="7859" y="2370"/>
                  </a:lnTo>
                  <a:lnTo>
                    <a:pt x="7846" y="2786"/>
                  </a:lnTo>
                  <a:lnTo>
                    <a:pt x="7835" y="2786"/>
                  </a:lnTo>
                  <a:lnTo>
                    <a:pt x="7793" y="2771"/>
                  </a:lnTo>
                  <a:lnTo>
                    <a:pt x="7746" y="2720"/>
                  </a:lnTo>
                  <a:lnTo>
                    <a:pt x="7735" y="2695"/>
                  </a:lnTo>
                  <a:lnTo>
                    <a:pt x="7736" y="2684"/>
                  </a:lnTo>
                  <a:lnTo>
                    <a:pt x="7701" y="2653"/>
                  </a:lnTo>
                  <a:lnTo>
                    <a:pt x="7685" y="2643"/>
                  </a:lnTo>
                  <a:lnTo>
                    <a:pt x="7679" y="2616"/>
                  </a:lnTo>
                  <a:lnTo>
                    <a:pt x="7695" y="2591"/>
                  </a:lnTo>
                  <a:lnTo>
                    <a:pt x="7694" y="2553"/>
                  </a:lnTo>
                  <a:lnTo>
                    <a:pt x="7685" y="2590"/>
                  </a:lnTo>
                  <a:lnTo>
                    <a:pt x="7663" y="2605"/>
                  </a:lnTo>
                  <a:lnTo>
                    <a:pt x="7611" y="2602"/>
                  </a:lnTo>
                  <a:lnTo>
                    <a:pt x="7583" y="2617"/>
                  </a:lnTo>
                  <a:lnTo>
                    <a:pt x="7559" y="2616"/>
                  </a:lnTo>
                  <a:lnTo>
                    <a:pt x="7544" y="2602"/>
                  </a:lnTo>
                  <a:lnTo>
                    <a:pt x="7504" y="2623"/>
                  </a:lnTo>
                  <a:lnTo>
                    <a:pt x="7483" y="2598"/>
                  </a:lnTo>
                  <a:lnTo>
                    <a:pt x="7498" y="2589"/>
                  </a:lnTo>
                  <a:lnTo>
                    <a:pt x="7509" y="2562"/>
                  </a:lnTo>
                  <a:lnTo>
                    <a:pt x="7509" y="2542"/>
                  </a:lnTo>
                  <a:lnTo>
                    <a:pt x="7517" y="2532"/>
                  </a:lnTo>
                  <a:lnTo>
                    <a:pt x="7523" y="2487"/>
                  </a:lnTo>
                  <a:lnTo>
                    <a:pt x="7501" y="2478"/>
                  </a:lnTo>
                  <a:lnTo>
                    <a:pt x="7482" y="2453"/>
                  </a:lnTo>
                  <a:lnTo>
                    <a:pt x="7500" y="2449"/>
                  </a:lnTo>
                  <a:lnTo>
                    <a:pt x="7516" y="2455"/>
                  </a:lnTo>
                  <a:lnTo>
                    <a:pt x="7550" y="2441"/>
                  </a:lnTo>
                  <a:lnTo>
                    <a:pt x="7571" y="2438"/>
                  </a:lnTo>
                  <a:lnTo>
                    <a:pt x="7547" y="2432"/>
                  </a:lnTo>
                  <a:lnTo>
                    <a:pt x="7510" y="2437"/>
                  </a:lnTo>
                  <a:lnTo>
                    <a:pt x="7479" y="2423"/>
                  </a:lnTo>
                  <a:lnTo>
                    <a:pt x="7450" y="2401"/>
                  </a:lnTo>
                  <a:lnTo>
                    <a:pt x="7459" y="2379"/>
                  </a:lnTo>
                  <a:lnTo>
                    <a:pt x="7475" y="2377"/>
                  </a:lnTo>
                  <a:lnTo>
                    <a:pt x="7501" y="2381"/>
                  </a:lnTo>
                  <a:lnTo>
                    <a:pt x="7487" y="2363"/>
                  </a:lnTo>
                  <a:lnTo>
                    <a:pt x="7443" y="2331"/>
                  </a:lnTo>
                  <a:lnTo>
                    <a:pt x="7413" y="2311"/>
                  </a:lnTo>
                  <a:lnTo>
                    <a:pt x="7404" y="2289"/>
                  </a:lnTo>
                  <a:lnTo>
                    <a:pt x="7412" y="2253"/>
                  </a:lnTo>
                  <a:lnTo>
                    <a:pt x="7374" y="2213"/>
                  </a:lnTo>
                  <a:lnTo>
                    <a:pt x="7374" y="2199"/>
                  </a:lnTo>
                  <a:lnTo>
                    <a:pt x="7409" y="2170"/>
                  </a:lnTo>
                  <a:lnTo>
                    <a:pt x="7377" y="2173"/>
                  </a:lnTo>
                  <a:lnTo>
                    <a:pt x="7357" y="2159"/>
                  </a:lnTo>
                  <a:lnTo>
                    <a:pt x="7365" y="2147"/>
                  </a:lnTo>
                  <a:lnTo>
                    <a:pt x="7350" y="2131"/>
                  </a:lnTo>
                  <a:lnTo>
                    <a:pt x="7375" y="2111"/>
                  </a:lnTo>
                  <a:lnTo>
                    <a:pt x="7336" y="2118"/>
                  </a:lnTo>
                  <a:lnTo>
                    <a:pt x="7325" y="2105"/>
                  </a:lnTo>
                  <a:lnTo>
                    <a:pt x="7306" y="2112"/>
                  </a:lnTo>
                  <a:lnTo>
                    <a:pt x="7293" y="2102"/>
                  </a:lnTo>
                  <a:lnTo>
                    <a:pt x="7322" y="2069"/>
                  </a:lnTo>
                  <a:lnTo>
                    <a:pt x="7297" y="2083"/>
                  </a:lnTo>
                  <a:lnTo>
                    <a:pt x="7266" y="2085"/>
                  </a:lnTo>
                  <a:lnTo>
                    <a:pt x="7220" y="2067"/>
                  </a:lnTo>
                  <a:lnTo>
                    <a:pt x="7208" y="2035"/>
                  </a:lnTo>
                  <a:lnTo>
                    <a:pt x="7161" y="2019"/>
                  </a:lnTo>
                  <a:lnTo>
                    <a:pt x="7132" y="2024"/>
                  </a:lnTo>
                  <a:lnTo>
                    <a:pt x="7030" y="1992"/>
                  </a:lnTo>
                  <a:lnTo>
                    <a:pt x="6926" y="1959"/>
                  </a:lnTo>
                  <a:lnTo>
                    <a:pt x="6875" y="1956"/>
                  </a:lnTo>
                  <a:lnTo>
                    <a:pt x="6834" y="1937"/>
                  </a:lnTo>
                  <a:lnTo>
                    <a:pt x="6825" y="1922"/>
                  </a:lnTo>
                  <a:lnTo>
                    <a:pt x="6821" y="1909"/>
                  </a:lnTo>
                  <a:lnTo>
                    <a:pt x="6784" y="1900"/>
                  </a:lnTo>
                  <a:lnTo>
                    <a:pt x="6786" y="1876"/>
                  </a:lnTo>
                  <a:lnTo>
                    <a:pt x="6811" y="1872"/>
                  </a:lnTo>
                  <a:lnTo>
                    <a:pt x="6825" y="1876"/>
                  </a:lnTo>
                  <a:lnTo>
                    <a:pt x="6823" y="1868"/>
                  </a:lnTo>
                  <a:lnTo>
                    <a:pt x="6798" y="1863"/>
                  </a:lnTo>
                  <a:lnTo>
                    <a:pt x="6769" y="1875"/>
                  </a:lnTo>
                  <a:lnTo>
                    <a:pt x="6745" y="1867"/>
                  </a:lnTo>
                  <a:lnTo>
                    <a:pt x="6735" y="1852"/>
                  </a:lnTo>
                  <a:lnTo>
                    <a:pt x="6725" y="1849"/>
                  </a:lnTo>
                  <a:lnTo>
                    <a:pt x="6710" y="1867"/>
                  </a:lnTo>
                  <a:lnTo>
                    <a:pt x="6704" y="1833"/>
                  </a:lnTo>
                  <a:lnTo>
                    <a:pt x="6690" y="1823"/>
                  </a:lnTo>
                  <a:lnTo>
                    <a:pt x="6677" y="1830"/>
                  </a:lnTo>
                  <a:lnTo>
                    <a:pt x="6668" y="1844"/>
                  </a:lnTo>
                  <a:lnTo>
                    <a:pt x="6649" y="1822"/>
                  </a:lnTo>
                  <a:lnTo>
                    <a:pt x="6638" y="1780"/>
                  </a:lnTo>
                  <a:lnTo>
                    <a:pt x="6624" y="1745"/>
                  </a:lnTo>
                  <a:lnTo>
                    <a:pt x="6644" y="1717"/>
                  </a:lnTo>
                  <a:lnTo>
                    <a:pt x="6644" y="1677"/>
                  </a:lnTo>
                  <a:lnTo>
                    <a:pt x="6627" y="1710"/>
                  </a:lnTo>
                  <a:lnTo>
                    <a:pt x="6614" y="1747"/>
                  </a:lnTo>
                  <a:lnTo>
                    <a:pt x="6608" y="1773"/>
                  </a:lnTo>
                  <a:lnTo>
                    <a:pt x="6594" y="1780"/>
                  </a:lnTo>
                  <a:lnTo>
                    <a:pt x="6568" y="1827"/>
                  </a:lnTo>
                  <a:lnTo>
                    <a:pt x="6571" y="1856"/>
                  </a:lnTo>
                  <a:lnTo>
                    <a:pt x="6537" y="1898"/>
                  </a:lnTo>
                  <a:lnTo>
                    <a:pt x="6503" y="1907"/>
                  </a:lnTo>
                  <a:lnTo>
                    <a:pt x="6472" y="1896"/>
                  </a:lnTo>
                  <a:lnTo>
                    <a:pt x="6446" y="1839"/>
                  </a:lnTo>
                  <a:lnTo>
                    <a:pt x="6447" y="1817"/>
                  </a:lnTo>
                  <a:lnTo>
                    <a:pt x="6462" y="1811"/>
                  </a:lnTo>
                  <a:lnTo>
                    <a:pt x="6466" y="1788"/>
                  </a:lnTo>
                  <a:lnTo>
                    <a:pt x="6460" y="1765"/>
                  </a:lnTo>
                  <a:lnTo>
                    <a:pt x="6440" y="1772"/>
                  </a:lnTo>
                  <a:lnTo>
                    <a:pt x="6428" y="1760"/>
                  </a:lnTo>
                  <a:lnTo>
                    <a:pt x="6410" y="1717"/>
                  </a:lnTo>
                  <a:lnTo>
                    <a:pt x="6379" y="1702"/>
                  </a:lnTo>
                  <a:lnTo>
                    <a:pt x="6340" y="1696"/>
                  </a:lnTo>
                  <a:lnTo>
                    <a:pt x="6328" y="1678"/>
                  </a:lnTo>
                  <a:lnTo>
                    <a:pt x="6348" y="1653"/>
                  </a:lnTo>
                  <a:lnTo>
                    <a:pt x="6390" y="1649"/>
                  </a:lnTo>
                  <a:lnTo>
                    <a:pt x="6403" y="1662"/>
                  </a:lnTo>
                  <a:lnTo>
                    <a:pt x="6439" y="1666"/>
                  </a:lnTo>
                  <a:lnTo>
                    <a:pt x="6465" y="1679"/>
                  </a:lnTo>
                  <a:lnTo>
                    <a:pt x="6497" y="1660"/>
                  </a:lnTo>
                  <a:lnTo>
                    <a:pt x="6509" y="1619"/>
                  </a:lnTo>
                  <a:lnTo>
                    <a:pt x="6534" y="1611"/>
                  </a:lnTo>
                  <a:lnTo>
                    <a:pt x="6588" y="1635"/>
                  </a:lnTo>
                  <a:lnTo>
                    <a:pt x="6608" y="1666"/>
                  </a:lnTo>
                  <a:lnTo>
                    <a:pt x="6624" y="1632"/>
                  </a:lnTo>
                  <a:lnTo>
                    <a:pt x="6642" y="1607"/>
                  </a:lnTo>
                  <a:lnTo>
                    <a:pt x="6659" y="1614"/>
                  </a:lnTo>
                  <a:lnTo>
                    <a:pt x="6664" y="1577"/>
                  </a:lnTo>
                  <a:lnTo>
                    <a:pt x="6655" y="1555"/>
                  </a:lnTo>
                  <a:lnTo>
                    <a:pt x="6568" y="1545"/>
                  </a:lnTo>
                  <a:lnTo>
                    <a:pt x="6581" y="1562"/>
                  </a:lnTo>
                  <a:lnTo>
                    <a:pt x="6559" y="1567"/>
                  </a:lnTo>
                  <a:lnTo>
                    <a:pt x="6542" y="1562"/>
                  </a:lnTo>
                  <a:lnTo>
                    <a:pt x="6489" y="1574"/>
                  </a:lnTo>
                  <a:lnTo>
                    <a:pt x="6468" y="1566"/>
                  </a:lnTo>
                  <a:lnTo>
                    <a:pt x="6448" y="1576"/>
                  </a:lnTo>
                  <a:lnTo>
                    <a:pt x="6428" y="1563"/>
                  </a:lnTo>
                  <a:lnTo>
                    <a:pt x="6397" y="1570"/>
                  </a:lnTo>
                  <a:lnTo>
                    <a:pt x="6365" y="1566"/>
                  </a:lnTo>
                  <a:lnTo>
                    <a:pt x="6329" y="1537"/>
                  </a:lnTo>
                  <a:lnTo>
                    <a:pt x="6319" y="1496"/>
                  </a:lnTo>
                  <a:lnTo>
                    <a:pt x="6326" y="1487"/>
                  </a:lnTo>
                  <a:lnTo>
                    <a:pt x="6307" y="1455"/>
                  </a:lnTo>
                  <a:lnTo>
                    <a:pt x="6260" y="1428"/>
                  </a:lnTo>
                  <a:lnTo>
                    <a:pt x="6242" y="1408"/>
                  </a:lnTo>
                  <a:lnTo>
                    <a:pt x="6231" y="1421"/>
                  </a:lnTo>
                  <a:lnTo>
                    <a:pt x="6205" y="1437"/>
                  </a:lnTo>
                  <a:lnTo>
                    <a:pt x="6165" y="1431"/>
                  </a:lnTo>
                  <a:lnTo>
                    <a:pt x="6171" y="1409"/>
                  </a:lnTo>
                  <a:lnTo>
                    <a:pt x="6212" y="1383"/>
                  </a:lnTo>
                  <a:lnTo>
                    <a:pt x="6215" y="1359"/>
                  </a:lnTo>
                  <a:lnTo>
                    <a:pt x="6203" y="1336"/>
                  </a:lnTo>
                  <a:lnTo>
                    <a:pt x="6229" y="1315"/>
                  </a:lnTo>
                  <a:lnTo>
                    <a:pt x="6276" y="1313"/>
                  </a:lnTo>
                  <a:lnTo>
                    <a:pt x="6299" y="1291"/>
                  </a:lnTo>
                  <a:lnTo>
                    <a:pt x="6326" y="1284"/>
                  </a:lnTo>
                  <a:lnTo>
                    <a:pt x="6371" y="1249"/>
                  </a:lnTo>
                  <a:lnTo>
                    <a:pt x="6384" y="1236"/>
                  </a:lnTo>
                  <a:lnTo>
                    <a:pt x="6439" y="1225"/>
                  </a:lnTo>
                  <a:lnTo>
                    <a:pt x="6526" y="1259"/>
                  </a:lnTo>
                  <a:lnTo>
                    <a:pt x="6581" y="1296"/>
                  </a:lnTo>
                  <a:lnTo>
                    <a:pt x="6636" y="1293"/>
                  </a:lnTo>
                  <a:lnTo>
                    <a:pt x="6693" y="1298"/>
                  </a:lnTo>
                  <a:lnTo>
                    <a:pt x="6706" y="1313"/>
                  </a:lnTo>
                  <a:lnTo>
                    <a:pt x="6695" y="1332"/>
                  </a:lnTo>
                  <a:lnTo>
                    <a:pt x="6695" y="1374"/>
                  </a:lnTo>
                  <a:lnTo>
                    <a:pt x="6725" y="1398"/>
                  </a:lnTo>
                  <a:lnTo>
                    <a:pt x="6736" y="1429"/>
                  </a:lnTo>
                  <a:lnTo>
                    <a:pt x="6714" y="1459"/>
                  </a:lnTo>
                  <a:lnTo>
                    <a:pt x="6696" y="1492"/>
                  </a:lnTo>
                  <a:lnTo>
                    <a:pt x="6708" y="1538"/>
                  </a:lnTo>
                  <a:lnTo>
                    <a:pt x="6711" y="1617"/>
                  </a:lnTo>
                  <a:lnTo>
                    <a:pt x="6733" y="1655"/>
                  </a:lnTo>
                  <a:lnTo>
                    <a:pt x="6752" y="1679"/>
                  </a:lnTo>
                  <a:lnTo>
                    <a:pt x="6767" y="1680"/>
                  </a:lnTo>
                  <a:lnTo>
                    <a:pt x="6763" y="1637"/>
                  </a:lnTo>
                  <a:lnTo>
                    <a:pt x="6779" y="1620"/>
                  </a:lnTo>
                  <a:lnTo>
                    <a:pt x="6799" y="1632"/>
                  </a:lnTo>
                  <a:lnTo>
                    <a:pt x="6798" y="1667"/>
                  </a:lnTo>
                  <a:lnTo>
                    <a:pt x="6808" y="1700"/>
                  </a:lnTo>
                  <a:lnTo>
                    <a:pt x="6819" y="1693"/>
                  </a:lnTo>
                  <a:lnTo>
                    <a:pt x="6830" y="1724"/>
                  </a:lnTo>
                  <a:lnTo>
                    <a:pt x="6868" y="1754"/>
                  </a:lnTo>
                  <a:lnTo>
                    <a:pt x="6888" y="1776"/>
                  </a:lnTo>
                  <a:lnTo>
                    <a:pt x="6917" y="1776"/>
                  </a:lnTo>
                  <a:lnTo>
                    <a:pt x="6950" y="1761"/>
                  </a:lnTo>
                  <a:lnTo>
                    <a:pt x="6959" y="1730"/>
                  </a:lnTo>
                  <a:lnTo>
                    <a:pt x="6977" y="1715"/>
                  </a:lnTo>
                  <a:lnTo>
                    <a:pt x="6997" y="1708"/>
                  </a:lnTo>
                  <a:lnTo>
                    <a:pt x="6997" y="1665"/>
                  </a:lnTo>
                  <a:lnTo>
                    <a:pt x="7018" y="1630"/>
                  </a:lnTo>
                  <a:lnTo>
                    <a:pt x="7051" y="1627"/>
                  </a:lnTo>
                  <a:lnTo>
                    <a:pt x="7084" y="1607"/>
                  </a:lnTo>
                  <a:lnTo>
                    <a:pt x="7088" y="1577"/>
                  </a:lnTo>
                  <a:lnTo>
                    <a:pt x="7101" y="1558"/>
                  </a:lnTo>
                  <a:lnTo>
                    <a:pt x="7116" y="1565"/>
                  </a:lnTo>
                  <a:lnTo>
                    <a:pt x="7137" y="1564"/>
                  </a:lnTo>
                  <a:lnTo>
                    <a:pt x="7169" y="1552"/>
                  </a:lnTo>
                  <a:lnTo>
                    <a:pt x="7218" y="1546"/>
                  </a:lnTo>
                  <a:lnTo>
                    <a:pt x="7224" y="1521"/>
                  </a:lnTo>
                  <a:lnTo>
                    <a:pt x="7209" y="1491"/>
                  </a:lnTo>
                  <a:lnTo>
                    <a:pt x="7215" y="1474"/>
                  </a:lnTo>
                  <a:lnTo>
                    <a:pt x="7300" y="1425"/>
                  </a:lnTo>
                  <a:lnTo>
                    <a:pt x="7340" y="1428"/>
                  </a:lnTo>
                  <a:lnTo>
                    <a:pt x="7368" y="1454"/>
                  </a:lnTo>
                  <a:lnTo>
                    <a:pt x="7419" y="1477"/>
                  </a:lnTo>
                  <a:lnTo>
                    <a:pt x="7481" y="1490"/>
                  </a:lnTo>
                  <a:lnTo>
                    <a:pt x="7513" y="1518"/>
                  </a:lnTo>
                  <a:lnTo>
                    <a:pt x="7548" y="1521"/>
                  </a:lnTo>
                  <a:lnTo>
                    <a:pt x="7591" y="1533"/>
                  </a:lnTo>
                  <a:lnTo>
                    <a:pt x="7690" y="1579"/>
                  </a:lnTo>
                  <a:lnTo>
                    <a:pt x="7715" y="1574"/>
                  </a:lnTo>
                  <a:lnTo>
                    <a:pt x="7738" y="1577"/>
                  </a:lnTo>
                  <a:lnTo>
                    <a:pt x="7781" y="1588"/>
                  </a:lnTo>
                  <a:lnTo>
                    <a:pt x="7812" y="1586"/>
                  </a:lnTo>
                  <a:lnTo>
                    <a:pt x="7837" y="1604"/>
                  </a:lnTo>
                  <a:lnTo>
                    <a:pt x="7832" y="1619"/>
                  </a:lnTo>
                  <a:lnTo>
                    <a:pt x="7833" y="1637"/>
                  </a:lnTo>
                  <a:lnTo>
                    <a:pt x="7855" y="1646"/>
                  </a:lnTo>
                  <a:lnTo>
                    <a:pt x="7884" y="1637"/>
                  </a:lnTo>
                  <a:lnTo>
                    <a:pt x="7884" y="1637"/>
                  </a:lnTo>
                  <a:lnTo>
                    <a:pt x="7884" y="1637"/>
                  </a:lnTo>
                  <a:close/>
                  <a:moveTo>
                    <a:pt x="5847" y="1161"/>
                  </a:moveTo>
                  <a:lnTo>
                    <a:pt x="5912" y="1194"/>
                  </a:lnTo>
                  <a:lnTo>
                    <a:pt x="5917" y="1212"/>
                  </a:lnTo>
                  <a:lnTo>
                    <a:pt x="5871" y="1186"/>
                  </a:lnTo>
                  <a:lnTo>
                    <a:pt x="5847" y="1161"/>
                  </a:lnTo>
                  <a:lnTo>
                    <a:pt x="5847" y="1161"/>
                  </a:lnTo>
                  <a:close/>
                  <a:moveTo>
                    <a:pt x="6188" y="1230"/>
                  </a:moveTo>
                  <a:lnTo>
                    <a:pt x="6210" y="1238"/>
                  </a:lnTo>
                  <a:lnTo>
                    <a:pt x="6239" y="1229"/>
                  </a:lnTo>
                  <a:lnTo>
                    <a:pt x="6232" y="1206"/>
                  </a:lnTo>
                  <a:lnTo>
                    <a:pt x="6190" y="1180"/>
                  </a:lnTo>
                  <a:lnTo>
                    <a:pt x="6133" y="1180"/>
                  </a:lnTo>
                  <a:lnTo>
                    <a:pt x="6107" y="1199"/>
                  </a:lnTo>
                  <a:lnTo>
                    <a:pt x="6073" y="1200"/>
                  </a:lnTo>
                  <a:lnTo>
                    <a:pt x="6063" y="1207"/>
                  </a:lnTo>
                  <a:lnTo>
                    <a:pt x="6074" y="1219"/>
                  </a:lnTo>
                  <a:lnTo>
                    <a:pt x="6050" y="1225"/>
                  </a:lnTo>
                  <a:lnTo>
                    <a:pt x="6100" y="1232"/>
                  </a:lnTo>
                  <a:lnTo>
                    <a:pt x="6132" y="1247"/>
                  </a:lnTo>
                  <a:lnTo>
                    <a:pt x="6159" y="1243"/>
                  </a:lnTo>
                  <a:lnTo>
                    <a:pt x="6159" y="1228"/>
                  </a:lnTo>
                  <a:lnTo>
                    <a:pt x="6132" y="1217"/>
                  </a:lnTo>
                  <a:lnTo>
                    <a:pt x="6127" y="1210"/>
                  </a:lnTo>
                  <a:lnTo>
                    <a:pt x="6139" y="1202"/>
                  </a:lnTo>
                  <a:lnTo>
                    <a:pt x="6188" y="1230"/>
                  </a:lnTo>
                  <a:lnTo>
                    <a:pt x="6188" y="1230"/>
                  </a:lnTo>
                  <a:close/>
                  <a:moveTo>
                    <a:pt x="6133" y="1333"/>
                  </a:moveTo>
                  <a:lnTo>
                    <a:pt x="6098" y="1320"/>
                  </a:lnTo>
                  <a:lnTo>
                    <a:pt x="6065" y="1327"/>
                  </a:lnTo>
                  <a:lnTo>
                    <a:pt x="6092" y="1340"/>
                  </a:lnTo>
                  <a:lnTo>
                    <a:pt x="6133" y="1333"/>
                  </a:lnTo>
                  <a:lnTo>
                    <a:pt x="6133" y="1333"/>
                  </a:lnTo>
                  <a:close/>
                  <a:moveTo>
                    <a:pt x="6157" y="1308"/>
                  </a:moveTo>
                  <a:lnTo>
                    <a:pt x="6144" y="1328"/>
                  </a:lnTo>
                  <a:lnTo>
                    <a:pt x="6130" y="1312"/>
                  </a:lnTo>
                  <a:lnTo>
                    <a:pt x="6157" y="1308"/>
                  </a:lnTo>
                  <a:lnTo>
                    <a:pt x="6157" y="1308"/>
                  </a:lnTo>
                  <a:close/>
                  <a:moveTo>
                    <a:pt x="6151" y="1333"/>
                  </a:moveTo>
                  <a:lnTo>
                    <a:pt x="6116" y="1359"/>
                  </a:lnTo>
                  <a:lnTo>
                    <a:pt x="6117" y="1405"/>
                  </a:lnTo>
                  <a:lnTo>
                    <a:pt x="6153" y="1413"/>
                  </a:lnTo>
                  <a:lnTo>
                    <a:pt x="6170" y="1401"/>
                  </a:lnTo>
                  <a:lnTo>
                    <a:pt x="6178" y="1343"/>
                  </a:lnTo>
                  <a:lnTo>
                    <a:pt x="6151" y="1333"/>
                  </a:lnTo>
                  <a:lnTo>
                    <a:pt x="6151" y="1333"/>
                  </a:lnTo>
                  <a:close/>
                  <a:moveTo>
                    <a:pt x="5197" y="498"/>
                  </a:moveTo>
                  <a:lnTo>
                    <a:pt x="5231" y="537"/>
                  </a:lnTo>
                  <a:lnTo>
                    <a:pt x="5243" y="573"/>
                  </a:lnTo>
                  <a:lnTo>
                    <a:pt x="5227" y="591"/>
                  </a:lnTo>
                  <a:lnTo>
                    <a:pt x="5197" y="563"/>
                  </a:lnTo>
                  <a:lnTo>
                    <a:pt x="5190" y="520"/>
                  </a:lnTo>
                  <a:lnTo>
                    <a:pt x="5197" y="498"/>
                  </a:lnTo>
                  <a:lnTo>
                    <a:pt x="5197" y="498"/>
                  </a:lnTo>
                  <a:close/>
                  <a:moveTo>
                    <a:pt x="5406" y="374"/>
                  </a:moveTo>
                  <a:lnTo>
                    <a:pt x="5418" y="416"/>
                  </a:lnTo>
                  <a:lnTo>
                    <a:pt x="5422" y="448"/>
                  </a:lnTo>
                  <a:lnTo>
                    <a:pt x="5439" y="441"/>
                  </a:lnTo>
                  <a:lnTo>
                    <a:pt x="5452" y="410"/>
                  </a:lnTo>
                  <a:lnTo>
                    <a:pt x="5444" y="378"/>
                  </a:lnTo>
                  <a:lnTo>
                    <a:pt x="5422" y="364"/>
                  </a:lnTo>
                  <a:lnTo>
                    <a:pt x="5406" y="374"/>
                  </a:lnTo>
                  <a:lnTo>
                    <a:pt x="5406" y="374"/>
                  </a:lnTo>
                  <a:close/>
                  <a:moveTo>
                    <a:pt x="5406" y="458"/>
                  </a:moveTo>
                  <a:lnTo>
                    <a:pt x="5425" y="462"/>
                  </a:lnTo>
                  <a:lnTo>
                    <a:pt x="5435" y="495"/>
                  </a:lnTo>
                  <a:lnTo>
                    <a:pt x="5422" y="495"/>
                  </a:lnTo>
                  <a:lnTo>
                    <a:pt x="5422" y="495"/>
                  </a:lnTo>
                  <a:lnTo>
                    <a:pt x="5406" y="458"/>
                  </a:lnTo>
                  <a:lnTo>
                    <a:pt x="5406" y="458"/>
                  </a:lnTo>
                  <a:close/>
                  <a:moveTo>
                    <a:pt x="5681" y="775"/>
                  </a:moveTo>
                  <a:lnTo>
                    <a:pt x="5691" y="829"/>
                  </a:lnTo>
                  <a:lnTo>
                    <a:pt x="5710" y="813"/>
                  </a:lnTo>
                  <a:lnTo>
                    <a:pt x="5735" y="814"/>
                  </a:lnTo>
                  <a:lnTo>
                    <a:pt x="5760" y="790"/>
                  </a:lnTo>
                  <a:lnTo>
                    <a:pt x="5750" y="764"/>
                  </a:lnTo>
                  <a:lnTo>
                    <a:pt x="5728" y="749"/>
                  </a:lnTo>
                  <a:lnTo>
                    <a:pt x="5706" y="766"/>
                  </a:lnTo>
                  <a:lnTo>
                    <a:pt x="5681" y="775"/>
                  </a:lnTo>
                  <a:lnTo>
                    <a:pt x="5681" y="775"/>
                  </a:lnTo>
                  <a:close/>
                  <a:moveTo>
                    <a:pt x="5649" y="1233"/>
                  </a:moveTo>
                  <a:lnTo>
                    <a:pt x="5662" y="1281"/>
                  </a:lnTo>
                  <a:lnTo>
                    <a:pt x="5706" y="1321"/>
                  </a:lnTo>
                  <a:lnTo>
                    <a:pt x="5716" y="1336"/>
                  </a:lnTo>
                  <a:lnTo>
                    <a:pt x="5702" y="1341"/>
                  </a:lnTo>
                  <a:lnTo>
                    <a:pt x="5700" y="1363"/>
                  </a:lnTo>
                  <a:lnTo>
                    <a:pt x="5693" y="1335"/>
                  </a:lnTo>
                  <a:lnTo>
                    <a:pt x="5663" y="1323"/>
                  </a:lnTo>
                  <a:lnTo>
                    <a:pt x="5636" y="1267"/>
                  </a:lnTo>
                  <a:lnTo>
                    <a:pt x="5600" y="1246"/>
                  </a:lnTo>
                  <a:lnTo>
                    <a:pt x="5578" y="1207"/>
                  </a:lnTo>
                  <a:lnTo>
                    <a:pt x="5591" y="1172"/>
                  </a:lnTo>
                  <a:lnTo>
                    <a:pt x="5585" y="1151"/>
                  </a:lnTo>
                  <a:lnTo>
                    <a:pt x="5590" y="1131"/>
                  </a:lnTo>
                  <a:lnTo>
                    <a:pt x="5557" y="1104"/>
                  </a:lnTo>
                  <a:lnTo>
                    <a:pt x="5563" y="1069"/>
                  </a:lnTo>
                  <a:lnTo>
                    <a:pt x="5577" y="1047"/>
                  </a:lnTo>
                  <a:lnTo>
                    <a:pt x="5557" y="1011"/>
                  </a:lnTo>
                  <a:lnTo>
                    <a:pt x="5540" y="989"/>
                  </a:lnTo>
                  <a:lnTo>
                    <a:pt x="5551" y="945"/>
                  </a:lnTo>
                  <a:lnTo>
                    <a:pt x="5572" y="930"/>
                  </a:lnTo>
                  <a:lnTo>
                    <a:pt x="5569" y="887"/>
                  </a:lnTo>
                  <a:lnTo>
                    <a:pt x="5579" y="838"/>
                  </a:lnTo>
                  <a:lnTo>
                    <a:pt x="5631" y="786"/>
                  </a:lnTo>
                  <a:lnTo>
                    <a:pt x="5649" y="782"/>
                  </a:lnTo>
                  <a:lnTo>
                    <a:pt x="5645" y="809"/>
                  </a:lnTo>
                  <a:lnTo>
                    <a:pt x="5619" y="839"/>
                  </a:lnTo>
                  <a:lnTo>
                    <a:pt x="5625" y="857"/>
                  </a:lnTo>
                  <a:lnTo>
                    <a:pt x="5655" y="869"/>
                  </a:lnTo>
                  <a:lnTo>
                    <a:pt x="5655" y="921"/>
                  </a:lnTo>
                  <a:lnTo>
                    <a:pt x="5640" y="964"/>
                  </a:lnTo>
                  <a:lnTo>
                    <a:pt x="5614" y="965"/>
                  </a:lnTo>
                  <a:lnTo>
                    <a:pt x="5589" y="990"/>
                  </a:lnTo>
                  <a:lnTo>
                    <a:pt x="5603" y="1018"/>
                  </a:lnTo>
                  <a:lnTo>
                    <a:pt x="5624" y="1014"/>
                  </a:lnTo>
                  <a:lnTo>
                    <a:pt x="5634" y="988"/>
                  </a:lnTo>
                  <a:lnTo>
                    <a:pt x="5664" y="974"/>
                  </a:lnTo>
                  <a:lnTo>
                    <a:pt x="5680" y="957"/>
                  </a:lnTo>
                  <a:lnTo>
                    <a:pt x="5662" y="956"/>
                  </a:lnTo>
                  <a:lnTo>
                    <a:pt x="5665" y="932"/>
                  </a:lnTo>
                  <a:lnTo>
                    <a:pt x="5718" y="906"/>
                  </a:lnTo>
                  <a:lnTo>
                    <a:pt x="5772" y="887"/>
                  </a:lnTo>
                  <a:lnTo>
                    <a:pt x="5792" y="907"/>
                  </a:lnTo>
                  <a:lnTo>
                    <a:pt x="5794" y="932"/>
                  </a:lnTo>
                  <a:lnTo>
                    <a:pt x="5768" y="993"/>
                  </a:lnTo>
                  <a:lnTo>
                    <a:pt x="5706" y="1013"/>
                  </a:lnTo>
                  <a:lnTo>
                    <a:pt x="5684" y="1039"/>
                  </a:lnTo>
                  <a:lnTo>
                    <a:pt x="5698" y="1063"/>
                  </a:lnTo>
                  <a:lnTo>
                    <a:pt x="5720" y="1065"/>
                  </a:lnTo>
                  <a:lnTo>
                    <a:pt x="5763" y="1097"/>
                  </a:lnTo>
                  <a:lnTo>
                    <a:pt x="5769" y="1121"/>
                  </a:lnTo>
                  <a:lnTo>
                    <a:pt x="5785" y="1135"/>
                  </a:lnTo>
                  <a:lnTo>
                    <a:pt x="5751" y="1137"/>
                  </a:lnTo>
                  <a:lnTo>
                    <a:pt x="5729" y="1118"/>
                  </a:lnTo>
                  <a:lnTo>
                    <a:pt x="5684" y="1117"/>
                  </a:lnTo>
                  <a:lnTo>
                    <a:pt x="5645" y="1105"/>
                  </a:lnTo>
                  <a:lnTo>
                    <a:pt x="5620" y="1113"/>
                  </a:lnTo>
                  <a:lnTo>
                    <a:pt x="5620" y="1178"/>
                  </a:lnTo>
                  <a:lnTo>
                    <a:pt x="5649" y="1233"/>
                  </a:lnTo>
                  <a:lnTo>
                    <a:pt x="5649" y="1233"/>
                  </a:lnTo>
                  <a:close/>
                  <a:moveTo>
                    <a:pt x="5511" y="1309"/>
                  </a:moveTo>
                  <a:lnTo>
                    <a:pt x="5523" y="1335"/>
                  </a:lnTo>
                  <a:lnTo>
                    <a:pt x="5488" y="1325"/>
                  </a:lnTo>
                  <a:lnTo>
                    <a:pt x="5501" y="1302"/>
                  </a:lnTo>
                  <a:lnTo>
                    <a:pt x="5511" y="1309"/>
                  </a:lnTo>
                  <a:lnTo>
                    <a:pt x="5511" y="1309"/>
                  </a:lnTo>
                  <a:close/>
                  <a:moveTo>
                    <a:pt x="5510" y="1242"/>
                  </a:moveTo>
                  <a:lnTo>
                    <a:pt x="5490" y="1241"/>
                  </a:lnTo>
                  <a:lnTo>
                    <a:pt x="5480" y="1274"/>
                  </a:lnTo>
                  <a:lnTo>
                    <a:pt x="5501" y="1282"/>
                  </a:lnTo>
                  <a:lnTo>
                    <a:pt x="5510" y="1259"/>
                  </a:lnTo>
                  <a:lnTo>
                    <a:pt x="5510" y="1242"/>
                  </a:lnTo>
                  <a:lnTo>
                    <a:pt x="5510" y="1242"/>
                  </a:lnTo>
                  <a:close/>
                  <a:moveTo>
                    <a:pt x="5538" y="1260"/>
                  </a:moveTo>
                  <a:lnTo>
                    <a:pt x="5527" y="1270"/>
                  </a:lnTo>
                  <a:lnTo>
                    <a:pt x="5530" y="1291"/>
                  </a:lnTo>
                  <a:lnTo>
                    <a:pt x="5549" y="1319"/>
                  </a:lnTo>
                  <a:lnTo>
                    <a:pt x="5578" y="1319"/>
                  </a:lnTo>
                  <a:lnTo>
                    <a:pt x="5596" y="1336"/>
                  </a:lnTo>
                  <a:lnTo>
                    <a:pt x="5612" y="1320"/>
                  </a:lnTo>
                  <a:lnTo>
                    <a:pt x="5602" y="1305"/>
                  </a:lnTo>
                  <a:lnTo>
                    <a:pt x="5579" y="1295"/>
                  </a:lnTo>
                  <a:lnTo>
                    <a:pt x="5581" y="1269"/>
                  </a:lnTo>
                  <a:lnTo>
                    <a:pt x="5561" y="1256"/>
                  </a:lnTo>
                  <a:lnTo>
                    <a:pt x="5538" y="1260"/>
                  </a:lnTo>
                  <a:lnTo>
                    <a:pt x="5538" y="1260"/>
                  </a:lnTo>
                  <a:close/>
                  <a:moveTo>
                    <a:pt x="5533" y="1459"/>
                  </a:moveTo>
                  <a:lnTo>
                    <a:pt x="5580" y="1423"/>
                  </a:lnTo>
                  <a:lnTo>
                    <a:pt x="5622" y="1426"/>
                  </a:lnTo>
                  <a:lnTo>
                    <a:pt x="5664" y="1468"/>
                  </a:lnTo>
                  <a:lnTo>
                    <a:pt x="5654" y="1488"/>
                  </a:lnTo>
                  <a:lnTo>
                    <a:pt x="5632" y="1488"/>
                  </a:lnTo>
                  <a:lnTo>
                    <a:pt x="5604" y="1488"/>
                  </a:lnTo>
                  <a:lnTo>
                    <a:pt x="5581" y="1492"/>
                  </a:lnTo>
                  <a:lnTo>
                    <a:pt x="5552" y="1480"/>
                  </a:lnTo>
                  <a:lnTo>
                    <a:pt x="5533" y="1459"/>
                  </a:lnTo>
                  <a:lnTo>
                    <a:pt x="5533" y="1459"/>
                  </a:lnTo>
                  <a:close/>
                  <a:moveTo>
                    <a:pt x="6026" y="1475"/>
                  </a:moveTo>
                  <a:lnTo>
                    <a:pt x="5963" y="1490"/>
                  </a:lnTo>
                  <a:lnTo>
                    <a:pt x="5941" y="1505"/>
                  </a:lnTo>
                  <a:lnTo>
                    <a:pt x="5956" y="1519"/>
                  </a:lnTo>
                  <a:lnTo>
                    <a:pt x="6010" y="1538"/>
                  </a:lnTo>
                  <a:lnTo>
                    <a:pt x="6057" y="1523"/>
                  </a:lnTo>
                  <a:lnTo>
                    <a:pt x="6043" y="1516"/>
                  </a:lnTo>
                  <a:lnTo>
                    <a:pt x="6041" y="1489"/>
                  </a:lnTo>
                  <a:lnTo>
                    <a:pt x="6026" y="1475"/>
                  </a:lnTo>
                  <a:lnTo>
                    <a:pt x="6026" y="1475"/>
                  </a:lnTo>
                  <a:close/>
                  <a:moveTo>
                    <a:pt x="5732" y="1809"/>
                  </a:moveTo>
                  <a:lnTo>
                    <a:pt x="5750" y="1806"/>
                  </a:lnTo>
                  <a:lnTo>
                    <a:pt x="5752" y="1819"/>
                  </a:lnTo>
                  <a:lnTo>
                    <a:pt x="5739" y="1822"/>
                  </a:lnTo>
                  <a:lnTo>
                    <a:pt x="5732" y="1809"/>
                  </a:lnTo>
                  <a:lnTo>
                    <a:pt x="5732" y="1809"/>
                  </a:lnTo>
                  <a:close/>
                  <a:moveTo>
                    <a:pt x="5699" y="1812"/>
                  </a:moveTo>
                  <a:lnTo>
                    <a:pt x="5716" y="1812"/>
                  </a:lnTo>
                  <a:lnTo>
                    <a:pt x="5720" y="1827"/>
                  </a:lnTo>
                  <a:lnTo>
                    <a:pt x="5703" y="1827"/>
                  </a:lnTo>
                  <a:lnTo>
                    <a:pt x="5699" y="1812"/>
                  </a:lnTo>
                  <a:lnTo>
                    <a:pt x="5699" y="1812"/>
                  </a:lnTo>
                  <a:close/>
                  <a:moveTo>
                    <a:pt x="5612" y="1828"/>
                  </a:moveTo>
                  <a:lnTo>
                    <a:pt x="5652" y="1816"/>
                  </a:lnTo>
                  <a:lnTo>
                    <a:pt x="5668" y="1804"/>
                  </a:lnTo>
                  <a:lnTo>
                    <a:pt x="5687" y="1813"/>
                  </a:lnTo>
                  <a:lnTo>
                    <a:pt x="5666" y="1849"/>
                  </a:lnTo>
                  <a:lnTo>
                    <a:pt x="5660" y="1834"/>
                  </a:lnTo>
                  <a:lnTo>
                    <a:pt x="5634" y="1849"/>
                  </a:lnTo>
                  <a:lnTo>
                    <a:pt x="5612" y="1828"/>
                  </a:lnTo>
                  <a:lnTo>
                    <a:pt x="5612" y="1828"/>
                  </a:lnTo>
                  <a:close/>
                  <a:moveTo>
                    <a:pt x="5599" y="1725"/>
                  </a:moveTo>
                  <a:lnTo>
                    <a:pt x="5580" y="1742"/>
                  </a:lnTo>
                  <a:lnTo>
                    <a:pt x="5598" y="1745"/>
                  </a:lnTo>
                  <a:lnTo>
                    <a:pt x="5599" y="1725"/>
                  </a:lnTo>
                  <a:lnTo>
                    <a:pt x="5599" y="1725"/>
                  </a:lnTo>
                  <a:close/>
                  <a:moveTo>
                    <a:pt x="5635" y="1690"/>
                  </a:moveTo>
                  <a:lnTo>
                    <a:pt x="5607" y="1691"/>
                  </a:lnTo>
                  <a:lnTo>
                    <a:pt x="5613" y="1706"/>
                  </a:lnTo>
                  <a:lnTo>
                    <a:pt x="5630" y="1705"/>
                  </a:lnTo>
                  <a:lnTo>
                    <a:pt x="5635" y="1690"/>
                  </a:lnTo>
                  <a:lnTo>
                    <a:pt x="5635" y="1690"/>
                  </a:lnTo>
                  <a:close/>
                  <a:moveTo>
                    <a:pt x="5645" y="1785"/>
                  </a:moveTo>
                  <a:lnTo>
                    <a:pt x="5675" y="1736"/>
                  </a:lnTo>
                  <a:lnTo>
                    <a:pt x="5701" y="1765"/>
                  </a:lnTo>
                  <a:lnTo>
                    <a:pt x="5716" y="1786"/>
                  </a:lnTo>
                  <a:lnTo>
                    <a:pt x="5747" y="1784"/>
                  </a:lnTo>
                  <a:lnTo>
                    <a:pt x="5779" y="1752"/>
                  </a:lnTo>
                  <a:lnTo>
                    <a:pt x="5800" y="1752"/>
                  </a:lnTo>
                  <a:lnTo>
                    <a:pt x="5818" y="1784"/>
                  </a:lnTo>
                  <a:lnTo>
                    <a:pt x="5892" y="1793"/>
                  </a:lnTo>
                  <a:lnTo>
                    <a:pt x="5909" y="1771"/>
                  </a:lnTo>
                  <a:lnTo>
                    <a:pt x="5943" y="1771"/>
                  </a:lnTo>
                  <a:lnTo>
                    <a:pt x="6010" y="1811"/>
                  </a:lnTo>
                  <a:lnTo>
                    <a:pt x="6041" y="1817"/>
                  </a:lnTo>
                  <a:lnTo>
                    <a:pt x="6078" y="1857"/>
                  </a:lnTo>
                  <a:lnTo>
                    <a:pt x="6114" y="1857"/>
                  </a:lnTo>
                  <a:lnTo>
                    <a:pt x="6128" y="1826"/>
                  </a:lnTo>
                  <a:lnTo>
                    <a:pt x="6112" y="1762"/>
                  </a:lnTo>
                  <a:lnTo>
                    <a:pt x="6027" y="1714"/>
                  </a:lnTo>
                  <a:lnTo>
                    <a:pt x="5957" y="1700"/>
                  </a:lnTo>
                  <a:lnTo>
                    <a:pt x="5922" y="1672"/>
                  </a:lnTo>
                  <a:lnTo>
                    <a:pt x="5885" y="1668"/>
                  </a:lnTo>
                  <a:lnTo>
                    <a:pt x="5854" y="1696"/>
                  </a:lnTo>
                  <a:lnTo>
                    <a:pt x="5818" y="1692"/>
                  </a:lnTo>
                  <a:lnTo>
                    <a:pt x="5794" y="1681"/>
                  </a:lnTo>
                  <a:lnTo>
                    <a:pt x="5743" y="1686"/>
                  </a:lnTo>
                  <a:lnTo>
                    <a:pt x="5673" y="1685"/>
                  </a:lnTo>
                  <a:lnTo>
                    <a:pt x="5658" y="1704"/>
                  </a:lnTo>
                  <a:lnTo>
                    <a:pt x="5656" y="1724"/>
                  </a:lnTo>
                  <a:lnTo>
                    <a:pt x="5627" y="1734"/>
                  </a:lnTo>
                  <a:lnTo>
                    <a:pt x="5616" y="1764"/>
                  </a:lnTo>
                  <a:lnTo>
                    <a:pt x="5625" y="1785"/>
                  </a:lnTo>
                  <a:lnTo>
                    <a:pt x="5645" y="1785"/>
                  </a:lnTo>
                  <a:lnTo>
                    <a:pt x="5645" y="1785"/>
                  </a:lnTo>
                  <a:close/>
                  <a:moveTo>
                    <a:pt x="5306" y="1731"/>
                  </a:moveTo>
                  <a:lnTo>
                    <a:pt x="5338" y="1745"/>
                  </a:lnTo>
                  <a:lnTo>
                    <a:pt x="5366" y="1722"/>
                  </a:lnTo>
                  <a:lnTo>
                    <a:pt x="5431" y="1725"/>
                  </a:lnTo>
                  <a:lnTo>
                    <a:pt x="5479" y="1745"/>
                  </a:lnTo>
                  <a:lnTo>
                    <a:pt x="5482" y="1765"/>
                  </a:lnTo>
                  <a:lnTo>
                    <a:pt x="5511" y="1799"/>
                  </a:lnTo>
                  <a:lnTo>
                    <a:pt x="5509" y="1825"/>
                  </a:lnTo>
                  <a:lnTo>
                    <a:pt x="5480" y="1823"/>
                  </a:lnTo>
                  <a:lnTo>
                    <a:pt x="5446" y="1854"/>
                  </a:lnTo>
                  <a:lnTo>
                    <a:pt x="5406" y="1851"/>
                  </a:lnTo>
                  <a:lnTo>
                    <a:pt x="5366" y="1854"/>
                  </a:lnTo>
                  <a:lnTo>
                    <a:pt x="5351" y="1841"/>
                  </a:lnTo>
                  <a:lnTo>
                    <a:pt x="5300" y="1832"/>
                  </a:lnTo>
                  <a:lnTo>
                    <a:pt x="5274" y="1795"/>
                  </a:lnTo>
                  <a:lnTo>
                    <a:pt x="5279" y="1751"/>
                  </a:lnTo>
                  <a:lnTo>
                    <a:pt x="5306" y="1731"/>
                  </a:lnTo>
                  <a:lnTo>
                    <a:pt x="5306" y="1731"/>
                  </a:lnTo>
                  <a:close/>
                  <a:moveTo>
                    <a:pt x="4361" y="2436"/>
                  </a:moveTo>
                  <a:lnTo>
                    <a:pt x="4337" y="2424"/>
                  </a:lnTo>
                  <a:lnTo>
                    <a:pt x="4324" y="2436"/>
                  </a:lnTo>
                  <a:lnTo>
                    <a:pt x="4344" y="2452"/>
                  </a:lnTo>
                  <a:lnTo>
                    <a:pt x="4361" y="2436"/>
                  </a:lnTo>
                  <a:lnTo>
                    <a:pt x="4361" y="2436"/>
                  </a:lnTo>
                  <a:close/>
                  <a:moveTo>
                    <a:pt x="4325" y="2199"/>
                  </a:moveTo>
                  <a:lnTo>
                    <a:pt x="4353" y="2253"/>
                  </a:lnTo>
                  <a:lnTo>
                    <a:pt x="4339" y="2279"/>
                  </a:lnTo>
                  <a:lnTo>
                    <a:pt x="4326" y="2315"/>
                  </a:lnTo>
                  <a:lnTo>
                    <a:pt x="4319" y="2289"/>
                  </a:lnTo>
                  <a:lnTo>
                    <a:pt x="4304" y="2265"/>
                  </a:lnTo>
                  <a:lnTo>
                    <a:pt x="4316" y="2244"/>
                  </a:lnTo>
                  <a:lnTo>
                    <a:pt x="4318" y="2216"/>
                  </a:lnTo>
                  <a:lnTo>
                    <a:pt x="4325" y="2199"/>
                  </a:lnTo>
                  <a:lnTo>
                    <a:pt x="4325" y="2199"/>
                  </a:lnTo>
                  <a:close/>
                  <a:moveTo>
                    <a:pt x="5275" y="1539"/>
                  </a:moveTo>
                  <a:lnTo>
                    <a:pt x="5275" y="1565"/>
                  </a:lnTo>
                  <a:lnTo>
                    <a:pt x="5298" y="1604"/>
                  </a:lnTo>
                  <a:lnTo>
                    <a:pt x="5297" y="1620"/>
                  </a:lnTo>
                  <a:lnTo>
                    <a:pt x="5284" y="1614"/>
                  </a:lnTo>
                  <a:lnTo>
                    <a:pt x="5269" y="1574"/>
                  </a:lnTo>
                  <a:lnTo>
                    <a:pt x="5262" y="1545"/>
                  </a:lnTo>
                  <a:lnTo>
                    <a:pt x="5275" y="1539"/>
                  </a:lnTo>
                  <a:lnTo>
                    <a:pt x="5275" y="1539"/>
                  </a:lnTo>
                  <a:close/>
                  <a:moveTo>
                    <a:pt x="5180" y="1497"/>
                  </a:moveTo>
                  <a:lnTo>
                    <a:pt x="5199" y="1488"/>
                  </a:lnTo>
                  <a:lnTo>
                    <a:pt x="5225" y="1499"/>
                  </a:lnTo>
                  <a:lnTo>
                    <a:pt x="5249" y="1487"/>
                  </a:lnTo>
                  <a:lnTo>
                    <a:pt x="5313" y="1495"/>
                  </a:lnTo>
                  <a:lnTo>
                    <a:pt x="5348" y="1502"/>
                  </a:lnTo>
                  <a:lnTo>
                    <a:pt x="5308" y="1512"/>
                  </a:lnTo>
                  <a:lnTo>
                    <a:pt x="5232" y="1529"/>
                  </a:lnTo>
                  <a:lnTo>
                    <a:pt x="5195" y="1519"/>
                  </a:lnTo>
                  <a:lnTo>
                    <a:pt x="5194" y="1506"/>
                  </a:lnTo>
                  <a:lnTo>
                    <a:pt x="5180" y="1497"/>
                  </a:lnTo>
                  <a:lnTo>
                    <a:pt x="5180" y="1497"/>
                  </a:lnTo>
                  <a:close/>
                  <a:moveTo>
                    <a:pt x="5011" y="1501"/>
                  </a:moveTo>
                  <a:lnTo>
                    <a:pt x="5033" y="1478"/>
                  </a:lnTo>
                  <a:lnTo>
                    <a:pt x="5050" y="1482"/>
                  </a:lnTo>
                  <a:lnTo>
                    <a:pt x="5071" y="1474"/>
                  </a:lnTo>
                  <a:lnTo>
                    <a:pt x="5105" y="1482"/>
                  </a:lnTo>
                  <a:lnTo>
                    <a:pt x="5127" y="1494"/>
                  </a:lnTo>
                  <a:lnTo>
                    <a:pt x="5148" y="1478"/>
                  </a:lnTo>
                  <a:lnTo>
                    <a:pt x="5171" y="1486"/>
                  </a:lnTo>
                  <a:lnTo>
                    <a:pt x="5171" y="1515"/>
                  </a:lnTo>
                  <a:lnTo>
                    <a:pt x="5145" y="1512"/>
                  </a:lnTo>
                  <a:lnTo>
                    <a:pt x="5114" y="1526"/>
                  </a:lnTo>
                  <a:lnTo>
                    <a:pt x="5090" y="1520"/>
                  </a:lnTo>
                  <a:lnTo>
                    <a:pt x="5053" y="1542"/>
                  </a:lnTo>
                  <a:lnTo>
                    <a:pt x="5021" y="1536"/>
                  </a:lnTo>
                  <a:lnTo>
                    <a:pt x="5008" y="1517"/>
                  </a:lnTo>
                  <a:lnTo>
                    <a:pt x="5011" y="1501"/>
                  </a:lnTo>
                  <a:lnTo>
                    <a:pt x="5011" y="1501"/>
                  </a:lnTo>
                  <a:close/>
                  <a:moveTo>
                    <a:pt x="4709" y="2132"/>
                  </a:moveTo>
                  <a:lnTo>
                    <a:pt x="4738" y="2082"/>
                  </a:lnTo>
                  <a:lnTo>
                    <a:pt x="4755" y="2029"/>
                  </a:lnTo>
                  <a:lnTo>
                    <a:pt x="4758" y="1975"/>
                  </a:lnTo>
                  <a:lnTo>
                    <a:pt x="4771" y="1962"/>
                  </a:lnTo>
                  <a:lnTo>
                    <a:pt x="4796" y="1966"/>
                  </a:lnTo>
                  <a:lnTo>
                    <a:pt x="4797" y="1988"/>
                  </a:lnTo>
                  <a:lnTo>
                    <a:pt x="4807" y="2011"/>
                  </a:lnTo>
                  <a:lnTo>
                    <a:pt x="4806" y="2027"/>
                  </a:lnTo>
                  <a:lnTo>
                    <a:pt x="4797" y="2014"/>
                  </a:lnTo>
                  <a:lnTo>
                    <a:pt x="4792" y="2029"/>
                  </a:lnTo>
                  <a:lnTo>
                    <a:pt x="4771" y="2044"/>
                  </a:lnTo>
                  <a:lnTo>
                    <a:pt x="4761" y="2058"/>
                  </a:lnTo>
                  <a:lnTo>
                    <a:pt x="4768" y="2083"/>
                  </a:lnTo>
                  <a:lnTo>
                    <a:pt x="4796" y="2090"/>
                  </a:lnTo>
                  <a:lnTo>
                    <a:pt x="4801" y="2105"/>
                  </a:lnTo>
                  <a:lnTo>
                    <a:pt x="4790" y="2119"/>
                  </a:lnTo>
                  <a:lnTo>
                    <a:pt x="4769" y="2126"/>
                  </a:lnTo>
                  <a:lnTo>
                    <a:pt x="4750" y="2158"/>
                  </a:lnTo>
                  <a:lnTo>
                    <a:pt x="4728" y="2170"/>
                  </a:lnTo>
                  <a:lnTo>
                    <a:pt x="4705" y="2157"/>
                  </a:lnTo>
                  <a:lnTo>
                    <a:pt x="4709" y="2132"/>
                  </a:lnTo>
                  <a:lnTo>
                    <a:pt x="4709" y="2132"/>
                  </a:lnTo>
                  <a:close/>
                  <a:moveTo>
                    <a:pt x="4631" y="2098"/>
                  </a:moveTo>
                  <a:lnTo>
                    <a:pt x="4631" y="2098"/>
                  </a:lnTo>
                  <a:lnTo>
                    <a:pt x="4631" y="2100"/>
                  </a:lnTo>
                  <a:lnTo>
                    <a:pt x="4632" y="2104"/>
                  </a:lnTo>
                  <a:lnTo>
                    <a:pt x="4632" y="2112"/>
                  </a:lnTo>
                  <a:lnTo>
                    <a:pt x="4646" y="2122"/>
                  </a:lnTo>
                  <a:lnTo>
                    <a:pt x="4676" y="2119"/>
                  </a:lnTo>
                  <a:lnTo>
                    <a:pt x="4680" y="2106"/>
                  </a:lnTo>
                  <a:lnTo>
                    <a:pt x="4693" y="2102"/>
                  </a:lnTo>
                  <a:lnTo>
                    <a:pt x="4697" y="2073"/>
                  </a:lnTo>
                  <a:lnTo>
                    <a:pt x="4719" y="2052"/>
                  </a:lnTo>
                  <a:lnTo>
                    <a:pt x="4719" y="2033"/>
                  </a:lnTo>
                  <a:lnTo>
                    <a:pt x="4703" y="2004"/>
                  </a:lnTo>
                  <a:lnTo>
                    <a:pt x="4675" y="2019"/>
                  </a:lnTo>
                  <a:lnTo>
                    <a:pt x="4652" y="2042"/>
                  </a:lnTo>
                  <a:lnTo>
                    <a:pt x="4661" y="2063"/>
                  </a:lnTo>
                  <a:lnTo>
                    <a:pt x="4631" y="2098"/>
                  </a:lnTo>
                  <a:lnTo>
                    <a:pt x="4631" y="2098"/>
                  </a:lnTo>
                  <a:close/>
                  <a:moveTo>
                    <a:pt x="4556" y="2073"/>
                  </a:moveTo>
                  <a:lnTo>
                    <a:pt x="4554" y="2095"/>
                  </a:lnTo>
                  <a:lnTo>
                    <a:pt x="4545" y="2105"/>
                  </a:lnTo>
                  <a:lnTo>
                    <a:pt x="4557" y="2142"/>
                  </a:lnTo>
                  <a:lnTo>
                    <a:pt x="4572" y="2148"/>
                  </a:lnTo>
                  <a:lnTo>
                    <a:pt x="4597" y="2131"/>
                  </a:lnTo>
                  <a:lnTo>
                    <a:pt x="4589" y="2097"/>
                  </a:lnTo>
                  <a:lnTo>
                    <a:pt x="4569" y="2067"/>
                  </a:lnTo>
                  <a:lnTo>
                    <a:pt x="4569" y="2067"/>
                  </a:lnTo>
                  <a:lnTo>
                    <a:pt x="4556" y="2073"/>
                  </a:lnTo>
                  <a:lnTo>
                    <a:pt x="4556" y="2073"/>
                  </a:lnTo>
                  <a:close/>
                  <a:moveTo>
                    <a:pt x="4806" y="1512"/>
                  </a:moveTo>
                  <a:lnTo>
                    <a:pt x="4780" y="1523"/>
                  </a:lnTo>
                  <a:lnTo>
                    <a:pt x="4799" y="1531"/>
                  </a:lnTo>
                  <a:lnTo>
                    <a:pt x="4799" y="1531"/>
                  </a:lnTo>
                  <a:lnTo>
                    <a:pt x="4803" y="1522"/>
                  </a:lnTo>
                  <a:lnTo>
                    <a:pt x="4806" y="1512"/>
                  </a:lnTo>
                  <a:lnTo>
                    <a:pt x="4806" y="1512"/>
                  </a:lnTo>
                  <a:close/>
                  <a:moveTo>
                    <a:pt x="4842" y="1490"/>
                  </a:moveTo>
                  <a:lnTo>
                    <a:pt x="4828" y="1505"/>
                  </a:lnTo>
                  <a:lnTo>
                    <a:pt x="4852" y="1508"/>
                  </a:lnTo>
                  <a:lnTo>
                    <a:pt x="4842" y="1490"/>
                  </a:lnTo>
                  <a:lnTo>
                    <a:pt x="4842" y="1490"/>
                  </a:lnTo>
                  <a:close/>
                  <a:moveTo>
                    <a:pt x="4886" y="1456"/>
                  </a:moveTo>
                  <a:lnTo>
                    <a:pt x="4867" y="1471"/>
                  </a:lnTo>
                  <a:lnTo>
                    <a:pt x="4892" y="1480"/>
                  </a:lnTo>
                  <a:lnTo>
                    <a:pt x="4886" y="1456"/>
                  </a:lnTo>
                  <a:lnTo>
                    <a:pt x="4886" y="1456"/>
                  </a:lnTo>
                  <a:close/>
                  <a:moveTo>
                    <a:pt x="4743" y="1416"/>
                  </a:moveTo>
                  <a:lnTo>
                    <a:pt x="4781" y="1394"/>
                  </a:lnTo>
                  <a:lnTo>
                    <a:pt x="4829" y="1397"/>
                  </a:lnTo>
                  <a:lnTo>
                    <a:pt x="4832" y="1412"/>
                  </a:lnTo>
                  <a:lnTo>
                    <a:pt x="4821" y="1432"/>
                  </a:lnTo>
                  <a:lnTo>
                    <a:pt x="4847" y="1426"/>
                  </a:lnTo>
                  <a:lnTo>
                    <a:pt x="4859" y="1404"/>
                  </a:lnTo>
                  <a:lnTo>
                    <a:pt x="4884" y="1422"/>
                  </a:lnTo>
                  <a:lnTo>
                    <a:pt x="4878" y="1449"/>
                  </a:lnTo>
                  <a:lnTo>
                    <a:pt x="4847" y="1456"/>
                  </a:lnTo>
                  <a:lnTo>
                    <a:pt x="4837" y="1444"/>
                  </a:lnTo>
                  <a:lnTo>
                    <a:pt x="4821" y="1468"/>
                  </a:lnTo>
                  <a:lnTo>
                    <a:pt x="4793" y="1446"/>
                  </a:lnTo>
                  <a:lnTo>
                    <a:pt x="4770" y="1466"/>
                  </a:lnTo>
                  <a:lnTo>
                    <a:pt x="4744" y="1447"/>
                  </a:lnTo>
                  <a:lnTo>
                    <a:pt x="4743" y="1416"/>
                  </a:lnTo>
                  <a:lnTo>
                    <a:pt x="4743" y="1416"/>
                  </a:lnTo>
                  <a:close/>
                  <a:moveTo>
                    <a:pt x="4564" y="1248"/>
                  </a:moveTo>
                  <a:lnTo>
                    <a:pt x="4590" y="1259"/>
                  </a:lnTo>
                  <a:lnTo>
                    <a:pt x="4591" y="1239"/>
                  </a:lnTo>
                  <a:lnTo>
                    <a:pt x="4591" y="1239"/>
                  </a:lnTo>
                  <a:lnTo>
                    <a:pt x="4578" y="1244"/>
                  </a:lnTo>
                  <a:lnTo>
                    <a:pt x="4564" y="1248"/>
                  </a:lnTo>
                  <a:lnTo>
                    <a:pt x="4564" y="1248"/>
                  </a:lnTo>
                  <a:close/>
                  <a:moveTo>
                    <a:pt x="4539" y="1256"/>
                  </a:moveTo>
                  <a:lnTo>
                    <a:pt x="4554" y="1256"/>
                  </a:lnTo>
                  <a:lnTo>
                    <a:pt x="4578" y="1269"/>
                  </a:lnTo>
                  <a:lnTo>
                    <a:pt x="4554" y="1275"/>
                  </a:lnTo>
                  <a:lnTo>
                    <a:pt x="4539" y="1256"/>
                  </a:lnTo>
                  <a:lnTo>
                    <a:pt x="4539" y="1256"/>
                  </a:lnTo>
                  <a:close/>
                  <a:moveTo>
                    <a:pt x="4324" y="1106"/>
                  </a:moveTo>
                  <a:lnTo>
                    <a:pt x="4363" y="1092"/>
                  </a:lnTo>
                  <a:lnTo>
                    <a:pt x="4410" y="1115"/>
                  </a:lnTo>
                  <a:lnTo>
                    <a:pt x="4466" y="1116"/>
                  </a:lnTo>
                  <a:lnTo>
                    <a:pt x="4528" y="1085"/>
                  </a:lnTo>
                  <a:lnTo>
                    <a:pt x="4569" y="1090"/>
                  </a:lnTo>
                  <a:lnTo>
                    <a:pt x="4583" y="1110"/>
                  </a:lnTo>
                  <a:lnTo>
                    <a:pt x="4619" y="1110"/>
                  </a:lnTo>
                  <a:lnTo>
                    <a:pt x="4640" y="1100"/>
                  </a:lnTo>
                  <a:lnTo>
                    <a:pt x="4713" y="1107"/>
                  </a:lnTo>
                  <a:lnTo>
                    <a:pt x="4751" y="1105"/>
                  </a:lnTo>
                  <a:lnTo>
                    <a:pt x="4758" y="1095"/>
                  </a:lnTo>
                  <a:lnTo>
                    <a:pt x="4799" y="1097"/>
                  </a:lnTo>
                  <a:lnTo>
                    <a:pt x="4826" y="1111"/>
                  </a:lnTo>
                  <a:lnTo>
                    <a:pt x="4835" y="1128"/>
                  </a:lnTo>
                  <a:lnTo>
                    <a:pt x="4869" y="1139"/>
                  </a:lnTo>
                  <a:lnTo>
                    <a:pt x="4998" y="1110"/>
                  </a:lnTo>
                  <a:lnTo>
                    <a:pt x="5053" y="1073"/>
                  </a:lnTo>
                  <a:lnTo>
                    <a:pt x="5068" y="1044"/>
                  </a:lnTo>
                  <a:lnTo>
                    <a:pt x="5090" y="1042"/>
                  </a:lnTo>
                  <a:lnTo>
                    <a:pt x="5108" y="1019"/>
                  </a:lnTo>
                  <a:lnTo>
                    <a:pt x="5132" y="1003"/>
                  </a:lnTo>
                  <a:lnTo>
                    <a:pt x="5143" y="974"/>
                  </a:lnTo>
                  <a:lnTo>
                    <a:pt x="5157" y="950"/>
                  </a:lnTo>
                  <a:lnTo>
                    <a:pt x="5174" y="937"/>
                  </a:lnTo>
                  <a:lnTo>
                    <a:pt x="5157" y="920"/>
                  </a:lnTo>
                  <a:lnTo>
                    <a:pt x="5153" y="900"/>
                  </a:lnTo>
                  <a:lnTo>
                    <a:pt x="5106" y="889"/>
                  </a:lnTo>
                  <a:lnTo>
                    <a:pt x="5072" y="900"/>
                  </a:lnTo>
                  <a:lnTo>
                    <a:pt x="5066" y="933"/>
                  </a:lnTo>
                  <a:lnTo>
                    <a:pt x="5040" y="953"/>
                  </a:lnTo>
                  <a:lnTo>
                    <a:pt x="5038" y="970"/>
                  </a:lnTo>
                  <a:lnTo>
                    <a:pt x="5002" y="996"/>
                  </a:lnTo>
                  <a:lnTo>
                    <a:pt x="4975" y="1000"/>
                  </a:lnTo>
                  <a:lnTo>
                    <a:pt x="4958" y="1026"/>
                  </a:lnTo>
                  <a:lnTo>
                    <a:pt x="4917" y="1036"/>
                  </a:lnTo>
                  <a:lnTo>
                    <a:pt x="4836" y="1019"/>
                  </a:lnTo>
                  <a:lnTo>
                    <a:pt x="4767" y="1013"/>
                  </a:lnTo>
                  <a:lnTo>
                    <a:pt x="4755" y="1032"/>
                  </a:lnTo>
                  <a:lnTo>
                    <a:pt x="4738" y="1035"/>
                  </a:lnTo>
                  <a:lnTo>
                    <a:pt x="4705" y="1005"/>
                  </a:lnTo>
                  <a:lnTo>
                    <a:pt x="4680" y="1002"/>
                  </a:lnTo>
                  <a:lnTo>
                    <a:pt x="4650" y="1003"/>
                  </a:lnTo>
                  <a:lnTo>
                    <a:pt x="4617" y="996"/>
                  </a:lnTo>
                  <a:lnTo>
                    <a:pt x="4573" y="989"/>
                  </a:lnTo>
                  <a:lnTo>
                    <a:pt x="4550" y="1003"/>
                  </a:lnTo>
                  <a:lnTo>
                    <a:pt x="4523" y="989"/>
                  </a:lnTo>
                  <a:lnTo>
                    <a:pt x="4491" y="957"/>
                  </a:lnTo>
                  <a:lnTo>
                    <a:pt x="4440" y="947"/>
                  </a:lnTo>
                  <a:lnTo>
                    <a:pt x="4409" y="949"/>
                  </a:lnTo>
                  <a:lnTo>
                    <a:pt x="4409" y="986"/>
                  </a:lnTo>
                  <a:lnTo>
                    <a:pt x="4384" y="1002"/>
                  </a:lnTo>
                  <a:lnTo>
                    <a:pt x="4368" y="1035"/>
                  </a:lnTo>
                  <a:lnTo>
                    <a:pt x="4347" y="1054"/>
                  </a:lnTo>
                  <a:lnTo>
                    <a:pt x="4301" y="1039"/>
                  </a:lnTo>
                  <a:lnTo>
                    <a:pt x="4261" y="1049"/>
                  </a:lnTo>
                  <a:lnTo>
                    <a:pt x="4245" y="1068"/>
                  </a:lnTo>
                  <a:lnTo>
                    <a:pt x="4249" y="1080"/>
                  </a:lnTo>
                  <a:lnTo>
                    <a:pt x="4206" y="1121"/>
                  </a:lnTo>
                  <a:lnTo>
                    <a:pt x="4206" y="1171"/>
                  </a:lnTo>
                  <a:lnTo>
                    <a:pt x="4214" y="1198"/>
                  </a:lnTo>
                  <a:lnTo>
                    <a:pt x="4212" y="1255"/>
                  </a:lnTo>
                  <a:lnTo>
                    <a:pt x="4203" y="1274"/>
                  </a:lnTo>
                  <a:lnTo>
                    <a:pt x="4220" y="1316"/>
                  </a:lnTo>
                  <a:lnTo>
                    <a:pt x="4225" y="1347"/>
                  </a:lnTo>
                  <a:lnTo>
                    <a:pt x="4212" y="1330"/>
                  </a:lnTo>
                  <a:lnTo>
                    <a:pt x="4202" y="1304"/>
                  </a:lnTo>
                  <a:lnTo>
                    <a:pt x="4180" y="1310"/>
                  </a:lnTo>
                  <a:lnTo>
                    <a:pt x="4158" y="1338"/>
                  </a:lnTo>
                  <a:lnTo>
                    <a:pt x="4131" y="1353"/>
                  </a:lnTo>
                  <a:lnTo>
                    <a:pt x="4125" y="1385"/>
                  </a:lnTo>
                  <a:lnTo>
                    <a:pt x="4130" y="1426"/>
                  </a:lnTo>
                  <a:lnTo>
                    <a:pt x="4117" y="1451"/>
                  </a:lnTo>
                  <a:lnTo>
                    <a:pt x="4126" y="1523"/>
                  </a:lnTo>
                  <a:lnTo>
                    <a:pt x="4117" y="1539"/>
                  </a:lnTo>
                  <a:lnTo>
                    <a:pt x="4112" y="1567"/>
                  </a:lnTo>
                  <a:lnTo>
                    <a:pt x="4090" y="1577"/>
                  </a:lnTo>
                  <a:lnTo>
                    <a:pt x="4091" y="1620"/>
                  </a:lnTo>
                  <a:lnTo>
                    <a:pt x="4052" y="1651"/>
                  </a:lnTo>
                  <a:lnTo>
                    <a:pt x="4039" y="1696"/>
                  </a:lnTo>
                  <a:lnTo>
                    <a:pt x="4046" y="1709"/>
                  </a:lnTo>
                  <a:lnTo>
                    <a:pt x="4030" y="1729"/>
                  </a:lnTo>
                  <a:lnTo>
                    <a:pt x="4051" y="1788"/>
                  </a:lnTo>
                  <a:lnTo>
                    <a:pt x="4069" y="1815"/>
                  </a:lnTo>
                  <a:lnTo>
                    <a:pt x="4082" y="1808"/>
                  </a:lnTo>
                  <a:lnTo>
                    <a:pt x="4107" y="1808"/>
                  </a:lnTo>
                  <a:lnTo>
                    <a:pt x="4126" y="1795"/>
                  </a:lnTo>
                  <a:lnTo>
                    <a:pt x="4143" y="1803"/>
                  </a:lnTo>
                  <a:lnTo>
                    <a:pt x="4154" y="1846"/>
                  </a:lnTo>
                  <a:lnTo>
                    <a:pt x="4183" y="1925"/>
                  </a:lnTo>
                  <a:lnTo>
                    <a:pt x="4171" y="1945"/>
                  </a:lnTo>
                  <a:lnTo>
                    <a:pt x="4162" y="1989"/>
                  </a:lnTo>
                  <a:lnTo>
                    <a:pt x="4137" y="2025"/>
                  </a:lnTo>
                  <a:lnTo>
                    <a:pt x="4133" y="2099"/>
                  </a:lnTo>
                  <a:lnTo>
                    <a:pt x="4138" y="2156"/>
                  </a:lnTo>
                  <a:lnTo>
                    <a:pt x="4157" y="2156"/>
                  </a:lnTo>
                  <a:lnTo>
                    <a:pt x="4180" y="2172"/>
                  </a:lnTo>
                  <a:lnTo>
                    <a:pt x="4215" y="2170"/>
                  </a:lnTo>
                  <a:lnTo>
                    <a:pt x="4232" y="2151"/>
                  </a:lnTo>
                  <a:lnTo>
                    <a:pt x="4263" y="2159"/>
                  </a:lnTo>
                  <a:lnTo>
                    <a:pt x="4292" y="2154"/>
                  </a:lnTo>
                  <a:lnTo>
                    <a:pt x="4313" y="2170"/>
                  </a:lnTo>
                  <a:lnTo>
                    <a:pt x="4319" y="2143"/>
                  </a:lnTo>
                  <a:lnTo>
                    <a:pt x="4316" y="2108"/>
                  </a:lnTo>
                  <a:lnTo>
                    <a:pt x="4292" y="2093"/>
                  </a:lnTo>
                  <a:lnTo>
                    <a:pt x="4287" y="2048"/>
                  </a:lnTo>
                  <a:lnTo>
                    <a:pt x="4306" y="2018"/>
                  </a:lnTo>
                  <a:lnTo>
                    <a:pt x="4313" y="1961"/>
                  </a:lnTo>
                  <a:lnTo>
                    <a:pt x="4307" y="1908"/>
                  </a:lnTo>
                  <a:lnTo>
                    <a:pt x="4293" y="1893"/>
                  </a:lnTo>
                  <a:lnTo>
                    <a:pt x="4326" y="1844"/>
                  </a:lnTo>
                  <a:lnTo>
                    <a:pt x="4337" y="1799"/>
                  </a:lnTo>
                  <a:lnTo>
                    <a:pt x="4328" y="1746"/>
                  </a:lnTo>
                  <a:lnTo>
                    <a:pt x="4306" y="1727"/>
                  </a:lnTo>
                  <a:lnTo>
                    <a:pt x="4306" y="1710"/>
                  </a:lnTo>
                  <a:lnTo>
                    <a:pt x="4343" y="1687"/>
                  </a:lnTo>
                  <a:lnTo>
                    <a:pt x="4357" y="1663"/>
                  </a:lnTo>
                  <a:lnTo>
                    <a:pt x="4392" y="1656"/>
                  </a:lnTo>
                  <a:lnTo>
                    <a:pt x="4427" y="1668"/>
                  </a:lnTo>
                  <a:lnTo>
                    <a:pt x="4423" y="1686"/>
                  </a:lnTo>
                  <a:lnTo>
                    <a:pt x="4439" y="1714"/>
                  </a:lnTo>
                  <a:lnTo>
                    <a:pt x="4439" y="1748"/>
                  </a:lnTo>
                  <a:lnTo>
                    <a:pt x="4411" y="1779"/>
                  </a:lnTo>
                  <a:lnTo>
                    <a:pt x="4404" y="1810"/>
                  </a:lnTo>
                  <a:lnTo>
                    <a:pt x="4423" y="1845"/>
                  </a:lnTo>
                  <a:lnTo>
                    <a:pt x="4446" y="1848"/>
                  </a:lnTo>
                  <a:lnTo>
                    <a:pt x="4467" y="1875"/>
                  </a:lnTo>
                  <a:lnTo>
                    <a:pt x="4507" y="1897"/>
                  </a:lnTo>
                  <a:lnTo>
                    <a:pt x="4513" y="1930"/>
                  </a:lnTo>
                  <a:lnTo>
                    <a:pt x="4499" y="1927"/>
                  </a:lnTo>
                  <a:lnTo>
                    <a:pt x="4491" y="1990"/>
                  </a:lnTo>
                  <a:lnTo>
                    <a:pt x="4503" y="2025"/>
                  </a:lnTo>
                  <a:lnTo>
                    <a:pt x="4528" y="2033"/>
                  </a:lnTo>
                  <a:lnTo>
                    <a:pt x="4546" y="2027"/>
                  </a:lnTo>
                  <a:lnTo>
                    <a:pt x="4584" y="2043"/>
                  </a:lnTo>
                  <a:lnTo>
                    <a:pt x="4613" y="2038"/>
                  </a:lnTo>
                  <a:lnTo>
                    <a:pt x="4610" y="2026"/>
                  </a:lnTo>
                  <a:lnTo>
                    <a:pt x="4601" y="2001"/>
                  </a:lnTo>
                  <a:lnTo>
                    <a:pt x="4630" y="1974"/>
                  </a:lnTo>
                  <a:lnTo>
                    <a:pt x="4659" y="1966"/>
                  </a:lnTo>
                  <a:lnTo>
                    <a:pt x="4700" y="1944"/>
                  </a:lnTo>
                  <a:lnTo>
                    <a:pt x="4751" y="1947"/>
                  </a:lnTo>
                  <a:lnTo>
                    <a:pt x="4769" y="1927"/>
                  </a:lnTo>
                  <a:lnTo>
                    <a:pt x="4782" y="1934"/>
                  </a:lnTo>
                  <a:lnTo>
                    <a:pt x="4807" y="1934"/>
                  </a:lnTo>
                  <a:lnTo>
                    <a:pt x="4822" y="1910"/>
                  </a:lnTo>
                  <a:lnTo>
                    <a:pt x="4817" y="1895"/>
                  </a:lnTo>
                  <a:lnTo>
                    <a:pt x="4773" y="1891"/>
                  </a:lnTo>
                  <a:lnTo>
                    <a:pt x="4759" y="1897"/>
                  </a:lnTo>
                  <a:lnTo>
                    <a:pt x="4744" y="1893"/>
                  </a:lnTo>
                  <a:lnTo>
                    <a:pt x="4713" y="1896"/>
                  </a:lnTo>
                  <a:lnTo>
                    <a:pt x="4710" y="1872"/>
                  </a:lnTo>
                  <a:lnTo>
                    <a:pt x="4694" y="1870"/>
                  </a:lnTo>
                  <a:lnTo>
                    <a:pt x="4695" y="1853"/>
                  </a:lnTo>
                  <a:lnTo>
                    <a:pt x="4681" y="1850"/>
                  </a:lnTo>
                  <a:lnTo>
                    <a:pt x="4665" y="1858"/>
                  </a:lnTo>
                  <a:lnTo>
                    <a:pt x="4664" y="1840"/>
                  </a:lnTo>
                  <a:lnTo>
                    <a:pt x="4634" y="1832"/>
                  </a:lnTo>
                  <a:lnTo>
                    <a:pt x="4625" y="1810"/>
                  </a:lnTo>
                  <a:lnTo>
                    <a:pt x="4645" y="1790"/>
                  </a:lnTo>
                  <a:lnTo>
                    <a:pt x="4652" y="1774"/>
                  </a:lnTo>
                  <a:lnTo>
                    <a:pt x="4664" y="1779"/>
                  </a:lnTo>
                  <a:lnTo>
                    <a:pt x="4655" y="1759"/>
                  </a:lnTo>
                  <a:lnTo>
                    <a:pt x="4669" y="1756"/>
                  </a:lnTo>
                  <a:lnTo>
                    <a:pt x="4677" y="1739"/>
                  </a:lnTo>
                  <a:lnTo>
                    <a:pt x="4661" y="1723"/>
                  </a:lnTo>
                  <a:lnTo>
                    <a:pt x="4638" y="1715"/>
                  </a:lnTo>
                  <a:lnTo>
                    <a:pt x="4647" y="1699"/>
                  </a:lnTo>
                  <a:lnTo>
                    <a:pt x="4644" y="1680"/>
                  </a:lnTo>
                  <a:lnTo>
                    <a:pt x="4614" y="1661"/>
                  </a:lnTo>
                  <a:lnTo>
                    <a:pt x="4594" y="1660"/>
                  </a:lnTo>
                  <a:lnTo>
                    <a:pt x="4585" y="1628"/>
                  </a:lnTo>
                  <a:lnTo>
                    <a:pt x="4539" y="1575"/>
                  </a:lnTo>
                  <a:lnTo>
                    <a:pt x="4510" y="1555"/>
                  </a:lnTo>
                  <a:lnTo>
                    <a:pt x="4493" y="1524"/>
                  </a:lnTo>
                  <a:lnTo>
                    <a:pt x="4497" y="1511"/>
                  </a:lnTo>
                  <a:lnTo>
                    <a:pt x="4510" y="1512"/>
                  </a:lnTo>
                  <a:lnTo>
                    <a:pt x="4517" y="1529"/>
                  </a:lnTo>
                  <a:lnTo>
                    <a:pt x="4548" y="1530"/>
                  </a:lnTo>
                  <a:lnTo>
                    <a:pt x="4576" y="1509"/>
                  </a:lnTo>
                  <a:lnTo>
                    <a:pt x="4583" y="1488"/>
                  </a:lnTo>
                  <a:lnTo>
                    <a:pt x="4652" y="1464"/>
                  </a:lnTo>
                  <a:lnTo>
                    <a:pt x="4701" y="1426"/>
                  </a:lnTo>
                  <a:lnTo>
                    <a:pt x="4725" y="1385"/>
                  </a:lnTo>
                  <a:lnTo>
                    <a:pt x="4756" y="1370"/>
                  </a:lnTo>
                  <a:lnTo>
                    <a:pt x="4757" y="1346"/>
                  </a:lnTo>
                  <a:lnTo>
                    <a:pt x="4794" y="1338"/>
                  </a:lnTo>
                  <a:lnTo>
                    <a:pt x="4828" y="1355"/>
                  </a:lnTo>
                  <a:lnTo>
                    <a:pt x="4848" y="1358"/>
                  </a:lnTo>
                  <a:lnTo>
                    <a:pt x="4878" y="1316"/>
                  </a:lnTo>
                  <a:lnTo>
                    <a:pt x="4878" y="1289"/>
                  </a:lnTo>
                  <a:lnTo>
                    <a:pt x="4842" y="1274"/>
                  </a:lnTo>
                  <a:lnTo>
                    <a:pt x="4765" y="1283"/>
                  </a:lnTo>
                  <a:lnTo>
                    <a:pt x="4732" y="1306"/>
                  </a:lnTo>
                  <a:lnTo>
                    <a:pt x="4682" y="1306"/>
                  </a:lnTo>
                  <a:lnTo>
                    <a:pt x="4657" y="1313"/>
                  </a:lnTo>
                  <a:lnTo>
                    <a:pt x="4627" y="1344"/>
                  </a:lnTo>
                  <a:lnTo>
                    <a:pt x="4595" y="1341"/>
                  </a:lnTo>
                  <a:lnTo>
                    <a:pt x="4571" y="1347"/>
                  </a:lnTo>
                  <a:lnTo>
                    <a:pt x="4539" y="1328"/>
                  </a:lnTo>
                  <a:lnTo>
                    <a:pt x="4508" y="1320"/>
                  </a:lnTo>
                  <a:lnTo>
                    <a:pt x="4474" y="1363"/>
                  </a:lnTo>
                  <a:lnTo>
                    <a:pt x="4452" y="1419"/>
                  </a:lnTo>
                  <a:lnTo>
                    <a:pt x="4418" y="1437"/>
                  </a:lnTo>
                  <a:lnTo>
                    <a:pt x="4382" y="1432"/>
                  </a:lnTo>
                  <a:lnTo>
                    <a:pt x="4373" y="1415"/>
                  </a:lnTo>
                  <a:lnTo>
                    <a:pt x="4329" y="1366"/>
                  </a:lnTo>
                  <a:lnTo>
                    <a:pt x="4285" y="1328"/>
                  </a:lnTo>
                  <a:lnTo>
                    <a:pt x="4261" y="1267"/>
                  </a:lnTo>
                  <a:lnTo>
                    <a:pt x="4267" y="1200"/>
                  </a:lnTo>
                  <a:lnTo>
                    <a:pt x="4293" y="1137"/>
                  </a:lnTo>
                  <a:lnTo>
                    <a:pt x="4324" y="1106"/>
                  </a:lnTo>
                  <a:lnTo>
                    <a:pt x="4324" y="1106"/>
                  </a:lnTo>
                  <a:close/>
                  <a:moveTo>
                    <a:pt x="4357" y="0"/>
                  </a:moveTo>
                  <a:lnTo>
                    <a:pt x="4335" y="25"/>
                  </a:lnTo>
                  <a:lnTo>
                    <a:pt x="4356" y="32"/>
                  </a:lnTo>
                  <a:lnTo>
                    <a:pt x="4365" y="15"/>
                  </a:lnTo>
                  <a:lnTo>
                    <a:pt x="4357" y="0"/>
                  </a:lnTo>
                  <a:lnTo>
                    <a:pt x="4357" y="0"/>
                  </a:lnTo>
                  <a:close/>
                  <a:moveTo>
                    <a:pt x="4400" y="113"/>
                  </a:moveTo>
                  <a:lnTo>
                    <a:pt x="4430" y="114"/>
                  </a:lnTo>
                  <a:lnTo>
                    <a:pt x="4443" y="104"/>
                  </a:lnTo>
                  <a:lnTo>
                    <a:pt x="4459" y="113"/>
                  </a:lnTo>
                  <a:lnTo>
                    <a:pt x="4483" y="100"/>
                  </a:lnTo>
                  <a:lnTo>
                    <a:pt x="4482" y="86"/>
                  </a:lnTo>
                  <a:lnTo>
                    <a:pt x="4443" y="79"/>
                  </a:lnTo>
                  <a:lnTo>
                    <a:pt x="4403" y="86"/>
                  </a:lnTo>
                  <a:lnTo>
                    <a:pt x="4390" y="102"/>
                  </a:lnTo>
                  <a:lnTo>
                    <a:pt x="4400" y="113"/>
                  </a:lnTo>
                  <a:lnTo>
                    <a:pt x="4400" y="113"/>
                  </a:lnTo>
                  <a:close/>
                  <a:moveTo>
                    <a:pt x="4141" y="290"/>
                  </a:moveTo>
                  <a:lnTo>
                    <a:pt x="4134" y="311"/>
                  </a:lnTo>
                  <a:lnTo>
                    <a:pt x="4149" y="342"/>
                  </a:lnTo>
                  <a:lnTo>
                    <a:pt x="4149" y="314"/>
                  </a:lnTo>
                  <a:lnTo>
                    <a:pt x="4141" y="290"/>
                  </a:lnTo>
                  <a:lnTo>
                    <a:pt x="4141" y="290"/>
                  </a:lnTo>
                  <a:close/>
                  <a:moveTo>
                    <a:pt x="4201" y="254"/>
                  </a:moveTo>
                  <a:lnTo>
                    <a:pt x="4257" y="206"/>
                  </a:lnTo>
                  <a:lnTo>
                    <a:pt x="4284" y="202"/>
                  </a:lnTo>
                  <a:lnTo>
                    <a:pt x="4287" y="228"/>
                  </a:lnTo>
                  <a:lnTo>
                    <a:pt x="4247" y="257"/>
                  </a:lnTo>
                  <a:lnTo>
                    <a:pt x="4210" y="264"/>
                  </a:lnTo>
                  <a:lnTo>
                    <a:pt x="4201" y="254"/>
                  </a:lnTo>
                  <a:lnTo>
                    <a:pt x="4201" y="254"/>
                  </a:lnTo>
                  <a:close/>
                  <a:moveTo>
                    <a:pt x="3848" y="441"/>
                  </a:moveTo>
                  <a:lnTo>
                    <a:pt x="3859" y="457"/>
                  </a:lnTo>
                  <a:lnTo>
                    <a:pt x="3841" y="450"/>
                  </a:lnTo>
                  <a:lnTo>
                    <a:pt x="3848" y="441"/>
                  </a:lnTo>
                  <a:lnTo>
                    <a:pt x="3848" y="441"/>
                  </a:lnTo>
                  <a:close/>
                  <a:moveTo>
                    <a:pt x="3849" y="421"/>
                  </a:moveTo>
                  <a:lnTo>
                    <a:pt x="3848" y="428"/>
                  </a:lnTo>
                  <a:lnTo>
                    <a:pt x="3859" y="445"/>
                  </a:lnTo>
                  <a:lnTo>
                    <a:pt x="3886" y="446"/>
                  </a:lnTo>
                  <a:lnTo>
                    <a:pt x="3885" y="435"/>
                  </a:lnTo>
                  <a:lnTo>
                    <a:pt x="3849" y="421"/>
                  </a:lnTo>
                  <a:lnTo>
                    <a:pt x="3849" y="421"/>
                  </a:lnTo>
                  <a:close/>
                  <a:moveTo>
                    <a:pt x="3869" y="517"/>
                  </a:moveTo>
                  <a:lnTo>
                    <a:pt x="3834" y="525"/>
                  </a:lnTo>
                  <a:lnTo>
                    <a:pt x="3860" y="532"/>
                  </a:lnTo>
                  <a:lnTo>
                    <a:pt x="3869" y="517"/>
                  </a:lnTo>
                  <a:lnTo>
                    <a:pt x="3869" y="517"/>
                  </a:lnTo>
                  <a:close/>
                  <a:moveTo>
                    <a:pt x="3832" y="552"/>
                  </a:moveTo>
                  <a:lnTo>
                    <a:pt x="3848" y="561"/>
                  </a:lnTo>
                  <a:lnTo>
                    <a:pt x="3848" y="592"/>
                  </a:lnTo>
                  <a:lnTo>
                    <a:pt x="3837" y="588"/>
                  </a:lnTo>
                  <a:lnTo>
                    <a:pt x="3832" y="552"/>
                  </a:lnTo>
                  <a:lnTo>
                    <a:pt x="3832" y="552"/>
                  </a:lnTo>
                  <a:close/>
                  <a:moveTo>
                    <a:pt x="3618" y="1786"/>
                  </a:moveTo>
                  <a:lnTo>
                    <a:pt x="3626" y="1796"/>
                  </a:lnTo>
                  <a:lnTo>
                    <a:pt x="3623" y="1841"/>
                  </a:lnTo>
                  <a:lnTo>
                    <a:pt x="3614" y="1843"/>
                  </a:lnTo>
                  <a:lnTo>
                    <a:pt x="3612" y="1801"/>
                  </a:lnTo>
                  <a:lnTo>
                    <a:pt x="3618" y="1786"/>
                  </a:lnTo>
                  <a:lnTo>
                    <a:pt x="3618" y="1786"/>
                  </a:lnTo>
                  <a:close/>
                  <a:moveTo>
                    <a:pt x="3604" y="1788"/>
                  </a:moveTo>
                  <a:lnTo>
                    <a:pt x="3605" y="1848"/>
                  </a:lnTo>
                  <a:lnTo>
                    <a:pt x="3597" y="1883"/>
                  </a:lnTo>
                  <a:lnTo>
                    <a:pt x="3570" y="1900"/>
                  </a:lnTo>
                  <a:lnTo>
                    <a:pt x="3556" y="1884"/>
                  </a:lnTo>
                  <a:lnTo>
                    <a:pt x="3562" y="1835"/>
                  </a:lnTo>
                  <a:lnTo>
                    <a:pt x="3579" y="1785"/>
                  </a:lnTo>
                  <a:lnTo>
                    <a:pt x="3594" y="1775"/>
                  </a:lnTo>
                  <a:lnTo>
                    <a:pt x="3604" y="1788"/>
                  </a:lnTo>
                  <a:lnTo>
                    <a:pt x="3604" y="1788"/>
                  </a:lnTo>
                  <a:close/>
                  <a:moveTo>
                    <a:pt x="2419" y="1248"/>
                  </a:moveTo>
                  <a:lnTo>
                    <a:pt x="2460" y="1260"/>
                  </a:lnTo>
                  <a:lnTo>
                    <a:pt x="2466" y="1269"/>
                  </a:lnTo>
                  <a:lnTo>
                    <a:pt x="2449" y="1279"/>
                  </a:lnTo>
                  <a:lnTo>
                    <a:pt x="2418" y="1268"/>
                  </a:lnTo>
                  <a:lnTo>
                    <a:pt x="2412" y="1252"/>
                  </a:lnTo>
                  <a:lnTo>
                    <a:pt x="2419" y="1248"/>
                  </a:lnTo>
                  <a:lnTo>
                    <a:pt x="2419" y="1248"/>
                  </a:lnTo>
                  <a:close/>
                  <a:moveTo>
                    <a:pt x="2435" y="1322"/>
                  </a:moveTo>
                  <a:lnTo>
                    <a:pt x="2478" y="1330"/>
                  </a:lnTo>
                  <a:lnTo>
                    <a:pt x="2498" y="1347"/>
                  </a:lnTo>
                  <a:lnTo>
                    <a:pt x="2511" y="1352"/>
                  </a:lnTo>
                  <a:lnTo>
                    <a:pt x="2512" y="1364"/>
                  </a:lnTo>
                  <a:lnTo>
                    <a:pt x="2472" y="1363"/>
                  </a:lnTo>
                  <a:lnTo>
                    <a:pt x="2456" y="1363"/>
                  </a:lnTo>
                  <a:lnTo>
                    <a:pt x="2431" y="1335"/>
                  </a:lnTo>
                  <a:lnTo>
                    <a:pt x="2435" y="1322"/>
                  </a:lnTo>
                  <a:lnTo>
                    <a:pt x="2435" y="1322"/>
                  </a:lnTo>
                  <a:close/>
                  <a:moveTo>
                    <a:pt x="2470" y="1376"/>
                  </a:moveTo>
                  <a:lnTo>
                    <a:pt x="2512" y="1378"/>
                  </a:lnTo>
                  <a:lnTo>
                    <a:pt x="2537" y="1396"/>
                  </a:lnTo>
                  <a:lnTo>
                    <a:pt x="2504" y="1430"/>
                  </a:lnTo>
                  <a:lnTo>
                    <a:pt x="2483" y="1436"/>
                  </a:lnTo>
                  <a:lnTo>
                    <a:pt x="2468" y="1418"/>
                  </a:lnTo>
                  <a:lnTo>
                    <a:pt x="2473" y="1396"/>
                  </a:lnTo>
                  <a:lnTo>
                    <a:pt x="2473" y="1396"/>
                  </a:lnTo>
                  <a:lnTo>
                    <a:pt x="2470" y="1376"/>
                  </a:lnTo>
                  <a:lnTo>
                    <a:pt x="2470" y="1376"/>
                  </a:lnTo>
                  <a:close/>
                  <a:moveTo>
                    <a:pt x="2388" y="967"/>
                  </a:moveTo>
                  <a:lnTo>
                    <a:pt x="2416" y="920"/>
                  </a:lnTo>
                  <a:lnTo>
                    <a:pt x="2456" y="865"/>
                  </a:lnTo>
                  <a:lnTo>
                    <a:pt x="2473" y="840"/>
                  </a:lnTo>
                  <a:lnTo>
                    <a:pt x="2500" y="831"/>
                  </a:lnTo>
                  <a:lnTo>
                    <a:pt x="2535" y="894"/>
                  </a:lnTo>
                  <a:lnTo>
                    <a:pt x="2589" y="933"/>
                  </a:lnTo>
                  <a:lnTo>
                    <a:pt x="2596" y="947"/>
                  </a:lnTo>
                  <a:lnTo>
                    <a:pt x="2635" y="984"/>
                  </a:lnTo>
                  <a:lnTo>
                    <a:pt x="2649" y="1012"/>
                  </a:lnTo>
                  <a:lnTo>
                    <a:pt x="2674" y="1015"/>
                  </a:lnTo>
                  <a:lnTo>
                    <a:pt x="2723" y="1001"/>
                  </a:lnTo>
                  <a:lnTo>
                    <a:pt x="2729" y="981"/>
                  </a:lnTo>
                  <a:lnTo>
                    <a:pt x="2771" y="985"/>
                  </a:lnTo>
                  <a:lnTo>
                    <a:pt x="2796" y="972"/>
                  </a:lnTo>
                  <a:lnTo>
                    <a:pt x="2890" y="977"/>
                  </a:lnTo>
                  <a:lnTo>
                    <a:pt x="2985" y="939"/>
                  </a:lnTo>
                  <a:lnTo>
                    <a:pt x="3010" y="917"/>
                  </a:lnTo>
                  <a:lnTo>
                    <a:pt x="3093" y="914"/>
                  </a:lnTo>
                  <a:lnTo>
                    <a:pt x="3136" y="935"/>
                  </a:lnTo>
                  <a:lnTo>
                    <a:pt x="3150" y="956"/>
                  </a:lnTo>
                  <a:lnTo>
                    <a:pt x="3191" y="955"/>
                  </a:lnTo>
                  <a:lnTo>
                    <a:pt x="3261" y="917"/>
                  </a:lnTo>
                  <a:lnTo>
                    <a:pt x="3342" y="904"/>
                  </a:lnTo>
                  <a:lnTo>
                    <a:pt x="3338" y="879"/>
                  </a:lnTo>
                  <a:lnTo>
                    <a:pt x="3405" y="776"/>
                  </a:lnTo>
                  <a:lnTo>
                    <a:pt x="3432" y="703"/>
                  </a:lnTo>
                  <a:lnTo>
                    <a:pt x="3484" y="626"/>
                  </a:lnTo>
                  <a:lnTo>
                    <a:pt x="3520" y="493"/>
                  </a:lnTo>
                  <a:lnTo>
                    <a:pt x="3520" y="467"/>
                  </a:lnTo>
                  <a:lnTo>
                    <a:pt x="3538" y="438"/>
                  </a:lnTo>
                  <a:lnTo>
                    <a:pt x="3536" y="416"/>
                  </a:lnTo>
                  <a:lnTo>
                    <a:pt x="3572" y="373"/>
                  </a:lnTo>
                  <a:lnTo>
                    <a:pt x="3600" y="385"/>
                  </a:lnTo>
                  <a:lnTo>
                    <a:pt x="3654" y="380"/>
                  </a:lnTo>
                  <a:lnTo>
                    <a:pt x="3729" y="381"/>
                  </a:lnTo>
                  <a:lnTo>
                    <a:pt x="3748" y="394"/>
                  </a:lnTo>
                  <a:lnTo>
                    <a:pt x="3796" y="393"/>
                  </a:lnTo>
                  <a:lnTo>
                    <a:pt x="3833" y="405"/>
                  </a:lnTo>
                  <a:lnTo>
                    <a:pt x="3831" y="414"/>
                  </a:lnTo>
                  <a:lnTo>
                    <a:pt x="3813" y="418"/>
                  </a:lnTo>
                  <a:lnTo>
                    <a:pt x="3816" y="434"/>
                  </a:lnTo>
                  <a:lnTo>
                    <a:pt x="3805" y="451"/>
                  </a:lnTo>
                  <a:lnTo>
                    <a:pt x="3841" y="464"/>
                  </a:lnTo>
                  <a:lnTo>
                    <a:pt x="3874" y="504"/>
                  </a:lnTo>
                  <a:lnTo>
                    <a:pt x="3836" y="514"/>
                  </a:lnTo>
                  <a:lnTo>
                    <a:pt x="3798" y="508"/>
                  </a:lnTo>
                  <a:lnTo>
                    <a:pt x="3782" y="518"/>
                  </a:lnTo>
                  <a:lnTo>
                    <a:pt x="3809" y="550"/>
                  </a:lnTo>
                  <a:lnTo>
                    <a:pt x="3824" y="558"/>
                  </a:lnTo>
                  <a:lnTo>
                    <a:pt x="3828" y="576"/>
                  </a:lnTo>
                  <a:lnTo>
                    <a:pt x="3812" y="581"/>
                  </a:lnTo>
                  <a:lnTo>
                    <a:pt x="3800" y="606"/>
                  </a:lnTo>
                  <a:lnTo>
                    <a:pt x="3829" y="631"/>
                  </a:lnTo>
                  <a:lnTo>
                    <a:pt x="3840" y="667"/>
                  </a:lnTo>
                  <a:lnTo>
                    <a:pt x="3897" y="727"/>
                  </a:lnTo>
                  <a:lnTo>
                    <a:pt x="3922" y="749"/>
                  </a:lnTo>
                  <a:lnTo>
                    <a:pt x="3905" y="782"/>
                  </a:lnTo>
                  <a:lnTo>
                    <a:pt x="3861" y="791"/>
                  </a:lnTo>
                  <a:lnTo>
                    <a:pt x="3854" y="813"/>
                  </a:lnTo>
                  <a:lnTo>
                    <a:pt x="3869" y="825"/>
                  </a:lnTo>
                  <a:lnTo>
                    <a:pt x="3876" y="854"/>
                  </a:lnTo>
                  <a:lnTo>
                    <a:pt x="3903" y="869"/>
                  </a:lnTo>
                  <a:lnTo>
                    <a:pt x="3976" y="937"/>
                  </a:lnTo>
                  <a:lnTo>
                    <a:pt x="3999" y="937"/>
                  </a:lnTo>
                  <a:lnTo>
                    <a:pt x="4028" y="969"/>
                  </a:lnTo>
                  <a:lnTo>
                    <a:pt x="4038" y="990"/>
                  </a:lnTo>
                  <a:lnTo>
                    <a:pt x="4065" y="996"/>
                  </a:lnTo>
                  <a:lnTo>
                    <a:pt x="4057" y="1027"/>
                  </a:lnTo>
                  <a:lnTo>
                    <a:pt x="4035" y="1036"/>
                  </a:lnTo>
                  <a:lnTo>
                    <a:pt x="4014" y="1027"/>
                  </a:lnTo>
                  <a:lnTo>
                    <a:pt x="3988" y="1045"/>
                  </a:lnTo>
                  <a:lnTo>
                    <a:pt x="3948" y="1041"/>
                  </a:lnTo>
                  <a:lnTo>
                    <a:pt x="3892" y="987"/>
                  </a:lnTo>
                  <a:lnTo>
                    <a:pt x="3904" y="1032"/>
                  </a:lnTo>
                  <a:lnTo>
                    <a:pt x="3894" y="1049"/>
                  </a:lnTo>
                  <a:lnTo>
                    <a:pt x="3878" y="1029"/>
                  </a:lnTo>
                  <a:lnTo>
                    <a:pt x="3842" y="1064"/>
                  </a:lnTo>
                  <a:lnTo>
                    <a:pt x="3842" y="1088"/>
                  </a:lnTo>
                  <a:lnTo>
                    <a:pt x="3826" y="1107"/>
                  </a:lnTo>
                  <a:lnTo>
                    <a:pt x="3820" y="1173"/>
                  </a:lnTo>
                  <a:lnTo>
                    <a:pt x="3805" y="1196"/>
                  </a:lnTo>
                  <a:lnTo>
                    <a:pt x="3793" y="1255"/>
                  </a:lnTo>
                  <a:lnTo>
                    <a:pt x="3748" y="1291"/>
                  </a:lnTo>
                  <a:lnTo>
                    <a:pt x="3764" y="1335"/>
                  </a:lnTo>
                  <a:lnTo>
                    <a:pt x="3743" y="1366"/>
                  </a:lnTo>
                  <a:lnTo>
                    <a:pt x="3714" y="1397"/>
                  </a:lnTo>
                  <a:lnTo>
                    <a:pt x="3699" y="1365"/>
                  </a:lnTo>
                  <a:lnTo>
                    <a:pt x="3682" y="1357"/>
                  </a:lnTo>
                  <a:lnTo>
                    <a:pt x="3691" y="1379"/>
                  </a:lnTo>
                  <a:lnTo>
                    <a:pt x="3689" y="1415"/>
                  </a:lnTo>
                  <a:lnTo>
                    <a:pt x="3660" y="1449"/>
                  </a:lnTo>
                  <a:lnTo>
                    <a:pt x="3654" y="1479"/>
                  </a:lnTo>
                  <a:lnTo>
                    <a:pt x="3626" y="1491"/>
                  </a:lnTo>
                  <a:lnTo>
                    <a:pt x="3601" y="1487"/>
                  </a:lnTo>
                  <a:lnTo>
                    <a:pt x="3607" y="1503"/>
                  </a:lnTo>
                  <a:lnTo>
                    <a:pt x="3593" y="1522"/>
                  </a:lnTo>
                  <a:lnTo>
                    <a:pt x="3635" y="1520"/>
                  </a:lnTo>
                  <a:lnTo>
                    <a:pt x="3642" y="1526"/>
                  </a:lnTo>
                  <a:lnTo>
                    <a:pt x="3637" y="1557"/>
                  </a:lnTo>
                  <a:lnTo>
                    <a:pt x="3617" y="1572"/>
                  </a:lnTo>
                  <a:lnTo>
                    <a:pt x="3627" y="1579"/>
                  </a:lnTo>
                  <a:lnTo>
                    <a:pt x="3648" y="1577"/>
                  </a:lnTo>
                  <a:lnTo>
                    <a:pt x="3652" y="1600"/>
                  </a:lnTo>
                  <a:lnTo>
                    <a:pt x="3642" y="1627"/>
                  </a:lnTo>
                  <a:lnTo>
                    <a:pt x="3614" y="1619"/>
                  </a:lnTo>
                  <a:lnTo>
                    <a:pt x="3609" y="1612"/>
                  </a:lnTo>
                  <a:lnTo>
                    <a:pt x="3608" y="1626"/>
                  </a:lnTo>
                  <a:lnTo>
                    <a:pt x="3623" y="1640"/>
                  </a:lnTo>
                  <a:lnTo>
                    <a:pt x="3634" y="1651"/>
                  </a:lnTo>
                  <a:lnTo>
                    <a:pt x="3608" y="1705"/>
                  </a:lnTo>
                  <a:lnTo>
                    <a:pt x="3589" y="1705"/>
                  </a:lnTo>
                  <a:lnTo>
                    <a:pt x="3582" y="1692"/>
                  </a:lnTo>
                  <a:lnTo>
                    <a:pt x="3572" y="1735"/>
                  </a:lnTo>
                  <a:lnTo>
                    <a:pt x="3572" y="1759"/>
                  </a:lnTo>
                  <a:lnTo>
                    <a:pt x="3536" y="1823"/>
                  </a:lnTo>
                  <a:lnTo>
                    <a:pt x="3478" y="1863"/>
                  </a:lnTo>
                  <a:lnTo>
                    <a:pt x="3429" y="1872"/>
                  </a:lnTo>
                  <a:lnTo>
                    <a:pt x="3359" y="1906"/>
                  </a:lnTo>
                  <a:lnTo>
                    <a:pt x="3325" y="1910"/>
                  </a:lnTo>
                  <a:lnTo>
                    <a:pt x="3316" y="1863"/>
                  </a:lnTo>
                  <a:lnTo>
                    <a:pt x="3322" y="1838"/>
                  </a:lnTo>
                  <a:lnTo>
                    <a:pt x="3305" y="1811"/>
                  </a:lnTo>
                  <a:lnTo>
                    <a:pt x="3299" y="1799"/>
                  </a:lnTo>
                  <a:lnTo>
                    <a:pt x="3282" y="1807"/>
                  </a:lnTo>
                  <a:lnTo>
                    <a:pt x="3264" y="1782"/>
                  </a:lnTo>
                  <a:lnTo>
                    <a:pt x="3248" y="1790"/>
                  </a:lnTo>
                  <a:lnTo>
                    <a:pt x="3220" y="1783"/>
                  </a:lnTo>
                  <a:lnTo>
                    <a:pt x="3206" y="1756"/>
                  </a:lnTo>
                  <a:lnTo>
                    <a:pt x="3194" y="1783"/>
                  </a:lnTo>
                  <a:lnTo>
                    <a:pt x="3206" y="1806"/>
                  </a:lnTo>
                  <a:lnTo>
                    <a:pt x="3174" y="1797"/>
                  </a:lnTo>
                  <a:lnTo>
                    <a:pt x="3161" y="1779"/>
                  </a:lnTo>
                  <a:lnTo>
                    <a:pt x="3161" y="1752"/>
                  </a:lnTo>
                  <a:lnTo>
                    <a:pt x="3141" y="1736"/>
                  </a:lnTo>
                  <a:lnTo>
                    <a:pt x="3122" y="1748"/>
                  </a:lnTo>
                  <a:lnTo>
                    <a:pt x="3091" y="1730"/>
                  </a:lnTo>
                  <a:lnTo>
                    <a:pt x="3072" y="1733"/>
                  </a:lnTo>
                  <a:lnTo>
                    <a:pt x="3047" y="1761"/>
                  </a:lnTo>
                  <a:lnTo>
                    <a:pt x="3005" y="1767"/>
                  </a:lnTo>
                  <a:lnTo>
                    <a:pt x="2998" y="1784"/>
                  </a:lnTo>
                  <a:lnTo>
                    <a:pt x="2973" y="1787"/>
                  </a:lnTo>
                  <a:lnTo>
                    <a:pt x="2954" y="1771"/>
                  </a:lnTo>
                  <a:lnTo>
                    <a:pt x="2935" y="1777"/>
                  </a:lnTo>
                  <a:lnTo>
                    <a:pt x="2896" y="1825"/>
                  </a:lnTo>
                  <a:lnTo>
                    <a:pt x="2871" y="1825"/>
                  </a:lnTo>
                  <a:lnTo>
                    <a:pt x="2874" y="1798"/>
                  </a:lnTo>
                  <a:lnTo>
                    <a:pt x="2869" y="1740"/>
                  </a:lnTo>
                  <a:lnTo>
                    <a:pt x="2855" y="1699"/>
                  </a:lnTo>
                  <a:lnTo>
                    <a:pt x="2862" y="1669"/>
                  </a:lnTo>
                  <a:lnTo>
                    <a:pt x="2852" y="1646"/>
                  </a:lnTo>
                  <a:lnTo>
                    <a:pt x="2855" y="1664"/>
                  </a:lnTo>
                  <a:lnTo>
                    <a:pt x="2839" y="1697"/>
                  </a:lnTo>
                  <a:lnTo>
                    <a:pt x="2818" y="1711"/>
                  </a:lnTo>
                  <a:lnTo>
                    <a:pt x="2796" y="1697"/>
                  </a:lnTo>
                  <a:lnTo>
                    <a:pt x="2767" y="1717"/>
                  </a:lnTo>
                  <a:lnTo>
                    <a:pt x="2724" y="1722"/>
                  </a:lnTo>
                  <a:lnTo>
                    <a:pt x="2698" y="1712"/>
                  </a:lnTo>
                  <a:lnTo>
                    <a:pt x="2662" y="1709"/>
                  </a:lnTo>
                  <a:lnTo>
                    <a:pt x="2651" y="1688"/>
                  </a:lnTo>
                  <a:lnTo>
                    <a:pt x="2625" y="1710"/>
                  </a:lnTo>
                  <a:lnTo>
                    <a:pt x="2606" y="1710"/>
                  </a:lnTo>
                  <a:lnTo>
                    <a:pt x="2586" y="1663"/>
                  </a:lnTo>
                  <a:lnTo>
                    <a:pt x="2585" y="1622"/>
                  </a:lnTo>
                  <a:lnTo>
                    <a:pt x="2576" y="1545"/>
                  </a:lnTo>
                  <a:lnTo>
                    <a:pt x="2546" y="1526"/>
                  </a:lnTo>
                  <a:lnTo>
                    <a:pt x="2538" y="1505"/>
                  </a:lnTo>
                  <a:lnTo>
                    <a:pt x="2557" y="1482"/>
                  </a:lnTo>
                  <a:lnTo>
                    <a:pt x="2580" y="1448"/>
                  </a:lnTo>
                  <a:lnTo>
                    <a:pt x="2576" y="1418"/>
                  </a:lnTo>
                  <a:lnTo>
                    <a:pt x="2560" y="1387"/>
                  </a:lnTo>
                  <a:lnTo>
                    <a:pt x="2510" y="1339"/>
                  </a:lnTo>
                  <a:lnTo>
                    <a:pt x="2468" y="1315"/>
                  </a:lnTo>
                  <a:lnTo>
                    <a:pt x="2428" y="1305"/>
                  </a:lnTo>
                  <a:lnTo>
                    <a:pt x="2427" y="1291"/>
                  </a:lnTo>
                  <a:lnTo>
                    <a:pt x="2458" y="1288"/>
                  </a:lnTo>
                  <a:lnTo>
                    <a:pt x="2485" y="1264"/>
                  </a:lnTo>
                  <a:lnTo>
                    <a:pt x="2544" y="1250"/>
                  </a:lnTo>
                  <a:lnTo>
                    <a:pt x="2584" y="1219"/>
                  </a:lnTo>
                  <a:lnTo>
                    <a:pt x="2617" y="1221"/>
                  </a:lnTo>
                  <a:lnTo>
                    <a:pt x="2586" y="1212"/>
                  </a:lnTo>
                  <a:lnTo>
                    <a:pt x="2541" y="1239"/>
                  </a:lnTo>
                  <a:lnTo>
                    <a:pt x="2488" y="1248"/>
                  </a:lnTo>
                  <a:lnTo>
                    <a:pt x="2465" y="1253"/>
                  </a:lnTo>
                  <a:lnTo>
                    <a:pt x="2430" y="1243"/>
                  </a:lnTo>
                  <a:lnTo>
                    <a:pt x="2409" y="1202"/>
                  </a:lnTo>
                  <a:lnTo>
                    <a:pt x="2420" y="1192"/>
                  </a:lnTo>
                  <a:lnTo>
                    <a:pt x="2439" y="1202"/>
                  </a:lnTo>
                  <a:lnTo>
                    <a:pt x="2424" y="1177"/>
                  </a:lnTo>
                  <a:lnTo>
                    <a:pt x="2373" y="1113"/>
                  </a:lnTo>
                  <a:lnTo>
                    <a:pt x="2369" y="1048"/>
                  </a:lnTo>
                  <a:lnTo>
                    <a:pt x="2392" y="1034"/>
                  </a:lnTo>
                  <a:lnTo>
                    <a:pt x="2395" y="1013"/>
                  </a:lnTo>
                  <a:lnTo>
                    <a:pt x="2387" y="991"/>
                  </a:lnTo>
                  <a:lnTo>
                    <a:pt x="2388" y="967"/>
                  </a:lnTo>
                  <a:lnTo>
                    <a:pt x="2388" y="967"/>
                  </a:lnTo>
                  <a:close/>
                  <a:moveTo>
                    <a:pt x="6820" y="1335"/>
                  </a:moveTo>
                  <a:lnTo>
                    <a:pt x="6800" y="1341"/>
                  </a:lnTo>
                  <a:lnTo>
                    <a:pt x="6819" y="1363"/>
                  </a:lnTo>
                  <a:lnTo>
                    <a:pt x="6842" y="1358"/>
                  </a:lnTo>
                  <a:lnTo>
                    <a:pt x="6820" y="1335"/>
                  </a:lnTo>
                  <a:lnTo>
                    <a:pt x="6820" y="1335"/>
                  </a:lnTo>
                  <a:close/>
                  <a:moveTo>
                    <a:pt x="6896" y="1444"/>
                  </a:moveTo>
                  <a:lnTo>
                    <a:pt x="6852" y="1444"/>
                  </a:lnTo>
                  <a:lnTo>
                    <a:pt x="6876" y="1452"/>
                  </a:lnTo>
                  <a:lnTo>
                    <a:pt x="6896" y="1444"/>
                  </a:lnTo>
                  <a:lnTo>
                    <a:pt x="6896" y="1444"/>
                  </a:lnTo>
                  <a:close/>
                  <a:moveTo>
                    <a:pt x="6922" y="1455"/>
                  </a:moveTo>
                  <a:lnTo>
                    <a:pt x="6922" y="1455"/>
                  </a:lnTo>
                  <a:lnTo>
                    <a:pt x="6924" y="1456"/>
                  </a:lnTo>
                  <a:lnTo>
                    <a:pt x="6927" y="1462"/>
                  </a:lnTo>
                  <a:lnTo>
                    <a:pt x="6933" y="1469"/>
                  </a:lnTo>
                  <a:lnTo>
                    <a:pt x="6988" y="1490"/>
                  </a:lnTo>
                  <a:lnTo>
                    <a:pt x="7066" y="1502"/>
                  </a:lnTo>
                  <a:lnTo>
                    <a:pt x="7138" y="1490"/>
                  </a:lnTo>
                  <a:lnTo>
                    <a:pt x="7157" y="1480"/>
                  </a:lnTo>
                  <a:lnTo>
                    <a:pt x="7100" y="1468"/>
                  </a:lnTo>
                  <a:lnTo>
                    <a:pt x="7071" y="1475"/>
                  </a:lnTo>
                  <a:lnTo>
                    <a:pt x="7020" y="1459"/>
                  </a:lnTo>
                  <a:lnTo>
                    <a:pt x="6985" y="1477"/>
                  </a:lnTo>
                  <a:lnTo>
                    <a:pt x="6922" y="1455"/>
                  </a:lnTo>
                  <a:lnTo>
                    <a:pt x="6922" y="1455"/>
                  </a:lnTo>
                  <a:close/>
                  <a:moveTo>
                    <a:pt x="6922" y="1291"/>
                  </a:moveTo>
                  <a:lnTo>
                    <a:pt x="6950" y="1320"/>
                  </a:lnTo>
                  <a:lnTo>
                    <a:pt x="6949" y="1299"/>
                  </a:lnTo>
                  <a:lnTo>
                    <a:pt x="6966" y="1301"/>
                  </a:lnTo>
                  <a:lnTo>
                    <a:pt x="6996" y="1340"/>
                  </a:lnTo>
                  <a:lnTo>
                    <a:pt x="6991" y="1363"/>
                  </a:lnTo>
                  <a:lnTo>
                    <a:pt x="7016" y="1367"/>
                  </a:lnTo>
                  <a:lnTo>
                    <a:pt x="7027" y="1367"/>
                  </a:lnTo>
                  <a:lnTo>
                    <a:pt x="7041" y="1375"/>
                  </a:lnTo>
                  <a:lnTo>
                    <a:pt x="7081" y="1367"/>
                  </a:lnTo>
                  <a:lnTo>
                    <a:pt x="7066" y="1353"/>
                  </a:lnTo>
                  <a:lnTo>
                    <a:pt x="7041" y="1340"/>
                  </a:lnTo>
                  <a:lnTo>
                    <a:pt x="7020" y="1304"/>
                  </a:lnTo>
                  <a:lnTo>
                    <a:pt x="6991" y="1286"/>
                  </a:lnTo>
                  <a:lnTo>
                    <a:pt x="6964" y="1286"/>
                  </a:lnTo>
                  <a:lnTo>
                    <a:pt x="6916" y="1278"/>
                  </a:lnTo>
                  <a:lnTo>
                    <a:pt x="6922" y="1291"/>
                  </a:lnTo>
                  <a:lnTo>
                    <a:pt x="6922" y="1291"/>
                  </a:lnTo>
                  <a:close/>
                  <a:moveTo>
                    <a:pt x="6426" y="2147"/>
                  </a:moveTo>
                  <a:lnTo>
                    <a:pt x="6435" y="2180"/>
                  </a:lnTo>
                  <a:lnTo>
                    <a:pt x="6436" y="2208"/>
                  </a:lnTo>
                  <a:lnTo>
                    <a:pt x="6448" y="2220"/>
                  </a:lnTo>
                  <a:lnTo>
                    <a:pt x="6449" y="2181"/>
                  </a:lnTo>
                  <a:lnTo>
                    <a:pt x="6426" y="2147"/>
                  </a:lnTo>
                  <a:lnTo>
                    <a:pt x="6426" y="2147"/>
                  </a:lnTo>
                  <a:close/>
                  <a:moveTo>
                    <a:pt x="6517" y="2113"/>
                  </a:moveTo>
                  <a:lnTo>
                    <a:pt x="6483" y="2132"/>
                  </a:lnTo>
                  <a:lnTo>
                    <a:pt x="6469" y="2204"/>
                  </a:lnTo>
                  <a:lnTo>
                    <a:pt x="6456" y="2223"/>
                  </a:lnTo>
                  <a:lnTo>
                    <a:pt x="6479" y="2215"/>
                  </a:lnTo>
                  <a:lnTo>
                    <a:pt x="6502" y="2144"/>
                  </a:lnTo>
                  <a:lnTo>
                    <a:pt x="6517" y="2113"/>
                  </a:lnTo>
                  <a:lnTo>
                    <a:pt x="6517" y="2113"/>
                  </a:lnTo>
                  <a:close/>
                  <a:moveTo>
                    <a:pt x="6785" y="2343"/>
                  </a:moveTo>
                  <a:lnTo>
                    <a:pt x="6773" y="2358"/>
                  </a:lnTo>
                  <a:lnTo>
                    <a:pt x="6781" y="2366"/>
                  </a:lnTo>
                  <a:lnTo>
                    <a:pt x="6789" y="2357"/>
                  </a:lnTo>
                  <a:lnTo>
                    <a:pt x="6785" y="2343"/>
                  </a:lnTo>
                  <a:lnTo>
                    <a:pt x="6785" y="2343"/>
                  </a:lnTo>
                  <a:close/>
                  <a:moveTo>
                    <a:pt x="6686" y="2283"/>
                  </a:moveTo>
                  <a:lnTo>
                    <a:pt x="6672" y="2273"/>
                  </a:lnTo>
                  <a:lnTo>
                    <a:pt x="6676" y="2287"/>
                  </a:lnTo>
                  <a:lnTo>
                    <a:pt x="6677" y="2322"/>
                  </a:lnTo>
                  <a:lnTo>
                    <a:pt x="6691" y="2334"/>
                  </a:lnTo>
                  <a:lnTo>
                    <a:pt x="6698" y="2354"/>
                  </a:lnTo>
                  <a:lnTo>
                    <a:pt x="6687" y="2341"/>
                  </a:lnTo>
                  <a:lnTo>
                    <a:pt x="6675" y="2341"/>
                  </a:lnTo>
                  <a:lnTo>
                    <a:pt x="6672" y="2372"/>
                  </a:lnTo>
                  <a:lnTo>
                    <a:pt x="6688" y="2389"/>
                  </a:lnTo>
                  <a:lnTo>
                    <a:pt x="6705" y="2386"/>
                  </a:lnTo>
                  <a:lnTo>
                    <a:pt x="6737" y="2357"/>
                  </a:lnTo>
                  <a:lnTo>
                    <a:pt x="6743" y="2341"/>
                  </a:lnTo>
                  <a:lnTo>
                    <a:pt x="6728" y="2332"/>
                  </a:lnTo>
                  <a:lnTo>
                    <a:pt x="6716" y="2309"/>
                  </a:lnTo>
                  <a:lnTo>
                    <a:pt x="6686" y="2283"/>
                  </a:lnTo>
                  <a:lnTo>
                    <a:pt x="6686" y="2283"/>
                  </a:lnTo>
                  <a:close/>
                  <a:moveTo>
                    <a:pt x="6747" y="2294"/>
                  </a:moveTo>
                  <a:lnTo>
                    <a:pt x="6747" y="2294"/>
                  </a:lnTo>
                  <a:lnTo>
                    <a:pt x="6742" y="2298"/>
                  </a:lnTo>
                  <a:lnTo>
                    <a:pt x="6737" y="2301"/>
                  </a:lnTo>
                  <a:lnTo>
                    <a:pt x="6739" y="2318"/>
                  </a:lnTo>
                  <a:lnTo>
                    <a:pt x="6752" y="2329"/>
                  </a:lnTo>
                  <a:lnTo>
                    <a:pt x="6770" y="2326"/>
                  </a:lnTo>
                  <a:lnTo>
                    <a:pt x="6765" y="2309"/>
                  </a:lnTo>
                  <a:lnTo>
                    <a:pt x="6747" y="2294"/>
                  </a:lnTo>
                  <a:lnTo>
                    <a:pt x="6747" y="2294"/>
                  </a:lnTo>
                  <a:close/>
                  <a:moveTo>
                    <a:pt x="6700" y="2243"/>
                  </a:moveTo>
                  <a:lnTo>
                    <a:pt x="6680" y="2238"/>
                  </a:lnTo>
                  <a:lnTo>
                    <a:pt x="6677" y="2255"/>
                  </a:lnTo>
                  <a:lnTo>
                    <a:pt x="6703" y="2284"/>
                  </a:lnTo>
                  <a:lnTo>
                    <a:pt x="6724" y="2295"/>
                  </a:lnTo>
                  <a:lnTo>
                    <a:pt x="6734" y="2288"/>
                  </a:lnTo>
                  <a:lnTo>
                    <a:pt x="6705" y="2261"/>
                  </a:lnTo>
                  <a:lnTo>
                    <a:pt x="6700" y="2243"/>
                  </a:lnTo>
                  <a:lnTo>
                    <a:pt x="6700" y="2243"/>
                  </a:lnTo>
                  <a:close/>
                  <a:moveTo>
                    <a:pt x="6764" y="2218"/>
                  </a:moveTo>
                  <a:lnTo>
                    <a:pt x="6735" y="2228"/>
                  </a:lnTo>
                  <a:lnTo>
                    <a:pt x="6710" y="2250"/>
                  </a:lnTo>
                  <a:lnTo>
                    <a:pt x="6716" y="2259"/>
                  </a:lnTo>
                  <a:lnTo>
                    <a:pt x="6752" y="2279"/>
                  </a:lnTo>
                  <a:lnTo>
                    <a:pt x="6767" y="2289"/>
                  </a:lnTo>
                  <a:lnTo>
                    <a:pt x="6784" y="2267"/>
                  </a:lnTo>
                  <a:lnTo>
                    <a:pt x="6787" y="2249"/>
                  </a:lnTo>
                  <a:lnTo>
                    <a:pt x="6780" y="2244"/>
                  </a:lnTo>
                  <a:lnTo>
                    <a:pt x="6783" y="2235"/>
                  </a:lnTo>
                  <a:lnTo>
                    <a:pt x="6773" y="2219"/>
                  </a:lnTo>
                  <a:lnTo>
                    <a:pt x="6764" y="2218"/>
                  </a:lnTo>
                  <a:lnTo>
                    <a:pt x="6764" y="2218"/>
                  </a:lnTo>
                  <a:close/>
                  <a:moveTo>
                    <a:pt x="6698" y="2180"/>
                  </a:moveTo>
                  <a:lnTo>
                    <a:pt x="6688" y="2180"/>
                  </a:lnTo>
                  <a:lnTo>
                    <a:pt x="6683" y="2191"/>
                  </a:lnTo>
                  <a:lnTo>
                    <a:pt x="6698" y="2191"/>
                  </a:lnTo>
                  <a:lnTo>
                    <a:pt x="6698" y="2180"/>
                  </a:lnTo>
                  <a:lnTo>
                    <a:pt x="6698" y="2180"/>
                  </a:lnTo>
                  <a:close/>
                  <a:moveTo>
                    <a:pt x="6751" y="2131"/>
                  </a:moveTo>
                  <a:lnTo>
                    <a:pt x="6767" y="2149"/>
                  </a:lnTo>
                  <a:lnTo>
                    <a:pt x="6780" y="2150"/>
                  </a:lnTo>
                  <a:lnTo>
                    <a:pt x="6766" y="2130"/>
                  </a:lnTo>
                  <a:lnTo>
                    <a:pt x="6751" y="2131"/>
                  </a:lnTo>
                  <a:lnTo>
                    <a:pt x="6751" y="2131"/>
                  </a:lnTo>
                  <a:close/>
                  <a:moveTo>
                    <a:pt x="6745" y="2142"/>
                  </a:moveTo>
                  <a:lnTo>
                    <a:pt x="6729" y="2140"/>
                  </a:lnTo>
                  <a:lnTo>
                    <a:pt x="6714" y="2166"/>
                  </a:lnTo>
                  <a:lnTo>
                    <a:pt x="6699" y="2170"/>
                  </a:lnTo>
                  <a:lnTo>
                    <a:pt x="6716" y="2175"/>
                  </a:lnTo>
                  <a:lnTo>
                    <a:pt x="6719" y="2188"/>
                  </a:lnTo>
                  <a:lnTo>
                    <a:pt x="6735" y="2185"/>
                  </a:lnTo>
                  <a:lnTo>
                    <a:pt x="6711" y="2202"/>
                  </a:lnTo>
                  <a:lnTo>
                    <a:pt x="6716" y="2222"/>
                  </a:lnTo>
                  <a:lnTo>
                    <a:pt x="6729" y="2221"/>
                  </a:lnTo>
                  <a:lnTo>
                    <a:pt x="6752" y="2205"/>
                  </a:lnTo>
                  <a:lnTo>
                    <a:pt x="6772" y="2205"/>
                  </a:lnTo>
                  <a:lnTo>
                    <a:pt x="6780" y="2189"/>
                  </a:lnTo>
                  <a:lnTo>
                    <a:pt x="6779" y="2159"/>
                  </a:lnTo>
                  <a:lnTo>
                    <a:pt x="6766" y="2157"/>
                  </a:lnTo>
                  <a:lnTo>
                    <a:pt x="6745" y="2142"/>
                  </a:lnTo>
                  <a:lnTo>
                    <a:pt x="6745" y="2142"/>
                  </a:lnTo>
                  <a:close/>
                  <a:moveTo>
                    <a:pt x="6296" y="2411"/>
                  </a:moveTo>
                  <a:lnTo>
                    <a:pt x="6324" y="2397"/>
                  </a:lnTo>
                  <a:lnTo>
                    <a:pt x="6315" y="2392"/>
                  </a:lnTo>
                  <a:lnTo>
                    <a:pt x="6296" y="2411"/>
                  </a:lnTo>
                  <a:lnTo>
                    <a:pt x="6296" y="2411"/>
                  </a:lnTo>
                  <a:close/>
                  <a:moveTo>
                    <a:pt x="6266" y="2426"/>
                  </a:moveTo>
                  <a:lnTo>
                    <a:pt x="6309" y="2448"/>
                  </a:lnTo>
                  <a:lnTo>
                    <a:pt x="6298" y="2431"/>
                  </a:lnTo>
                  <a:lnTo>
                    <a:pt x="6266" y="2426"/>
                  </a:lnTo>
                  <a:lnTo>
                    <a:pt x="6266" y="2426"/>
                  </a:lnTo>
                  <a:close/>
                  <a:moveTo>
                    <a:pt x="6120" y="2498"/>
                  </a:moveTo>
                  <a:lnTo>
                    <a:pt x="6101" y="2505"/>
                  </a:lnTo>
                  <a:lnTo>
                    <a:pt x="6114" y="2508"/>
                  </a:lnTo>
                  <a:lnTo>
                    <a:pt x="6114" y="2508"/>
                  </a:lnTo>
                  <a:lnTo>
                    <a:pt x="6117" y="2503"/>
                  </a:lnTo>
                  <a:lnTo>
                    <a:pt x="6119" y="2499"/>
                  </a:lnTo>
                  <a:lnTo>
                    <a:pt x="6120" y="2498"/>
                  </a:lnTo>
                  <a:lnTo>
                    <a:pt x="6120" y="2498"/>
                  </a:lnTo>
                  <a:close/>
                  <a:moveTo>
                    <a:pt x="6162" y="2479"/>
                  </a:moveTo>
                  <a:lnTo>
                    <a:pt x="6118" y="2482"/>
                  </a:lnTo>
                  <a:lnTo>
                    <a:pt x="6140" y="2492"/>
                  </a:lnTo>
                  <a:lnTo>
                    <a:pt x="6158" y="2486"/>
                  </a:lnTo>
                  <a:lnTo>
                    <a:pt x="6162" y="2479"/>
                  </a:lnTo>
                  <a:lnTo>
                    <a:pt x="6162" y="2479"/>
                  </a:lnTo>
                  <a:close/>
                  <a:moveTo>
                    <a:pt x="6166" y="2603"/>
                  </a:moveTo>
                  <a:lnTo>
                    <a:pt x="6147" y="2602"/>
                  </a:lnTo>
                  <a:lnTo>
                    <a:pt x="6116" y="2622"/>
                  </a:lnTo>
                  <a:lnTo>
                    <a:pt x="6111" y="2635"/>
                  </a:lnTo>
                  <a:lnTo>
                    <a:pt x="6136" y="2630"/>
                  </a:lnTo>
                  <a:lnTo>
                    <a:pt x="6158" y="2614"/>
                  </a:lnTo>
                  <a:lnTo>
                    <a:pt x="6166" y="2603"/>
                  </a:lnTo>
                  <a:lnTo>
                    <a:pt x="6166" y="2603"/>
                  </a:lnTo>
                  <a:close/>
                  <a:moveTo>
                    <a:pt x="6220" y="2462"/>
                  </a:moveTo>
                  <a:lnTo>
                    <a:pt x="6174" y="2504"/>
                  </a:lnTo>
                  <a:lnTo>
                    <a:pt x="6172" y="2519"/>
                  </a:lnTo>
                  <a:lnTo>
                    <a:pt x="6178" y="2532"/>
                  </a:lnTo>
                  <a:lnTo>
                    <a:pt x="6159" y="2547"/>
                  </a:lnTo>
                  <a:lnTo>
                    <a:pt x="6159" y="2572"/>
                  </a:lnTo>
                  <a:lnTo>
                    <a:pt x="6184" y="2593"/>
                  </a:lnTo>
                  <a:lnTo>
                    <a:pt x="6206" y="2587"/>
                  </a:lnTo>
                  <a:lnTo>
                    <a:pt x="6245" y="2538"/>
                  </a:lnTo>
                  <a:lnTo>
                    <a:pt x="6257" y="2496"/>
                  </a:lnTo>
                  <a:lnTo>
                    <a:pt x="6251" y="2472"/>
                  </a:lnTo>
                  <a:lnTo>
                    <a:pt x="6260" y="2455"/>
                  </a:lnTo>
                  <a:lnTo>
                    <a:pt x="6257" y="2442"/>
                  </a:lnTo>
                  <a:lnTo>
                    <a:pt x="6237" y="2437"/>
                  </a:lnTo>
                  <a:lnTo>
                    <a:pt x="6221" y="2449"/>
                  </a:lnTo>
                  <a:lnTo>
                    <a:pt x="6220" y="2462"/>
                  </a:lnTo>
                  <a:lnTo>
                    <a:pt x="6220" y="2462"/>
                  </a:lnTo>
                  <a:close/>
                  <a:moveTo>
                    <a:pt x="5962" y="2294"/>
                  </a:moveTo>
                  <a:lnTo>
                    <a:pt x="5986" y="2281"/>
                  </a:lnTo>
                  <a:lnTo>
                    <a:pt x="5968" y="2272"/>
                  </a:lnTo>
                  <a:lnTo>
                    <a:pt x="5962" y="2294"/>
                  </a:lnTo>
                  <a:lnTo>
                    <a:pt x="5962" y="2294"/>
                  </a:lnTo>
                  <a:close/>
                  <a:moveTo>
                    <a:pt x="5883" y="2347"/>
                  </a:moveTo>
                  <a:lnTo>
                    <a:pt x="5865" y="2360"/>
                  </a:lnTo>
                  <a:lnTo>
                    <a:pt x="5889" y="2361"/>
                  </a:lnTo>
                  <a:lnTo>
                    <a:pt x="5883" y="2347"/>
                  </a:lnTo>
                  <a:lnTo>
                    <a:pt x="5883" y="2347"/>
                  </a:lnTo>
                  <a:close/>
                  <a:moveTo>
                    <a:pt x="5946" y="2605"/>
                  </a:moveTo>
                  <a:lnTo>
                    <a:pt x="5911" y="2623"/>
                  </a:lnTo>
                  <a:lnTo>
                    <a:pt x="5931" y="2623"/>
                  </a:lnTo>
                  <a:lnTo>
                    <a:pt x="5946" y="2605"/>
                  </a:lnTo>
                  <a:lnTo>
                    <a:pt x="5946" y="2605"/>
                  </a:lnTo>
                  <a:close/>
                  <a:moveTo>
                    <a:pt x="5889" y="2554"/>
                  </a:moveTo>
                  <a:lnTo>
                    <a:pt x="5909" y="2544"/>
                  </a:lnTo>
                  <a:lnTo>
                    <a:pt x="5931" y="2557"/>
                  </a:lnTo>
                  <a:lnTo>
                    <a:pt x="5937" y="2584"/>
                  </a:lnTo>
                  <a:lnTo>
                    <a:pt x="5912" y="2590"/>
                  </a:lnTo>
                  <a:lnTo>
                    <a:pt x="5890" y="2572"/>
                  </a:lnTo>
                  <a:lnTo>
                    <a:pt x="5889" y="2554"/>
                  </a:lnTo>
                  <a:lnTo>
                    <a:pt x="5889" y="2554"/>
                  </a:lnTo>
                  <a:close/>
                  <a:moveTo>
                    <a:pt x="5704" y="2437"/>
                  </a:moveTo>
                  <a:lnTo>
                    <a:pt x="5720" y="2425"/>
                  </a:lnTo>
                  <a:lnTo>
                    <a:pt x="5737" y="2437"/>
                  </a:lnTo>
                  <a:lnTo>
                    <a:pt x="5728" y="2451"/>
                  </a:lnTo>
                  <a:lnTo>
                    <a:pt x="5709" y="2450"/>
                  </a:lnTo>
                  <a:lnTo>
                    <a:pt x="5704" y="2437"/>
                  </a:lnTo>
                  <a:lnTo>
                    <a:pt x="5704" y="2437"/>
                  </a:lnTo>
                  <a:close/>
                  <a:moveTo>
                    <a:pt x="5743" y="2637"/>
                  </a:moveTo>
                  <a:lnTo>
                    <a:pt x="5774" y="2635"/>
                  </a:lnTo>
                  <a:lnTo>
                    <a:pt x="5788" y="2644"/>
                  </a:lnTo>
                  <a:lnTo>
                    <a:pt x="5760" y="2647"/>
                  </a:lnTo>
                  <a:lnTo>
                    <a:pt x="5743" y="2637"/>
                  </a:lnTo>
                  <a:lnTo>
                    <a:pt x="5743" y="2637"/>
                  </a:lnTo>
                  <a:close/>
                  <a:moveTo>
                    <a:pt x="5480" y="2519"/>
                  </a:moveTo>
                  <a:lnTo>
                    <a:pt x="5512" y="2497"/>
                  </a:lnTo>
                  <a:lnTo>
                    <a:pt x="5491" y="2486"/>
                  </a:lnTo>
                  <a:lnTo>
                    <a:pt x="5478" y="2499"/>
                  </a:lnTo>
                  <a:lnTo>
                    <a:pt x="5480" y="2519"/>
                  </a:lnTo>
                  <a:lnTo>
                    <a:pt x="5480" y="2519"/>
                  </a:lnTo>
                  <a:close/>
                  <a:moveTo>
                    <a:pt x="5571" y="2617"/>
                  </a:moveTo>
                  <a:lnTo>
                    <a:pt x="5621" y="2620"/>
                  </a:lnTo>
                  <a:lnTo>
                    <a:pt x="5649" y="2615"/>
                  </a:lnTo>
                  <a:lnTo>
                    <a:pt x="5649" y="2632"/>
                  </a:lnTo>
                  <a:lnTo>
                    <a:pt x="5609" y="2647"/>
                  </a:lnTo>
                  <a:lnTo>
                    <a:pt x="5575" y="2630"/>
                  </a:lnTo>
                  <a:lnTo>
                    <a:pt x="5571" y="2617"/>
                  </a:lnTo>
                  <a:lnTo>
                    <a:pt x="5571" y="2617"/>
                  </a:lnTo>
                  <a:close/>
                  <a:moveTo>
                    <a:pt x="5522" y="2630"/>
                  </a:moveTo>
                  <a:lnTo>
                    <a:pt x="5546" y="2624"/>
                  </a:lnTo>
                  <a:lnTo>
                    <a:pt x="5545" y="2643"/>
                  </a:lnTo>
                  <a:lnTo>
                    <a:pt x="5522" y="2630"/>
                  </a:lnTo>
                  <a:lnTo>
                    <a:pt x="5522" y="2630"/>
                  </a:lnTo>
                  <a:close/>
                  <a:moveTo>
                    <a:pt x="5444" y="2620"/>
                  </a:moveTo>
                  <a:lnTo>
                    <a:pt x="5467" y="2609"/>
                  </a:lnTo>
                  <a:lnTo>
                    <a:pt x="5483" y="2623"/>
                  </a:lnTo>
                  <a:lnTo>
                    <a:pt x="5463" y="2634"/>
                  </a:lnTo>
                  <a:lnTo>
                    <a:pt x="5444" y="2620"/>
                  </a:lnTo>
                  <a:lnTo>
                    <a:pt x="5444" y="2620"/>
                  </a:lnTo>
                  <a:close/>
                  <a:moveTo>
                    <a:pt x="4806" y="2981"/>
                  </a:moveTo>
                  <a:lnTo>
                    <a:pt x="4795" y="3016"/>
                  </a:lnTo>
                  <a:lnTo>
                    <a:pt x="4812" y="3029"/>
                  </a:lnTo>
                  <a:lnTo>
                    <a:pt x="4868" y="3026"/>
                  </a:lnTo>
                  <a:lnTo>
                    <a:pt x="4917" y="2994"/>
                  </a:lnTo>
                  <a:lnTo>
                    <a:pt x="4947" y="2985"/>
                  </a:lnTo>
                  <a:lnTo>
                    <a:pt x="4976" y="2987"/>
                  </a:lnTo>
                  <a:lnTo>
                    <a:pt x="5007" y="2963"/>
                  </a:lnTo>
                  <a:lnTo>
                    <a:pt x="5028" y="2931"/>
                  </a:lnTo>
                  <a:lnTo>
                    <a:pt x="5093" y="2883"/>
                  </a:lnTo>
                  <a:lnTo>
                    <a:pt x="5108" y="2863"/>
                  </a:lnTo>
                  <a:lnTo>
                    <a:pt x="5126" y="2855"/>
                  </a:lnTo>
                  <a:lnTo>
                    <a:pt x="5085" y="2817"/>
                  </a:lnTo>
                  <a:lnTo>
                    <a:pt x="5049" y="2777"/>
                  </a:lnTo>
                  <a:lnTo>
                    <a:pt x="5034" y="2784"/>
                  </a:lnTo>
                  <a:lnTo>
                    <a:pt x="5005" y="2793"/>
                  </a:lnTo>
                  <a:lnTo>
                    <a:pt x="5003" y="2837"/>
                  </a:lnTo>
                  <a:lnTo>
                    <a:pt x="4973" y="2842"/>
                  </a:lnTo>
                  <a:lnTo>
                    <a:pt x="4937" y="2861"/>
                  </a:lnTo>
                  <a:lnTo>
                    <a:pt x="4911" y="2831"/>
                  </a:lnTo>
                  <a:lnTo>
                    <a:pt x="4901" y="2840"/>
                  </a:lnTo>
                  <a:lnTo>
                    <a:pt x="4868" y="2860"/>
                  </a:lnTo>
                  <a:lnTo>
                    <a:pt x="4855" y="2896"/>
                  </a:lnTo>
                  <a:lnTo>
                    <a:pt x="4824" y="2949"/>
                  </a:lnTo>
                  <a:lnTo>
                    <a:pt x="4818" y="2963"/>
                  </a:lnTo>
                  <a:lnTo>
                    <a:pt x="4832" y="2976"/>
                  </a:lnTo>
                  <a:lnTo>
                    <a:pt x="4838" y="2990"/>
                  </a:lnTo>
                  <a:lnTo>
                    <a:pt x="4819" y="2990"/>
                  </a:lnTo>
                  <a:lnTo>
                    <a:pt x="4806" y="2981"/>
                  </a:lnTo>
                  <a:lnTo>
                    <a:pt x="4806" y="2981"/>
                  </a:lnTo>
                  <a:close/>
                  <a:moveTo>
                    <a:pt x="4771" y="3018"/>
                  </a:moveTo>
                  <a:lnTo>
                    <a:pt x="4784" y="2984"/>
                  </a:lnTo>
                  <a:lnTo>
                    <a:pt x="4771" y="2983"/>
                  </a:lnTo>
                  <a:lnTo>
                    <a:pt x="4754" y="3012"/>
                  </a:lnTo>
                  <a:lnTo>
                    <a:pt x="4771" y="3018"/>
                  </a:lnTo>
                  <a:lnTo>
                    <a:pt x="4771" y="3018"/>
                  </a:lnTo>
                  <a:close/>
                  <a:moveTo>
                    <a:pt x="4775" y="3043"/>
                  </a:moveTo>
                  <a:lnTo>
                    <a:pt x="4743" y="3057"/>
                  </a:lnTo>
                  <a:lnTo>
                    <a:pt x="4750" y="3063"/>
                  </a:lnTo>
                  <a:lnTo>
                    <a:pt x="4696" y="3089"/>
                  </a:lnTo>
                  <a:lnTo>
                    <a:pt x="4670" y="3112"/>
                  </a:lnTo>
                  <a:lnTo>
                    <a:pt x="4695" y="3121"/>
                  </a:lnTo>
                  <a:lnTo>
                    <a:pt x="4773" y="3089"/>
                  </a:lnTo>
                  <a:lnTo>
                    <a:pt x="4784" y="3062"/>
                  </a:lnTo>
                  <a:lnTo>
                    <a:pt x="4775" y="3043"/>
                  </a:lnTo>
                  <a:lnTo>
                    <a:pt x="4775" y="3043"/>
                  </a:lnTo>
                  <a:close/>
                  <a:moveTo>
                    <a:pt x="4521" y="3035"/>
                  </a:moveTo>
                  <a:lnTo>
                    <a:pt x="4540" y="3048"/>
                  </a:lnTo>
                  <a:lnTo>
                    <a:pt x="4544" y="3064"/>
                  </a:lnTo>
                  <a:lnTo>
                    <a:pt x="4521" y="3075"/>
                  </a:lnTo>
                  <a:lnTo>
                    <a:pt x="4491" y="3073"/>
                  </a:lnTo>
                  <a:lnTo>
                    <a:pt x="4507" y="3046"/>
                  </a:lnTo>
                  <a:lnTo>
                    <a:pt x="4521" y="3035"/>
                  </a:lnTo>
                  <a:lnTo>
                    <a:pt x="4521" y="3035"/>
                  </a:lnTo>
                  <a:close/>
                  <a:moveTo>
                    <a:pt x="4026" y="2852"/>
                  </a:moveTo>
                  <a:lnTo>
                    <a:pt x="4100" y="2814"/>
                  </a:lnTo>
                  <a:lnTo>
                    <a:pt x="4145" y="2849"/>
                  </a:lnTo>
                  <a:lnTo>
                    <a:pt x="4176" y="2849"/>
                  </a:lnTo>
                  <a:lnTo>
                    <a:pt x="4207" y="2833"/>
                  </a:lnTo>
                  <a:lnTo>
                    <a:pt x="4248" y="2852"/>
                  </a:lnTo>
                  <a:lnTo>
                    <a:pt x="4258" y="2883"/>
                  </a:lnTo>
                  <a:lnTo>
                    <a:pt x="4292" y="2883"/>
                  </a:lnTo>
                  <a:lnTo>
                    <a:pt x="4320" y="2926"/>
                  </a:lnTo>
                  <a:lnTo>
                    <a:pt x="4349" y="2953"/>
                  </a:lnTo>
                  <a:lnTo>
                    <a:pt x="4350" y="2976"/>
                  </a:lnTo>
                  <a:lnTo>
                    <a:pt x="4307" y="2997"/>
                  </a:lnTo>
                  <a:lnTo>
                    <a:pt x="4258" y="3002"/>
                  </a:lnTo>
                  <a:lnTo>
                    <a:pt x="4219" y="2985"/>
                  </a:lnTo>
                  <a:lnTo>
                    <a:pt x="4190" y="2945"/>
                  </a:lnTo>
                  <a:lnTo>
                    <a:pt x="4163" y="2939"/>
                  </a:lnTo>
                  <a:lnTo>
                    <a:pt x="4136" y="2906"/>
                  </a:lnTo>
                  <a:lnTo>
                    <a:pt x="4097" y="2912"/>
                  </a:lnTo>
                  <a:lnTo>
                    <a:pt x="4051" y="2902"/>
                  </a:lnTo>
                  <a:lnTo>
                    <a:pt x="4023" y="2877"/>
                  </a:lnTo>
                  <a:lnTo>
                    <a:pt x="4026" y="2852"/>
                  </a:lnTo>
                  <a:lnTo>
                    <a:pt x="4026" y="2852"/>
                  </a:lnTo>
                  <a:close/>
                  <a:moveTo>
                    <a:pt x="3496" y="2460"/>
                  </a:moveTo>
                  <a:lnTo>
                    <a:pt x="3522" y="2461"/>
                  </a:lnTo>
                  <a:lnTo>
                    <a:pt x="3530" y="2459"/>
                  </a:lnTo>
                  <a:lnTo>
                    <a:pt x="3527" y="2469"/>
                  </a:lnTo>
                  <a:lnTo>
                    <a:pt x="3502" y="2468"/>
                  </a:lnTo>
                  <a:lnTo>
                    <a:pt x="3496" y="2460"/>
                  </a:lnTo>
                  <a:lnTo>
                    <a:pt x="3496" y="2460"/>
                  </a:lnTo>
                  <a:close/>
                  <a:moveTo>
                    <a:pt x="3397" y="2408"/>
                  </a:moveTo>
                  <a:lnTo>
                    <a:pt x="3421" y="2430"/>
                  </a:lnTo>
                  <a:lnTo>
                    <a:pt x="3442" y="2406"/>
                  </a:lnTo>
                  <a:lnTo>
                    <a:pt x="3459" y="2408"/>
                  </a:lnTo>
                  <a:lnTo>
                    <a:pt x="3470" y="2408"/>
                  </a:lnTo>
                  <a:lnTo>
                    <a:pt x="3464" y="2399"/>
                  </a:lnTo>
                  <a:lnTo>
                    <a:pt x="3442" y="2390"/>
                  </a:lnTo>
                  <a:lnTo>
                    <a:pt x="3411" y="2386"/>
                  </a:lnTo>
                  <a:lnTo>
                    <a:pt x="3397" y="2398"/>
                  </a:lnTo>
                  <a:lnTo>
                    <a:pt x="3397" y="2408"/>
                  </a:lnTo>
                  <a:lnTo>
                    <a:pt x="3397" y="2408"/>
                  </a:lnTo>
                  <a:close/>
                  <a:moveTo>
                    <a:pt x="5238" y="2581"/>
                  </a:moveTo>
                  <a:lnTo>
                    <a:pt x="5275" y="2559"/>
                  </a:lnTo>
                  <a:lnTo>
                    <a:pt x="5328" y="2571"/>
                  </a:lnTo>
                  <a:lnTo>
                    <a:pt x="5347" y="2586"/>
                  </a:lnTo>
                  <a:lnTo>
                    <a:pt x="5355" y="2571"/>
                  </a:lnTo>
                  <a:lnTo>
                    <a:pt x="5379" y="2551"/>
                  </a:lnTo>
                  <a:lnTo>
                    <a:pt x="5406" y="2538"/>
                  </a:lnTo>
                  <a:lnTo>
                    <a:pt x="5399" y="2519"/>
                  </a:lnTo>
                  <a:lnTo>
                    <a:pt x="5371" y="2507"/>
                  </a:lnTo>
                  <a:lnTo>
                    <a:pt x="5345" y="2526"/>
                  </a:lnTo>
                  <a:lnTo>
                    <a:pt x="5287" y="2532"/>
                  </a:lnTo>
                  <a:lnTo>
                    <a:pt x="5269" y="2517"/>
                  </a:lnTo>
                  <a:lnTo>
                    <a:pt x="5243" y="2530"/>
                  </a:lnTo>
                  <a:lnTo>
                    <a:pt x="5230" y="2566"/>
                  </a:lnTo>
                  <a:lnTo>
                    <a:pt x="5238" y="2581"/>
                  </a:lnTo>
                  <a:lnTo>
                    <a:pt x="5238" y="2581"/>
                  </a:lnTo>
                  <a:close/>
                  <a:moveTo>
                    <a:pt x="5180" y="2627"/>
                  </a:moveTo>
                  <a:lnTo>
                    <a:pt x="5171" y="2642"/>
                  </a:lnTo>
                  <a:lnTo>
                    <a:pt x="5177" y="2650"/>
                  </a:lnTo>
                  <a:lnTo>
                    <a:pt x="5189" y="2640"/>
                  </a:lnTo>
                  <a:lnTo>
                    <a:pt x="5180" y="2627"/>
                  </a:lnTo>
                  <a:lnTo>
                    <a:pt x="5180" y="2627"/>
                  </a:lnTo>
                  <a:close/>
                  <a:moveTo>
                    <a:pt x="5026" y="2624"/>
                  </a:moveTo>
                  <a:lnTo>
                    <a:pt x="4992" y="2639"/>
                  </a:lnTo>
                  <a:lnTo>
                    <a:pt x="5005" y="2649"/>
                  </a:lnTo>
                  <a:lnTo>
                    <a:pt x="4994" y="2661"/>
                  </a:lnTo>
                  <a:lnTo>
                    <a:pt x="4997" y="2675"/>
                  </a:lnTo>
                  <a:lnTo>
                    <a:pt x="5028" y="2682"/>
                  </a:lnTo>
                  <a:lnTo>
                    <a:pt x="5086" y="2661"/>
                  </a:lnTo>
                  <a:lnTo>
                    <a:pt x="5105" y="2639"/>
                  </a:lnTo>
                  <a:lnTo>
                    <a:pt x="5088" y="2627"/>
                  </a:lnTo>
                  <a:lnTo>
                    <a:pt x="5040" y="2632"/>
                  </a:lnTo>
                  <a:lnTo>
                    <a:pt x="5026" y="2624"/>
                  </a:lnTo>
                  <a:lnTo>
                    <a:pt x="5026" y="2624"/>
                  </a:lnTo>
                  <a:close/>
                  <a:moveTo>
                    <a:pt x="4902" y="2691"/>
                  </a:moveTo>
                  <a:lnTo>
                    <a:pt x="4925" y="2690"/>
                  </a:lnTo>
                  <a:lnTo>
                    <a:pt x="4942" y="2706"/>
                  </a:lnTo>
                  <a:lnTo>
                    <a:pt x="4968" y="2670"/>
                  </a:lnTo>
                  <a:lnTo>
                    <a:pt x="4965" y="2656"/>
                  </a:lnTo>
                  <a:lnTo>
                    <a:pt x="4949" y="2671"/>
                  </a:lnTo>
                  <a:lnTo>
                    <a:pt x="4917" y="2675"/>
                  </a:lnTo>
                  <a:lnTo>
                    <a:pt x="4902" y="2691"/>
                  </a:lnTo>
                  <a:lnTo>
                    <a:pt x="4902" y="2691"/>
                  </a:lnTo>
                  <a:close/>
                  <a:moveTo>
                    <a:pt x="4796" y="2696"/>
                  </a:moveTo>
                  <a:lnTo>
                    <a:pt x="4830" y="2672"/>
                  </a:lnTo>
                  <a:lnTo>
                    <a:pt x="4822" y="2657"/>
                  </a:lnTo>
                  <a:lnTo>
                    <a:pt x="4837" y="2651"/>
                  </a:lnTo>
                  <a:lnTo>
                    <a:pt x="4862" y="2655"/>
                  </a:lnTo>
                  <a:lnTo>
                    <a:pt x="4885" y="2642"/>
                  </a:lnTo>
                  <a:lnTo>
                    <a:pt x="4897" y="2650"/>
                  </a:lnTo>
                  <a:lnTo>
                    <a:pt x="4863" y="2683"/>
                  </a:lnTo>
                  <a:lnTo>
                    <a:pt x="4846" y="2702"/>
                  </a:lnTo>
                  <a:lnTo>
                    <a:pt x="4811" y="2709"/>
                  </a:lnTo>
                  <a:lnTo>
                    <a:pt x="4796" y="2696"/>
                  </a:lnTo>
                  <a:lnTo>
                    <a:pt x="4796" y="2696"/>
                  </a:lnTo>
                  <a:close/>
                  <a:moveTo>
                    <a:pt x="4767" y="2687"/>
                  </a:moveTo>
                  <a:lnTo>
                    <a:pt x="4732" y="2694"/>
                  </a:lnTo>
                  <a:lnTo>
                    <a:pt x="4720" y="2721"/>
                  </a:lnTo>
                  <a:lnTo>
                    <a:pt x="4739" y="2700"/>
                  </a:lnTo>
                  <a:lnTo>
                    <a:pt x="4767" y="2687"/>
                  </a:lnTo>
                  <a:lnTo>
                    <a:pt x="4767" y="2687"/>
                  </a:lnTo>
                  <a:close/>
                  <a:moveTo>
                    <a:pt x="4785" y="2636"/>
                  </a:moveTo>
                  <a:lnTo>
                    <a:pt x="4763" y="2656"/>
                  </a:lnTo>
                  <a:lnTo>
                    <a:pt x="4780" y="2665"/>
                  </a:lnTo>
                  <a:lnTo>
                    <a:pt x="4791" y="2651"/>
                  </a:lnTo>
                  <a:lnTo>
                    <a:pt x="4785" y="2636"/>
                  </a:lnTo>
                  <a:lnTo>
                    <a:pt x="4785" y="2636"/>
                  </a:lnTo>
                  <a:close/>
                  <a:moveTo>
                    <a:pt x="4178" y="2708"/>
                  </a:moveTo>
                  <a:lnTo>
                    <a:pt x="4178" y="2708"/>
                  </a:lnTo>
                  <a:lnTo>
                    <a:pt x="4177" y="2706"/>
                  </a:lnTo>
                  <a:lnTo>
                    <a:pt x="4178" y="2702"/>
                  </a:lnTo>
                  <a:lnTo>
                    <a:pt x="4181" y="2692"/>
                  </a:lnTo>
                  <a:lnTo>
                    <a:pt x="4186" y="2678"/>
                  </a:lnTo>
                  <a:lnTo>
                    <a:pt x="4238" y="2649"/>
                  </a:lnTo>
                  <a:lnTo>
                    <a:pt x="4322" y="2630"/>
                  </a:lnTo>
                  <a:lnTo>
                    <a:pt x="4363" y="2651"/>
                  </a:lnTo>
                  <a:lnTo>
                    <a:pt x="4387" y="2645"/>
                  </a:lnTo>
                  <a:lnTo>
                    <a:pt x="4431" y="2656"/>
                  </a:lnTo>
                  <a:lnTo>
                    <a:pt x="4478" y="2686"/>
                  </a:lnTo>
                  <a:lnTo>
                    <a:pt x="4514" y="2671"/>
                  </a:lnTo>
                  <a:lnTo>
                    <a:pt x="4564" y="2673"/>
                  </a:lnTo>
                  <a:lnTo>
                    <a:pt x="4585" y="2691"/>
                  </a:lnTo>
                  <a:lnTo>
                    <a:pt x="4624" y="2687"/>
                  </a:lnTo>
                  <a:lnTo>
                    <a:pt x="4644" y="2663"/>
                  </a:lnTo>
                  <a:lnTo>
                    <a:pt x="4675" y="2654"/>
                  </a:lnTo>
                  <a:lnTo>
                    <a:pt x="4694" y="2624"/>
                  </a:lnTo>
                  <a:lnTo>
                    <a:pt x="4681" y="2617"/>
                  </a:lnTo>
                  <a:lnTo>
                    <a:pt x="4710" y="2597"/>
                  </a:lnTo>
                  <a:lnTo>
                    <a:pt x="4745" y="2612"/>
                  </a:lnTo>
                  <a:lnTo>
                    <a:pt x="4750" y="2643"/>
                  </a:lnTo>
                  <a:lnTo>
                    <a:pt x="4733" y="2671"/>
                  </a:lnTo>
                  <a:lnTo>
                    <a:pt x="4711" y="2681"/>
                  </a:lnTo>
                  <a:lnTo>
                    <a:pt x="4687" y="2715"/>
                  </a:lnTo>
                  <a:lnTo>
                    <a:pt x="4650" y="2719"/>
                  </a:lnTo>
                  <a:lnTo>
                    <a:pt x="4634" y="2735"/>
                  </a:lnTo>
                  <a:lnTo>
                    <a:pt x="4610" y="2727"/>
                  </a:lnTo>
                  <a:lnTo>
                    <a:pt x="4558" y="2725"/>
                  </a:lnTo>
                  <a:lnTo>
                    <a:pt x="4510" y="2747"/>
                  </a:lnTo>
                  <a:lnTo>
                    <a:pt x="4456" y="2737"/>
                  </a:lnTo>
                  <a:lnTo>
                    <a:pt x="4418" y="2754"/>
                  </a:lnTo>
                  <a:lnTo>
                    <a:pt x="4410" y="2763"/>
                  </a:lnTo>
                  <a:lnTo>
                    <a:pt x="4386" y="2762"/>
                  </a:lnTo>
                  <a:lnTo>
                    <a:pt x="4366" y="2752"/>
                  </a:lnTo>
                  <a:lnTo>
                    <a:pt x="4335" y="2764"/>
                  </a:lnTo>
                  <a:lnTo>
                    <a:pt x="4316" y="2747"/>
                  </a:lnTo>
                  <a:lnTo>
                    <a:pt x="4289" y="2744"/>
                  </a:lnTo>
                  <a:lnTo>
                    <a:pt x="4264" y="2749"/>
                  </a:lnTo>
                  <a:lnTo>
                    <a:pt x="4239" y="2741"/>
                  </a:lnTo>
                  <a:lnTo>
                    <a:pt x="4216" y="2744"/>
                  </a:lnTo>
                  <a:lnTo>
                    <a:pt x="4187" y="2737"/>
                  </a:lnTo>
                  <a:lnTo>
                    <a:pt x="4178" y="2708"/>
                  </a:lnTo>
                  <a:lnTo>
                    <a:pt x="4178" y="2708"/>
                  </a:lnTo>
                  <a:close/>
                  <a:moveTo>
                    <a:pt x="4155" y="2705"/>
                  </a:moveTo>
                  <a:lnTo>
                    <a:pt x="4143" y="2739"/>
                  </a:lnTo>
                  <a:lnTo>
                    <a:pt x="4166" y="2735"/>
                  </a:lnTo>
                  <a:lnTo>
                    <a:pt x="4170" y="2715"/>
                  </a:lnTo>
                  <a:lnTo>
                    <a:pt x="4155" y="2705"/>
                  </a:lnTo>
                  <a:lnTo>
                    <a:pt x="4155" y="2705"/>
                  </a:lnTo>
                  <a:close/>
                  <a:moveTo>
                    <a:pt x="4139" y="2687"/>
                  </a:moveTo>
                  <a:lnTo>
                    <a:pt x="4109" y="2678"/>
                  </a:lnTo>
                  <a:lnTo>
                    <a:pt x="4097" y="2717"/>
                  </a:lnTo>
                  <a:lnTo>
                    <a:pt x="4115" y="2741"/>
                  </a:lnTo>
                  <a:lnTo>
                    <a:pt x="4126" y="2700"/>
                  </a:lnTo>
                  <a:lnTo>
                    <a:pt x="4139" y="2687"/>
                  </a:lnTo>
                  <a:lnTo>
                    <a:pt x="4139" y="2687"/>
                  </a:lnTo>
                  <a:close/>
                  <a:moveTo>
                    <a:pt x="3650" y="2710"/>
                  </a:moveTo>
                  <a:lnTo>
                    <a:pt x="3645" y="2731"/>
                  </a:lnTo>
                  <a:lnTo>
                    <a:pt x="3657" y="2743"/>
                  </a:lnTo>
                  <a:lnTo>
                    <a:pt x="3647" y="2759"/>
                  </a:lnTo>
                  <a:lnTo>
                    <a:pt x="3662" y="2777"/>
                  </a:lnTo>
                  <a:lnTo>
                    <a:pt x="3693" y="2791"/>
                  </a:lnTo>
                  <a:lnTo>
                    <a:pt x="3737" y="2780"/>
                  </a:lnTo>
                  <a:lnTo>
                    <a:pt x="3762" y="2791"/>
                  </a:lnTo>
                  <a:lnTo>
                    <a:pt x="3799" y="2778"/>
                  </a:lnTo>
                  <a:lnTo>
                    <a:pt x="3813" y="2759"/>
                  </a:lnTo>
                  <a:lnTo>
                    <a:pt x="3844" y="2770"/>
                  </a:lnTo>
                  <a:lnTo>
                    <a:pt x="3881" y="2754"/>
                  </a:lnTo>
                  <a:lnTo>
                    <a:pt x="3916" y="2760"/>
                  </a:lnTo>
                  <a:lnTo>
                    <a:pt x="3953" y="2728"/>
                  </a:lnTo>
                  <a:lnTo>
                    <a:pt x="3964" y="2752"/>
                  </a:lnTo>
                  <a:lnTo>
                    <a:pt x="3996" y="2746"/>
                  </a:lnTo>
                  <a:lnTo>
                    <a:pt x="4045" y="2753"/>
                  </a:lnTo>
                  <a:lnTo>
                    <a:pt x="4022" y="2734"/>
                  </a:lnTo>
                  <a:lnTo>
                    <a:pt x="4066" y="2734"/>
                  </a:lnTo>
                  <a:lnTo>
                    <a:pt x="4070" y="2697"/>
                  </a:lnTo>
                  <a:lnTo>
                    <a:pt x="4058" y="2712"/>
                  </a:lnTo>
                  <a:lnTo>
                    <a:pt x="4048" y="2681"/>
                  </a:lnTo>
                  <a:lnTo>
                    <a:pt x="4052" y="2655"/>
                  </a:lnTo>
                  <a:lnTo>
                    <a:pt x="4016" y="2645"/>
                  </a:lnTo>
                  <a:lnTo>
                    <a:pt x="4021" y="2672"/>
                  </a:lnTo>
                  <a:lnTo>
                    <a:pt x="4003" y="2680"/>
                  </a:lnTo>
                  <a:lnTo>
                    <a:pt x="3999" y="2650"/>
                  </a:lnTo>
                  <a:lnTo>
                    <a:pt x="3965" y="2629"/>
                  </a:lnTo>
                  <a:lnTo>
                    <a:pt x="3931" y="2642"/>
                  </a:lnTo>
                  <a:lnTo>
                    <a:pt x="3899" y="2622"/>
                  </a:lnTo>
                  <a:lnTo>
                    <a:pt x="3870" y="2610"/>
                  </a:lnTo>
                  <a:lnTo>
                    <a:pt x="3829" y="2635"/>
                  </a:lnTo>
                  <a:lnTo>
                    <a:pt x="3830" y="2654"/>
                  </a:lnTo>
                  <a:lnTo>
                    <a:pt x="3899" y="2680"/>
                  </a:lnTo>
                  <a:lnTo>
                    <a:pt x="3926" y="2706"/>
                  </a:lnTo>
                  <a:lnTo>
                    <a:pt x="3880" y="2713"/>
                  </a:lnTo>
                  <a:lnTo>
                    <a:pt x="3853" y="2725"/>
                  </a:lnTo>
                  <a:lnTo>
                    <a:pt x="3812" y="2699"/>
                  </a:lnTo>
                  <a:lnTo>
                    <a:pt x="3804" y="2669"/>
                  </a:lnTo>
                  <a:lnTo>
                    <a:pt x="3780" y="2665"/>
                  </a:lnTo>
                  <a:lnTo>
                    <a:pt x="3752" y="2672"/>
                  </a:lnTo>
                  <a:lnTo>
                    <a:pt x="3721" y="2665"/>
                  </a:lnTo>
                  <a:lnTo>
                    <a:pt x="3672" y="2684"/>
                  </a:lnTo>
                  <a:lnTo>
                    <a:pt x="3672" y="2684"/>
                  </a:lnTo>
                  <a:lnTo>
                    <a:pt x="3660" y="2697"/>
                  </a:lnTo>
                  <a:lnTo>
                    <a:pt x="3652" y="2706"/>
                  </a:lnTo>
                  <a:lnTo>
                    <a:pt x="3650" y="2709"/>
                  </a:lnTo>
                  <a:lnTo>
                    <a:pt x="3650" y="2710"/>
                  </a:lnTo>
                  <a:lnTo>
                    <a:pt x="3650" y="2710"/>
                  </a:lnTo>
                  <a:close/>
                  <a:moveTo>
                    <a:pt x="3549" y="2668"/>
                  </a:moveTo>
                  <a:lnTo>
                    <a:pt x="3585" y="2643"/>
                  </a:lnTo>
                  <a:lnTo>
                    <a:pt x="3640" y="2660"/>
                  </a:lnTo>
                  <a:lnTo>
                    <a:pt x="3633" y="2700"/>
                  </a:lnTo>
                  <a:lnTo>
                    <a:pt x="3617" y="2722"/>
                  </a:lnTo>
                  <a:lnTo>
                    <a:pt x="3620" y="2751"/>
                  </a:lnTo>
                  <a:lnTo>
                    <a:pt x="3597" y="2742"/>
                  </a:lnTo>
                  <a:lnTo>
                    <a:pt x="3564" y="2755"/>
                  </a:lnTo>
                  <a:lnTo>
                    <a:pt x="3508" y="2738"/>
                  </a:lnTo>
                  <a:lnTo>
                    <a:pt x="3497" y="2723"/>
                  </a:lnTo>
                  <a:lnTo>
                    <a:pt x="3512" y="2713"/>
                  </a:lnTo>
                  <a:lnTo>
                    <a:pt x="3542" y="2715"/>
                  </a:lnTo>
                  <a:lnTo>
                    <a:pt x="3549" y="2668"/>
                  </a:lnTo>
                  <a:lnTo>
                    <a:pt x="3549" y="2668"/>
                  </a:lnTo>
                  <a:close/>
                  <a:moveTo>
                    <a:pt x="3439" y="2722"/>
                  </a:moveTo>
                  <a:lnTo>
                    <a:pt x="3456" y="2705"/>
                  </a:lnTo>
                  <a:lnTo>
                    <a:pt x="3467" y="2724"/>
                  </a:lnTo>
                  <a:lnTo>
                    <a:pt x="3449" y="2733"/>
                  </a:lnTo>
                  <a:lnTo>
                    <a:pt x="3439" y="2722"/>
                  </a:lnTo>
                  <a:lnTo>
                    <a:pt x="3439" y="2722"/>
                  </a:lnTo>
                  <a:close/>
                  <a:moveTo>
                    <a:pt x="3276" y="2617"/>
                  </a:moveTo>
                  <a:lnTo>
                    <a:pt x="3276" y="2643"/>
                  </a:lnTo>
                  <a:lnTo>
                    <a:pt x="3292" y="2665"/>
                  </a:lnTo>
                  <a:lnTo>
                    <a:pt x="3339" y="2675"/>
                  </a:lnTo>
                  <a:lnTo>
                    <a:pt x="3381" y="2706"/>
                  </a:lnTo>
                  <a:lnTo>
                    <a:pt x="3390" y="2727"/>
                  </a:lnTo>
                  <a:lnTo>
                    <a:pt x="3404" y="2705"/>
                  </a:lnTo>
                  <a:lnTo>
                    <a:pt x="3431" y="2692"/>
                  </a:lnTo>
                  <a:lnTo>
                    <a:pt x="3442" y="2680"/>
                  </a:lnTo>
                  <a:lnTo>
                    <a:pt x="3473" y="2673"/>
                  </a:lnTo>
                  <a:lnTo>
                    <a:pt x="3482" y="2654"/>
                  </a:lnTo>
                  <a:lnTo>
                    <a:pt x="3445" y="2610"/>
                  </a:lnTo>
                  <a:lnTo>
                    <a:pt x="3399" y="2599"/>
                  </a:lnTo>
                  <a:lnTo>
                    <a:pt x="3353" y="2616"/>
                  </a:lnTo>
                  <a:lnTo>
                    <a:pt x="3314" y="2606"/>
                  </a:lnTo>
                  <a:lnTo>
                    <a:pt x="3276" y="2617"/>
                  </a:lnTo>
                  <a:lnTo>
                    <a:pt x="3276" y="2617"/>
                  </a:lnTo>
                  <a:close/>
                  <a:moveTo>
                    <a:pt x="7433" y="2642"/>
                  </a:moveTo>
                  <a:lnTo>
                    <a:pt x="7447" y="2645"/>
                  </a:lnTo>
                  <a:lnTo>
                    <a:pt x="7479" y="2656"/>
                  </a:lnTo>
                  <a:lnTo>
                    <a:pt x="7489" y="2646"/>
                  </a:lnTo>
                  <a:lnTo>
                    <a:pt x="7477" y="2607"/>
                  </a:lnTo>
                  <a:lnTo>
                    <a:pt x="7464" y="2604"/>
                  </a:lnTo>
                  <a:lnTo>
                    <a:pt x="7447" y="2615"/>
                  </a:lnTo>
                  <a:lnTo>
                    <a:pt x="7433" y="2642"/>
                  </a:lnTo>
                  <a:lnTo>
                    <a:pt x="7433" y="2642"/>
                  </a:lnTo>
                  <a:close/>
                  <a:moveTo>
                    <a:pt x="7263" y="2648"/>
                  </a:moveTo>
                  <a:lnTo>
                    <a:pt x="7263" y="2648"/>
                  </a:lnTo>
                  <a:lnTo>
                    <a:pt x="7272" y="2648"/>
                  </a:lnTo>
                  <a:lnTo>
                    <a:pt x="7292" y="2646"/>
                  </a:lnTo>
                  <a:lnTo>
                    <a:pt x="7322" y="2644"/>
                  </a:lnTo>
                  <a:lnTo>
                    <a:pt x="7345" y="2639"/>
                  </a:lnTo>
                  <a:lnTo>
                    <a:pt x="7389" y="2646"/>
                  </a:lnTo>
                  <a:lnTo>
                    <a:pt x="7417" y="2632"/>
                  </a:lnTo>
                  <a:lnTo>
                    <a:pt x="7444" y="2602"/>
                  </a:lnTo>
                  <a:lnTo>
                    <a:pt x="7471" y="2594"/>
                  </a:lnTo>
                  <a:lnTo>
                    <a:pt x="7483" y="2577"/>
                  </a:lnTo>
                  <a:lnTo>
                    <a:pt x="7483" y="2559"/>
                  </a:lnTo>
                  <a:lnTo>
                    <a:pt x="7491" y="2550"/>
                  </a:lnTo>
                  <a:lnTo>
                    <a:pt x="7498" y="2522"/>
                  </a:lnTo>
                  <a:lnTo>
                    <a:pt x="7505" y="2509"/>
                  </a:lnTo>
                  <a:lnTo>
                    <a:pt x="7479" y="2489"/>
                  </a:lnTo>
                  <a:lnTo>
                    <a:pt x="7468" y="2479"/>
                  </a:lnTo>
                  <a:lnTo>
                    <a:pt x="7407" y="2477"/>
                  </a:lnTo>
                  <a:lnTo>
                    <a:pt x="7369" y="2495"/>
                  </a:lnTo>
                  <a:lnTo>
                    <a:pt x="7351" y="2544"/>
                  </a:lnTo>
                  <a:lnTo>
                    <a:pt x="7333" y="2578"/>
                  </a:lnTo>
                  <a:lnTo>
                    <a:pt x="7263" y="2648"/>
                  </a:lnTo>
                  <a:lnTo>
                    <a:pt x="7263" y="2648"/>
                  </a:lnTo>
                  <a:close/>
                  <a:moveTo>
                    <a:pt x="3015" y="2388"/>
                  </a:moveTo>
                  <a:lnTo>
                    <a:pt x="2990" y="2424"/>
                  </a:lnTo>
                  <a:lnTo>
                    <a:pt x="3025" y="2459"/>
                  </a:lnTo>
                  <a:lnTo>
                    <a:pt x="3050" y="2463"/>
                  </a:lnTo>
                  <a:lnTo>
                    <a:pt x="3072" y="2449"/>
                  </a:lnTo>
                  <a:lnTo>
                    <a:pt x="3131" y="2452"/>
                  </a:lnTo>
                  <a:lnTo>
                    <a:pt x="3162" y="2439"/>
                  </a:lnTo>
                  <a:lnTo>
                    <a:pt x="3199" y="2434"/>
                  </a:lnTo>
                  <a:lnTo>
                    <a:pt x="3214" y="2413"/>
                  </a:lnTo>
                  <a:lnTo>
                    <a:pt x="3197" y="2405"/>
                  </a:lnTo>
                  <a:lnTo>
                    <a:pt x="3152" y="2412"/>
                  </a:lnTo>
                  <a:lnTo>
                    <a:pt x="3125" y="2403"/>
                  </a:lnTo>
                  <a:lnTo>
                    <a:pt x="3033" y="2400"/>
                  </a:lnTo>
                  <a:lnTo>
                    <a:pt x="3015" y="2388"/>
                  </a:lnTo>
                  <a:lnTo>
                    <a:pt x="3015" y="2388"/>
                  </a:lnTo>
                  <a:close/>
                  <a:moveTo>
                    <a:pt x="1726" y="2332"/>
                  </a:moveTo>
                  <a:lnTo>
                    <a:pt x="1730" y="2350"/>
                  </a:lnTo>
                  <a:lnTo>
                    <a:pt x="1743" y="2348"/>
                  </a:lnTo>
                  <a:lnTo>
                    <a:pt x="1744" y="2332"/>
                  </a:lnTo>
                  <a:lnTo>
                    <a:pt x="1726" y="2332"/>
                  </a:lnTo>
                  <a:lnTo>
                    <a:pt x="1726" y="2332"/>
                  </a:lnTo>
                  <a:close/>
                  <a:moveTo>
                    <a:pt x="1752" y="2356"/>
                  </a:moveTo>
                  <a:lnTo>
                    <a:pt x="1765" y="2370"/>
                  </a:lnTo>
                  <a:lnTo>
                    <a:pt x="1791" y="2361"/>
                  </a:lnTo>
                  <a:lnTo>
                    <a:pt x="1794" y="2326"/>
                  </a:lnTo>
                  <a:lnTo>
                    <a:pt x="1830" y="2321"/>
                  </a:lnTo>
                  <a:lnTo>
                    <a:pt x="1845" y="2286"/>
                  </a:lnTo>
                  <a:lnTo>
                    <a:pt x="1843" y="2250"/>
                  </a:lnTo>
                  <a:lnTo>
                    <a:pt x="1878" y="2210"/>
                  </a:lnTo>
                  <a:lnTo>
                    <a:pt x="1894" y="2225"/>
                  </a:lnTo>
                  <a:lnTo>
                    <a:pt x="1934" y="2225"/>
                  </a:lnTo>
                  <a:lnTo>
                    <a:pt x="1988" y="2234"/>
                  </a:lnTo>
                  <a:lnTo>
                    <a:pt x="2015" y="2254"/>
                  </a:lnTo>
                  <a:lnTo>
                    <a:pt x="2028" y="2242"/>
                  </a:lnTo>
                  <a:lnTo>
                    <a:pt x="2044" y="2225"/>
                  </a:lnTo>
                  <a:lnTo>
                    <a:pt x="2097" y="2228"/>
                  </a:lnTo>
                  <a:lnTo>
                    <a:pt x="2130" y="2254"/>
                  </a:lnTo>
                  <a:lnTo>
                    <a:pt x="2191" y="2269"/>
                  </a:lnTo>
                  <a:lnTo>
                    <a:pt x="2266" y="2278"/>
                  </a:lnTo>
                  <a:lnTo>
                    <a:pt x="2285" y="2314"/>
                  </a:lnTo>
                  <a:lnTo>
                    <a:pt x="2279" y="2347"/>
                  </a:lnTo>
                  <a:lnTo>
                    <a:pt x="2294" y="2361"/>
                  </a:lnTo>
                  <a:lnTo>
                    <a:pt x="2352" y="2388"/>
                  </a:lnTo>
                  <a:lnTo>
                    <a:pt x="2455" y="2386"/>
                  </a:lnTo>
                  <a:lnTo>
                    <a:pt x="2546" y="2400"/>
                  </a:lnTo>
                  <a:lnTo>
                    <a:pt x="2624" y="2388"/>
                  </a:lnTo>
                  <a:lnTo>
                    <a:pt x="2645" y="2360"/>
                  </a:lnTo>
                  <a:lnTo>
                    <a:pt x="2655" y="2292"/>
                  </a:lnTo>
                  <a:lnTo>
                    <a:pt x="2687" y="2290"/>
                  </a:lnTo>
                  <a:lnTo>
                    <a:pt x="2729" y="2335"/>
                  </a:lnTo>
                  <a:lnTo>
                    <a:pt x="2756" y="2334"/>
                  </a:lnTo>
                  <a:lnTo>
                    <a:pt x="2787" y="2329"/>
                  </a:lnTo>
                  <a:lnTo>
                    <a:pt x="2810" y="2342"/>
                  </a:lnTo>
                  <a:lnTo>
                    <a:pt x="2846" y="2374"/>
                  </a:lnTo>
                  <a:lnTo>
                    <a:pt x="2876" y="2372"/>
                  </a:lnTo>
                  <a:lnTo>
                    <a:pt x="2901" y="2399"/>
                  </a:lnTo>
                  <a:lnTo>
                    <a:pt x="2922" y="2388"/>
                  </a:lnTo>
                  <a:lnTo>
                    <a:pt x="2969" y="2389"/>
                  </a:lnTo>
                  <a:lnTo>
                    <a:pt x="2970" y="2435"/>
                  </a:lnTo>
                  <a:lnTo>
                    <a:pt x="3003" y="2478"/>
                  </a:lnTo>
                  <a:lnTo>
                    <a:pt x="3006" y="2503"/>
                  </a:lnTo>
                  <a:lnTo>
                    <a:pt x="3028" y="2530"/>
                  </a:lnTo>
                  <a:lnTo>
                    <a:pt x="3067" y="2548"/>
                  </a:lnTo>
                  <a:lnTo>
                    <a:pt x="3104" y="2534"/>
                  </a:lnTo>
                  <a:lnTo>
                    <a:pt x="3131" y="2550"/>
                  </a:lnTo>
                  <a:lnTo>
                    <a:pt x="3159" y="2549"/>
                  </a:lnTo>
                  <a:lnTo>
                    <a:pt x="3180" y="2535"/>
                  </a:lnTo>
                  <a:lnTo>
                    <a:pt x="3208" y="2534"/>
                  </a:lnTo>
                  <a:lnTo>
                    <a:pt x="3216" y="2545"/>
                  </a:lnTo>
                  <a:lnTo>
                    <a:pt x="3246" y="2550"/>
                  </a:lnTo>
                  <a:lnTo>
                    <a:pt x="3266" y="2572"/>
                  </a:lnTo>
                  <a:lnTo>
                    <a:pt x="3254" y="2646"/>
                  </a:lnTo>
                  <a:lnTo>
                    <a:pt x="3238" y="2667"/>
                  </a:lnTo>
                  <a:lnTo>
                    <a:pt x="3256" y="2681"/>
                  </a:lnTo>
                  <a:lnTo>
                    <a:pt x="3267" y="2732"/>
                  </a:lnTo>
                  <a:lnTo>
                    <a:pt x="3246" y="2738"/>
                  </a:lnTo>
                  <a:lnTo>
                    <a:pt x="3220" y="2713"/>
                  </a:lnTo>
                  <a:lnTo>
                    <a:pt x="3182" y="2717"/>
                  </a:lnTo>
                  <a:lnTo>
                    <a:pt x="3138" y="2681"/>
                  </a:lnTo>
                  <a:lnTo>
                    <a:pt x="3103" y="2671"/>
                  </a:lnTo>
                  <a:lnTo>
                    <a:pt x="3070" y="2636"/>
                  </a:lnTo>
                  <a:lnTo>
                    <a:pt x="3045" y="2635"/>
                  </a:lnTo>
                  <a:lnTo>
                    <a:pt x="2996" y="2661"/>
                  </a:lnTo>
                  <a:lnTo>
                    <a:pt x="2945" y="2663"/>
                  </a:lnTo>
                  <a:lnTo>
                    <a:pt x="2902" y="2639"/>
                  </a:lnTo>
                  <a:lnTo>
                    <a:pt x="2854" y="2628"/>
                  </a:lnTo>
                  <a:lnTo>
                    <a:pt x="2815" y="2662"/>
                  </a:lnTo>
                  <a:lnTo>
                    <a:pt x="2771" y="2631"/>
                  </a:lnTo>
                  <a:lnTo>
                    <a:pt x="2712" y="2627"/>
                  </a:lnTo>
                  <a:lnTo>
                    <a:pt x="2676" y="2647"/>
                  </a:lnTo>
                  <a:lnTo>
                    <a:pt x="2586" y="2613"/>
                  </a:lnTo>
                  <a:lnTo>
                    <a:pt x="2503" y="2560"/>
                  </a:lnTo>
                  <a:lnTo>
                    <a:pt x="2450" y="2561"/>
                  </a:lnTo>
                  <a:lnTo>
                    <a:pt x="2409" y="2534"/>
                  </a:lnTo>
                  <a:lnTo>
                    <a:pt x="2384" y="2535"/>
                  </a:lnTo>
                  <a:lnTo>
                    <a:pt x="2362" y="2559"/>
                  </a:lnTo>
                  <a:lnTo>
                    <a:pt x="2331" y="2553"/>
                  </a:lnTo>
                  <a:lnTo>
                    <a:pt x="2305" y="2526"/>
                  </a:lnTo>
                  <a:lnTo>
                    <a:pt x="2281" y="2528"/>
                  </a:lnTo>
                  <a:lnTo>
                    <a:pt x="2250" y="2563"/>
                  </a:lnTo>
                  <a:lnTo>
                    <a:pt x="2174" y="2542"/>
                  </a:lnTo>
                  <a:lnTo>
                    <a:pt x="2122" y="2502"/>
                  </a:lnTo>
                  <a:lnTo>
                    <a:pt x="2070" y="2499"/>
                  </a:lnTo>
                  <a:lnTo>
                    <a:pt x="2046" y="2486"/>
                  </a:lnTo>
                  <a:lnTo>
                    <a:pt x="2015" y="2505"/>
                  </a:lnTo>
                  <a:lnTo>
                    <a:pt x="1974" y="2490"/>
                  </a:lnTo>
                  <a:lnTo>
                    <a:pt x="1930" y="2483"/>
                  </a:lnTo>
                  <a:lnTo>
                    <a:pt x="1914" y="2468"/>
                  </a:lnTo>
                  <a:lnTo>
                    <a:pt x="1937" y="2426"/>
                  </a:lnTo>
                  <a:lnTo>
                    <a:pt x="1952" y="2411"/>
                  </a:lnTo>
                  <a:lnTo>
                    <a:pt x="1928" y="2409"/>
                  </a:lnTo>
                  <a:lnTo>
                    <a:pt x="1908" y="2421"/>
                  </a:lnTo>
                  <a:lnTo>
                    <a:pt x="1885" y="2406"/>
                  </a:lnTo>
                  <a:lnTo>
                    <a:pt x="1869" y="2377"/>
                  </a:lnTo>
                  <a:lnTo>
                    <a:pt x="1832" y="2392"/>
                  </a:lnTo>
                  <a:lnTo>
                    <a:pt x="1763" y="2391"/>
                  </a:lnTo>
                  <a:lnTo>
                    <a:pt x="1741" y="2377"/>
                  </a:lnTo>
                  <a:lnTo>
                    <a:pt x="1740" y="2358"/>
                  </a:lnTo>
                  <a:lnTo>
                    <a:pt x="1752" y="2356"/>
                  </a:lnTo>
                  <a:lnTo>
                    <a:pt x="1752" y="2356"/>
                  </a:lnTo>
                  <a:close/>
                  <a:moveTo>
                    <a:pt x="2196" y="431"/>
                  </a:moveTo>
                  <a:lnTo>
                    <a:pt x="2230" y="464"/>
                  </a:lnTo>
                  <a:lnTo>
                    <a:pt x="2248" y="464"/>
                  </a:lnTo>
                  <a:lnTo>
                    <a:pt x="2241" y="491"/>
                  </a:lnTo>
                  <a:lnTo>
                    <a:pt x="2267" y="491"/>
                  </a:lnTo>
                  <a:lnTo>
                    <a:pt x="2281" y="443"/>
                  </a:lnTo>
                  <a:lnTo>
                    <a:pt x="2242" y="390"/>
                  </a:lnTo>
                  <a:lnTo>
                    <a:pt x="2213" y="407"/>
                  </a:lnTo>
                  <a:lnTo>
                    <a:pt x="2196" y="431"/>
                  </a:lnTo>
                  <a:lnTo>
                    <a:pt x="2196" y="431"/>
                  </a:lnTo>
                  <a:close/>
                  <a:moveTo>
                    <a:pt x="1911" y="640"/>
                  </a:moveTo>
                  <a:lnTo>
                    <a:pt x="1910" y="668"/>
                  </a:lnTo>
                  <a:lnTo>
                    <a:pt x="1929" y="659"/>
                  </a:lnTo>
                  <a:lnTo>
                    <a:pt x="1911" y="640"/>
                  </a:lnTo>
                  <a:lnTo>
                    <a:pt x="1911" y="640"/>
                  </a:lnTo>
                  <a:close/>
                  <a:moveTo>
                    <a:pt x="1910" y="569"/>
                  </a:moveTo>
                  <a:lnTo>
                    <a:pt x="1929" y="549"/>
                  </a:lnTo>
                  <a:lnTo>
                    <a:pt x="1908" y="539"/>
                  </a:lnTo>
                  <a:lnTo>
                    <a:pt x="1910" y="569"/>
                  </a:lnTo>
                  <a:lnTo>
                    <a:pt x="1910" y="569"/>
                  </a:lnTo>
                  <a:close/>
                  <a:moveTo>
                    <a:pt x="1914" y="585"/>
                  </a:moveTo>
                  <a:lnTo>
                    <a:pt x="1904" y="604"/>
                  </a:lnTo>
                  <a:lnTo>
                    <a:pt x="1927" y="607"/>
                  </a:lnTo>
                  <a:lnTo>
                    <a:pt x="1914" y="585"/>
                  </a:lnTo>
                  <a:lnTo>
                    <a:pt x="1914" y="585"/>
                  </a:lnTo>
                  <a:close/>
                  <a:moveTo>
                    <a:pt x="1807" y="617"/>
                  </a:moveTo>
                  <a:lnTo>
                    <a:pt x="1803" y="646"/>
                  </a:lnTo>
                  <a:lnTo>
                    <a:pt x="1822" y="658"/>
                  </a:lnTo>
                  <a:lnTo>
                    <a:pt x="1856" y="622"/>
                  </a:lnTo>
                  <a:lnTo>
                    <a:pt x="1828" y="611"/>
                  </a:lnTo>
                  <a:lnTo>
                    <a:pt x="1807" y="617"/>
                  </a:lnTo>
                  <a:lnTo>
                    <a:pt x="1807" y="617"/>
                  </a:lnTo>
                  <a:close/>
                  <a:moveTo>
                    <a:pt x="2355" y="1474"/>
                  </a:moveTo>
                  <a:lnTo>
                    <a:pt x="2358" y="1491"/>
                  </a:lnTo>
                  <a:lnTo>
                    <a:pt x="2384" y="1503"/>
                  </a:lnTo>
                  <a:lnTo>
                    <a:pt x="2395" y="1488"/>
                  </a:lnTo>
                  <a:lnTo>
                    <a:pt x="2381" y="1473"/>
                  </a:lnTo>
                  <a:lnTo>
                    <a:pt x="2355" y="1474"/>
                  </a:lnTo>
                  <a:lnTo>
                    <a:pt x="2355" y="1474"/>
                  </a:lnTo>
                  <a:close/>
                  <a:moveTo>
                    <a:pt x="2132" y="1633"/>
                  </a:moveTo>
                  <a:lnTo>
                    <a:pt x="2145" y="1663"/>
                  </a:lnTo>
                  <a:lnTo>
                    <a:pt x="2142" y="1679"/>
                  </a:lnTo>
                  <a:lnTo>
                    <a:pt x="2108" y="1688"/>
                  </a:lnTo>
                  <a:lnTo>
                    <a:pt x="2096" y="1705"/>
                  </a:lnTo>
                  <a:lnTo>
                    <a:pt x="2123" y="1706"/>
                  </a:lnTo>
                  <a:lnTo>
                    <a:pt x="2122" y="1695"/>
                  </a:lnTo>
                  <a:lnTo>
                    <a:pt x="2145" y="1684"/>
                  </a:lnTo>
                  <a:lnTo>
                    <a:pt x="2145" y="1732"/>
                  </a:lnTo>
                  <a:lnTo>
                    <a:pt x="2170" y="1759"/>
                  </a:lnTo>
                  <a:lnTo>
                    <a:pt x="2199" y="1713"/>
                  </a:lnTo>
                  <a:lnTo>
                    <a:pt x="2216" y="1741"/>
                  </a:lnTo>
                  <a:lnTo>
                    <a:pt x="2243" y="1746"/>
                  </a:lnTo>
                  <a:lnTo>
                    <a:pt x="2253" y="1722"/>
                  </a:lnTo>
                  <a:lnTo>
                    <a:pt x="2279" y="1709"/>
                  </a:lnTo>
                  <a:lnTo>
                    <a:pt x="2264" y="1675"/>
                  </a:lnTo>
                  <a:lnTo>
                    <a:pt x="2206" y="1638"/>
                  </a:lnTo>
                  <a:lnTo>
                    <a:pt x="2150" y="1628"/>
                  </a:lnTo>
                  <a:lnTo>
                    <a:pt x="2132" y="1633"/>
                  </a:lnTo>
                  <a:lnTo>
                    <a:pt x="2132" y="1633"/>
                  </a:lnTo>
                  <a:close/>
                  <a:moveTo>
                    <a:pt x="2021" y="1698"/>
                  </a:moveTo>
                  <a:lnTo>
                    <a:pt x="2016" y="1727"/>
                  </a:lnTo>
                  <a:lnTo>
                    <a:pt x="2037" y="1708"/>
                  </a:lnTo>
                  <a:lnTo>
                    <a:pt x="2021" y="1698"/>
                  </a:lnTo>
                  <a:lnTo>
                    <a:pt x="2021" y="1698"/>
                  </a:lnTo>
                  <a:close/>
                  <a:moveTo>
                    <a:pt x="1776" y="1479"/>
                  </a:moveTo>
                  <a:lnTo>
                    <a:pt x="1775" y="1507"/>
                  </a:lnTo>
                  <a:lnTo>
                    <a:pt x="1743" y="1531"/>
                  </a:lnTo>
                  <a:lnTo>
                    <a:pt x="1764" y="1559"/>
                  </a:lnTo>
                  <a:lnTo>
                    <a:pt x="1826" y="1563"/>
                  </a:lnTo>
                  <a:lnTo>
                    <a:pt x="1842" y="1580"/>
                  </a:lnTo>
                  <a:lnTo>
                    <a:pt x="1844" y="1614"/>
                  </a:lnTo>
                  <a:lnTo>
                    <a:pt x="1863" y="1626"/>
                  </a:lnTo>
                  <a:lnTo>
                    <a:pt x="1873" y="1672"/>
                  </a:lnTo>
                  <a:lnTo>
                    <a:pt x="1912" y="1697"/>
                  </a:lnTo>
                  <a:lnTo>
                    <a:pt x="1946" y="1693"/>
                  </a:lnTo>
                  <a:lnTo>
                    <a:pt x="1957" y="1727"/>
                  </a:lnTo>
                  <a:lnTo>
                    <a:pt x="1973" y="1740"/>
                  </a:lnTo>
                  <a:lnTo>
                    <a:pt x="1990" y="1715"/>
                  </a:lnTo>
                  <a:lnTo>
                    <a:pt x="1979" y="1680"/>
                  </a:lnTo>
                  <a:lnTo>
                    <a:pt x="1997" y="1638"/>
                  </a:lnTo>
                  <a:lnTo>
                    <a:pt x="1940" y="1625"/>
                  </a:lnTo>
                  <a:lnTo>
                    <a:pt x="1904" y="1585"/>
                  </a:lnTo>
                  <a:lnTo>
                    <a:pt x="1891" y="1508"/>
                  </a:lnTo>
                  <a:lnTo>
                    <a:pt x="1876" y="1495"/>
                  </a:lnTo>
                  <a:lnTo>
                    <a:pt x="1872" y="1466"/>
                  </a:lnTo>
                  <a:lnTo>
                    <a:pt x="1848" y="1454"/>
                  </a:lnTo>
                  <a:lnTo>
                    <a:pt x="1826" y="1454"/>
                  </a:lnTo>
                  <a:lnTo>
                    <a:pt x="1829" y="1485"/>
                  </a:lnTo>
                  <a:lnTo>
                    <a:pt x="1841" y="1507"/>
                  </a:lnTo>
                  <a:lnTo>
                    <a:pt x="1808" y="1495"/>
                  </a:lnTo>
                  <a:lnTo>
                    <a:pt x="1787" y="1472"/>
                  </a:lnTo>
                  <a:lnTo>
                    <a:pt x="1776" y="1479"/>
                  </a:lnTo>
                  <a:lnTo>
                    <a:pt x="1776" y="1479"/>
                  </a:lnTo>
                  <a:close/>
                  <a:moveTo>
                    <a:pt x="1611" y="1268"/>
                  </a:moveTo>
                  <a:lnTo>
                    <a:pt x="1594" y="1291"/>
                  </a:lnTo>
                  <a:lnTo>
                    <a:pt x="1621" y="1318"/>
                  </a:lnTo>
                  <a:lnTo>
                    <a:pt x="1651" y="1300"/>
                  </a:lnTo>
                  <a:lnTo>
                    <a:pt x="1640" y="1268"/>
                  </a:lnTo>
                  <a:lnTo>
                    <a:pt x="1611" y="1268"/>
                  </a:lnTo>
                  <a:lnTo>
                    <a:pt x="1611" y="1268"/>
                  </a:lnTo>
                  <a:close/>
                  <a:moveTo>
                    <a:pt x="1638" y="1194"/>
                  </a:moveTo>
                  <a:lnTo>
                    <a:pt x="1619" y="1227"/>
                  </a:lnTo>
                  <a:lnTo>
                    <a:pt x="1637" y="1249"/>
                  </a:lnTo>
                  <a:lnTo>
                    <a:pt x="1665" y="1239"/>
                  </a:lnTo>
                  <a:lnTo>
                    <a:pt x="1704" y="1260"/>
                  </a:lnTo>
                  <a:lnTo>
                    <a:pt x="1718" y="1249"/>
                  </a:lnTo>
                  <a:lnTo>
                    <a:pt x="1666" y="1200"/>
                  </a:lnTo>
                  <a:lnTo>
                    <a:pt x="1638" y="1194"/>
                  </a:lnTo>
                  <a:lnTo>
                    <a:pt x="1638" y="1194"/>
                  </a:lnTo>
                  <a:close/>
                  <a:moveTo>
                    <a:pt x="1296" y="965"/>
                  </a:moveTo>
                  <a:lnTo>
                    <a:pt x="1271" y="1007"/>
                  </a:lnTo>
                  <a:lnTo>
                    <a:pt x="1277" y="1040"/>
                  </a:lnTo>
                  <a:lnTo>
                    <a:pt x="1336" y="1046"/>
                  </a:lnTo>
                  <a:lnTo>
                    <a:pt x="1376" y="1067"/>
                  </a:lnTo>
                  <a:lnTo>
                    <a:pt x="1389" y="1055"/>
                  </a:lnTo>
                  <a:lnTo>
                    <a:pt x="1378" y="1006"/>
                  </a:lnTo>
                  <a:lnTo>
                    <a:pt x="1340" y="973"/>
                  </a:lnTo>
                  <a:lnTo>
                    <a:pt x="1296" y="965"/>
                  </a:lnTo>
                  <a:lnTo>
                    <a:pt x="1296" y="965"/>
                  </a:lnTo>
                  <a:close/>
                  <a:moveTo>
                    <a:pt x="1199" y="913"/>
                  </a:moveTo>
                  <a:lnTo>
                    <a:pt x="1218" y="911"/>
                  </a:lnTo>
                  <a:lnTo>
                    <a:pt x="1262" y="927"/>
                  </a:lnTo>
                  <a:lnTo>
                    <a:pt x="1280" y="953"/>
                  </a:lnTo>
                  <a:lnTo>
                    <a:pt x="1259" y="991"/>
                  </a:lnTo>
                  <a:lnTo>
                    <a:pt x="1242" y="975"/>
                  </a:lnTo>
                  <a:lnTo>
                    <a:pt x="1199" y="913"/>
                  </a:lnTo>
                  <a:lnTo>
                    <a:pt x="1199" y="913"/>
                  </a:lnTo>
                  <a:close/>
                  <a:moveTo>
                    <a:pt x="1081" y="828"/>
                  </a:moveTo>
                  <a:lnTo>
                    <a:pt x="1099" y="880"/>
                  </a:lnTo>
                  <a:lnTo>
                    <a:pt x="1130" y="876"/>
                  </a:lnTo>
                  <a:lnTo>
                    <a:pt x="1162" y="840"/>
                  </a:lnTo>
                  <a:lnTo>
                    <a:pt x="1131" y="805"/>
                  </a:lnTo>
                  <a:lnTo>
                    <a:pt x="1111" y="823"/>
                  </a:lnTo>
                  <a:lnTo>
                    <a:pt x="1081" y="828"/>
                  </a:lnTo>
                  <a:lnTo>
                    <a:pt x="1081" y="828"/>
                  </a:lnTo>
                  <a:close/>
                  <a:moveTo>
                    <a:pt x="1200" y="2111"/>
                  </a:moveTo>
                  <a:lnTo>
                    <a:pt x="1243" y="2142"/>
                  </a:lnTo>
                  <a:lnTo>
                    <a:pt x="1242" y="2118"/>
                  </a:lnTo>
                  <a:lnTo>
                    <a:pt x="1221" y="2102"/>
                  </a:lnTo>
                  <a:lnTo>
                    <a:pt x="1200" y="2111"/>
                  </a:lnTo>
                  <a:lnTo>
                    <a:pt x="1200" y="2111"/>
                  </a:lnTo>
                  <a:close/>
                  <a:moveTo>
                    <a:pt x="884" y="1680"/>
                  </a:moveTo>
                  <a:lnTo>
                    <a:pt x="861" y="1711"/>
                  </a:lnTo>
                  <a:lnTo>
                    <a:pt x="924" y="1769"/>
                  </a:lnTo>
                  <a:lnTo>
                    <a:pt x="917" y="1736"/>
                  </a:lnTo>
                  <a:lnTo>
                    <a:pt x="920" y="1707"/>
                  </a:lnTo>
                  <a:lnTo>
                    <a:pt x="884" y="1680"/>
                  </a:lnTo>
                  <a:lnTo>
                    <a:pt x="884" y="1680"/>
                  </a:lnTo>
                  <a:close/>
                  <a:moveTo>
                    <a:pt x="833" y="1647"/>
                  </a:moveTo>
                  <a:lnTo>
                    <a:pt x="864" y="1660"/>
                  </a:lnTo>
                  <a:lnTo>
                    <a:pt x="837" y="1684"/>
                  </a:lnTo>
                  <a:lnTo>
                    <a:pt x="833" y="1647"/>
                  </a:lnTo>
                  <a:lnTo>
                    <a:pt x="833" y="1647"/>
                  </a:lnTo>
                  <a:close/>
                  <a:moveTo>
                    <a:pt x="770" y="1539"/>
                  </a:moveTo>
                  <a:lnTo>
                    <a:pt x="753" y="1558"/>
                  </a:lnTo>
                  <a:lnTo>
                    <a:pt x="773" y="1584"/>
                  </a:lnTo>
                  <a:lnTo>
                    <a:pt x="811" y="1596"/>
                  </a:lnTo>
                  <a:lnTo>
                    <a:pt x="770" y="1539"/>
                  </a:lnTo>
                  <a:lnTo>
                    <a:pt x="770" y="1539"/>
                  </a:lnTo>
                  <a:close/>
                  <a:moveTo>
                    <a:pt x="584" y="1382"/>
                  </a:moveTo>
                  <a:lnTo>
                    <a:pt x="584" y="1410"/>
                  </a:lnTo>
                  <a:lnTo>
                    <a:pt x="621" y="1423"/>
                  </a:lnTo>
                  <a:lnTo>
                    <a:pt x="665" y="1490"/>
                  </a:lnTo>
                  <a:lnTo>
                    <a:pt x="708" y="1504"/>
                  </a:lnTo>
                  <a:lnTo>
                    <a:pt x="708" y="1440"/>
                  </a:lnTo>
                  <a:lnTo>
                    <a:pt x="658" y="1367"/>
                  </a:lnTo>
                  <a:lnTo>
                    <a:pt x="620" y="1355"/>
                  </a:lnTo>
                  <a:lnTo>
                    <a:pt x="584" y="1382"/>
                  </a:lnTo>
                  <a:lnTo>
                    <a:pt x="584" y="1382"/>
                  </a:lnTo>
                  <a:close/>
                  <a:moveTo>
                    <a:pt x="561" y="1256"/>
                  </a:moveTo>
                  <a:lnTo>
                    <a:pt x="544" y="1293"/>
                  </a:lnTo>
                  <a:lnTo>
                    <a:pt x="564" y="1317"/>
                  </a:lnTo>
                  <a:lnTo>
                    <a:pt x="589" y="1292"/>
                  </a:lnTo>
                  <a:lnTo>
                    <a:pt x="588" y="1267"/>
                  </a:lnTo>
                  <a:lnTo>
                    <a:pt x="561" y="1256"/>
                  </a:lnTo>
                  <a:lnTo>
                    <a:pt x="561" y="1256"/>
                  </a:lnTo>
                  <a:close/>
                  <a:moveTo>
                    <a:pt x="585" y="1162"/>
                  </a:moveTo>
                  <a:lnTo>
                    <a:pt x="625" y="1163"/>
                  </a:lnTo>
                  <a:lnTo>
                    <a:pt x="639" y="1174"/>
                  </a:lnTo>
                  <a:lnTo>
                    <a:pt x="643" y="1152"/>
                  </a:lnTo>
                  <a:lnTo>
                    <a:pt x="603" y="1138"/>
                  </a:lnTo>
                  <a:lnTo>
                    <a:pt x="585" y="1162"/>
                  </a:lnTo>
                  <a:lnTo>
                    <a:pt x="585" y="1162"/>
                  </a:lnTo>
                  <a:close/>
                  <a:moveTo>
                    <a:pt x="339" y="932"/>
                  </a:moveTo>
                  <a:lnTo>
                    <a:pt x="373" y="931"/>
                  </a:lnTo>
                  <a:lnTo>
                    <a:pt x="389" y="913"/>
                  </a:lnTo>
                  <a:lnTo>
                    <a:pt x="412" y="921"/>
                  </a:lnTo>
                  <a:lnTo>
                    <a:pt x="437" y="969"/>
                  </a:lnTo>
                  <a:lnTo>
                    <a:pt x="477" y="1000"/>
                  </a:lnTo>
                  <a:lnTo>
                    <a:pt x="466" y="1025"/>
                  </a:lnTo>
                  <a:lnTo>
                    <a:pt x="459" y="1069"/>
                  </a:lnTo>
                  <a:lnTo>
                    <a:pt x="444" y="1076"/>
                  </a:lnTo>
                  <a:lnTo>
                    <a:pt x="412" y="1016"/>
                  </a:lnTo>
                  <a:lnTo>
                    <a:pt x="387" y="1010"/>
                  </a:lnTo>
                  <a:lnTo>
                    <a:pt x="379" y="972"/>
                  </a:lnTo>
                  <a:lnTo>
                    <a:pt x="339" y="932"/>
                  </a:lnTo>
                  <a:lnTo>
                    <a:pt x="339" y="932"/>
                  </a:lnTo>
                  <a:close/>
                  <a:moveTo>
                    <a:pt x="338" y="802"/>
                  </a:moveTo>
                  <a:lnTo>
                    <a:pt x="378" y="815"/>
                  </a:lnTo>
                  <a:lnTo>
                    <a:pt x="363" y="793"/>
                  </a:lnTo>
                  <a:lnTo>
                    <a:pt x="338" y="802"/>
                  </a:lnTo>
                  <a:lnTo>
                    <a:pt x="338" y="802"/>
                  </a:lnTo>
                  <a:close/>
                  <a:moveTo>
                    <a:pt x="105" y="651"/>
                  </a:moveTo>
                  <a:lnTo>
                    <a:pt x="91" y="666"/>
                  </a:lnTo>
                  <a:lnTo>
                    <a:pt x="81" y="687"/>
                  </a:lnTo>
                  <a:lnTo>
                    <a:pt x="114" y="707"/>
                  </a:lnTo>
                  <a:lnTo>
                    <a:pt x="154" y="702"/>
                  </a:lnTo>
                  <a:lnTo>
                    <a:pt x="130" y="670"/>
                  </a:lnTo>
                  <a:lnTo>
                    <a:pt x="105" y="651"/>
                  </a:lnTo>
                  <a:lnTo>
                    <a:pt x="105" y="651"/>
                  </a:lnTo>
                  <a:close/>
                  <a:moveTo>
                    <a:pt x="7" y="170"/>
                  </a:moveTo>
                  <a:lnTo>
                    <a:pt x="0" y="189"/>
                  </a:lnTo>
                  <a:lnTo>
                    <a:pt x="8" y="239"/>
                  </a:lnTo>
                  <a:lnTo>
                    <a:pt x="51" y="332"/>
                  </a:lnTo>
                  <a:lnTo>
                    <a:pt x="78" y="344"/>
                  </a:lnTo>
                  <a:lnTo>
                    <a:pt x="152" y="425"/>
                  </a:lnTo>
                  <a:lnTo>
                    <a:pt x="175" y="425"/>
                  </a:lnTo>
                  <a:lnTo>
                    <a:pt x="220" y="483"/>
                  </a:lnTo>
                  <a:lnTo>
                    <a:pt x="247" y="492"/>
                  </a:lnTo>
                  <a:lnTo>
                    <a:pt x="268" y="484"/>
                  </a:lnTo>
                  <a:lnTo>
                    <a:pt x="324" y="530"/>
                  </a:lnTo>
                  <a:lnTo>
                    <a:pt x="384" y="627"/>
                  </a:lnTo>
                  <a:lnTo>
                    <a:pt x="445" y="684"/>
                  </a:lnTo>
                  <a:lnTo>
                    <a:pt x="462" y="684"/>
                  </a:lnTo>
                  <a:lnTo>
                    <a:pt x="462" y="730"/>
                  </a:lnTo>
                  <a:lnTo>
                    <a:pt x="478" y="743"/>
                  </a:lnTo>
                  <a:lnTo>
                    <a:pt x="484" y="786"/>
                  </a:lnTo>
                  <a:lnTo>
                    <a:pt x="505" y="807"/>
                  </a:lnTo>
                  <a:lnTo>
                    <a:pt x="541" y="806"/>
                  </a:lnTo>
                  <a:lnTo>
                    <a:pt x="588" y="863"/>
                  </a:lnTo>
                  <a:lnTo>
                    <a:pt x="610" y="877"/>
                  </a:lnTo>
                  <a:lnTo>
                    <a:pt x="631" y="874"/>
                  </a:lnTo>
                  <a:lnTo>
                    <a:pt x="637" y="892"/>
                  </a:lnTo>
                  <a:lnTo>
                    <a:pt x="624" y="916"/>
                  </a:lnTo>
                  <a:lnTo>
                    <a:pt x="645" y="940"/>
                  </a:lnTo>
                  <a:lnTo>
                    <a:pt x="662" y="984"/>
                  </a:lnTo>
                  <a:lnTo>
                    <a:pt x="661" y="994"/>
                  </a:lnTo>
                  <a:lnTo>
                    <a:pt x="695" y="1085"/>
                  </a:lnTo>
                  <a:lnTo>
                    <a:pt x="711" y="1135"/>
                  </a:lnTo>
                  <a:lnTo>
                    <a:pt x="755" y="1148"/>
                  </a:lnTo>
                  <a:lnTo>
                    <a:pt x="806" y="1183"/>
                  </a:lnTo>
                  <a:lnTo>
                    <a:pt x="806" y="1213"/>
                  </a:lnTo>
                  <a:lnTo>
                    <a:pt x="848" y="1287"/>
                  </a:lnTo>
                  <a:lnTo>
                    <a:pt x="887" y="1317"/>
                  </a:lnTo>
                  <a:lnTo>
                    <a:pt x="895" y="1400"/>
                  </a:lnTo>
                  <a:lnTo>
                    <a:pt x="959" y="1518"/>
                  </a:lnTo>
                  <a:lnTo>
                    <a:pt x="955" y="1566"/>
                  </a:lnTo>
                  <a:lnTo>
                    <a:pt x="971" y="1610"/>
                  </a:lnTo>
                  <a:lnTo>
                    <a:pt x="1033" y="1657"/>
                  </a:lnTo>
                  <a:lnTo>
                    <a:pt x="1095" y="1734"/>
                  </a:lnTo>
                  <a:lnTo>
                    <a:pt x="1113" y="1776"/>
                  </a:lnTo>
                  <a:lnTo>
                    <a:pt x="1161" y="1786"/>
                  </a:lnTo>
                  <a:lnTo>
                    <a:pt x="1179" y="1806"/>
                  </a:lnTo>
                  <a:lnTo>
                    <a:pt x="1220" y="1833"/>
                  </a:lnTo>
                  <a:lnTo>
                    <a:pt x="1226" y="1882"/>
                  </a:lnTo>
                  <a:lnTo>
                    <a:pt x="1263" y="1906"/>
                  </a:lnTo>
                  <a:lnTo>
                    <a:pt x="1308" y="1955"/>
                  </a:lnTo>
                  <a:lnTo>
                    <a:pt x="1384" y="2003"/>
                  </a:lnTo>
                  <a:lnTo>
                    <a:pt x="1402" y="2040"/>
                  </a:lnTo>
                  <a:lnTo>
                    <a:pt x="1451" y="2054"/>
                  </a:lnTo>
                  <a:lnTo>
                    <a:pt x="1552" y="2142"/>
                  </a:lnTo>
                  <a:lnTo>
                    <a:pt x="1561" y="2178"/>
                  </a:lnTo>
                  <a:lnTo>
                    <a:pt x="1582" y="2188"/>
                  </a:lnTo>
                  <a:lnTo>
                    <a:pt x="1606" y="2227"/>
                  </a:lnTo>
                  <a:lnTo>
                    <a:pt x="1618" y="2213"/>
                  </a:lnTo>
                  <a:lnTo>
                    <a:pt x="1618" y="2179"/>
                  </a:lnTo>
                  <a:lnTo>
                    <a:pt x="1608" y="2163"/>
                  </a:lnTo>
                  <a:lnTo>
                    <a:pt x="1608" y="2144"/>
                  </a:lnTo>
                  <a:lnTo>
                    <a:pt x="1639" y="2150"/>
                  </a:lnTo>
                  <a:lnTo>
                    <a:pt x="1706" y="2212"/>
                  </a:lnTo>
                  <a:lnTo>
                    <a:pt x="1719" y="2201"/>
                  </a:lnTo>
                  <a:lnTo>
                    <a:pt x="1720" y="2156"/>
                  </a:lnTo>
                  <a:lnTo>
                    <a:pt x="1735" y="2133"/>
                  </a:lnTo>
                  <a:lnTo>
                    <a:pt x="1762" y="2139"/>
                  </a:lnTo>
                  <a:lnTo>
                    <a:pt x="1793" y="2187"/>
                  </a:lnTo>
                  <a:lnTo>
                    <a:pt x="1813" y="2195"/>
                  </a:lnTo>
                  <a:lnTo>
                    <a:pt x="1836" y="2172"/>
                  </a:lnTo>
                  <a:lnTo>
                    <a:pt x="1833" y="2096"/>
                  </a:lnTo>
                  <a:lnTo>
                    <a:pt x="1850" y="2002"/>
                  </a:lnTo>
                  <a:lnTo>
                    <a:pt x="1831" y="1940"/>
                  </a:lnTo>
                  <a:lnTo>
                    <a:pt x="1860" y="1872"/>
                  </a:lnTo>
                  <a:lnTo>
                    <a:pt x="1845" y="1845"/>
                  </a:lnTo>
                  <a:lnTo>
                    <a:pt x="1848" y="1791"/>
                  </a:lnTo>
                  <a:lnTo>
                    <a:pt x="1878" y="1777"/>
                  </a:lnTo>
                  <a:lnTo>
                    <a:pt x="1892" y="1752"/>
                  </a:lnTo>
                  <a:lnTo>
                    <a:pt x="1887" y="1721"/>
                  </a:lnTo>
                  <a:lnTo>
                    <a:pt x="1861" y="1708"/>
                  </a:lnTo>
                  <a:lnTo>
                    <a:pt x="1830" y="1684"/>
                  </a:lnTo>
                  <a:lnTo>
                    <a:pt x="1817" y="1644"/>
                  </a:lnTo>
                  <a:lnTo>
                    <a:pt x="1796" y="1633"/>
                  </a:lnTo>
                  <a:lnTo>
                    <a:pt x="1786" y="1606"/>
                  </a:lnTo>
                  <a:lnTo>
                    <a:pt x="1754" y="1592"/>
                  </a:lnTo>
                  <a:lnTo>
                    <a:pt x="1702" y="1598"/>
                  </a:lnTo>
                  <a:lnTo>
                    <a:pt x="1669" y="1594"/>
                  </a:lnTo>
                  <a:lnTo>
                    <a:pt x="1664" y="1543"/>
                  </a:lnTo>
                  <a:lnTo>
                    <a:pt x="1639" y="1510"/>
                  </a:lnTo>
                  <a:lnTo>
                    <a:pt x="1617" y="1523"/>
                  </a:lnTo>
                  <a:lnTo>
                    <a:pt x="1633" y="1490"/>
                  </a:lnTo>
                  <a:lnTo>
                    <a:pt x="1619" y="1453"/>
                  </a:lnTo>
                  <a:lnTo>
                    <a:pt x="1614" y="1369"/>
                  </a:lnTo>
                  <a:lnTo>
                    <a:pt x="1574" y="1385"/>
                  </a:lnTo>
                  <a:lnTo>
                    <a:pt x="1557" y="1369"/>
                  </a:lnTo>
                  <a:lnTo>
                    <a:pt x="1490" y="1368"/>
                  </a:lnTo>
                  <a:lnTo>
                    <a:pt x="1432" y="1329"/>
                  </a:lnTo>
                  <a:lnTo>
                    <a:pt x="1433" y="1300"/>
                  </a:lnTo>
                  <a:lnTo>
                    <a:pt x="1467" y="1284"/>
                  </a:lnTo>
                  <a:lnTo>
                    <a:pt x="1507" y="1262"/>
                  </a:lnTo>
                  <a:lnTo>
                    <a:pt x="1482" y="1249"/>
                  </a:lnTo>
                  <a:lnTo>
                    <a:pt x="1445" y="1254"/>
                  </a:lnTo>
                  <a:lnTo>
                    <a:pt x="1424" y="1246"/>
                  </a:lnTo>
                  <a:lnTo>
                    <a:pt x="1387" y="1259"/>
                  </a:lnTo>
                  <a:lnTo>
                    <a:pt x="1414" y="1235"/>
                  </a:lnTo>
                  <a:lnTo>
                    <a:pt x="1454" y="1205"/>
                  </a:lnTo>
                  <a:lnTo>
                    <a:pt x="1505" y="1197"/>
                  </a:lnTo>
                  <a:lnTo>
                    <a:pt x="1495" y="1161"/>
                  </a:lnTo>
                  <a:lnTo>
                    <a:pt x="1443" y="1104"/>
                  </a:lnTo>
                  <a:lnTo>
                    <a:pt x="1413" y="1100"/>
                  </a:lnTo>
                  <a:lnTo>
                    <a:pt x="1373" y="1126"/>
                  </a:lnTo>
                  <a:lnTo>
                    <a:pt x="1338" y="1148"/>
                  </a:lnTo>
                  <a:lnTo>
                    <a:pt x="1295" y="1150"/>
                  </a:lnTo>
                  <a:lnTo>
                    <a:pt x="1319" y="1146"/>
                  </a:lnTo>
                  <a:lnTo>
                    <a:pt x="1335" y="1131"/>
                  </a:lnTo>
                  <a:lnTo>
                    <a:pt x="1351" y="1126"/>
                  </a:lnTo>
                  <a:lnTo>
                    <a:pt x="1368" y="1103"/>
                  </a:lnTo>
                  <a:lnTo>
                    <a:pt x="1359" y="1081"/>
                  </a:lnTo>
                  <a:lnTo>
                    <a:pt x="1321" y="1063"/>
                  </a:lnTo>
                  <a:lnTo>
                    <a:pt x="1261" y="1065"/>
                  </a:lnTo>
                  <a:lnTo>
                    <a:pt x="1219" y="1029"/>
                  </a:lnTo>
                  <a:lnTo>
                    <a:pt x="1219" y="1006"/>
                  </a:lnTo>
                  <a:lnTo>
                    <a:pt x="1212" y="962"/>
                  </a:lnTo>
                  <a:lnTo>
                    <a:pt x="1142" y="891"/>
                  </a:lnTo>
                  <a:lnTo>
                    <a:pt x="1118" y="886"/>
                  </a:lnTo>
                  <a:lnTo>
                    <a:pt x="1095" y="893"/>
                  </a:lnTo>
                  <a:lnTo>
                    <a:pt x="1068" y="871"/>
                  </a:lnTo>
                  <a:lnTo>
                    <a:pt x="1059" y="808"/>
                  </a:lnTo>
                  <a:lnTo>
                    <a:pt x="1010" y="758"/>
                  </a:lnTo>
                  <a:lnTo>
                    <a:pt x="946" y="723"/>
                  </a:lnTo>
                  <a:lnTo>
                    <a:pt x="905" y="720"/>
                  </a:lnTo>
                  <a:lnTo>
                    <a:pt x="897" y="737"/>
                  </a:lnTo>
                  <a:lnTo>
                    <a:pt x="877" y="723"/>
                  </a:lnTo>
                  <a:lnTo>
                    <a:pt x="867" y="677"/>
                  </a:lnTo>
                  <a:lnTo>
                    <a:pt x="844" y="701"/>
                  </a:lnTo>
                  <a:lnTo>
                    <a:pt x="827" y="676"/>
                  </a:lnTo>
                  <a:lnTo>
                    <a:pt x="824" y="626"/>
                  </a:lnTo>
                  <a:lnTo>
                    <a:pt x="793" y="586"/>
                  </a:lnTo>
                  <a:lnTo>
                    <a:pt x="756" y="578"/>
                  </a:lnTo>
                  <a:lnTo>
                    <a:pt x="743" y="555"/>
                  </a:lnTo>
                  <a:lnTo>
                    <a:pt x="644" y="490"/>
                  </a:lnTo>
                  <a:lnTo>
                    <a:pt x="611" y="486"/>
                  </a:lnTo>
                  <a:lnTo>
                    <a:pt x="570" y="441"/>
                  </a:lnTo>
                  <a:lnTo>
                    <a:pt x="530" y="435"/>
                  </a:lnTo>
                  <a:lnTo>
                    <a:pt x="519" y="409"/>
                  </a:lnTo>
                  <a:lnTo>
                    <a:pt x="510" y="354"/>
                  </a:lnTo>
                  <a:lnTo>
                    <a:pt x="476" y="336"/>
                  </a:lnTo>
                  <a:lnTo>
                    <a:pt x="455" y="294"/>
                  </a:lnTo>
                  <a:lnTo>
                    <a:pt x="441" y="289"/>
                  </a:lnTo>
                  <a:lnTo>
                    <a:pt x="416" y="244"/>
                  </a:lnTo>
                  <a:lnTo>
                    <a:pt x="377" y="230"/>
                  </a:lnTo>
                  <a:lnTo>
                    <a:pt x="341" y="230"/>
                  </a:lnTo>
                  <a:lnTo>
                    <a:pt x="317" y="238"/>
                  </a:lnTo>
                  <a:lnTo>
                    <a:pt x="299" y="226"/>
                  </a:lnTo>
                  <a:lnTo>
                    <a:pt x="256" y="225"/>
                  </a:lnTo>
                  <a:lnTo>
                    <a:pt x="205" y="238"/>
                  </a:lnTo>
                  <a:lnTo>
                    <a:pt x="181" y="222"/>
                  </a:lnTo>
                  <a:lnTo>
                    <a:pt x="102" y="168"/>
                  </a:lnTo>
                  <a:lnTo>
                    <a:pt x="32" y="158"/>
                  </a:lnTo>
                  <a:lnTo>
                    <a:pt x="7" y="17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17"/>
            <p:cNvSpPr/>
            <p:nvPr/>
          </p:nvSpPr>
          <p:spPr>
            <a:xfrm>
              <a:off x="3678222" y="4729703"/>
              <a:ext cx="88327" cy="28576"/>
            </a:xfrm>
            <a:custGeom>
              <a:rect b="b" l="l" r="r" t="t"/>
              <a:pathLst>
                <a:path extrusionOk="0" h="177" w="546">
                  <a:moveTo>
                    <a:pt x="0" y="147"/>
                  </a:moveTo>
                  <a:lnTo>
                    <a:pt x="26" y="177"/>
                  </a:lnTo>
                  <a:lnTo>
                    <a:pt x="62" y="158"/>
                  </a:lnTo>
                  <a:lnTo>
                    <a:pt x="92" y="153"/>
                  </a:lnTo>
                  <a:lnTo>
                    <a:pt x="94" y="109"/>
                  </a:lnTo>
                  <a:lnTo>
                    <a:pt x="73" y="115"/>
                  </a:lnTo>
                  <a:lnTo>
                    <a:pt x="28" y="120"/>
                  </a:lnTo>
                  <a:lnTo>
                    <a:pt x="0" y="147"/>
                  </a:lnTo>
                  <a:lnTo>
                    <a:pt x="0" y="147"/>
                  </a:lnTo>
                  <a:close/>
                  <a:moveTo>
                    <a:pt x="138" y="93"/>
                  </a:moveTo>
                  <a:lnTo>
                    <a:pt x="174" y="133"/>
                  </a:lnTo>
                  <a:lnTo>
                    <a:pt x="215" y="171"/>
                  </a:lnTo>
                  <a:lnTo>
                    <a:pt x="220" y="169"/>
                  </a:lnTo>
                  <a:lnTo>
                    <a:pt x="252" y="139"/>
                  </a:lnTo>
                  <a:lnTo>
                    <a:pt x="279" y="129"/>
                  </a:lnTo>
                  <a:lnTo>
                    <a:pt x="311" y="132"/>
                  </a:lnTo>
                  <a:lnTo>
                    <a:pt x="381" y="119"/>
                  </a:lnTo>
                  <a:lnTo>
                    <a:pt x="429" y="89"/>
                  </a:lnTo>
                  <a:lnTo>
                    <a:pt x="479" y="76"/>
                  </a:lnTo>
                  <a:lnTo>
                    <a:pt x="492" y="55"/>
                  </a:lnTo>
                  <a:lnTo>
                    <a:pt x="512" y="52"/>
                  </a:lnTo>
                  <a:lnTo>
                    <a:pt x="546" y="30"/>
                  </a:lnTo>
                  <a:lnTo>
                    <a:pt x="546" y="15"/>
                  </a:lnTo>
                  <a:lnTo>
                    <a:pt x="530" y="0"/>
                  </a:lnTo>
                  <a:lnTo>
                    <a:pt x="464" y="15"/>
                  </a:lnTo>
                  <a:lnTo>
                    <a:pt x="424" y="13"/>
                  </a:lnTo>
                  <a:lnTo>
                    <a:pt x="386" y="21"/>
                  </a:lnTo>
                  <a:lnTo>
                    <a:pt x="351" y="21"/>
                  </a:lnTo>
                  <a:lnTo>
                    <a:pt x="305" y="29"/>
                  </a:lnTo>
                  <a:lnTo>
                    <a:pt x="233" y="25"/>
                  </a:lnTo>
                  <a:lnTo>
                    <a:pt x="179" y="74"/>
                  </a:lnTo>
                  <a:lnTo>
                    <a:pt x="138" y="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17"/>
            <p:cNvSpPr/>
            <p:nvPr/>
          </p:nvSpPr>
          <p:spPr>
            <a:xfrm>
              <a:off x="3017074" y="4269889"/>
              <a:ext cx="533855" cy="188343"/>
            </a:xfrm>
            <a:custGeom>
              <a:rect b="b" l="l" r="r" t="t"/>
              <a:pathLst>
                <a:path extrusionOk="0" h="1163" w="3289">
                  <a:moveTo>
                    <a:pt x="1985" y="843"/>
                  </a:moveTo>
                  <a:lnTo>
                    <a:pt x="1984" y="870"/>
                  </a:lnTo>
                  <a:lnTo>
                    <a:pt x="1977" y="873"/>
                  </a:lnTo>
                  <a:lnTo>
                    <a:pt x="1973" y="863"/>
                  </a:lnTo>
                  <a:lnTo>
                    <a:pt x="1986" y="842"/>
                  </a:lnTo>
                  <a:lnTo>
                    <a:pt x="1985" y="843"/>
                  </a:lnTo>
                  <a:lnTo>
                    <a:pt x="1985" y="843"/>
                  </a:lnTo>
                  <a:close/>
                  <a:moveTo>
                    <a:pt x="0" y="314"/>
                  </a:moveTo>
                  <a:lnTo>
                    <a:pt x="6" y="349"/>
                  </a:lnTo>
                  <a:lnTo>
                    <a:pt x="25" y="375"/>
                  </a:lnTo>
                  <a:lnTo>
                    <a:pt x="38" y="366"/>
                  </a:lnTo>
                  <a:lnTo>
                    <a:pt x="32" y="342"/>
                  </a:lnTo>
                  <a:lnTo>
                    <a:pt x="15" y="317"/>
                  </a:lnTo>
                  <a:lnTo>
                    <a:pt x="0" y="314"/>
                  </a:lnTo>
                  <a:lnTo>
                    <a:pt x="0" y="314"/>
                  </a:lnTo>
                  <a:close/>
                  <a:moveTo>
                    <a:pt x="1667" y="979"/>
                  </a:moveTo>
                  <a:lnTo>
                    <a:pt x="1702" y="1042"/>
                  </a:lnTo>
                  <a:lnTo>
                    <a:pt x="1756" y="1081"/>
                  </a:lnTo>
                  <a:lnTo>
                    <a:pt x="1763" y="1095"/>
                  </a:lnTo>
                  <a:lnTo>
                    <a:pt x="1802" y="1132"/>
                  </a:lnTo>
                  <a:lnTo>
                    <a:pt x="1816" y="1160"/>
                  </a:lnTo>
                  <a:lnTo>
                    <a:pt x="1841" y="1163"/>
                  </a:lnTo>
                  <a:lnTo>
                    <a:pt x="1890" y="1149"/>
                  </a:lnTo>
                  <a:lnTo>
                    <a:pt x="1896" y="1129"/>
                  </a:lnTo>
                  <a:lnTo>
                    <a:pt x="1938" y="1133"/>
                  </a:lnTo>
                  <a:lnTo>
                    <a:pt x="1963" y="1120"/>
                  </a:lnTo>
                  <a:lnTo>
                    <a:pt x="2057" y="1125"/>
                  </a:lnTo>
                  <a:lnTo>
                    <a:pt x="2152" y="1087"/>
                  </a:lnTo>
                  <a:lnTo>
                    <a:pt x="2177" y="1065"/>
                  </a:lnTo>
                  <a:lnTo>
                    <a:pt x="2260" y="1062"/>
                  </a:lnTo>
                  <a:lnTo>
                    <a:pt x="2303" y="1083"/>
                  </a:lnTo>
                  <a:lnTo>
                    <a:pt x="2317" y="1104"/>
                  </a:lnTo>
                  <a:lnTo>
                    <a:pt x="2358" y="1103"/>
                  </a:lnTo>
                  <a:lnTo>
                    <a:pt x="2428" y="1065"/>
                  </a:lnTo>
                  <a:lnTo>
                    <a:pt x="2509" y="1052"/>
                  </a:lnTo>
                  <a:lnTo>
                    <a:pt x="2505" y="1027"/>
                  </a:lnTo>
                  <a:lnTo>
                    <a:pt x="2572" y="924"/>
                  </a:lnTo>
                  <a:lnTo>
                    <a:pt x="2599" y="851"/>
                  </a:lnTo>
                  <a:lnTo>
                    <a:pt x="2651" y="774"/>
                  </a:lnTo>
                  <a:lnTo>
                    <a:pt x="2687" y="641"/>
                  </a:lnTo>
                  <a:lnTo>
                    <a:pt x="2687" y="615"/>
                  </a:lnTo>
                  <a:lnTo>
                    <a:pt x="2705" y="586"/>
                  </a:lnTo>
                  <a:lnTo>
                    <a:pt x="2703" y="564"/>
                  </a:lnTo>
                  <a:lnTo>
                    <a:pt x="2739" y="521"/>
                  </a:lnTo>
                  <a:lnTo>
                    <a:pt x="2767" y="533"/>
                  </a:lnTo>
                  <a:lnTo>
                    <a:pt x="2821" y="528"/>
                  </a:lnTo>
                  <a:lnTo>
                    <a:pt x="2896" y="529"/>
                  </a:lnTo>
                  <a:lnTo>
                    <a:pt x="2915" y="542"/>
                  </a:lnTo>
                  <a:lnTo>
                    <a:pt x="2963" y="541"/>
                  </a:lnTo>
                  <a:lnTo>
                    <a:pt x="3000" y="553"/>
                  </a:lnTo>
                  <a:lnTo>
                    <a:pt x="3003" y="537"/>
                  </a:lnTo>
                  <a:lnTo>
                    <a:pt x="3043" y="564"/>
                  </a:lnTo>
                  <a:lnTo>
                    <a:pt x="3072" y="572"/>
                  </a:lnTo>
                  <a:lnTo>
                    <a:pt x="3108" y="554"/>
                  </a:lnTo>
                  <a:lnTo>
                    <a:pt x="3152" y="545"/>
                  </a:lnTo>
                  <a:lnTo>
                    <a:pt x="3152" y="525"/>
                  </a:lnTo>
                  <a:lnTo>
                    <a:pt x="3107" y="487"/>
                  </a:lnTo>
                  <a:lnTo>
                    <a:pt x="3107" y="443"/>
                  </a:lnTo>
                  <a:lnTo>
                    <a:pt x="3127" y="427"/>
                  </a:lnTo>
                  <a:lnTo>
                    <a:pt x="3196" y="434"/>
                  </a:lnTo>
                  <a:lnTo>
                    <a:pt x="3253" y="420"/>
                  </a:lnTo>
                  <a:lnTo>
                    <a:pt x="3289" y="393"/>
                  </a:lnTo>
                  <a:lnTo>
                    <a:pt x="3281" y="366"/>
                  </a:lnTo>
                  <a:lnTo>
                    <a:pt x="3255" y="366"/>
                  </a:lnTo>
                  <a:lnTo>
                    <a:pt x="3215" y="358"/>
                  </a:lnTo>
                  <a:lnTo>
                    <a:pt x="3185" y="332"/>
                  </a:lnTo>
                  <a:lnTo>
                    <a:pt x="3156" y="334"/>
                  </a:lnTo>
                  <a:lnTo>
                    <a:pt x="3114" y="294"/>
                  </a:lnTo>
                  <a:lnTo>
                    <a:pt x="3090" y="294"/>
                  </a:lnTo>
                  <a:lnTo>
                    <a:pt x="3064" y="319"/>
                  </a:lnTo>
                  <a:lnTo>
                    <a:pt x="3047" y="304"/>
                  </a:lnTo>
                  <a:lnTo>
                    <a:pt x="3084" y="272"/>
                  </a:lnTo>
                  <a:lnTo>
                    <a:pt x="3066" y="251"/>
                  </a:lnTo>
                  <a:lnTo>
                    <a:pt x="3051" y="255"/>
                  </a:lnTo>
                  <a:lnTo>
                    <a:pt x="3028" y="288"/>
                  </a:lnTo>
                  <a:lnTo>
                    <a:pt x="3013" y="269"/>
                  </a:lnTo>
                  <a:lnTo>
                    <a:pt x="2999" y="263"/>
                  </a:lnTo>
                  <a:lnTo>
                    <a:pt x="3001" y="211"/>
                  </a:lnTo>
                  <a:lnTo>
                    <a:pt x="3030" y="201"/>
                  </a:lnTo>
                  <a:lnTo>
                    <a:pt x="3029" y="179"/>
                  </a:lnTo>
                  <a:lnTo>
                    <a:pt x="2989" y="152"/>
                  </a:lnTo>
                  <a:lnTo>
                    <a:pt x="2973" y="161"/>
                  </a:lnTo>
                  <a:lnTo>
                    <a:pt x="2941" y="131"/>
                  </a:lnTo>
                  <a:lnTo>
                    <a:pt x="2940" y="85"/>
                  </a:lnTo>
                  <a:lnTo>
                    <a:pt x="2905" y="62"/>
                  </a:lnTo>
                  <a:lnTo>
                    <a:pt x="2890" y="73"/>
                  </a:lnTo>
                  <a:lnTo>
                    <a:pt x="2899" y="104"/>
                  </a:lnTo>
                  <a:lnTo>
                    <a:pt x="2862" y="140"/>
                  </a:lnTo>
                  <a:lnTo>
                    <a:pt x="2848" y="136"/>
                  </a:lnTo>
                  <a:lnTo>
                    <a:pt x="2859" y="106"/>
                  </a:lnTo>
                  <a:lnTo>
                    <a:pt x="2853" y="78"/>
                  </a:lnTo>
                  <a:lnTo>
                    <a:pt x="2830" y="76"/>
                  </a:lnTo>
                  <a:lnTo>
                    <a:pt x="2807" y="153"/>
                  </a:lnTo>
                  <a:lnTo>
                    <a:pt x="2782" y="159"/>
                  </a:lnTo>
                  <a:lnTo>
                    <a:pt x="2746" y="241"/>
                  </a:lnTo>
                  <a:lnTo>
                    <a:pt x="2740" y="286"/>
                  </a:lnTo>
                  <a:lnTo>
                    <a:pt x="2678" y="351"/>
                  </a:lnTo>
                  <a:lnTo>
                    <a:pt x="2649" y="351"/>
                  </a:lnTo>
                  <a:lnTo>
                    <a:pt x="2600" y="370"/>
                  </a:lnTo>
                  <a:lnTo>
                    <a:pt x="2583" y="391"/>
                  </a:lnTo>
                  <a:lnTo>
                    <a:pt x="2601" y="390"/>
                  </a:lnTo>
                  <a:lnTo>
                    <a:pt x="2589" y="409"/>
                  </a:lnTo>
                  <a:lnTo>
                    <a:pt x="2604" y="415"/>
                  </a:lnTo>
                  <a:lnTo>
                    <a:pt x="2644" y="404"/>
                  </a:lnTo>
                  <a:lnTo>
                    <a:pt x="2628" y="429"/>
                  </a:lnTo>
                  <a:lnTo>
                    <a:pt x="2601" y="443"/>
                  </a:lnTo>
                  <a:lnTo>
                    <a:pt x="2596" y="449"/>
                  </a:lnTo>
                  <a:lnTo>
                    <a:pt x="2599" y="462"/>
                  </a:lnTo>
                  <a:lnTo>
                    <a:pt x="2621" y="522"/>
                  </a:lnTo>
                  <a:lnTo>
                    <a:pt x="2605" y="551"/>
                  </a:lnTo>
                  <a:lnTo>
                    <a:pt x="2583" y="538"/>
                  </a:lnTo>
                  <a:lnTo>
                    <a:pt x="2580" y="495"/>
                  </a:lnTo>
                  <a:lnTo>
                    <a:pt x="2572" y="464"/>
                  </a:lnTo>
                  <a:lnTo>
                    <a:pt x="2566" y="465"/>
                  </a:lnTo>
                  <a:lnTo>
                    <a:pt x="2567" y="459"/>
                  </a:lnTo>
                  <a:lnTo>
                    <a:pt x="2552" y="460"/>
                  </a:lnTo>
                  <a:lnTo>
                    <a:pt x="2533" y="488"/>
                  </a:lnTo>
                  <a:lnTo>
                    <a:pt x="2545" y="564"/>
                  </a:lnTo>
                  <a:lnTo>
                    <a:pt x="2527" y="573"/>
                  </a:lnTo>
                  <a:lnTo>
                    <a:pt x="2494" y="548"/>
                  </a:lnTo>
                  <a:lnTo>
                    <a:pt x="2465" y="497"/>
                  </a:lnTo>
                  <a:lnTo>
                    <a:pt x="2446" y="495"/>
                  </a:lnTo>
                  <a:lnTo>
                    <a:pt x="2420" y="484"/>
                  </a:lnTo>
                  <a:lnTo>
                    <a:pt x="2398" y="513"/>
                  </a:lnTo>
                  <a:lnTo>
                    <a:pt x="2397" y="554"/>
                  </a:lnTo>
                  <a:lnTo>
                    <a:pt x="2351" y="592"/>
                  </a:lnTo>
                  <a:lnTo>
                    <a:pt x="2336" y="626"/>
                  </a:lnTo>
                  <a:lnTo>
                    <a:pt x="2288" y="672"/>
                  </a:lnTo>
                  <a:lnTo>
                    <a:pt x="2276" y="703"/>
                  </a:lnTo>
                  <a:lnTo>
                    <a:pt x="2234" y="754"/>
                  </a:lnTo>
                  <a:lnTo>
                    <a:pt x="2189" y="794"/>
                  </a:lnTo>
                  <a:lnTo>
                    <a:pt x="2050" y="827"/>
                  </a:lnTo>
                  <a:lnTo>
                    <a:pt x="2035" y="834"/>
                  </a:lnTo>
                  <a:lnTo>
                    <a:pt x="2044" y="879"/>
                  </a:lnTo>
                  <a:lnTo>
                    <a:pt x="2061" y="897"/>
                  </a:lnTo>
                  <a:lnTo>
                    <a:pt x="2039" y="889"/>
                  </a:lnTo>
                  <a:lnTo>
                    <a:pt x="2015" y="902"/>
                  </a:lnTo>
                  <a:lnTo>
                    <a:pt x="1974" y="906"/>
                  </a:lnTo>
                  <a:lnTo>
                    <a:pt x="1956" y="930"/>
                  </a:lnTo>
                  <a:lnTo>
                    <a:pt x="1945" y="965"/>
                  </a:lnTo>
                  <a:lnTo>
                    <a:pt x="1944" y="1014"/>
                  </a:lnTo>
                  <a:lnTo>
                    <a:pt x="1915" y="1055"/>
                  </a:lnTo>
                  <a:lnTo>
                    <a:pt x="1916" y="1069"/>
                  </a:lnTo>
                  <a:lnTo>
                    <a:pt x="1848" y="1061"/>
                  </a:lnTo>
                  <a:lnTo>
                    <a:pt x="1777" y="1035"/>
                  </a:lnTo>
                  <a:lnTo>
                    <a:pt x="1728" y="1036"/>
                  </a:lnTo>
                  <a:lnTo>
                    <a:pt x="1709" y="1008"/>
                  </a:lnTo>
                  <a:lnTo>
                    <a:pt x="1680" y="975"/>
                  </a:lnTo>
                  <a:lnTo>
                    <a:pt x="1667" y="979"/>
                  </a:lnTo>
                  <a:lnTo>
                    <a:pt x="1667" y="979"/>
                  </a:lnTo>
                  <a:close/>
                  <a:moveTo>
                    <a:pt x="2886" y="0"/>
                  </a:moveTo>
                  <a:lnTo>
                    <a:pt x="2842" y="25"/>
                  </a:lnTo>
                  <a:lnTo>
                    <a:pt x="2864" y="24"/>
                  </a:lnTo>
                  <a:lnTo>
                    <a:pt x="2885" y="12"/>
                  </a:lnTo>
                  <a:lnTo>
                    <a:pt x="2886" y="0"/>
                  </a:lnTo>
                  <a:lnTo>
                    <a:pt x="2886" y="0"/>
                  </a:lnTo>
                  <a:close/>
                  <a:moveTo>
                    <a:pt x="2930" y="1"/>
                  </a:moveTo>
                  <a:lnTo>
                    <a:pt x="2899" y="31"/>
                  </a:lnTo>
                  <a:lnTo>
                    <a:pt x="2907" y="42"/>
                  </a:lnTo>
                  <a:lnTo>
                    <a:pt x="2945" y="31"/>
                  </a:lnTo>
                  <a:lnTo>
                    <a:pt x="2946" y="6"/>
                  </a:lnTo>
                  <a:lnTo>
                    <a:pt x="2930" y="1"/>
                  </a:lnTo>
                  <a:lnTo>
                    <a:pt x="2930" y="1"/>
                  </a:lnTo>
                  <a:close/>
                  <a:moveTo>
                    <a:pt x="1982" y="899"/>
                  </a:moveTo>
                  <a:lnTo>
                    <a:pt x="1954" y="912"/>
                  </a:lnTo>
                  <a:lnTo>
                    <a:pt x="1973" y="883"/>
                  </a:lnTo>
                  <a:lnTo>
                    <a:pt x="1982" y="899"/>
                  </a:lnTo>
                  <a:lnTo>
                    <a:pt x="1982" y="899"/>
                  </a:lnTo>
                  <a:close/>
                  <a:moveTo>
                    <a:pt x="2007" y="890"/>
                  </a:moveTo>
                  <a:lnTo>
                    <a:pt x="1989" y="898"/>
                  </a:lnTo>
                  <a:lnTo>
                    <a:pt x="1982" y="884"/>
                  </a:lnTo>
                  <a:lnTo>
                    <a:pt x="1988" y="876"/>
                  </a:lnTo>
                  <a:lnTo>
                    <a:pt x="2007" y="890"/>
                  </a:lnTo>
                  <a:lnTo>
                    <a:pt x="2007" y="890"/>
                  </a:lnTo>
                  <a:close/>
                  <a:moveTo>
                    <a:pt x="2026" y="836"/>
                  </a:moveTo>
                  <a:lnTo>
                    <a:pt x="2037" y="877"/>
                  </a:lnTo>
                  <a:lnTo>
                    <a:pt x="2015" y="887"/>
                  </a:lnTo>
                  <a:lnTo>
                    <a:pt x="1991" y="862"/>
                  </a:lnTo>
                  <a:lnTo>
                    <a:pt x="1991" y="846"/>
                  </a:lnTo>
                  <a:lnTo>
                    <a:pt x="2001" y="843"/>
                  </a:lnTo>
                  <a:lnTo>
                    <a:pt x="2003" y="843"/>
                  </a:lnTo>
                  <a:lnTo>
                    <a:pt x="2026" y="836"/>
                  </a:lnTo>
                  <a:lnTo>
                    <a:pt x="2026" y="836"/>
                  </a:lnTo>
                  <a:close/>
                  <a:moveTo>
                    <a:pt x="6" y="166"/>
                  </a:moveTo>
                  <a:lnTo>
                    <a:pt x="18" y="127"/>
                  </a:lnTo>
                  <a:lnTo>
                    <a:pt x="39" y="98"/>
                  </a:lnTo>
                  <a:lnTo>
                    <a:pt x="71" y="127"/>
                  </a:lnTo>
                  <a:lnTo>
                    <a:pt x="118" y="141"/>
                  </a:lnTo>
                  <a:lnTo>
                    <a:pt x="127" y="160"/>
                  </a:lnTo>
                  <a:lnTo>
                    <a:pt x="163" y="160"/>
                  </a:lnTo>
                  <a:lnTo>
                    <a:pt x="185" y="183"/>
                  </a:lnTo>
                  <a:lnTo>
                    <a:pt x="180" y="232"/>
                  </a:lnTo>
                  <a:lnTo>
                    <a:pt x="161" y="257"/>
                  </a:lnTo>
                  <a:lnTo>
                    <a:pt x="160" y="281"/>
                  </a:lnTo>
                  <a:lnTo>
                    <a:pt x="205" y="293"/>
                  </a:lnTo>
                  <a:lnTo>
                    <a:pt x="243" y="259"/>
                  </a:lnTo>
                  <a:lnTo>
                    <a:pt x="274" y="256"/>
                  </a:lnTo>
                  <a:lnTo>
                    <a:pt x="297" y="275"/>
                  </a:lnTo>
                  <a:lnTo>
                    <a:pt x="321" y="258"/>
                  </a:lnTo>
                  <a:lnTo>
                    <a:pt x="321" y="227"/>
                  </a:lnTo>
                  <a:lnTo>
                    <a:pt x="329" y="219"/>
                  </a:lnTo>
                  <a:lnTo>
                    <a:pt x="329" y="219"/>
                  </a:lnTo>
                  <a:lnTo>
                    <a:pt x="354" y="218"/>
                  </a:lnTo>
                  <a:lnTo>
                    <a:pt x="369" y="201"/>
                  </a:lnTo>
                  <a:lnTo>
                    <a:pt x="384" y="197"/>
                  </a:lnTo>
                  <a:lnTo>
                    <a:pt x="409" y="243"/>
                  </a:lnTo>
                  <a:lnTo>
                    <a:pt x="534" y="371"/>
                  </a:lnTo>
                  <a:lnTo>
                    <a:pt x="571" y="430"/>
                  </a:lnTo>
                  <a:lnTo>
                    <a:pt x="587" y="500"/>
                  </a:lnTo>
                  <a:lnTo>
                    <a:pt x="574" y="518"/>
                  </a:lnTo>
                  <a:lnTo>
                    <a:pt x="578" y="602"/>
                  </a:lnTo>
                  <a:lnTo>
                    <a:pt x="570" y="618"/>
                  </a:lnTo>
                  <a:lnTo>
                    <a:pt x="570" y="646"/>
                  </a:lnTo>
                  <a:lnTo>
                    <a:pt x="583" y="670"/>
                  </a:lnTo>
                  <a:lnTo>
                    <a:pt x="583" y="754"/>
                  </a:lnTo>
                  <a:lnTo>
                    <a:pt x="605" y="799"/>
                  </a:lnTo>
                  <a:lnTo>
                    <a:pt x="644" y="834"/>
                  </a:lnTo>
                  <a:lnTo>
                    <a:pt x="671" y="835"/>
                  </a:lnTo>
                  <a:lnTo>
                    <a:pt x="679" y="850"/>
                  </a:lnTo>
                  <a:lnTo>
                    <a:pt x="674" y="863"/>
                  </a:lnTo>
                  <a:lnTo>
                    <a:pt x="681" y="915"/>
                  </a:lnTo>
                  <a:lnTo>
                    <a:pt x="692" y="925"/>
                  </a:lnTo>
                  <a:lnTo>
                    <a:pt x="699" y="937"/>
                  </a:lnTo>
                  <a:lnTo>
                    <a:pt x="699" y="948"/>
                  </a:lnTo>
                  <a:lnTo>
                    <a:pt x="709" y="953"/>
                  </a:lnTo>
                  <a:lnTo>
                    <a:pt x="745" y="1024"/>
                  </a:lnTo>
                  <a:lnTo>
                    <a:pt x="745" y="1067"/>
                  </a:lnTo>
                  <a:lnTo>
                    <a:pt x="720" y="1062"/>
                  </a:lnTo>
                  <a:lnTo>
                    <a:pt x="713" y="1049"/>
                  </a:lnTo>
                  <a:lnTo>
                    <a:pt x="714" y="1030"/>
                  </a:lnTo>
                  <a:lnTo>
                    <a:pt x="696" y="1016"/>
                  </a:lnTo>
                  <a:lnTo>
                    <a:pt x="706" y="1029"/>
                  </a:lnTo>
                  <a:lnTo>
                    <a:pt x="704" y="1047"/>
                  </a:lnTo>
                  <a:lnTo>
                    <a:pt x="693" y="1051"/>
                  </a:lnTo>
                  <a:lnTo>
                    <a:pt x="709" y="1054"/>
                  </a:lnTo>
                  <a:lnTo>
                    <a:pt x="709" y="1062"/>
                  </a:lnTo>
                  <a:lnTo>
                    <a:pt x="674" y="1083"/>
                  </a:lnTo>
                  <a:lnTo>
                    <a:pt x="662" y="1065"/>
                  </a:lnTo>
                  <a:lnTo>
                    <a:pt x="652" y="1077"/>
                  </a:lnTo>
                  <a:lnTo>
                    <a:pt x="618" y="1061"/>
                  </a:lnTo>
                  <a:lnTo>
                    <a:pt x="596" y="1035"/>
                  </a:lnTo>
                  <a:lnTo>
                    <a:pt x="540" y="1024"/>
                  </a:lnTo>
                  <a:lnTo>
                    <a:pt x="488" y="997"/>
                  </a:lnTo>
                  <a:lnTo>
                    <a:pt x="463" y="968"/>
                  </a:lnTo>
                  <a:lnTo>
                    <a:pt x="444" y="954"/>
                  </a:lnTo>
                  <a:lnTo>
                    <a:pt x="420" y="959"/>
                  </a:lnTo>
                  <a:lnTo>
                    <a:pt x="395" y="958"/>
                  </a:lnTo>
                  <a:lnTo>
                    <a:pt x="354" y="915"/>
                  </a:lnTo>
                  <a:lnTo>
                    <a:pt x="357" y="883"/>
                  </a:lnTo>
                  <a:lnTo>
                    <a:pt x="304" y="842"/>
                  </a:lnTo>
                  <a:lnTo>
                    <a:pt x="244" y="817"/>
                  </a:lnTo>
                  <a:lnTo>
                    <a:pt x="222" y="797"/>
                  </a:lnTo>
                  <a:lnTo>
                    <a:pt x="226" y="775"/>
                  </a:lnTo>
                  <a:lnTo>
                    <a:pt x="252" y="750"/>
                  </a:lnTo>
                  <a:lnTo>
                    <a:pt x="232" y="718"/>
                  </a:lnTo>
                  <a:lnTo>
                    <a:pt x="201" y="701"/>
                  </a:lnTo>
                  <a:lnTo>
                    <a:pt x="171" y="654"/>
                  </a:lnTo>
                  <a:lnTo>
                    <a:pt x="125" y="627"/>
                  </a:lnTo>
                  <a:lnTo>
                    <a:pt x="104" y="597"/>
                  </a:lnTo>
                  <a:lnTo>
                    <a:pt x="112" y="582"/>
                  </a:lnTo>
                  <a:lnTo>
                    <a:pt x="87" y="557"/>
                  </a:lnTo>
                  <a:lnTo>
                    <a:pt x="83" y="519"/>
                  </a:lnTo>
                  <a:lnTo>
                    <a:pt x="94" y="511"/>
                  </a:lnTo>
                  <a:lnTo>
                    <a:pt x="100" y="455"/>
                  </a:lnTo>
                  <a:lnTo>
                    <a:pt x="79" y="412"/>
                  </a:lnTo>
                  <a:lnTo>
                    <a:pt x="60" y="366"/>
                  </a:lnTo>
                  <a:lnTo>
                    <a:pt x="41" y="224"/>
                  </a:lnTo>
                  <a:lnTo>
                    <a:pt x="6" y="1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17"/>
            <p:cNvSpPr/>
            <p:nvPr/>
          </p:nvSpPr>
          <p:spPr>
            <a:xfrm>
              <a:off x="3409348" y="4336132"/>
              <a:ext cx="32473" cy="25979"/>
            </a:xfrm>
            <a:custGeom>
              <a:rect b="b" l="l" r="r" t="t"/>
              <a:pathLst>
                <a:path extrusionOk="0" h="161" w="201">
                  <a:moveTo>
                    <a:pt x="0" y="72"/>
                  </a:moveTo>
                  <a:lnTo>
                    <a:pt x="26" y="83"/>
                  </a:lnTo>
                  <a:lnTo>
                    <a:pt x="45" y="85"/>
                  </a:lnTo>
                  <a:lnTo>
                    <a:pt x="74" y="136"/>
                  </a:lnTo>
                  <a:lnTo>
                    <a:pt x="107" y="161"/>
                  </a:lnTo>
                  <a:lnTo>
                    <a:pt x="125" y="152"/>
                  </a:lnTo>
                  <a:lnTo>
                    <a:pt x="113" y="76"/>
                  </a:lnTo>
                  <a:lnTo>
                    <a:pt x="132" y="48"/>
                  </a:lnTo>
                  <a:lnTo>
                    <a:pt x="147" y="47"/>
                  </a:lnTo>
                  <a:lnTo>
                    <a:pt x="147" y="34"/>
                  </a:lnTo>
                  <a:lnTo>
                    <a:pt x="145" y="0"/>
                  </a:lnTo>
                  <a:lnTo>
                    <a:pt x="112" y="12"/>
                  </a:lnTo>
                  <a:lnTo>
                    <a:pt x="71" y="43"/>
                  </a:lnTo>
                  <a:lnTo>
                    <a:pt x="9" y="62"/>
                  </a:lnTo>
                  <a:lnTo>
                    <a:pt x="0" y="72"/>
                  </a:lnTo>
                  <a:lnTo>
                    <a:pt x="0" y="72"/>
                  </a:lnTo>
                  <a:close/>
                  <a:moveTo>
                    <a:pt x="152" y="52"/>
                  </a:moveTo>
                  <a:lnTo>
                    <a:pt x="160" y="83"/>
                  </a:lnTo>
                  <a:lnTo>
                    <a:pt x="163" y="126"/>
                  </a:lnTo>
                  <a:lnTo>
                    <a:pt x="185" y="139"/>
                  </a:lnTo>
                  <a:lnTo>
                    <a:pt x="201" y="110"/>
                  </a:lnTo>
                  <a:lnTo>
                    <a:pt x="179" y="50"/>
                  </a:lnTo>
                  <a:lnTo>
                    <a:pt x="176" y="37"/>
                  </a:lnTo>
                  <a:lnTo>
                    <a:pt x="168" y="49"/>
                  </a:lnTo>
                  <a:lnTo>
                    <a:pt x="152" y="5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17"/>
            <p:cNvSpPr/>
            <p:nvPr/>
          </p:nvSpPr>
          <p:spPr>
            <a:xfrm>
              <a:off x="3040456" y="3787990"/>
              <a:ext cx="228609" cy="445528"/>
            </a:xfrm>
            <a:custGeom>
              <a:rect b="b" l="l" r="r" t="t"/>
              <a:pathLst>
                <a:path extrusionOk="0" h="2748" w="1411">
                  <a:moveTo>
                    <a:pt x="0" y="189"/>
                  </a:moveTo>
                  <a:lnTo>
                    <a:pt x="12" y="179"/>
                  </a:lnTo>
                  <a:lnTo>
                    <a:pt x="27" y="177"/>
                  </a:lnTo>
                  <a:lnTo>
                    <a:pt x="35" y="159"/>
                  </a:lnTo>
                  <a:lnTo>
                    <a:pt x="54" y="144"/>
                  </a:lnTo>
                  <a:lnTo>
                    <a:pt x="90" y="128"/>
                  </a:lnTo>
                  <a:lnTo>
                    <a:pt x="112" y="132"/>
                  </a:lnTo>
                  <a:lnTo>
                    <a:pt x="110" y="158"/>
                  </a:lnTo>
                  <a:lnTo>
                    <a:pt x="126" y="170"/>
                  </a:lnTo>
                  <a:lnTo>
                    <a:pt x="149" y="170"/>
                  </a:lnTo>
                  <a:lnTo>
                    <a:pt x="155" y="137"/>
                  </a:lnTo>
                  <a:lnTo>
                    <a:pt x="180" y="118"/>
                  </a:lnTo>
                  <a:lnTo>
                    <a:pt x="215" y="152"/>
                  </a:lnTo>
                  <a:lnTo>
                    <a:pt x="233" y="128"/>
                  </a:lnTo>
                  <a:lnTo>
                    <a:pt x="253" y="130"/>
                  </a:lnTo>
                  <a:lnTo>
                    <a:pt x="261" y="154"/>
                  </a:lnTo>
                  <a:lnTo>
                    <a:pt x="299" y="136"/>
                  </a:lnTo>
                  <a:lnTo>
                    <a:pt x="305" y="110"/>
                  </a:lnTo>
                  <a:lnTo>
                    <a:pt x="347" y="98"/>
                  </a:lnTo>
                  <a:lnTo>
                    <a:pt x="380" y="117"/>
                  </a:lnTo>
                  <a:lnTo>
                    <a:pt x="438" y="98"/>
                  </a:lnTo>
                  <a:lnTo>
                    <a:pt x="436" y="45"/>
                  </a:lnTo>
                  <a:lnTo>
                    <a:pt x="473" y="24"/>
                  </a:lnTo>
                  <a:lnTo>
                    <a:pt x="514" y="24"/>
                  </a:lnTo>
                  <a:lnTo>
                    <a:pt x="538" y="0"/>
                  </a:lnTo>
                  <a:lnTo>
                    <a:pt x="575" y="30"/>
                  </a:lnTo>
                  <a:lnTo>
                    <a:pt x="575" y="52"/>
                  </a:lnTo>
                  <a:lnTo>
                    <a:pt x="613" y="60"/>
                  </a:lnTo>
                  <a:lnTo>
                    <a:pt x="628" y="82"/>
                  </a:lnTo>
                  <a:lnTo>
                    <a:pt x="705" y="80"/>
                  </a:lnTo>
                  <a:lnTo>
                    <a:pt x="719" y="98"/>
                  </a:lnTo>
                  <a:lnTo>
                    <a:pt x="765" y="79"/>
                  </a:lnTo>
                  <a:lnTo>
                    <a:pt x="795" y="103"/>
                  </a:lnTo>
                  <a:lnTo>
                    <a:pt x="788" y="136"/>
                  </a:lnTo>
                  <a:lnTo>
                    <a:pt x="764" y="140"/>
                  </a:lnTo>
                  <a:lnTo>
                    <a:pt x="746" y="202"/>
                  </a:lnTo>
                  <a:lnTo>
                    <a:pt x="766" y="210"/>
                  </a:lnTo>
                  <a:lnTo>
                    <a:pt x="776" y="246"/>
                  </a:lnTo>
                  <a:lnTo>
                    <a:pt x="845" y="270"/>
                  </a:lnTo>
                  <a:lnTo>
                    <a:pt x="855" y="295"/>
                  </a:lnTo>
                  <a:lnTo>
                    <a:pt x="888" y="310"/>
                  </a:lnTo>
                  <a:lnTo>
                    <a:pt x="922" y="327"/>
                  </a:lnTo>
                  <a:lnTo>
                    <a:pt x="958" y="317"/>
                  </a:lnTo>
                  <a:lnTo>
                    <a:pt x="972" y="329"/>
                  </a:lnTo>
                  <a:lnTo>
                    <a:pt x="994" y="323"/>
                  </a:lnTo>
                  <a:lnTo>
                    <a:pt x="1024" y="338"/>
                  </a:lnTo>
                  <a:lnTo>
                    <a:pt x="1021" y="338"/>
                  </a:lnTo>
                  <a:lnTo>
                    <a:pt x="1028" y="352"/>
                  </a:lnTo>
                  <a:lnTo>
                    <a:pt x="1016" y="371"/>
                  </a:lnTo>
                  <a:lnTo>
                    <a:pt x="998" y="378"/>
                  </a:lnTo>
                  <a:lnTo>
                    <a:pt x="984" y="378"/>
                  </a:lnTo>
                  <a:lnTo>
                    <a:pt x="954" y="397"/>
                  </a:lnTo>
                  <a:lnTo>
                    <a:pt x="924" y="395"/>
                  </a:lnTo>
                  <a:lnTo>
                    <a:pt x="893" y="401"/>
                  </a:lnTo>
                  <a:lnTo>
                    <a:pt x="884" y="416"/>
                  </a:lnTo>
                  <a:lnTo>
                    <a:pt x="891" y="441"/>
                  </a:lnTo>
                  <a:lnTo>
                    <a:pt x="875" y="452"/>
                  </a:lnTo>
                  <a:lnTo>
                    <a:pt x="868" y="464"/>
                  </a:lnTo>
                  <a:lnTo>
                    <a:pt x="852" y="454"/>
                  </a:lnTo>
                  <a:lnTo>
                    <a:pt x="826" y="461"/>
                  </a:lnTo>
                  <a:lnTo>
                    <a:pt x="810" y="476"/>
                  </a:lnTo>
                  <a:lnTo>
                    <a:pt x="799" y="480"/>
                  </a:lnTo>
                  <a:lnTo>
                    <a:pt x="787" y="464"/>
                  </a:lnTo>
                  <a:lnTo>
                    <a:pt x="776" y="461"/>
                  </a:lnTo>
                  <a:lnTo>
                    <a:pt x="773" y="484"/>
                  </a:lnTo>
                  <a:lnTo>
                    <a:pt x="761" y="502"/>
                  </a:lnTo>
                  <a:lnTo>
                    <a:pt x="770" y="512"/>
                  </a:lnTo>
                  <a:lnTo>
                    <a:pt x="765" y="539"/>
                  </a:lnTo>
                  <a:lnTo>
                    <a:pt x="766" y="565"/>
                  </a:lnTo>
                  <a:lnTo>
                    <a:pt x="762" y="572"/>
                  </a:lnTo>
                  <a:lnTo>
                    <a:pt x="771" y="592"/>
                  </a:lnTo>
                  <a:lnTo>
                    <a:pt x="763" y="608"/>
                  </a:lnTo>
                  <a:lnTo>
                    <a:pt x="749" y="611"/>
                  </a:lnTo>
                  <a:lnTo>
                    <a:pt x="725" y="651"/>
                  </a:lnTo>
                  <a:lnTo>
                    <a:pt x="702" y="652"/>
                  </a:lnTo>
                  <a:lnTo>
                    <a:pt x="694" y="640"/>
                  </a:lnTo>
                  <a:lnTo>
                    <a:pt x="693" y="655"/>
                  </a:lnTo>
                  <a:lnTo>
                    <a:pt x="677" y="666"/>
                  </a:lnTo>
                  <a:lnTo>
                    <a:pt x="667" y="696"/>
                  </a:lnTo>
                  <a:lnTo>
                    <a:pt x="654" y="707"/>
                  </a:lnTo>
                  <a:lnTo>
                    <a:pt x="652" y="738"/>
                  </a:lnTo>
                  <a:lnTo>
                    <a:pt x="665" y="741"/>
                  </a:lnTo>
                  <a:lnTo>
                    <a:pt x="678" y="758"/>
                  </a:lnTo>
                  <a:lnTo>
                    <a:pt x="661" y="815"/>
                  </a:lnTo>
                  <a:lnTo>
                    <a:pt x="641" y="844"/>
                  </a:lnTo>
                  <a:lnTo>
                    <a:pt x="678" y="875"/>
                  </a:lnTo>
                  <a:lnTo>
                    <a:pt x="674" y="892"/>
                  </a:lnTo>
                  <a:lnTo>
                    <a:pt x="645" y="900"/>
                  </a:lnTo>
                  <a:lnTo>
                    <a:pt x="675" y="910"/>
                  </a:lnTo>
                  <a:lnTo>
                    <a:pt x="726" y="940"/>
                  </a:lnTo>
                  <a:lnTo>
                    <a:pt x="771" y="984"/>
                  </a:lnTo>
                  <a:lnTo>
                    <a:pt x="787" y="982"/>
                  </a:lnTo>
                  <a:lnTo>
                    <a:pt x="810" y="1021"/>
                  </a:lnTo>
                  <a:lnTo>
                    <a:pt x="810" y="1040"/>
                  </a:lnTo>
                  <a:lnTo>
                    <a:pt x="804" y="1052"/>
                  </a:lnTo>
                  <a:lnTo>
                    <a:pt x="818" y="1091"/>
                  </a:lnTo>
                  <a:lnTo>
                    <a:pt x="824" y="1111"/>
                  </a:lnTo>
                  <a:lnTo>
                    <a:pt x="891" y="1166"/>
                  </a:lnTo>
                  <a:lnTo>
                    <a:pt x="929" y="1188"/>
                  </a:lnTo>
                  <a:lnTo>
                    <a:pt x="933" y="1200"/>
                  </a:lnTo>
                  <a:lnTo>
                    <a:pt x="1025" y="1250"/>
                  </a:lnTo>
                  <a:lnTo>
                    <a:pt x="1108" y="1311"/>
                  </a:lnTo>
                  <a:lnTo>
                    <a:pt x="1125" y="1344"/>
                  </a:lnTo>
                  <a:lnTo>
                    <a:pt x="1201" y="1400"/>
                  </a:lnTo>
                  <a:lnTo>
                    <a:pt x="1226" y="1444"/>
                  </a:lnTo>
                  <a:lnTo>
                    <a:pt x="1232" y="1471"/>
                  </a:lnTo>
                  <a:lnTo>
                    <a:pt x="1243" y="1471"/>
                  </a:lnTo>
                  <a:lnTo>
                    <a:pt x="1240" y="1495"/>
                  </a:lnTo>
                  <a:lnTo>
                    <a:pt x="1280" y="1535"/>
                  </a:lnTo>
                  <a:lnTo>
                    <a:pt x="1280" y="1553"/>
                  </a:lnTo>
                  <a:lnTo>
                    <a:pt x="1289" y="1568"/>
                  </a:lnTo>
                  <a:lnTo>
                    <a:pt x="1281" y="1581"/>
                  </a:lnTo>
                  <a:lnTo>
                    <a:pt x="1310" y="1618"/>
                  </a:lnTo>
                  <a:lnTo>
                    <a:pt x="1319" y="1680"/>
                  </a:lnTo>
                  <a:lnTo>
                    <a:pt x="1332" y="1690"/>
                  </a:lnTo>
                  <a:lnTo>
                    <a:pt x="1345" y="1745"/>
                  </a:lnTo>
                  <a:lnTo>
                    <a:pt x="1356" y="1756"/>
                  </a:lnTo>
                  <a:lnTo>
                    <a:pt x="1358" y="1787"/>
                  </a:lnTo>
                  <a:lnTo>
                    <a:pt x="1351" y="1806"/>
                  </a:lnTo>
                  <a:lnTo>
                    <a:pt x="1363" y="1835"/>
                  </a:lnTo>
                  <a:lnTo>
                    <a:pt x="1355" y="1847"/>
                  </a:lnTo>
                  <a:lnTo>
                    <a:pt x="1367" y="1890"/>
                  </a:lnTo>
                  <a:lnTo>
                    <a:pt x="1368" y="1907"/>
                  </a:lnTo>
                  <a:lnTo>
                    <a:pt x="1383" y="1913"/>
                  </a:lnTo>
                  <a:lnTo>
                    <a:pt x="1392" y="1938"/>
                  </a:lnTo>
                  <a:lnTo>
                    <a:pt x="1411" y="1977"/>
                  </a:lnTo>
                  <a:lnTo>
                    <a:pt x="1408" y="2002"/>
                  </a:lnTo>
                  <a:lnTo>
                    <a:pt x="1400" y="2002"/>
                  </a:lnTo>
                  <a:lnTo>
                    <a:pt x="1399" y="1989"/>
                  </a:lnTo>
                  <a:lnTo>
                    <a:pt x="1388" y="1977"/>
                  </a:lnTo>
                  <a:lnTo>
                    <a:pt x="1374" y="1985"/>
                  </a:lnTo>
                  <a:lnTo>
                    <a:pt x="1376" y="2012"/>
                  </a:lnTo>
                  <a:lnTo>
                    <a:pt x="1392" y="2028"/>
                  </a:lnTo>
                  <a:lnTo>
                    <a:pt x="1388" y="2044"/>
                  </a:lnTo>
                  <a:lnTo>
                    <a:pt x="1372" y="2057"/>
                  </a:lnTo>
                  <a:lnTo>
                    <a:pt x="1370" y="2076"/>
                  </a:lnTo>
                  <a:lnTo>
                    <a:pt x="1343" y="2097"/>
                  </a:lnTo>
                  <a:lnTo>
                    <a:pt x="1367" y="2133"/>
                  </a:lnTo>
                  <a:lnTo>
                    <a:pt x="1355" y="2164"/>
                  </a:lnTo>
                  <a:lnTo>
                    <a:pt x="1365" y="2177"/>
                  </a:lnTo>
                  <a:lnTo>
                    <a:pt x="1342" y="2199"/>
                  </a:lnTo>
                  <a:lnTo>
                    <a:pt x="1324" y="2206"/>
                  </a:lnTo>
                  <a:lnTo>
                    <a:pt x="1319" y="2248"/>
                  </a:lnTo>
                  <a:lnTo>
                    <a:pt x="1300" y="2255"/>
                  </a:lnTo>
                  <a:lnTo>
                    <a:pt x="1262" y="2294"/>
                  </a:lnTo>
                  <a:lnTo>
                    <a:pt x="1236" y="2308"/>
                  </a:lnTo>
                  <a:lnTo>
                    <a:pt x="1202" y="2332"/>
                  </a:lnTo>
                  <a:lnTo>
                    <a:pt x="1198" y="2361"/>
                  </a:lnTo>
                  <a:lnTo>
                    <a:pt x="1168" y="2361"/>
                  </a:lnTo>
                  <a:lnTo>
                    <a:pt x="1148" y="2384"/>
                  </a:lnTo>
                  <a:lnTo>
                    <a:pt x="1073" y="2427"/>
                  </a:lnTo>
                  <a:lnTo>
                    <a:pt x="1029" y="2431"/>
                  </a:lnTo>
                  <a:lnTo>
                    <a:pt x="1009" y="2422"/>
                  </a:lnTo>
                  <a:lnTo>
                    <a:pt x="977" y="2430"/>
                  </a:lnTo>
                  <a:lnTo>
                    <a:pt x="970" y="2424"/>
                  </a:lnTo>
                  <a:lnTo>
                    <a:pt x="975" y="2402"/>
                  </a:lnTo>
                  <a:lnTo>
                    <a:pt x="974" y="2382"/>
                  </a:lnTo>
                  <a:lnTo>
                    <a:pt x="966" y="2401"/>
                  </a:lnTo>
                  <a:lnTo>
                    <a:pt x="961" y="2410"/>
                  </a:lnTo>
                  <a:lnTo>
                    <a:pt x="932" y="2402"/>
                  </a:lnTo>
                  <a:lnTo>
                    <a:pt x="952" y="2418"/>
                  </a:lnTo>
                  <a:lnTo>
                    <a:pt x="951" y="2430"/>
                  </a:lnTo>
                  <a:lnTo>
                    <a:pt x="941" y="2436"/>
                  </a:lnTo>
                  <a:lnTo>
                    <a:pt x="914" y="2432"/>
                  </a:lnTo>
                  <a:lnTo>
                    <a:pt x="960" y="2454"/>
                  </a:lnTo>
                  <a:lnTo>
                    <a:pt x="950" y="2469"/>
                  </a:lnTo>
                  <a:lnTo>
                    <a:pt x="963" y="2496"/>
                  </a:lnTo>
                  <a:lnTo>
                    <a:pt x="937" y="2509"/>
                  </a:lnTo>
                  <a:lnTo>
                    <a:pt x="900" y="2481"/>
                  </a:lnTo>
                  <a:lnTo>
                    <a:pt x="932" y="2515"/>
                  </a:lnTo>
                  <a:lnTo>
                    <a:pt x="929" y="2532"/>
                  </a:lnTo>
                  <a:lnTo>
                    <a:pt x="915" y="2550"/>
                  </a:lnTo>
                  <a:lnTo>
                    <a:pt x="899" y="2545"/>
                  </a:lnTo>
                  <a:lnTo>
                    <a:pt x="886" y="2526"/>
                  </a:lnTo>
                  <a:lnTo>
                    <a:pt x="866" y="2529"/>
                  </a:lnTo>
                  <a:lnTo>
                    <a:pt x="876" y="2554"/>
                  </a:lnTo>
                  <a:lnTo>
                    <a:pt x="875" y="2563"/>
                  </a:lnTo>
                  <a:lnTo>
                    <a:pt x="882" y="2572"/>
                  </a:lnTo>
                  <a:lnTo>
                    <a:pt x="868" y="2582"/>
                  </a:lnTo>
                  <a:lnTo>
                    <a:pt x="859" y="2595"/>
                  </a:lnTo>
                  <a:lnTo>
                    <a:pt x="842" y="2596"/>
                  </a:lnTo>
                  <a:lnTo>
                    <a:pt x="809" y="2625"/>
                  </a:lnTo>
                  <a:lnTo>
                    <a:pt x="795" y="2636"/>
                  </a:lnTo>
                  <a:lnTo>
                    <a:pt x="772" y="2633"/>
                  </a:lnTo>
                  <a:lnTo>
                    <a:pt x="765" y="2651"/>
                  </a:lnTo>
                  <a:lnTo>
                    <a:pt x="760" y="2687"/>
                  </a:lnTo>
                  <a:lnTo>
                    <a:pt x="738" y="2707"/>
                  </a:lnTo>
                  <a:lnTo>
                    <a:pt x="730" y="2706"/>
                  </a:lnTo>
                  <a:lnTo>
                    <a:pt x="732" y="2714"/>
                  </a:lnTo>
                  <a:lnTo>
                    <a:pt x="657" y="2748"/>
                  </a:lnTo>
                  <a:lnTo>
                    <a:pt x="616" y="2742"/>
                  </a:lnTo>
                  <a:lnTo>
                    <a:pt x="641" y="2726"/>
                  </a:lnTo>
                  <a:lnTo>
                    <a:pt x="672" y="2712"/>
                  </a:lnTo>
                  <a:lnTo>
                    <a:pt x="690" y="2692"/>
                  </a:lnTo>
                  <a:lnTo>
                    <a:pt x="672" y="2699"/>
                  </a:lnTo>
                  <a:lnTo>
                    <a:pt x="648" y="2687"/>
                  </a:lnTo>
                  <a:lnTo>
                    <a:pt x="652" y="2635"/>
                  </a:lnTo>
                  <a:lnTo>
                    <a:pt x="657" y="2630"/>
                  </a:lnTo>
                  <a:lnTo>
                    <a:pt x="647" y="2627"/>
                  </a:lnTo>
                  <a:lnTo>
                    <a:pt x="653" y="2605"/>
                  </a:lnTo>
                  <a:lnTo>
                    <a:pt x="650" y="2550"/>
                  </a:lnTo>
                  <a:lnTo>
                    <a:pt x="674" y="2509"/>
                  </a:lnTo>
                  <a:lnTo>
                    <a:pt x="723" y="2471"/>
                  </a:lnTo>
                  <a:lnTo>
                    <a:pt x="737" y="2454"/>
                  </a:lnTo>
                  <a:lnTo>
                    <a:pt x="712" y="2465"/>
                  </a:lnTo>
                  <a:lnTo>
                    <a:pt x="676" y="2460"/>
                  </a:lnTo>
                  <a:lnTo>
                    <a:pt x="651" y="2468"/>
                  </a:lnTo>
                  <a:lnTo>
                    <a:pt x="634" y="2458"/>
                  </a:lnTo>
                  <a:lnTo>
                    <a:pt x="619" y="2464"/>
                  </a:lnTo>
                  <a:lnTo>
                    <a:pt x="586" y="2456"/>
                  </a:lnTo>
                  <a:lnTo>
                    <a:pt x="591" y="2447"/>
                  </a:lnTo>
                  <a:lnTo>
                    <a:pt x="589" y="2419"/>
                  </a:lnTo>
                  <a:lnTo>
                    <a:pt x="582" y="2413"/>
                  </a:lnTo>
                  <a:lnTo>
                    <a:pt x="613" y="2374"/>
                  </a:lnTo>
                  <a:lnTo>
                    <a:pt x="650" y="2367"/>
                  </a:lnTo>
                  <a:lnTo>
                    <a:pt x="670" y="2318"/>
                  </a:lnTo>
                  <a:lnTo>
                    <a:pt x="704" y="2317"/>
                  </a:lnTo>
                  <a:lnTo>
                    <a:pt x="723" y="2329"/>
                  </a:lnTo>
                  <a:lnTo>
                    <a:pt x="803" y="2310"/>
                  </a:lnTo>
                  <a:lnTo>
                    <a:pt x="837" y="2329"/>
                  </a:lnTo>
                  <a:lnTo>
                    <a:pt x="845" y="2353"/>
                  </a:lnTo>
                  <a:lnTo>
                    <a:pt x="899" y="2349"/>
                  </a:lnTo>
                  <a:lnTo>
                    <a:pt x="883" y="2313"/>
                  </a:lnTo>
                  <a:lnTo>
                    <a:pt x="889" y="2289"/>
                  </a:lnTo>
                  <a:lnTo>
                    <a:pt x="858" y="2257"/>
                  </a:lnTo>
                  <a:lnTo>
                    <a:pt x="820" y="2246"/>
                  </a:lnTo>
                  <a:lnTo>
                    <a:pt x="813" y="2186"/>
                  </a:lnTo>
                  <a:lnTo>
                    <a:pt x="847" y="2162"/>
                  </a:lnTo>
                  <a:lnTo>
                    <a:pt x="911" y="2164"/>
                  </a:lnTo>
                  <a:lnTo>
                    <a:pt x="927" y="2131"/>
                  </a:lnTo>
                  <a:lnTo>
                    <a:pt x="976" y="2098"/>
                  </a:lnTo>
                  <a:lnTo>
                    <a:pt x="1024" y="2085"/>
                  </a:lnTo>
                  <a:lnTo>
                    <a:pt x="1031" y="2063"/>
                  </a:lnTo>
                  <a:lnTo>
                    <a:pt x="1059" y="2052"/>
                  </a:lnTo>
                  <a:lnTo>
                    <a:pt x="1083" y="2001"/>
                  </a:lnTo>
                  <a:lnTo>
                    <a:pt x="1077" y="1961"/>
                  </a:lnTo>
                  <a:lnTo>
                    <a:pt x="1087" y="1916"/>
                  </a:lnTo>
                  <a:lnTo>
                    <a:pt x="1075" y="1882"/>
                  </a:lnTo>
                  <a:lnTo>
                    <a:pt x="1083" y="1830"/>
                  </a:lnTo>
                  <a:lnTo>
                    <a:pt x="1053" y="1761"/>
                  </a:lnTo>
                  <a:lnTo>
                    <a:pt x="1023" y="1744"/>
                  </a:lnTo>
                  <a:lnTo>
                    <a:pt x="1002" y="1692"/>
                  </a:lnTo>
                  <a:lnTo>
                    <a:pt x="1007" y="1691"/>
                  </a:lnTo>
                  <a:lnTo>
                    <a:pt x="1040" y="1671"/>
                  </a:lnTo>
                  <a:lnTo>
                    <a:pt x="1035" y="1621"/>
                  </a:lnTo>
                  <a:lnTo>
                    <a:pt x="1023" y="1597"/>
                  </a:lnTo>
                  <a:lnTo>
                    <a:pt x="1015" y="1553"/>
                  </a:lnTo>
                  <a:lnTo>
                    <a:pt x="1063" y="1515"/>
                  </a:lnTo>
                  <a:lnTo>
                    <a:pt x="1063" y="1474"/>
                  </a:lnTo>
                  <a:lnTo>
                    <a:pt x="1037" y="1471"/>
                  </a:lnTo>
                  <a:lnTo>
                    <a:pt x="1024" y="1450"/>
                  </a:lnTo>
                  <a:lnTo>
                    <a:pt x="1029" y="1405"/>
                  </a:lnTo>
                  <a:lnTo>
                    <a:pt x="1053" y="1381"/>
                  </a:lnTo>
                  <a:lnTo>
                    <a:pt x="1042" y="1355"/>
                  </a:lnTo>
                  <a:lnTo>
                    <a:pt x="1009" y="1368"/>
                  </a:lnTo>
                  <a:lnTo>
                    <a:pt x="992" y="1363"/>
                  </a:lnTo>
                  <a:lnTo>
                    <a:pt x="970" y="1335"/>
                  </a:lnTo>
                  <a:lnTo>
                    <a:pt x="932" y="1332"/>
                  </a:lnTo>
                  <a:lnTo>
                    <a:pt x="919" y="1316"/>
                  </a:lnTo>
                  <a:lnTo>
                    <a:pt x="925" y="1287"/>
                  </a:lnTo>
                  <a:lnTo>
                    <a:pt x="899" y="1276"/>
                  </a:lnTo>
                  <a:lnTo>
                    <a:pt x="884" y="1281"/>
                  </a:lnTo>
                  <a:lnTo>
                    <a:pt x="862" y="1257"/>
                  </a:lnTo>
                  <a:lnTo>
                    <a:pt x="857" y="1227"/>
                  </a:lnTo>
                  <a:lnTo>
                    <a:pt x="839" y="1197"/>
                  </a:lnTo>
                  <a:lnTo>
                    <a:pt x="797" y="1197"/>
                  </a:lnTo>
                  <a:lnTo>
                    <a:pt x="775" y="1185"/>
                  </a:lnTo>
                  <a:lnTo>
                    <a:pt x="760" y="1145"/>
                  </a:lnTo>
                  <a:lnTo>
                    <a:pt x="707" y="1086"/>
                  </a:lnTo>
                  <a:lnTo>
                    <a:pt x="709" y="1060"/>
                  </a:lnTo>
                  <a:lnTo>
                    <a:pt x="674" y="1010"/>
                  </a:lnTo>
                  <a:lnTo>
                    <a:pt x="625" y="988"/>
                  </a:lnTo>
                  <a:lnTo>
                    <a:pt x="582" y="929"/>
                  </a:lnTo>
                  <a:lnTo>
                    <a:pt x="548" y="925"/>
                  </a:lnTo>
                  <a:lnTo>
                    <a:pt x="498" y="898"/>
                  </a:lnTo>
                  <a:lnTo>
                    <a:pt x="444" y="894"/>
                  </a:lnTo>
                  <a:lnTo>
                    <a:pt x="419" y="850"/>
                  </a:lnTo>
                  <a:lnTo>
                    <a:pt x="393" y="850"/>
                  </a:lnTo>
                  <a:lnTo>
                    <a:pt x="386" y="829"/>
                  </a:lnTo>
                  <a:lnTo>
                    <a:pt x="409" y="801"/>
                  </a:lnTo>
                  <a:lnTo>
                    <a:pt x="374" y="761"/>
                  </a:lnTo>
                  <a:lnTo>
                    <a:pt x="369" y="732"/>
                  </a:lnTo>
                  <a:lnTo>
                    <a:pt x="395" y="731"/>
                  </a:lnTo>
                  <a:lnTo>
                    <a:pt x="444" y="713"/>
                  </a:lnTo>
                  <a:lnTo>
                    <a:pt x="477" y="708"/>
                  </a:lnTo>
                  <a:lnTo>
                    <a:pt x="495" y="690"/>
                  </a:lnTo>
                  <a:lnTo>
                    <a:pt x="515" y="623"/>
                  </a:lnTo>
                  <a:lnTo>
                    <a:pt x="540" y="614"/>
                  </a:lnTo>
                  <a:lnTo>
                    <a:pt x="540" y="590"/>
                  </a:lnTo>
                  <a:lnTo>
                    <a:pt x="491" y="579"/>
                  </a:lnTo>
                  <a:lnTo>
                    <a:pt x="492" y="548"/>
                  </a:lnTo>
                  <a:lnTo>
                    <a:pt x="486" y="514"/>
                  </a:lnTo>
                  <a:lnTo>
                    <a:pt x="442" y="505"/>
                  </a:lnTo>
                  <a:lnTo>
                    <a:pt x="417" y="474"/>
                  </a:lnTo>
                  <a:lnTo>
                    <a:pt x="369" y="474"/>
                  </a:lnTo>
                  <a:lnTo>
                    <a:pt x="331" y="498"/>
                  </a:lnTo>
                  <a:lnTo>
                    <a:pt x="289" y="485"/>
                  </a:lnTo>
                  <a:lnTo>
                    <a:pt x="217" y="484"/>
                  </a:lnTo>
                  <a:lnTo>
                    <a:pt x="182" y="426"/>
                  </a:lnTo>
                  <a:lnTo>
                    <a:pt x="122" y="370"/>
                  </a:lnTo>
                  <a:lnTo>
                    <a:pt x="136" y="342"/>
                  </a:lnTo>
                  <a:lnTo>
                    <a:pt x="130" y="305"/>
                  </a:lnTo>
                  <a:lnTo>
                    <a:pt x="99" y="280"/>
                  </a:lnTo>
                  <a:lnTo>
                    <a:pt x="71" y="236"/>
                  </a:lnTo>
                  <a:lnTo>
                    <a:pt x="11" y="212"/>
                  </a:lnTo>
                  <a:lnTo>
                    <a:pt x="0" y="189"/>
                  </a:lnTo>
                  <a:lnTo>
                    <a:pt x="0" y="189"/>
                  </a:lnTo>
                  <a:close/>
                  <a:moveTo>
                    <a:pt x="473" y="2426"/>
                  </a:moveTo>
                  <a:lnTo>
                    <a:pt x="492" y="2449"/>
                  </a:lnTo>
                  <a:lnTo>
                    <a:pt x="485" y="2467"/>
                  </a:lnTo>
                  <a:lnTo>
                    <a:pt x="500" y="2496"/>
                  </a:lnTo>
                  <a:lnTo>
                    <a:pt x="518" y="2487"/>
                  </a:lnTo>
                  <a:lnTo>
                    <a:pt x="525" y="2434"/>
                  </a:lnTo>
                  <a:lnTo>
                    <a:pt x="515" y="2430"/>
                  </a:lnTo>
                  <a:lnTo>
                    <a:pt x="505" y="2406"/>
                  </a:lnTo>
                  <a:lnTo>
                    <a:pt x="473" y="242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17"/>
            <p:cNvSpPr/>
            <p:nvPr/>
          </p:nvSpPr>
          <p:spPr>
            <a:xfrm>
              <a:off x="3070330" y="4052968"/>
              <a:ext cx="145479" cy="125995"/>
            </a:xfrm>
            <a:custGeom>
              <a:rect b="b" l="l" r="r" t="t"/>
              <a:pathLst>
                <a:path extrusionOk="0" h="778" w="901">
                  <a:moveTo>
                    <a:pt x="396" y="778"/>
                  </a:moveTo>
                  <a:lnTo>
                    <a:pt x="427" y="739"/>
                  </a:lnTo>
                  <a:lnTo>
                    <a:pt x="464" y="732"/>
                  </a:lnTo>
                  <a:lnTo>
                    <a:pt x="484" y="683"/>
                  </a:lnTo>
                  <a:lnTo>
                    <a:pt x="518" y="682"/>
                  </a:lnTo>
                  <a:lnTo>
                    <a:pt x="537" y="694"/>
                  </a:lnTo>
                  <a:lnTo>
                    <a:pt x="617" y="675"/>
                  </a:lnTo>
                  <a:lnTo>
                    <a:pt x="651" y="694"/>
                  </a:lnTo>
                  <a:lnTo>
                    <a:pt x="659" y="718"/>
                  </a:lnTo>
                  <a:lnTo>
                    <a:pt x="713" y="714"/>
                  </a:lnTo>
                  <a:lnTo>
                    <a:pt x="697" y="678"/>
                  </a:lnTo>
                  <a:lnTo>
                    <a:pt x="703" y="654"/>
                  </a:lnTo>
                  <a:lnTo>
                    <a:pt x="672" y="622"/>
                  </a:lnTo>
                  <a:lnTo>
                    <a:pt x="634" y="611"/>
                  </a:lnTo>
                  <a:lnTo>
                    <a:pt x="627" y="551"/>
                  </a:lnTo>
                  <a:lnTo>
                    <a:pt x="661" y="527"/>
                  </a:lnTo>
                  <a:lnTo>
                    <a:pt x="725" y="529"/>
                  </a:lnTo>
                  <a:lnTo>
                    <a:pt x="741" y="496"/>
                  </a:lnTo>
                  <a:lnTo>
                    <a:pt x="790" y="463"/>
                  </a:lnTo>
                  <a:lnTo>
                    <a:pt x="838" y="450"/>
                  </a:lnTo>
                  <a:lnTo>
                    <a:pt x="845" y="428"/>
                  </a:lnTo>
                  <a:lnTo>
                    <a:pt x="873" y="417"/>
                  </a:lnTo>
                  <a:lnTo>
                    <a:pt x="897" y="366"/>
                  </a:lnTo>
                  <a:lnTo>
                    <a:pt x="891" y="326"/>
                  </a:lnTo>
                  <a:lnTo>
                    <a:pt x="901" y="281"/>
                  </a:lnTo>
                  <a:lnTo>
                    <a:pt x="889" y="247"/>
                  </a:lnTo>
                  <a:lnTo>
                    <a:pt x="897" y="195"/>
                  </a:lnTo>
                  <a:lnTo>
                    <a:pt x="867" y="126"/>
                  </a:lnTo>
                  <a:lnTo>
                    <a:pt x="837" y="109"/>
                  </a:lnTo>
                  <a:lnTo>
                    <a:pt x="816" y="57"/>
                  </a:lnTo>
                  <a:lnTo>
                    <a:pt x="790" y="58"/>
                  </a:lnTo>
                  <a:lnTo>
                    <a:pt x="756" y="35"/>
                  </a:lnTo>
                  <a:lnTo>
                    <a:pt x="732" y="28"/>
                  </a:lnTo>
                  <a:lnTo>
                    <a:pt x="715" y="0"/>
                  </a:lnTo>
                  <a:lnTo>
                    <a:pt x="658" y="13"/>
                  </a:lnTo>
                  <a:lnTo>
                    <a:pt x="627" y="42"/>
                  </a:lnTo>
                  <a:lnTo>
                    <a:pt x="664" y="79"/>
                  </a:lnTo>
                  <a:lnTo>
                    <a:pt x="658" y="110"/>
                  </a:lnTo>
                  <a:lnTo>
                    <a:pt x="669" y="142"/>
                  </a:lnTo>
                  <a:lnTo>
                    <a:pt x="666" y="166"/>
                  </a:lnTo>
                  <a:lnTo>
                    <a:pt x="614" y="146"/>
                  </a:lnTo>
                  <a:lnTo>
                    <a:pt x="583" y="96"/>
                  </a:lnTo>
                  <a:lnTo>
                    <a:pt x="533" y="95"/>
                  </a:lnTo>
                  <a:lnTo>
                    <a:pt x="518" y="71"/>
                  </a:lnTo>
                  <a:lnTo>
                    <a:pt x="479" y="42"/>
                  </a:lnTo>
                  <a:lnTo>
                    <a:pt x="456" y="53"/>
                  </a:lnTo>
                  <a:lnTo>
                    <a:pt x="427" y="29"/>
                  </a:lnTo>
                  <a:lnTo>
                    <a:pt x="379" y="35"/>
                  </a:lnTo>
                  <a:lnTo>
                    <a:pt x="342" y="25"/>
                  </a:lnTo>
                  <a:lnTo>
                    <a:pt x="305" y="25"/>
                  </a:lnTo>
                  <a:lnTo>
                    <a:pt x="257" y="43"/>
                  </a:lnTo>
                  <a:lnTo>
                    <a:pt x="242" y="28"/>
                  </a:lnTo>
                  <a:lnTo>
                    <a:pt x="193" y="27"/>
                  </a:lnTo>
                  <a:lnTo>
                    <a:pt x="112" y="53"/>
                  </a:lnTo>
                  <a:lnTo>
                    <a:pt x="79" y="53"/>
                  </a:lnTo>
                  <a:lnTo>
                    <a:pt x="43" y="103"/>
                  </a:lnTo>
                  <a:lnTo>
                    <a:pt x="32" y="154"/>
                  </a:lnTo>
                  <a:lnTo>
                    <a:pt x="4" y="192"/>
                  </a:lnTo>
                  <a:lnTo>
                    <a:pt x="0" y="258"/>
                  </a:lnTo>
                  <a:lnTo>
                    <a:pt x="16" y="326"/>
                  </a:lnTo>
                  <a:lnTo>
                    <a:pt x="45" y="343"/>
                  </a:lnTo>
                  <a:lnTo>
                    <a:pt x="61" y="376"/>
                  </a:lnTo>
                  <a:lnTo>
                    <a:pt x="58" y="438"/>
                  </a:lnTo>
                  <a:lnTo>
                    <a:pt x="53" y="465"/>
                  </a:lnTo>
                  <a:lnTo>
                    <a:pt x="53" y="465"/>
                  </a:lnTo>
                  <a:lnTo>
                    <a:pt x="76" y="493"/>
                  </a:lnTo>
                  <a:lnTo>
                    <a:pt x="77" y="525"/>
                  </a:lnTo>
                  <a:lnTo>
                    <a:pt x="100" y="544"/>
                  </a:lnTo>
                  <a:lnTo>
                    <a:pt x="102" y="577"/>
                  </a:lnTo>
                  <a:lnTo>
                    <a:pt x="126" y="612"/>
                  </a:lnTo>
                  <a:lnTo>
                    <a:pt x="139" y="607"/>
                  </a:lnTo>
                  <a:lnTo>
                    <a:pt x="152" y="632"/>
                  </a:lnTo>
                  <a:lnTo>
                    <a:pt x="149" y="659"/>
                  </a:lnTo>
                  <a:lnTo>
                    <a:pt x="160" y="678"/>
                  </a:lnTo>
                  <a:lnTo>
                    <a:pt x="166" y="704"/>
                  </a:lnTo>
                  <a:lnTo>
                    <a:pt x="191" y="708"/>
                  </a:lnTo>
                  <a:lnTo>
                    <a:pt x="213" y="704"/>
                  </a:lnTo>
                  <a:lnTo>
                    <a:pt x="214" y="675"/>
                  </a:lnTo>
                  <a:lnTo>
                    <a:pt x="234" y="657"/>
                  </a:lnTo>
                  <a:lnTo>
                    <a:pt x="249" y="647"/>
                  </a:lnTo>
                  <a:lnTo>
                    <a:pt x="249" y="668"/>
                  </a:lnTo>
                  <a:lnTo>
                    <a:pt x="260" y="694"/>
                  </a:lnTo>
                  <a:lnTo>
                    <a:pt x="257" y="716"/>
                  </a:lnTo>
                  <a:lnTo>
                    <a:pt x="237" y="741"/>
                  </a:lnTo>
                  <a:lnTo>
                    <a:pt x="247" y="757"/>
                  </a:lnTo>
                  <a:lnTo>
                    <a:pt x="252" y="770"/>
                  </a:lnTo>
                  <a:lnTo>
                    <a:pt x="270" y="771"/>
                  </a:lnTo>
                  <a:lnTo>
                    <a:pt x="298" y="746"/>
                  </a:lnTo>
                  <a:lnTo>
                    <a:pt x="301" y="735"/>
                  </a:lnTo>
                  <a:lnTo>
                    <a:pt x="320" y="750"/>
                  </a:lnTo>
                  <a:lnTo>
                    <a:pt x="354" y="761"/>
                  </a:lnTo>
                  <a:lnTo>
                    <a:pt x="364" y="754"/>
                  </a:lnTo>
                  <a:lnTo>
                    <a:pt x="396" y="77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17"/>
            <p:cNvSpPr/>
            <p:nvPr/>
          </p:nvSpPr>
          <p:spPr>
            <a:xfrm>
              <a:off x="2985900" y="3817865"/>
              <a:ext cx="226011" cy="262381"/>
            </a:xfrm>
            <a:custGeom>
              <a:rect b="b" l="l" r="r" t="t"/>
              <a:pathLst>
                <a:path extrusionOk="0" h="1614" w="1394">
                  <a:moveTo>
                    <a:pt x="160" y="182"/>
                  </a:moveTo>
                  <a:lnTo>
                    <a:pt x="181" y="198"/>
                  </a:lnTo>
                  <a:lnTo>
                    <a:pt x="196" y="226"/>
                  </a:lnTo>
                  <a:lnTo>
                    <a:pt x="240" y="213"/>
                  </a:lnTo>
                  <a:lnTo>
                    <a:pt x="270" y="220"/>
                  </a:lnTo>
                  <a:lnTo>
                    <a:pt x="260" y="177"/>
                  </a:lnTo>
                  <a:lnTo>
                    <a:pt x="257" y="137"/>
                  </a:lnTo>
                  <a:lnTo>
                    <a:pt x="245" y="101"/>
                  </a:lnTo>
                  <a:lnTo>
                    <a:pt x="243" y="43"/>
                  </a:lnTo>
                  <a:lnTo>
                    <a:pt x="266" y="27"/>
                  </a:lnTo>
                  <a:lnTo>
                    <a:pt x="266" y="2"/>
                  </a:lnTo>
                  <a:lnTo>
                    <a:pt x="330" y="0"/>
                  </a:lnTo>
                  <a:lnTo>
                    <a:pt x="342" y="25"/>
                  </a:lnTo>
                  <a:lnTo>
                    <a:pt x="402" y="49"/>
                  </a:lnTo>
                  <a:lnTo>
                    <a:pt x="430" y="93"/>
                  </a:lnTo>
                  <a:lnTo>
                    <a:pt x="461" y="118"/>
                  </a:lnTo>
                  <a:lnTo>
                    <a:pt x="467" y="155"/>
                  </a:lnTo>
                  <a:lnTo>
                    <a:pt x="453" y="183"/>
                  </a:lnTo>
                  <a:lnTo>
                    <a:pt x="513" y="239"/>
                  </a:lnTo>
                  <a:lnTo>
                    <a:pt x="548" y="297"/>
                  </a:lnTo>
                  <a:lnTo>
                    <a:pt x="620" y="298"/>
                  </a:lnTo>
                  <a:lnTo>
                    <a:pt x="662" y="311"/>
                  </a:lnTo>
                  <a:lnTo>
                    <a:pt x="700" y="287"/>
                  </a:lnTo>
                  <a:lnTo>
                    <a:pt x="748" y="287"/>
                  </a:lnTo>
                  <a:lnTo>
                    <a:pt x="773" y="318"/>
                  </a:lnTo>
                  <a:lnTo>
                    <a:pt x="817" y="327"/>
                  </a:lnTo>
                  <a:lnTo>
                    <a:pt x="823" y="361"/>
                  </a:lnTo>
                  <a:lnTo>
                    <a:pt x="822" y="392"/>
                  </a:lnTo>
                  <a:lnTo>
                    <a:pt x="871" y="403"/>
                  </a:lnTo>
                  <a:lnTo>
                    <a:pt x="871" y="427"/>
                  </a:lnTo>
                  <a:lnTo>
                    <a:pt x="846" y="436"/>
                  </a:lnTo>
                  <a:lnTo>
                    <a:pt x="826" y="503"/>
                  </a:lnTo>
                  <a:lnTo>
                    <a:pt x="808" y="521"/>
                  </a:lnTo>
                  <a:lnTo>
                    <a:pt x="775" y="526"/>
                  </a:lnTo>
                  <a:lnTo>
                    <a:pt x="726" y="544"/>
                  </a:lnTo>
                  <a:lnTo>
                    <a:pt x="700" y="545"/>
                  </a:lnTo>
                  <a:lnTo>
                    <a:pt x="705" y="574"/>
                  </a:lnTo>
                  <a:lnTo>
                    <a:pt x="740" y="614"/>
                  </a:lnTo>
                  <a:lnTo>
                    <a:pt x="717" y="642"/>
                  </a:lnTo>
                  <a:lnTo>
                    <a:pt x="724" y="663"/>
                  </a:lnTo>
                  <a:lnTo>
                    <a:pt x="750" y="663"/>
                  </a:lnTo>
                  <a:lnTo>
                    <a:pt x="775" y="707"/>
                  </a:lnTo>
                  <a:lnTo>
                    <a:pt x="829" y="711"/>
                  </a:lnTo>
                  <a:lnTo>
                    <a:pt x="879" y="738"/>
                  </a:lnTo>
                  <a:lnTo>
                    <a:pt x="913" y="742"/>
                  </a:lnTo>
                  <a:lnTo>
                    <a:pt x="956" y="801"/>
                  </a:lnTo>
                  <a:lnTo>
                    <a:pt x="1005" y="823"/>
                  </a:lnTo>
                  <a:lnTo>
                    <a:pt x="1040" y="873"/>
                  </a:lnTo>
                  <a:lnTo>
                    <a:pt x="1038" y="899"/>
                  </a:lnTo>
                  <a:lnTo>
                    <a:pt x="1091" y="958"/>
                  </a:lnTo>
                  <a:lnTo>
                    <a:pt x="1106" y="998"/>
                  </a:lnTo>
                  <a:lnTo>
                    <a:pt x="1128" y="1010"/>
                  </a:lnTo>
                  <a:lnTo>
                    <a:pt x="1170" y="1010"/>
                  </a:lnTo>
                  <a:lnTo>
                    <a:pt x="1188" y="1040"/>
                  </a:lnTo>
                  <a:lnTo>
                    <a:pt x="1193" y="1070"/>
                  </a:lnTo>
                  <a:lnTo>
                    <a:pt x="1215" y="1094"/>
                  </a:lnTo>
                  <a:lnTo>
                    <a:pt x="1230" y="1089"/>
                  </a:lnTo>
                  <a:lnTo>
                    <a:pt x="1256" y="1100"/>
                  </a:lnTo>
                  <a:lnTo>
                    <a:pt x="1250" y="1129"/>
                  </a:lnTo>
                  <a:lnTo>
                    <a:pt x="1263" y="1145"/>
                  </a:lnTo>
                  <a:lnTo>
                    <a:pt x="1301" y="1148"/>
                  </a:lnTo>
                  <a:lnTo>
                    <a:pt x="1323" y="1176"/>
                  </a:lnTo>
                  <a:lnTo>
                    <a:pt x="1340" y="1181"/>
                  </a:lnTo>
                  <a:lnTo>
                    <a:pt x="1373" y="1168"/>
                  </a:lnTo>
                  <a:lnTo>
                    <a:pt x="1384" y="1194"/>
                  </a:lnTo>
                  <a:lnTo>
                    <a:pt x="1360" y="1218"/>
                  </a:lnTo>
                  <a:lnTo>
                    <a:pt x="1355" y="1263"/>
                  </a:lnTo>
                  <a:lnTo>
                    <a:pt x="1368" y="1284"/>
                  </a:lnTo>
                  <a:lnTo>
                    <a:pt x="1394" y="1287"/>
                  </a:lnTo>
                  <a:lnTo>
                    <a:pt x="1394" y="1328"/>
                  </a:lnTo>
                  <a:lnTo>
                    <a:pt x="1346" y="1366"/>
                  </a:lnTo>
                  <a:lnTo>
                    <a:pt x="1354" y="1410"/>
                  </a:lnTo>
                  <a:lnTo>
                    <a:pt x="1366" y="1434"/>
                  </a:lnTo>
                  <a:lnTo>
                    <a:pt x="1371" y="1484"/>
                  </a:lnTo>
                  <a:lnTo>
                    <a:pt x="1338" y="1504"/>
                  </a:lnTo>
                  <a:lnTo>
                    <a:pt x="1307" y="1506"/>
                  </a:lnTo>
                  <a:lnTo>
                    <a:pt x="1273" y="1483"/>
                  </a:lnTo>
                  <a:lnTo>
                    <a:pt x="1249" y="1476"/>
                  </a:lnTo>
                  <a:lnTo>
                    <a:pt x="1232" y="1448"/>
                  </a:lnTo>
                  <a:lnTo>
                    <a:pt x="1175" y="1461"/>
                  </a:lnTo>
                  <a:lnTo>
                    <a:pt x="1144" y="1490"/>
                  </a:lnTo>
                  <a:lnTo>
                    <a:pt x="1181" y="1527"/>
                  </a:lnTo>
                  <a:lnTo>
                    <a:pt x="1175" y="1558"/>
                  </a:lnTo>
                  <a:lnTo>
                    <a:pt x="1186" y="1590"/>
                  </a:lnTo>
                  <a:lnTo>
                    <a:pt x="1183" y="1614"/>
                  </a:lnTo>
                  <a:lnTo>
                    <a:pt x="1131" y="1594"/>
                  </a:lnTo>
                  <a:lnTo>
                    <a:pt x="1100" y="1544"/>
                  </a:lnTo>
                  <a:lnTo>
                    <a:pt x="1050" y="1543"/>
                  </a:lnTo>
                  <a:lnTo>
                    <a:pt x="1035" y="1519"/>
                  </a:lnTo>
                  <a:lnTo>
                    <a:pt x="996" y="1490"/>
                  </a:lnTo>
                  <a:lnTo>
                    <a:pt x="1015" y="1481"/>
                  </a:lnTo>
                  <a:lnTo>
                    <a:pt x="1036" y="1457"/>
                  </a:lnTo>
                  <a:lnTo>
                    <a:pt x="1039" y="1395"/>
                  </a:lnTo>
                  <a:lnTo>
                    <a:pt x="1027" y="1367"/>
                  </a:lnTo>
                  <a:lnTo>
                    <a:pt x="1039" y="1335"/>
                  </a:lnTo>
                  <a:lnTo>
                    <a:pt x="1036" y="1313"/>
                  </a:lnTo>
                  <a:lnTo>
                    <a:pt x="1047" y="1275"/>
                  </a:lnTo>
                  <a:lnTo>
                    <a:pt x="1040" y="1252"/>
                  </a:lnTo>
                  <a:lnTo>
                    <a:pt x="997" y="1223"/>
                  </a:lnTo>
                  <a:lnTo>
                    <a:pt x="1008" y="1205"/>
                  </a:lnTo>
                  <a:lnTo>
                    <a:pt x="979" y="1193"/>
                  </a:lnTo>
                  <a:lnTo>
                    <a:pt x="947" y="1190"/>
                  </a:lnTo>
                  <a:lnTo>
                    <a:pt x="911" y="1150"/>
                  </a:lnTo>
                  <a:lnTo>
                    <a:pt x="880" y="1129"/>
                  </a:lnTo>
                  <a:lnTo>
                    <a:pt x="888" y="1102"/>
                  </a:lnTo>
                  <a:lnTo>
                    <a:pt x="891" y="1055"/>
                  </a:lnTo>
                  <a:lnTo>
                    <a:pt x="873" y="1014"/>
                  </a:lnTo>
                  <a:lnTo>
                    <a:pt x="885" y="993"/>
                  </a:lnTo>
                  <a:lnTo>
                    <a:pt x="891" y="963"/>
                  </a:lnTo>
                  <a:lnTo>
                    <a:pt x="874" y="926"/>
                  </a:lnTo>
                  <a:lnTo>
                    <a:pt x="832" y="895"/>
                  </a:lnTo>
                  <a:lnTo>
                    <a:pt x="758" y="842"/>
                  </a:lnTo>
                  <a:lnTo>
                    <a:pt x="733" y="793"/>
                  </a:lnTo>
                  <a:lnTo>
                    <a:pt x="657" y="773"/>
                  </a:lnTo>
                  <a:lnTo>
                    <a:pt x="599" y="784"/>
                  </a:lnTo>
                  <a:lnTo>
                    <a:pt x="562" y="862"/>
                  </a:lnTo>
                  <a:lnTo>
                    <a:pt x="491" y="869"/>
                  </a:lnTo>
                  <a:lnTo>
                    <a:pt x="462" y="832"/>
                  </a:lnTo>
                  <a:lnTo>
                    <a:pt x="427" y="835"/>
                  </a:lnTo>
                  <a:lnTo>
                    <a:pt x="370" y="805"/>
                  </a:lnTo>
                  <a:lnTo>
                    <a:pt x="316" y="830"/>
                  </a:lnTo>
                  <a:lnTo>
                    <a:pt x="311" y="864"/>
                  </a:lnTo>
                  <a:lnTo>
                    <a:pt x="270" y="874"/>
                  </a:lnTo>
                  <a:lnTo>
                    <a:pt x="222" y="899"/>
                  </a:lnTo>
                  <a:lnTo>
                    <a:pt x="219" y="809"/>
                  </a:lnTo>
                  <a:lnTo>
                    <a:pt x="219" y="749"/>
                  </a:lnTo>
                  <a:lnTo>
                    <a:pt x="205" y="707"/>
                  </a:lnTo>
                  <a:lnTo>
                    <a:pt x="224" y="682"/>
                  </a:lnTo>
                  <a:lnTo>
                    <a:pt x="225" y="655"/>
                  </a:lnTo>
                  <a:lnTo>
                    <a:pt x="206" y="621"/>
                  </a:lnTo>
                  <a:lnTo>
                    <a:pt x="225" y="582"/>
                  </a:lnTo>
                  <a:lnTo>
                    <a:pt x="224" y="552"/>
                  </a:lnTo>
                  <a:lnTo>
                    <a:pt x="162" y="551"/>
                  </a:lnTo>
                  <a:lnTo>
                    <a:pt x="132" y="576"/>
                  </a:lnTo>
                  <a:lnTo>
                    <a:pt x="104" y="565"/>
                  </a:lnTo>
                  <a:lnTo>
                    <a:pt x="79" y="522"/>
                  </a:lnTo>
                  <a:lnTo>
                    <a:pt x="107" y="503"/>
                  </a:lnTo>
                  <a:lnTo>
                    <a:pt x="98" y="444"/>
                  </a:lnTo>
                  <a:lnTo>
                    <a:pt x="65" y="404"/>
                  </a:lnTo>
                  <a:lnTo>
                    <a:pt x="20" y="415"/>
                  </a:lnTo>
                  <a:lnTo>
                    <a:pt x="0" y="375"/>
                  </a:lnTo>
                  <a:lnTo>
                    <a:pt x="20" y="331"/>
                  </a:lnTo>
                  <a:lnTo>
                    <a:pt x="38" y="331"/>
                  </a:lnTo>
                  <a:lnTo>
                    <a:pt x="72" y="303"/>
                  </a:lnTo>
                  <a:lnTo>
                    <a:pt x="57" y="281"/>
                  </a:lnTo>
                  <a:lnTo>
                    <a:pt x="76" y="254"/>
                  </a:lnTo>
                  <a:lnTo>
                    <a:pt x="77" y="222"/>
                  </a:lnTo>
                  <a:lnTo>
                    <a:pt x="126" y="212"/>
                  </a:lnTo>
                  <a:lnTo>
                    <a:pt x="160" y="1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17"/>
            <p:cNvSpPr/>
            <p:nvPr/>
          </p:nvSpPr>
          <p:spPr>
            <a:xfrm>
              <a:off x="2919656" y="3878914"/>
              <a:ext cx="236403" cy="437735"/>
            </a:xfrm>
            <a:custGeom>
              <a:rect b="b" l="l" r="r" t="t"/>
              <a:pathLst>
                <a:path extrusionOk="0" h="2700" w="1458">
                  <a:moveTo>
                    <a:pt x="411" y="0"/>
                  </a:moveTo>
                  <a:lnTo>
                    <a:pt x="431" y="40"/>
                  </a:lnTo>
                  <a:lnTo>
                    <a:pt x="476" y="29"/>
                  </a:lnTo>
                  <a:lnTo>
                    <a:pt x="509" y="69"/>
                  </a:lnTo>
                  <a:lnTo>
                    <a:pt x="518" y="128"/>
                  </a:lnTo>
                  <a:lnTo>
                    <a:pt x="490" y="147"/>
                  </a:lnTo>
                  <a:lnTo>
                    <a:pt x="515" y="190"/>
                  </a:lnTo>
                  <a:lnTo>
                    <a:pt x="543" y="201"/>
                  </a:lnTo>
                  <a:lnTo>
                    <a:pt x="573" y="176"/>
                  </a:lnTo>
                  <a:lnTo>
                    <a:pt x="635" y="177"/>
                  </a:lnTo>
                  <a:lnTo>
                    <a:pt x="636" y="207"/>
                  </a:lnTo>
                  <a:lnTo>
                    <a:pt x="617" y="246"/>
                  </a:lnTo>
                  <a:lnTo>
                    <a:pt x="636" y="280"/>
                  </a:lnTo>
                  <a:lnTo>
                    <a:pt x="635" y="307"/>
                  </a:lnTo>
                  <a:lnTo>
                    <a:pt x="616" y="332"/>
                  </a:lnTo>
                  <a:lnTo>
                    <a:pt x="630" y="374"/>
                  </a:lnTo>
                  <a:lnTo>
                    <a:pt x="630" y="434"/>
                  </a:lnTo>
                  <a:lnTo>
                    <a:pt x="633" y="524"/>
                  </a:lnTo>
                  <a:lnTo>
                    <a:pt x="681" y="499"/>
                  </a:lnTo>
                  <a:lnTo>
                    <a:pt x="722" y="489"/>
                  </a:lnTo>
                  <a:lnTo>
                    <a:pt x="727" y="455"/>
                  </a:lnTo>
                  <a:lnTo>
                    <a:pt x="781" y="430"/>
                  </a:lnTo>
                  <a:lnTo>
                    <a:pt x="838" y="460"/>
                  </a:lnTo>
                  <a:lnTo>
                    <a:pt x="873" y="457"/>
                  </a:lnTo>
                  <a:lnTo>
                    <a:pt x="902" y="494"/>
                  </a:lnTo>
                  <a:lnTo>
                    <a:pt x="973" y="487"/>
                  </a:lnTo>
                  <a:lnTo>
                    <a:pt x="1010" y="409"/>
                  </a:lnTo>
                  <a:lnTo>
                    <a:pt x="1068" y="398"/>
                  </a:lnTo>
                  <a:lnTo>
                    <a:pt x="1144" y="418"/>
                  </a:lnTo>
                  <a:lnTo>
                    <a:pt x="1169" y="467"/>
                  </a:lnTo>
                  <a:lnTo>
                    <a:pt x="1243" y="520"/>
                  </a:lnTo>
                  <a:lnTo>
                    <a:pt x="1285" y="551"/>
                  </a:lnTo>
                  <a:lnTo>
                    <a:pt x="1302" y="588"/>
                  </a:lnTo>
                  <a:lnTo>
                    <a:pt x="1296" y="618"/>
                  </a:lnTo>
                  <a:lnTo>
                    <a:pt x="1284" y="639"/>
                  </a:lnTo>
                  <a:lnTo>
                    <a:pt x="1302" y="680"/>
                  </a:lnTo>
                  <a:lnTo>
                    <a:pt x="1299" y="727"/>
                  </a:lnTo>
                  <a:lnTo>
                    <a:pt x="1291" y="754"/>
                  </a:lnTo>
                  <a:lnTo>
                    <a:pt x="1322" y="775"/>
                  </a:lnTo>
                  <a:lnTo>
                    <a:pt x="1358" y="815"/>
                  </a:lnTo>
                  <a:lnTo>
                    <a:pt x="1390" y="818"/>
                  </a:lnTo>
                  <a:lnTo>
                    <a:pt x="1419" y="830"/>
                  </a:lnTo>
                  <a:lnTo>
                    <a:pt x="1408" y="848"/>
                  </a:lnTo>
                  <a:lnTo>
                    <a:pt x="1451" y="877"/>
                  </a:lnTo>
                  <a:lnTo>
                    <a:pt x="1458" y="900"/>
                  </a:lnTo>
                  <a:lnTo>
                    <a:pt x="1447" y="938"/>
                  </a:lnTo>
                  <a:lnTo>
                    <a:pt x="1450" y="960"/>
                  </a:lnTo>
                  <a:lnTo>
                    <a:pt x="1438" y="992"/>
                  </a:lnTo>
                  <a:lnTo>
                    <a:pt x="1450" y="1020"/>
                  </a:lnTo>
                  <a:lnTo>
                    <a:pt x="1447" y="1082"/>
                  </a:lnTo>
                  <a:lnTo>
                    <a:pt x="1426" y="1106"/>
                  </a:lnTo>
                  <a:lnTo>
                    <a:pt x="1384" y="1126"/>
                  </a:lnTo>
                  <a:lnTo>
                    <a:pt x="1355" y="1102"/>
                  </a:lnTo>
                  <a:lnTo>
                    <a:pt x="1307" y="1108"/>
                  </a:lnTo>
                  <a:lnTo>
                    <a:pt x="1270" y="1098"/>
                  </a:lnTo>
                  <a:lnTo>
                    <a:pt x="1233" y="1098"/>
                  </a:lnTo>
                  <a:lnTo>
                    <a:pt x="1185" y="1116"/>
                  </a:lnTo>
                  <a:lnTo>
                    <a:pt x="1170" y="1101"/>
                  </a:lnTo>
                  <a:lnTo>
                    <a:pt x="1121" y="1100"/>
                  </a:lnTo>
                  <a:lnTo>
                    <a:pt x="1040" y="1126"/>
                  </a:lnTo>
                  <a:lnTo>
                    <a:pt x="1007" y="1126"/>
                  </a:lnTo>
                  <a:lnTo>
                    <a:pt x="971" y="1176"/>
                  </a:lnTo>
                  <a:lnTo>
                    <a:pt x="960" y="1227"/>
                  </a:lnTo>
                  <a:lnTo>
                    <a:pt x="932" y="1265"/>
                  </a:lnTo>
                  <a:lnTo>
                    <a:pt x="928" y="1331"/>
                  </a:lnTo>
                  <a:lnTo>
                    <a:pt x="944" y="1399"/>
                  </a:lnTo>
                  <a:lnTo>
                    <a:pt x="973" y="1416"/>
                  </a:lnTo>
                  <a:lnTo>
                    <a:pt x="989" y="1449"/>
                  </a:lnTo>
                  <a:lnTo>
                    <a:pt x="986" y="1511"/>
                  </a:lnTo>
                  <a:lnTo>
                    <a:pt x="981" y="1538"/>
                  </a:lnTo>
                  <a:lnTo>
                    <a:pt x="965" y="1536"/>
                  </a:lnTo>
                  <a:lnTo>
                    <a:pt x="963" y="1560"/>
                  </a:lnTo>
                  <a:lnTo>
                    <a:pt x="957" y="1563"/>
                  </a:lnTo>
                  <a:lnTo>
                    <a:pt x="952" y="1555"/>
                  </a:lnTo>
                  <a:lnTo>
                    <a:pt x="917" y="1525"/>
                  </a:lnTo>
                  <a:lnTo>
                    <a:pt x="902" y="1524"/>
                  </a:lnTo>
                  <a:lnTo>
                    <a:pt x="903" y="1508"/>
                  </a:lnTo>
                  <a:lnTo>
                    <a:pt x="882" y="1498"/>
                  </a:lnTo>
                  <a:lnTo>
                    <a:pt x="837" y="1454"/>
                  </a:lnTo>
                  <a:lnTo>
                    <a:pt x="813" y="1445"/>
                  </a:lnTo>
                  <a:lnTo>
                    <a:pt x="794" y="1461"/>
                  </a:lnTo>
                  <a:lnTo>
                    <a:pt x="797" y="1468"/>
                  </a:lnTo>
                  <a:lnTo>
                    <a:pt x="794" y="1475"/>
                  </a:lnTo>
                  <a:lnTo>
                    <a:pt x="779" y="1465"/>
                  </a:lnTo>
                  <a:lnTo>
                    <a:pt x="742" y="1456"/>
                  </a:lnTo>
                  <a:lnTo>
                    <a:pt x="708" y="1464"/>
                  </a:lnTo>
                  <a:lnTo>
                    <a:pt x="685" y="1456"/>
                  </a:lnTo>
                  <a:lnTo>
                    <a:pt x="658" y="1458"/>
                  </a:lnTo>
                  <a:lnTo>
                    <a:pt x="667" y="1431"/>
                  </a:lnTo>
                  <a:lnTo>
                    <a:pt x="678" y="1420"/>
                  </a:lnTo>
                  <a:lnTo>
                    <a:pt x="663" y="1392"/>
                  </a:lnTo>
                  <a:lnTo>
                    <a:pt x="665" y="1347"/>
                  </a:lnTo>
                  <a:lnTo>
                    <a:pt x="675" y="1337"/>
                  </a:lnTo>
                  <a:lnTo>
                    <a:pt x="666" y="1314"/>
                  </a:lnTo>
                  <a:lnTo>
                    <a:pt x="636" y="1309"/>
                  </a:lnTo>
                  <a:lnTo>
                    <a:pt x="630" y="1304"/>
                  </a:lnTo>
                  <a:lnTo>
                    <a:pt x="620" y="1307"/>
                  </a:lnTo>
                  <a:lnTo>
                    <a:pt x="608" y="1299"/>
                  </a:lnTo>
                  <a:lnTo>
                    <a:pt x="581" y="1310"/>
                  </a:lnTo>
                  <a:lnTo>
                    <a:pt x="560" y="1312"/>
                  </a:lnTo>
                  <a:lnTo>
                    <a:pt x="548" y="1302"/>
                  </a:lnTo>
                  <a:lnTo>
                    <a:pt x="537" y="1316"/>
                  </a:lnTo>
                  <a:lnTo>
                    <a:pt x="518" y="1316"/>
                  </a:lnTo>
                  <a:lnTo>
                    <a:pt x="508" y="1311"/>
                  </a:lnTo>
                  <a:lnTo>
                    <a:pt x="508" y="1318"/>
                  </a:lnTo>
                  <a:lnTo>
                    <a:pt x="500" y="1342"/>
                  </a:lnTo>
                  <a:lnTo>
                    <a:pt x="528" y="1356"/>
                  </a:lnTo>
                  <a:lnTo>
                    <a:pt x="534" y="1387"/>
                  </a:lnTo>
                  <a:lnTo>
                    <a:pt x="515" y="1417"/>
                  </a:lnTo>
                  <a:lnTo>
                    <a:pt x="516" y="1454"/>
                  </a:lnTo>
                  <a:lnTo>
                    <a:pt x="510" y="1475"/>
                  </a:lnTo>
                  <a:lnTo>
                    <a:pt x="523" y="1486"/>
                  </a:lnTo>
                  <a:lnTo>
                    <a:pt x="518" y="1533"/>
                  </a:lnTo>
                  <a:lnTo>
                    <a:pt x="493" y="1564"/>
                  </a:lnTo>
                  <a:lnTo>
                    <a:pt x="488" y="1600"/>
                  </a:lnTo>
                  <a:lnTo>
                    <a:pt x="464" y="1636"/>
                  </a:lnTo>
                  <a:lnTo>
                    <a:pt x="454" y="1765"/>
                  </a:lnTo>
                  <a:lnTo>
                    <a:pt x="414" y="1818"/>
                  </a:lnTo>
                  <a:lnTo>
                    <a:pt x="414" y="1854"/>
                  </a:lnTo>
                  <a:lnTo>
                    <a:pt x="398" y="1888"/>
                  </a:lnTo>
                  <a:lnTo>
                    <a:pt x="415" y="1892"/>
                  </a:lnTo>
                  <a:lnTo>
                    <a:pt x="421" y="1900"/>
                  </a:lnTo>
                  <a:lnTo>
                    <a:pt x="404" y="1921"/>
                  </a:lnTo>
                  <a:lnTo>
                    <a:pt x="407" y="1936"/>
                  </a:lnTo>
                  <a:lnTo>
                    <a:pt x="415" y="1971"/>
                  </a:lnTo>
                  <a:lnTo>
                    <a:pt x="415" y="1993"/>
                  </a:lnTo>
                  <a:lnTo>
                    <a:pt x="448" y="2043"/>
                  </a:lnTo>
                  <a:lnTo>
                    <a:pt x="432" y="2076"/>
                  </a:lnTo>
                  <a:lnTo>
                    <a:pt x="442" y="2089"/>
                  </a:lnTo>
                  <a:lnTo>
                    <a:pt x="461" y="2084"/>
                  </a:lnTo>
                  <a:lnTo>
                    <a:pt x="466" y="2070"/>
                  </a:lnTo>
                  <a:lnTo>
                    <a:pt x="482" y="2051"/>
                  </a:lnTo>
                  <a:lnTo>
                    <a:pt x="490" y="2056"/>
                  </a:lnTo>
                  <a:lnTo>
                    <a:pt x="516" y="2061"/>
                  </a:lnTo>
                  <a:lnTo>
                    <a:pt x="532" y="2076"/>
                  </a:lnTo>
                  <a:lnTo>
                    <a:pt x="536" y="2112"/>
                  </a:lnTo>
                  <a:lnTo>
                    <a:pt x="551" y="2132"/>
                  </a:lnTo>
                  <a:lnTo>
                    <a:pt x="547" y="2169"/>
                  </a:lnTo>
                  <a:lnTo>
                    <a:pt x="565" y="2175"/>
                  </a:lnTo>
                  <a:lnTo>
                    <a:pt x="583" y="2213"/>
                  </a:lnTo>
                  <a:lnTo>
                    <a:pt x="601" y="2212"/>
                  </a:lnTo>
                  <a:lnTo>
                    <a:pt x="601" y="2194"/>
                  </a:lnTo>
                  <a:lnTo>
                    <a:pt x="603" y="2180"/>
                  </a:lnTo>
                  <a:lnTo>
                    <a:pt x="612" y="2206"/>
                  </a:lnTo>
                  <a:lnTo>
                    <a:pt x="631" y="2235"/>
                  </a:lnTo>
                  <a:lnTo>
                    <a:pt x="632" y="2263"/>
                  </a:lnTo>
                  <a:lnTo>
                    <a:pt x="648" y="2272"/>
                  </a:lnTo>
                  <a:lnTo>
                    <a:pt x="662" y="2343"/>
                  </a:lnTo>
                  <a:lnTo>
                    <a:pt x="655" y="2352"/>
                  </a:lnTo>
                  <a:lnTo>
                    <a:pt x="650" y="2365"/>
                  </a:lnTo>
                  <a:lnTo>
                    <a:pt x="641" y="2353"/>
                  </a:lnTo>
                  <a:lnTo>
                    <a:pt x="614" y="2371"/>
                  </a:lnTo>
                  <a:lnTo>
                    <a:pt x="610" y="2395"/>
                  </a:lnTo>
                  <a:lnTo>
                    <a:pt x="659" y="2414"/>
                  </a:lnTo>
                  <a:lnTo>
                    <a:pt x="665" y="2389"/>
                  </a:lnTo>
                  <a:lnTo>
                    <a:pt x="675" y="2396"/>
                  </a:lnTo>
                  <a:lnTo>
                    <a:pt x="678" y="2426"/>
                  </a:lnTo>
                  <a:lnTo>
                    <a:pt x="701" y="2446"/>
                  </a:lnTo>
                  <a:lnTo>
                    <a:pt x="749" y="2493"/>
                  </a:lnTo>
                  <a:lnTo>
                    <a:pt x="770" y="2510"/>
                  </a:lnTo>
                  <a:lnTo>
                    <a:pt x="784" y="2499"/>
                  </a:lnTo>
                  <a:lnTo>
                    <a:pt x="819" y="2503"/>
                  </a:lnTo>
                  <a:lnTo>
                    <a:pt x="851" y="2516"/>
                  </a:lnTo>
                  <a:lnTo>
                    <a:pt x="873" y="2565"/>
                  </a:lnTo>
                  <a:lnTo>
                    <a:pt x="891" y="2589"/>
                  </a:lnTo>
                  <a:lnTo>
                    <a:pt x="923" y="2609"/>
                  </a:lnTo>
                  <a:lnTo>
                    <a:pt x="927" y="2626"/>
                  </a:lnTo>
                  <a:lnTo>
                    <a:pt x="919" y="2634"/>
                  </a:lnTo>
                  <a:lnTo>
                    <a:pt x="919" y="2665"/>
                  </a:lnTo>
                  <a:lnTo>
                    <a:pt x="895" y="2682"/>
                  </a:lnTo>
                  <a:lnTo>
                    <a:pt x="872" y="2663"/>
                  </a:lnTo>
                  <a:lnTo>
                    <a:pt x="841" y="2666"/>
                  </a:lnTo>
                  <a:lnTo>
                    <a:pt x="803" y="2700"/>
                  </a:lnTo>
                  <a:lnTo>
                    <a:pt x="758" y="2688"/>
                  </a:lnTo>
                  <a:lnTo>
                    <a:pt x="759" y="2664"/>
                  </a:lnTo>
                  <a:lnTo>
                    <a:pt x="778" y="2639"/>
                  </a:lnTo>
                  <a:lnTo>
                    <a:pt x="783" y="2590"/>
                  </a:lnTo>
                  <a:lnTo>
                    <a:pt x="761" y="2567"/>
                  </a:lnTo>
                  <a:lnTo>
                    <a:pt x="725" y="2567"/>
                  </a:lnTo>
                  <a:lnTo>
                    <a:pt x="716" y="2548"/>
                  </a:lnTo>
                  <a:lnTo>
                    <a:pt x="669" y="2534"/>
                  </a:lnTo>
                  <a:lnTo>
                    <a:pt x="637" y="2505"/>
                  </a:lnTo>
                  <a:lnTo>
                    <a:pt x="616" y="2534"/>
                  </a:lnTo>
                  <a:lnTo>
                    <a:pt x="604" y="2573"/>
                  </a:lnTo>
                  <a:lnTo>
                    <a:pt x="590" y="2551"/>
                  </a:lnTo>
                  <a:lnTo>
                    <a:pt x="516" y="2497"/>
                  </a:lnTo>
                  <a:lnTo>
                    <a:pt x="514" y="2484"/>
                  </a:lnTo>
                  <a:lnTo>
                    <a:pt x="528" y="2466"/>
                  </a:lnTo>
                  <a:lnTo>
                    <a:pt x="529" y="2449"/>
                  </a:lnTo>
                  <a:lnTo>
                    <a:pt x="511" y="2446"/>
                  </a:lnTo>
                  <a:lnTo>
                    <a:pt x="500" y="2417"/>
                  </a:lnTo>
                  <a:lnTo>
                    <a:pt x="466" y="2412"/>
                  </a:lnTo>
                  <a:lnTo>
                    <a:pt x="466" y="2389"/>
                  </a:lnTo>
                  <a:lnTo>
                    <a:pt x="428" y="2337"/>
                  </a:lnTo>
                  <a:lnTo>
                    <a:pt x="403" y="2337"/>
                  </a:lnTo>
                  <a:lnTo>
                    <a:pt x="384" y="2275"/>
                  </a:lnTo>
                  <a:lnTo>
                    <a:pt x="352" y="2270"/>
                  </a:lnTo>
                  <a:lnTo>
                    <a:pt x="352" y="2244"/>
                  </a:lnTo>
                  <a:lnTo>
                    <a:pt x="333" y="2230"/>
                  </a:lnTo>
                  <a:lnTo>
                    <a:pt x="334" y="2212"/>
                  </a:lnTo>
                  <a:lnTo>
                    <a:pt x="301" y="2229"/>
                  </a:lnTo>
                  <a:lnTo>
                    <a:pt x="303" y="2261"/>
                  </a:lnTo>
                  <a:lnTo>
                    <a:pt x="281" y="2259"/>
                  </a:lnTo>
                  <a:lnTo>
                    <a:pt x="265" y="2235"/>
                  </a:lnTo>
                  <a:lnTo>
                    <a:pt x="256" y="2176"/>
                  </a:lnTo>
                  <a:lnTo>
                    <a:pt x="264" y="2161"/>
                  </a:lnTo>
                  <a:lnTo>
                    <a:pt x="259" y="2112"/>
                  </a:lnTo>
                  <a:lnTo>
                    <a:pt x="281" y="2101"/>
                  </a:lnTo>
                  <a:lnTo>
                    <a:pt x="280" y="2036"/>
                  </a:lnTo>
                  <a:lnTo>
                    <a:pt x="298" y="2040"/>
                  </a:lnTo>
                  <a:lnTo>
                    <a:pt x="311" y="2014"/>
                  </a:lnTo>
                  <a:lnTo>
                    <a:pt x="291" y="2010"/>
                  </a:lnTo>
                  <a:lnTo>
                    <a:pt x="316" y="1975"/>
                  </a:lnTo>
                  <a:lnTo>
                    <a:pt x="309" y="1961"/>
                  </a:lnTo>
                  <a:lnTo>
                    <a:pt x="330" y="1928"/>
                  </a:lnTo>
                  <a:lnTo>
                    <a:pt x="311" y="1926"/>
                  </a:lnTo>
                  <a:lnTo>
                    <a:pt x="318" y="1869"/>
                  </a:lnTo>
                  <a:lnTo>
                    <a:pt x="327" y="1843"/>
                  </a:lnTo>
                  <a:lnTo>
                    <a:pt x="342" y="1817"/>
                  </a:lnTo>
                  <a:lnTo>
                    <a:pt x="348" y="1774"/>
                  </a:lnTo>
                  <a:lnTo>
                    <a:pt x="385" y="1746"/>
                  </a:lnTo>
                  <a:lnTo>
                    <a:pt x="426" y="1638"/>
                  </a:lnTo>
                  <a:lnTo>
                    <a:pt x="445" y="1625"/>
                  </a:lnTo>
                  <a:lnTo>
                    <a:pt x="447" y="1569"/>
                  </a:lnTo>
                  <a:lnTo>
                    <a:pt x="426" y="1530"/>
                  </a:lnTo>
                  <a:lnTo>
                    <a:pt x="428" y="1481"/>
                  </a:lnTo>
                  <a:lnTo>
                    <a:pt x="413" y="1450"/>
                  </a:lnTo>
                  <a:lnTo>
                    <a:pt x="406" y="1399"/>
                  </a:lnTo>
                  <a:lnTo>
                    <a:pt x="386" y="1379"/>
                  </a:lnTo>
                  <a:lnTo>
                    <a:pt x="390" y="1342"/>
                  </a:lnTo>
                  <a:lnTo>
                    <a:pt x="382" y="1308"/>
                  </a:lnTo>
                  <a:lnTo>
                    <a:pt x="395" y="1280"/>
                  </a:lnTo>
                  <a:lnTo>
                    <a:pt x="372" y="1207"/>
                  </a:lnTo>
                  <a:lnTo>
                    <a:pt x="326" y="1162"/>
                  </a:lnTo>
                  <a:lnTo>
                    <a:pt x="274" y="1121"/>
                  </a:lnTo>
                  <a:lnTo>
                    <a:pt x="229" y="1065"/>
                  </a:lnTo>
                  <a:lnTo>
                    <a:pt x="228" y="1034"/>
                  </a:lnTo>
                  <a:lnTo>
                    <a:pt x="204" y="975"/>
                  </a:lnTo>
                  <a:lnTo>
                    <a:pt x="240" y="954"/>
                  </a:lnTo>
                  <a:lnTo>
                    <a:pt x="244" y="929"/>
                  </a:lnTo>
                  <a:lnTo>
                    <a:pt x="224" y="841"/>
                  </a:lnTo>
                  <a:lnTo>
                    <a:pt x="238" y="816"/>
                  </a:lnTo>
                  <a:lnTo>
                    <a:pt x="270" y="799"/>
                  </a:lnTo>
                  <a:lnTo>
                    <a:pt x="266" y="764"/>
                  </a:lnTo>
                  <a:lnTo>
                    <a:pt x="230" y="748"/>
                  </a:lnTo>
                  <a:lnTo>
                    <a:pt x="224" y="710"/>
                  </a:lnTo>
                  <a:lnTo>
                    <a:pt x="205" y="665"/>
                  </a:lnTo>
                  <a:lnTo>
                    <a:pt x="178" y="656"/>
                  </a:lnTo>
                  <a:lnTo>
                    <a:pt x="137" y="567"/>
                  </a:lnTo>
                  <a:lnTo>
                    <a:pt x="93" y="536"/>
                  </a:lnTo>
                  <a:lnTo>
                    <a:pt x="82" y="510"/>
                  </a:lnTo>
                  <a:lnTo>
                    <a:pt x="58" y="487"/>
                  </a:lnTo>
                  <a:lnTo>
                    <a:pt x="30" y="437"/>
                  </a:lnTo>
                  <a:lnTo>
                    <a:pt x="3" y="430"/>
                  </a:lnTo>
                  <a:lnTo>
                    <a:pt x="0" y="403"/>
                  </a:lnTo>
                  <a:lnTo>
                    <a:pt x="44" y="385"/>
                  </a:lnTo>
                  <a:lnTo>
                    <a:pt x="76" y="361"/>
                  </a:lnTo>
                  <a:lnTo>
                    <a:pt x="64" y="332"/>
                  </a:lnTo>
                  <a:lnTo>
                    <a:pt x="64" y="282"/>
                  </a:lnTo>
                  <a:lnTo>
                    <a:pt x="89" y="258"/>
                  </a:lnTo>
                  <a:lnTo>
                    <a:pt x="80" y="200"/>
                  </a:lnTo>
                  <a:lnTo>
                    <a:pt x="107" y="163"/>
                  </a:lnTo>
                  <a:lnTo>
                    <a:pt x="172" y="188"/>
                  </a:lnTo>
                  <a:lnTo>
                    <a:pt x="211" y="157"/>
                  </a:lnTo>
                  <a:lnTo>
                    <a:pt x="249" y="157"/>
                  </a:lnTo>
                  <a:lnTo>
                    <a:pt x="260" y="139"/>
                  </a:lnTo>
                  <a:lnTo>
                    <a:pt x="261" y="96"/>
                  </a:lnTo>
                  <a:lnTo>
                    <a:pt x="283" y="76"/>
                  </a:lnTo>
                  <a:lnTo>
                    <a:pt x="326" y="83"/>
                  </a:lnTo>
                  <a:lnTo>
                    <a:pt x="338" y="64"/>
                  </a:lnTo>
                  <a:lnTo>
                    <a:pt x="321" y="38"/>
                  </a:lnTo>
                  <a:lnTo>
                    <a:pt x="321" y="20"/>
                  </a:lnTo>
                  <a:lnTo>
                    <a:pt x="359" y="6"/>
                  </a:lnTo>
                  <a:lnTo>
                    <a:pt x="409" y="3"/>
                  </a:lnTo>
                  <a:lnTo>
                    <a:pt x="411" y="0"/>
                  </a:lnTo>
                  <a:lnTo>
                    <a:pt x="411" y="0"/>
                  </a:lnTo>
                  <a:close/>
                  <a:moveTo>
                    <a:pt x="505" y="2524"/>
                  </a:moveTo>
                  <a:lnTo>
                    <a:pt x="518" y="2552"/>
                  </a:lnTo>
                  <a:lnTo>
                    <a:pt x="530" y="2547"/>
                  </a:lnTo>
                  <a:lnTo>
                    <a:pt x="525" y="2526"/>
                  </a:lnTo>
                  <a:lnTo>
                    <a:pt x="513" y="2520"/>
                  </a:lnTo>
                  <a:lnTo>
                    <a:pt x="505" y="2524"/>
                  </a:lnTo>
                  <a:lnTo>
                    <a:pt x="505" y="2524"/>
                  </a:lnTo>
                  <a:close/>
                  <a:moveTo>
                    <a:pt x="397" y="2356"/>
                  </a:moveTo>
                  <a:lnTo>
                    <a:pt x="403" y="2391"/>
                  </a:lnTo>
                  <a:lnTo>
                    <a:pt x="408" y="2373"/>
                  </a:lnTo>
                  <a:lnTo>
                    <a:pt x="406" y="2358"/>
                  </a:lnTo>
                  <a:lnTo>
                    <a:pt x="397" y="2356"/>
                  </a:lnTo>
                  <a:lnTo>
                    <a:pt x="397" y="2356"/>
                  </a:lnTo>
                  <a:close/>
                  <a:moveTo>
                    <a:pt x="276" y="2270"/>
                  </a:moveTo>
                  <a:lnTo>
                    <a:pt x="268" y="2293"/>
                  </a:lnTo>
                  <a:lnTo>
                    <a:pt x="276" y="2306"/>
                  </a:lnTo>
                  <a:lnTo>
                    <a:pt x="274" y="2342"/>
                  </a:lnTo>
                  <a:lnTo>
                    <a:pt x="296" y="2312"/>
                  </a:lnTo>
                  <a:lnTo>
                    <a:pt x="296" y="2271"/>
                  </a:lnTo>
                  <a:lnTo>
                    <a:pt x="296" y="2271"/>
                  </a:lnTo>
                  <a:lnTo>
                    <a:pt x="287" y="2270"/>
                  </a:lnTo>
                  <a:lnTo>
                    <a:pt x="276" y="2270"/>
                  </a:lnTo>
                  <a:lnTo>
                    <a:pt x="276" y="2270"/>
                  </a:lnTo>
                  <a:close/>
                  <a:moveTo>
                    <a:pt x="898" y="1534"/>
                  </a:moveTo>
                  <a:lnTo>
                    <a:pt x="900" y="1564"/>
                  </a:lnTo>
                  <a:lnTo>
                    <a:pt x="925" y="1583"/>
                  </a:lnTo>
                  <a:lnTo>
                    <a:pt x="943" y="1580"/>
                  </a:lnTo>
                  <a:lnTo>
                    <a:pt x="898" y="1534"/>
                  </a:lnTo>
                  <a:lnTo>
                    <a:pt x="898" y="1534"/>
                  </a:lnTo>
                  <a:close/>
                  <a:moveTo>
                    <a:pt x="561" y="1956"/>
                  </a:moveTo>
                  <a:lnTo>
                    <a:pt x="530" y="1968"/>
                  </a:lnTo>
                  <a:lnTo>
                    <a:pt x="553" y="1975"/>
                  </a:lnTo>
                  <a:lnTo>
                    <a:pt x="561" y="1956"/>
                  </a:lnTo>
                  <a:lnTo>
                    <a:pt x="561" y="1956"/>
                  </a:lnTo>
                  <a:close/>
                  <a:moveTo>
                    <a:pt x="570" y="1992"/>
                  </a:moveTo>
                  <a:lnTo>
                    <a:pt x="545" y="2009"/>
                  </a:lnTo>
                  <a:lnTo>
                    <a:pt x="547" y="2032"/>
                  </a:lnTo>
                  <a:lnTo>
                    <a:pt x="572" y="2052"/>
                  </a:lnTo>
                  <a:lnTo>
                    <a:pt x="580" y="2017"/>
                  </a:lnTo>
                  <a:lnTo>
                    <a:pt x="570" y="199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17"/>
            <p:cNvSpPr/>
            <p:nvPr/>
          </p:nvSpPr>
          <p:spPr>
            <a:xfrm>
              <a:off x="2767681" y="3638615"/>
              <a:ext cx="246795" cy="557235"/>
            </a:xfrm>
            <a:custGeom>
              <a:rect b="b" l="l" r="r" t="t"/>
              <a:pathLst>
                <a:path extrusionOk="0" h="3425" w="1524">
                  <a:moveTo>
                    <a:pt x="685" y="15"/>
                  </a:moveTo>
                  <a:lnTo>
                    <a:pt x="714" y="0"/>
                  </a:lnTo>
                  <a:lnTo>
                    <a:pt x="753" y="18"/>
                  </a:lnTo>
                  <a:lnTo>
                    <a:pt x="779" y="3"/>
                  </a:lnTo>
                  <a:lnTo>
                    <a:pt x="819" y="4"/>
                  </a:lnTo>
                  <a:lnTo>
                    <a:pt x="841" y="49"/>
                  </a:lnTo>
                  <a:lnTo>
                    <a:pt x="875" y="74"/>
                  </a:lnTo>
                  <a:lnTo>
                    <a:pt x="884" y="128"/>
                  </a:lnTo>
                  <a:lnTo>
                    <a:pt x="914" y="127"/>
                  </a:lnTo>
                  <a:lnTo>
                    <a:pt x="944" y="160"/>
                  </a:lnTo>
                  <a:lnTo>
                    <a:pt x="944" y="213"/>
                  </a:lnTo>
                  <a:lnTo>
                    <a:pt x="973" y="270"/>
                  </a:lnTo>
                  <a:lnTo>
                    <a:pt x="976" y="323"/>
                  </a:lnTo>
                  <a:lnTo>
                    <a:pt x="967" y="395"/>
                  </a:lnTo>
                  <a:lnTo>
                    <a:pt x="967" y="430"/>
                  </a:lnTo>
                  <a:lnTo>
                    <a:pt x="960" y="450"/>
                  </a:lnTo>
                  <a:lnTo>
                    <a:pt x="927" y="466"/>
                  </a:lnTo>
                  <a:lnTo>
                    <a:pt x="924" y="498"/>
                  </a:lnTo>
                  <a:lnTo>
                    <a:pt x="907" y="503"/>
                  </a:lnTo>
                  <a:lnTo>
                    <a:pt x="899" y="526"/>
                  </a:lnTo>
                  <a:lnTo>
                    <a:pt x="914" y="559"/>
                  </a:lnTo>
                  <a:lnTo>
                    <a:pt x="900" y="579"/>
                  </a:lnTo>
                  <a:lnTo>
                    <a:pt x="879" y="571"/>
                  </a:lnTo>
                  <a:lnTo>
                    <a:pt x="855" y="595"/>
                  </a:lnTo>
                  <a:lnTo>
                    <a:pt x="841" y="625"/>
                  </a:lnTo>
                  <a:lnTo>
                    <a:pt x="856" y="647"/>
                  </a:lnTo>
                  <a:lnTo>
                    <a:pt x="840" y="672"/>
                  </a:lnTo>
                  <a:lnTo>
                    <a:pt x="840" y="701"/>
                  </a:lnTo>
                  <a:lnTo>
                    <a:pt x="869" y="714"/>
                  </a:lnTo>
                  <a:lnTo>
                    <a:pt x="882" y="735"/>
                  </a:lnTo>
                  <a:lnTo>
                    <a:pt x="905" y="758"/>
                  </a:lnTo>
                  <a:lnTo>
                    <a:pt x="900" y="799"/>
                  </a:lnTo>
                  <a:lnTo>
                    <a:pt x="917" y="838"/>
                  </a:lnTo>
                  <a:lnTo>
                    <a:pt x="957" y="808"/>
                  </a:lnTo>
                  <a:lnTo>
                    <a:pt x="1035" y="793"/>
                  </a:lnTo>
                  <a:lnTo>
                    <a:pt x="1042" y="819"/>
                  </a:lnTo>
                  <a:lnTo>
                    <a:pt x="1031" y="840"/>
                  </a:lnTo>
                  <a:lnTo>
                    <a:pt x="1052" y="857"/>
                  </a:lnTo>
                  <a:lnTo>
                    <a:pt x="1097" y="846"/>
                  </a:lnTo>
                  <a:lnTo>
                    <a:pt x="1105" y="876"/>
                  </a:lnTo>
                  <a:lnTo>
                    <a:pt x="1093" y="906"/>
                  </a:lnTo>
                  <a:lnTo>
                    <a:pt x="1114" y="932"/>
                  </a:lnTo>
                  <a:lnTo>
                    <a:pt x="1158" y="943"/>
                  </a:lnTo>
                  <a:lnTo>
                    <a:pt x="1149" y="959"/>
                  </a:lnTo>
                  <a:lnTo>
                    <a:pt x="1163" y="981"/>
                  </a:lnTo>
                  <a:lnTo>
                    <a:pt x="1169" y="967"/>
                  </a:lnTo>
                  <a:lnTo>
                    <a:pt x="1217" y="961"/>
                  </a:lnTo>
                  <a:lnTo>
                    <a:pt x="1252" y="984"/>
                  </a:lnTo>
                  <a:lnTo>
                    <a:pt x="1252" y="1010"/>
                  </a:lnTo>
                  <a:lnTo>
                    <a:pt x="1237" y="1039"/>
                  </a:lnTo>
                  <a:lnTo>
                    <a:pt x="1238" y="1064"/>
                  </a:lnTo>
                  <a:lnTo>
                    <a:pt x="1198" y="1120"/>
                  </a:lnTo>
                  <a:lnTo>
                    <a:pt x="1166" y="1151"/>
                  </a:lnTo>
                  <a:lnTo>
                    <a:pt x="1173" y="1175"/>
                  </a:lnTo>
                  <a:lnTo>
                    <a:pt x="1198" y="1163"/>
                  </a:lnTo>
                  <a:lnTo>
                    <a:pt x="1253" y="1169"/>
                  </a:lnTo>
                  <a:lnTo>
                    <a:pt x="1262" y="1178"/>
                  </a:lnTo>
                  <a:lnTo>
                    <a:pt x="1288" y="1155"/>
                  </a:lnTo>
                  <a:lnTo>
                    <a:pt x="1311" y="1185"/>
                  </a:lnTo>
                  <a:lnTo>
                    <a:pt x="1301" y="1232"/>
                  </a:lnTo>
                  <a:lnTo>
                    <a:pt x="1312" y="1263"/>
                  </a:lnTo>
                  <a:lnTo>
                    <a:pt x="1351" y="1283"/>
                  </a:lnTo>
                  <a:lnTo>
                    <a:pt x="1375" y="1261"/>
                  </a:lnTo>
                  <a:lnTo>
                    <a:pt x="1413" y="1261"/>
                  </a:lnTo>
                  <a:lnTo>
                    <a:pt x="1491" y="1228"/>
                  </a:lnTo>
                  <a:lnTo>
                    <a:pt x="1524" y="1239"/>
                  </a:lnTo>
                  <a:lnTo>
                    <a:pt x="1521" y="1271"/>
                  </a:lnTo>
                  <a:lnTo>
                    <a:pt x="1473" y="1313"/>
                  </a:lnTo>
                  <a:lnTo>
                    <a:pt x="1424" y="1323"/>
                  </a:lnTo>
                  <a:lnTo>
                    <a:pt x="1423" y="1355"/>
                  </a:lnTo>
                  <a:lnTo>
                    <a:pt x="1404" y="1382"/>
                  </a:lnTo>
                  <a:lnTo>
                    <a:pt x="1419" y="1404"/>
                  </a:lnTo>
                  <a:lnTo>
                    <a:pt x="1385" y="1432"/>
                  </a:lnTo>
                  <a:lnTo>
                    <a:pt x="1367" y="1432"/>
                  </a:lnTo>
                  <a:lnTo>
                    <a:pt x="1345" y="1479"/>
                  </a:lnTo>
                  <a:lnTo>
                    <a:pt x="1295" y="1482"/>
                  </a:lnTo>
                  <a:lnTo>
                    <a:pt x="1257" y="1496"/>
                  </a:lnTo>
                  <a:lnTo>
                    <a:pt x="1257" y="1514"/>
                  </a:lnTo>
                  <a:lnTo>
                    <a:pt x="1274" y="1540"/>
                  </a:lnTo>
                  <a:lnTo>
                    <a:pt x="1262" y="1559"/>
                  </a:lnTo>
                  <a:lnTo>
                    <a:pt x="1219" y="1552"/>
                  </a:lnTo>
                  <a:lnTo>
                    <a:pt x="1197" y="1572"/>
                  </a:lnTo>
                  <a:lnTo>
                    <a:pt x="1196" y="1615"/>
                  </a:lnTo>
                  <a:lnTo>
                    <a:pt x="1185" y="1633"/>
                  </a:lnTo>
                  <a:lnTo>
                    <a:pt x="1147" y="1633"/>
                  </a:lnTo>
                  <a:lnTo>
                    <a:pt x="1108" y="1664"/>
                  </a:lnTo>
                  <a:lnTo>
                    <a:pt x="1043" y="1639"/>
                  </a:lnTo>
                  <a:lnTo>
                    <a:pt x="1016" y="1676"/>
                  </a:lnTo>
                  <a:lnTo>
                    <a:pt x="1025" y="1734"/>
                  </a:lnTo>
                  <a:lnTo>
                    <a:pt x="1000" y="1758"/>
                  </a:lnTo>
                  <a:lnTo>
                    <a:pt x="1000" y="1808"/>
                  </a:lnTo>
                  <a:lnTo>
                    <a:pt x="1012" y="1837"/>
                  </a:lnTo>
                  <a:lnTo>
                    <a:pt x="980" y="1861"/>
                  </a:lnTo>
                  <a:lnTo>
                    <a:pt x="936" y="1879"/>
                  </a:lnTo>
                  <a:lnTo>
                    <a:pt x="939" y="1906"/>
                  </a:lnTo>
                  <a:lnTo>
                    <a:pt x="966" y="1913"/>
                  </a:lnTo>
                  <a:lnTo>
                    <a:pt x="994" y="1963"/>
                  </a:lnTo>
                  <a:lnTo>
                    <a:pt x="1018" y="1986"/>
                  </a:lnTo>
                  <a:lnTo>
                    <a:pt x="1029" y="2012"/>
                  </a:lnTo>
                  <a:lnTo>
                    <a:pt x="1073" y="2043"/>
                  </a:lnTo>
                  <a:lnTo>
                    <a:pt x="1114" y="2132"/>
                  </a:lnTo>
                  <a:lnTo>
                    <a:pt x="1141" y="2141"/>
                  </a:lnTo>
                  <a:lnTo>
                    <a:pt x="1160" y="2186"/>
                  </a:lnTo>
                  <a:lnTo>
                    <a:pt x="1166" y="2224"/>
                  </a:lnTo>
                  <a:lnTo>
                    <a:pt x="1202" y="2240"/>
                  </a:lnTo>
                  <a:lnTo>
                    <a:pt x="1206" y="2275"/>
                  </a:lnTo>
                  <a:lnTo>
                    <a:pt x="1174" y="2292"/>
                  </a:lnTo>
                  <a:lnTo>
                    <a:pt x="1160" y="2317"/>
                  </a:lnTo>
                  <a:lnTo>
                    <a:pt x="1180" y="2405"/>
                  </a:lnTo>
                  <a:lnTo>
                    <a:pt x="1176" y="2430"/>
                  </a:lnTo>
                  <a:lnTo>
                    <a:pt x="1140" y="2451"/>
                  </a:lnTo>
                  <a:lnTo>
                    <a:pt x="1164" y="2510"/>
                  </a:lnTo>
                  <a:lnTo>
                    <a:pt x="1165" y="2541"/>
                  </a:lnTo>
                  <a:lnTo>
                    <a:pt x="1210" y="2597"/>
                  </a:lnTo>
                  <a:lnTo>
                    <a:pt x="1262" y="2638"/>
                  </a:lnTo>
                  <a:lnTo>
                    <a:pt x="1308" y="2683"/>
                  </a:lnTo>
                  <a:lnTo>
                    <a:pt x="1331" y="2756"/>
                  </a:lnTo>
                  <a:lnTo>
                    <a:pt x="1318" y="2784"/>
                  </a:lnTo>
                  <a:lnTo>
                    <a:pt x="1326" y="2818"/>
                  </a:lnTo>
                  <a:lnTo>
                    <a:pt x="1322" y="2855"/>
                  </a:lnTo>
                  <a:lnTo>
                    <a:pt x="1342" y="2875"/>
                  </a:lnTo>
                  <a:lnTo>
                    <a:pt x="1349" y="2926"/>
                  </a:lnTo>
                  <a:lnTo>
                    <a:pt x="1364" y="2957"/>
                  </a:lnTo>
                  <a:lnTo>
                    <a:pt x="1362" y="3006"/>
                  </a:lnTo>
                  <a:lnTo>
                    <a:pt x="1383" y="3045"/>
                  </a:lnTo>
                  <a:lnTo>
                    <a:pt x="1381" y="3101"/>
                  </a:lnTo>
                  <a:lnTo>
                    <a:pt x="1362" y="3114"/>
                  </a:lnTo>
                  <a:lnTo>
                    <a:pt x="1321" y="3222"/>
                  </a:lnTo>
                  <a:lnTo>
                    <a:pt x="1284" y="3250"/>
                  </a:lnTo>
                  <a:lnTo>
                    <a:pt x="1278" y="3293"/>
                  </a:lnTo>
                  <a:lnTo>
                    <a:pt x="1263" y="3319"/>
                  </a:lnTo>
                  <a:lnTo>
                    <a:pt x="1254" y="3345"/>
                  </a:lnTo>
                  <a:lnTo>
                    <a:pt x="1255" y="3339"/>
                  </a:lnTo>
                  <a:lnTo>
                    <a:pt x="1239" y="3374"/>
                  </a:lnTo>
                  <a:lnTo>
                    <a:pt x="1235" y="3425"/>
                  </a:lnTo>
                  <a:lnTo>
                    <a:pt x="1218" y="3372"/>
                  </a:lnTo>
                  <a:lnTo>
                    <a:pt x="1217" y="3322"/>
                  </a:lnTo>
                  <a:lnTo>
                    <a:pt x="1205" y="3302"/>
                  </a:lnTo>
                  <a:lnTo>
                    <a:pt x="1204" y="3285"/>
                  </a:lnTo>
                  <a:lnTo>
                    <a:pt x="1217" y="3291"/>
                  </a:lnTo>
                  <a:lnTo>
                    <a:pt x="1230" y="3279"/>
                  </a:lnTo>
                  <a:lnTo>
                    <a:pt x="1251" y="3244"/>
                  </a:lnTo>
                  <a:lnTo>
                    <a:pt x="1251" y="3217"/>
                  </a:lnTo>
                  <a:lnTo>
                    <a:pt x="1240" y="3207"/>
                  </a:lnTo>
                  <a:lnTo>
                    <a:pt x="1246" y="3162"/>
                  </a:lnTo>
                  <a:lnTo>
                    <a:pt x="1257" y="3157"/>
                  </a:lnTo>
                  <a:lnTo>
                    <a:pt x="1265" y="3136"/>
                  </a:lnTo>
                  <a:lnTo>
                    <a:pt x="1250" y="3090"/>
                  </a:lnTo>
                  <a:lnTo>
                    <a:pt x="1273" y="3072"/>
                  </a:lnTo>
                  <a:lnTo>
                    <a:pt x="1248" y="3044"/>
                  </a:lnTo>
                  <a:lnTo>
                    <a:pt x="1231" y="3019"/>
                  </a:lnTo>
                  <a:lnTo>
                    <a:pt x="1230" y="2976"/>
                  </a:lnTo>
                  <a:lnTo>
                    <a:pt x="1241" y="2959"/>
                  </a:lnTo>
                  <a:lnTo>
                    <a:pt x="1231" y="2928"/>
                  </a:lnTo>
                  <a:lnTo>
                    <a:pt x="1215" y="2914"/>
                  </a:lnTo>
                  <a:lnTo>
                    <a:pt x="1202" y="2810"/>
                  </a:lnTo>
                  <a:lnTo>
                    <a:pt x="1180" y="2789"/>
                  </a:lnTo>
                  <a:lnTo>
                    <a:pt x="1172" y="2753"/>
                  </a:lnTo>
                  <a:lnTo>
                    <a:pt x="1147" y="2712"/>
                  </a:lnTo>
                  <a:lnTo>
                    <a:pt x="1141" y="2766"/>
                  </a:lnTo>
                  <a:lnTo>
                    <a:pt x="1130" y="2774"/>
                  </a:lnTo>
                  <a:lnTo>
                    <a:pt x="1131" y="2744"/>
                  </a:lnTo>
                  <a:lnTo>
                    <a:pt x="1116" y="2713"/>
                  </a:lnTo>
                  <a:lnTo>
                    <a:pt x="1119" y="2638"/>
                  </a:lnTo>
                  <a:lnTo>
                    <a:pt x="1094" y="2608"/>
                  </a:lnTo>
                  <a:lnTo>
                    <a:pt x="1091" y="2573"/>
                  </a:lnTo>
                  <a:lnTo>
                    <a:pt x="1105" y="2560"/>
                  </a:lnTo>
                  <a:lnTo>
                    <a:pt x="1062" y="2535"/>
                  </a:lnTo>
                  <a:lnTo>
                    <a:pt x="1061" y="2475"/>
                  </a:lnTo>
                  <a:lnTo>
                    <a:pt x="1049" y="2474"/>
                  </a:lnTo>
                  <a:lnTo>
                    <a:pt x="1035" y="2348"/>
                  </a:lnTo>
                  <a:lnTo>
                    <a:pt x="1013" y="2334"/>
                  </a:lnTo>
                  <a:lnTo>
                    <a:pt x="1007" y="2301"/>
                  </a:lnTo>
                  <a:lnTo>
                    <a:pt x="1020" y="2296"/>
                  </a:lnTo>
                  <a:lnTo>
                    <a:pt x="1020" y="2275"/>
                  </a:lnTo>
                  <a:lnTo>
                    <a:pt x="1000" y="2235"/>
                  </a:lnTo>
                  <a:lnTo>
                    <a:pt x="1008" y="2219"/>
                  </a:lnTo>
                  <a:lnTo>
                    <a:pt x="1010" y="2200"/>
                  </a:lnTo>
                  <a:lnTo>
                    <a:pt x="998" y="2221"/>
                  </a:lnTo>
                  <a:lnTo>
                    <a:pt x="975" y="2230"/>
                  </a:lnTo>
                  <a:lnTo>
                    <a:pt x="945" y="2230"/>
                  </a:lnTo>
                  <a:lnTo>
                    <a:pt x="936" y="2189"/>
                  </a:lnTo>
                  <a:lnTo>
                    <a:pt x="922" y="2170"/>
                  </a:lnTo>
                  <a:lnTo>
                    <a:pt x="888" y="2104"/>
                  </a:lnTo>
                  <a:lnTo>
                    <a:pt x="882" y="2086"/>
                  </a:lnTo>
                  <a:lnTo>
                    <a:pt x="865" y="2085"/>
                  </a:lnTo>
                  <a:lnTo>
                    <a:pt x="865" y="2065"/>
                  </a:lnTo>
                  <a:lnTo>
                    <a:pt x="833" y="2048"/>
                  </a:lnTo>
                  <a:lnTo>
                    <a:pt x="853" y="2069"/>
                  </a:lnTo>
                  <a:lnTo>
                    <a:pt x="847" y="2081"/>
                  </a:lnTo>
                  <a:lnTo>
                    <a:pt x="845" y="2100"/>
                  </a:lnTo>
                  <a:lnTo>
                    <a:pt x="863" y="2115"/>
                  </a:lnTo>
                  <a:lnTo>
                    <a:pt x="860" y="2150"/>
                  </a:lnTo>
                  <a:lnTo>
                    <a:pt x="845" y="2166"/>
                  </a:lnTo>
                  <a:lnTo>
                    <a:pt x="851" y="2188"/>
                  </a:lnTo>
                  <a:lnTo>
                    <a:pt x="807" y="2224"/>
                  </a:lnTo>
                  <a:lnTo>
                    <a:pt x="778" y="2218"/>
                  </a:lnTo>
                  <a:lnTo>
                    <a:pt x="758" y="2194"/>
                  </a:lnTo>
                  <a:lnTo>
                    <a:pt x="747" y="2194"/>
                  </a:lnTo>
                  <a:lnTo>
                    <a:pt x="761" y="2221"/>
                  </a:lnTo>
                  <a:lnTo>
                    <a:pt x="757" y="2233"/>
                  </a:lnTo>
                  <a:lnTo>
                    <a:pt x="785" y="2240"/>
                  </a:lnTo>
                  <a:lnTo>
                    <a:pt x="747" y="2263"/>
                  </a:lnTo>
                  <a:lnTo>
                    <a:pt x="722" y="2263"/>
                  </a:lnTo>
                  <a:lnTo>
                    <a:pt x="706" y="2250"/>
                  </a:lnTo>
                  <a:lnTo>
                    <a:pt x="697" y="2280"/>
                  </a:lnTo>
                  <a:lnTo>
                    <a:pt x="628" y="2327"/>
                  </a:lnTo>
                  <a:lnTo>
                    <a:pt x="594" y="2323"/>
                  </a:lnTo>
                  <a:lnTo>
                    <a:pt x="589" y="2331"/>
                  </a:lnTo>
                  <a:lnTo>
                    <a:pt x="571" y="2331"/>
                  </a:lnTo>
                  <a:lnTo>
                    <a:pt x="570" y="2322"/>
                  </a:lnTo>
                  <a:lnTo>
                    <a:pt x="566" y="2339"/>
                  </a:lnTo>
                  <a:lnTo>
                    <a:pt x="549" y="2343"/>
                  </a:lnTo>
                  <a:lnTo>
                    <a:pt x="530" y="2318"/>
                  </a:lnTo>
                  <a:lnTo>
                    <a:pt x="483" y="2343"/>
                  </a:lnTo>
                  <a:lnTo>
                    <a:pt x="478" y="2365"/>
                  </a:lnTo>
                  <a:lnTo>
                    <a:pt x="458" y="2368"/>
                  </a:lnTo>
                  <a:lnTo>
                    <a:pt x="458" y="2320"/>
                  </a:lnTo>
                  <a:lnTo>
                    <a:pt x="504" y="2278"/>
                  </a:lnTo>
                  <a:lnTo>
                    <a:pt x="507" y="2223"/>
                  </a:lnTo>
                  <a:lnTo>
                    <a:pt x="486" y="2273"/>
                  </a:lnTo>
                  <a:lnTo>
                    <a:pt x="449" y="2304"/>
                  </a:lnTo>
                  <a:lnTo>
                    <a:pt x="423" y="2345"/>
                  </a:lnTo>
                  <a:lnTo>
                    <a:pt x="419" y="2329"/>
                  </a:lnTo>
                  <a:lnTo>
                    <a:pt x="424" y="2317"/>
                  </a:lnTo>
                  <a:lnTo>
                    <a:pt x="414" y="2280"/>
                  </a:lnTo>
                  <a:lnTo>
                    <a:pt x="443" y="2111"/>
                  </a:lnTo>
                  <a:lnTo>
                    <a:pt x="481" y="2086"/>
                  </a:lnTo>
                  <a:lnTo>
                    <a:pt x="466" y="2070"/>
                  </a:lnTo>
                  <a:lnTo>
                    <a:pt x="436" y="1995"/>
                  </a:lnTo>
                  <a:lnTo>
                    <a:pt x="432" y="1929"/>
                  </a:lnTo>
                  <a:lnTo>
                    <a:pt x="414" y="1920"/>
                  </a:lnTo>
                  <a:lnTo>
                    <a:pt x="404" y="1902"/>
                  </a:lnTo>
                  <a:lnTo>
                    <a:pt x="414" y="1896"/>
                  </a:lnTo>
                  <a:lnTo>
                    <a:pt x="391" y="1876"/>
                  </a:lnTo>
                  <a:lnTo>
                    <a:pt x="377" y="1827"/>
                  </a:lnTo>
                  <a:lnTo>
                    <a:pt x="358" y="1801"/>
                  </a:lnTo>
                  <a:lnTo>
                    <a:pt x="344" y="1774"/>
                  </a:lnTo>
                  <a:lnTo>
                    <a:pt x="344" y="1745"/>
                  </a:lnTo>
                  <a:lnTo>
                    <a:pt x="303" y="1719"/>
                  </a:lnTo>
                  <a:lnTo>
                    <a:pt x="318" y="1747"/>
                  </a:lnTo>
                  <a:lnTo>
                    <a:pt x="326" y="1806"/>
                  </a:lnTo>
                  <a:lnTo>
                    <a:pt x="262" y="1789"/>
                  </a:lnTo>
                  <a:lnTo>
                    <a:pt x="232" y="1752"/>
                  </a:lnTo>
                  <a:lnTo>
                    <a:pt x="229" y="1733"/>
                  </a:lnTo>
                  <a:lnTo>
                    <a:pt x="197" y="1704"/>
                  </a:lnTo>
                  <a:lnTo>
                    <a:pt x="193" y="1686"/>
                  </a:lnTo>
                  <a:lnTo>
                    <a:pt x="224" y="1689"/>
                  </a:lnTo>
                  <a:lnTo>
                    <a:pt x="236" y="1715"/>
                  </a:lnTo>
                  <a:lnTo>
                    <a:pt x="262" y="1727"/>
                  </a:lnTo>
                  <a:lnTo>
                    <a:pt x="272" y="1716"/>
                  </a:lnTo>
                  <a:lnTo>
                    <a:pt x="262" y="1711"/>
                  </a:lnTo>
                  <a:lnTo>
                    <a:pt x="237" y="1687"/>
                  </a:lnTo>
                  <a:lnTo>
                    <a:pt x="263" y="1672"/>
                  </a:lnTo>
                  <a:lnTo>
                    <a:pt x="283" y="1691"/>
                  </a:lnTo>
                  <a:lnTo>
                    <a:pt x="303" y="1684"/>
                  </a:lnTo>
                  <a:lnTo>
                    <a:pt x="302" y="1655"/>
                  </a:lnTo>
                  <a:lnTo>
                    <a:pt x="268" y="1606"/>
                  </a:lnTo>
                  <a:lnTo>
                    <a:pt x="216" y="1596"/>
                  </a:lnTo>
                  <a:lnTo>
                    <a:pt x="201" y="1574"/>
                  </a:lnTo>
                  <a:lnTo>
                    <a:pt x="172" y="1569"/>
                  </a:lnTo>
                  <a:lnTo>
                    <a:pt x="163" y="1546"/>
                  </a:lnTo>
                  <a:lnTo>
                    <a:pt x="159" y="1569"/>
                  </a:lnTo>
                  <a:lnTo>
                    <a:pt x="129" y="1572"/>
                  </a:lnTo>
                  <a:lnTo>
                    <a:pt x="126" y="1559"/>
                  </a:lnTo>
                  <a:lnTo>
                    <a:pt x="152" y="1529"/>
                  </a:lnTo>
                  <a:lnTo>
                    <a:pt x="119" y="1531"/>
                  </a:lnTo>
                  <a:lnTo>
                    <a:pt x="93" y="1509"/>
                  </a:lnTo>
                  <a:lnTo>
                    <a:pt x="93" y="1525"/>
                  </a:lnTo>
                  <a:lnTo>
                    <a:pt x="109" y="1554"/>
                  </a:lnTo>
                  <a:lnTo>
                    <a:pt x="33" y="1487"/>
                  </a:lnTo>
                  <a:lnTo>
                    <a:pt x="20" y="1441"/>
                  </a:lnTo>
                  <a:lnTo>
                    <a:pt x="3" y="1405"/>
                  </a:lnTo>
                  <a:lnTo>
                    <a:pt x="2" y="1406"/>
                  </a:lnTo>
                  <a:lnTo>
                    <a:pt x="0" y="1394"/>
                  </a:lnTo>
                  <a:lnTo>
                    <a:pt x="5" y="1362"/>
                  </a:lnTo>
                  <a:lnTo>
                    <a:pt x="38" y="1321"/>
                  </a:lnTo>
                  <a:lnTo>
                    <a:pt x="52" y="1330"/>
                  </a:lnTo>
                  <a:lnTo>
                    <a:pt x="71" y="1288"/>
                  </a:lnTo>
                  <a:lnTo>
                    <a:pt x="71" y="1229"/>
                  </a:lnTo>
                  <a:lnTo>
                    <a:pt x="78" y="1197"/>
                  </a:lnTo>
                  <a:lnTo>
                    <a:pt x="94" y="1204"/>
                  </a:lnTo>
                  <a:lnTo>
                    <a:pt x="112" y="1195"/>
                  </a:lnTo>
                  <a:lnTo>
                    <a:pt x="133" y="1138"/>
                  </a:lnTo>
                  <a:lnTo>
                    <a:pt x="123" y="1103"/>
                  </a:lnTo>
                  <a:lnTo>
                    <a:pt x="130" y="1061"/>
                  </a:lnTo>
                  <a:lnTo>
                    <a:pt x="123" y="1016"/>
                  </a:lnTo>
                  <a:lnTo>
                    <a:pt x="159" y="1021"/>
                  </a:lnTo>
                  <a:lnTo>
                    <a:pt x="163" y="959"/>
                  </a:lnTo>
                  <a:lnTo>
                    <a:pt x="164" y="914"/>
                  </a:lnTo>
                  <a:lnTo>
                    <a:pt x="143" y="831"/>
                  </a:lnTo>
                  <a:lnTo>
                    <a:pt x="179" y="833"/>
                  </a:lnTo>
                  <a:lnTo>
                    <a:pt x="209" y="843"/>
                  </a:lnTo>
                  <a:lnTo>
                    <a:pt x="254" y="842"/>
                  </a:lnTo>
                  <a:lnTo>
                    <a:pt x="282" y="777"/>
                  </a:lnTo>
                  <a:lnTo>
                    <a:pt x="297" y="704"/>
                  </a:lnTo>
                  <a:lnTo>
                    <a:pt x="334" y="615"/>
                  </a:lnTo>
                  <a:lnTo>
                    <a:pt x="294" y="595"/>
                  </a:lnTo>
                  <a:lnTo>
                    <a:pt x="291" y="570"/>
                  </a:lnTo>
                  <a:lnTo>
                    <a:pt x="339" y="491"/>
                  </a:lnTo>
                  <a:lnTo>
                    <a:pt x="363" y="424"/>
                  </a:lnTo>
                  <a:lnTo>
                    <a:pt x="345" y="401"/>
                  </a:lnTo>
                  <a:lnTo>
                    <a:pt x="354" y="361"/>
                  </a:lnTo>
                  <a:lnTo>
                    <a:pt x="411" y="272"/>
                  </a:lnTo>
                  <a:lnTo>
                    <a:pt x="449" y="258"/>
                  </a:lnTo>
                  <a:lnTo>
                    <a:pt x="490" y="208"/>
                  </a:lnTo>
                  <a:lnTo>
                    <a:pt x="507" y="167"/>
                  </a:lnTo>
                  <a:lnTo>
                    <a:pt x="562" y="150"/>
                  </a:lnTo>
                  <a:lnTo>
                    <a:pt x="610" y="115"/>
                  </a:lnTo>
                  <a:lnTo>
                    <a:pt x="639" y="139"/>
                  </a:lnTo>
                  <a:lnTo>
                    <a:pt x="672" y="153"/>
                  </a:lnTo>
                  <a:lnTo>
                    <a:pt x="664" y="126"/>
                  </a:lnTo>
                  <a:lnTo>
                    <a:pt x="664" y="79"/>
                  </a:lnTo>
                  <a:lnTo>
                    <a:pt x="697" y="48"/>
                  </a:lnTo>
                  <a:lnTo>
                    <a:pt x="693" y="23"/>
                  </a:lnTo>
                  <a:lnTo>
                    <a:pt x="685" y="15"/>
                  </a:lnTo>
                  <a:lnTo>
                    <a:pt x="685" y="15"/>
                  </a:lnTo>
                  <a:close/>
                  <a:moveTo>
                    <a:pt x="223" y="1822"/>
                  </a:moveTo>
                  <a:lnTo>
                    <a:pt x="233" y="1846"/>
                  </a:lnTo>
                  <a:lnTo>
                    <a:pt x="267" y="1866"/>
                  </a:lnTo>
                  <a:lnTo>
                    <a:pt x="277" y="1837"/>
                  </a:lnTo>
                  <a:lnTo>
                    <a:pt x="249" y="1809"/>
                  </a:lnTo>
                  <a:lnTo>
                    <a:pt x="223" y="182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17"/>
            <p:cNvSpPr/>
            <p:nvPr/>
          </p:nvSpPr>
          <p:spPr>
            <a:xfrm>
              <a:off x="2444253" y="4198448"/>
              <a:ext cx="61049" cy="114305"/>
            </a:xfrm>
            <a:custGeom>
              <a:rect b="b" l="l" r="r" t="t"/>
              <a:pathLst>
                <a:path extrusionOk="0" h="703" w="377">
                  <a:moveTo>
                    <a:pt x="0" y="342"/>
                  </a:moveTo>
                  <a:lnTo>
                    <a:pt x="6" y="303"/>
                  </a:lnTo>
                  <a:lnTo>
                    <a:pt x="3" y="273"/>
                  </a:lnTo>
                  <a:lnTo>
                    <a:pt x="22" y="265"/>
                  </a:lnTo>
                  <a:lnTo>
                    <a:pt x="21" y="272"/>
                  </a:lnTo>
                  <a:lnTo>
                    <a:pt x="11" y="277"/>
                  </a:lnTo>
                  <a:lnTo>
                    <a:pt x="18" y="303"/>
                  </a:lnTo>
                  <a:lnTo>
                    <a:pt x="0" y="342"/>
                  </a:lnTo>
                  <a:lnTo>
                    <a:pt x="0" y="342"/>
                  </a:lnTo>
                  <a:close/>
                  <a:moveTo>
                    <a:pt x="66" y="52"/>
                  </a:moveTo>
                  <a:lnTo>
                    <a:pt x="21" y="23"/>
                  </a:lnTo>
                  <a:lnTo>
                    <a:pt x="21" y="3"/>
                  </a:lnTo>
                  <a:lnTo>
                    <a:pt x="77" y="0"/>
                  </a:lnTo>
                  <a:lnTo>
                    <a:pt x="85" y="6"/>
                  </a:lnTo>
                  <a:lnTo>
                    <a:pt x="73" y="36"/>
                  </a:lnTo>
                  <a:lnTo>
                    <a:pt x="62" y="38"/>
                  </a:lnTo>
                  <a:lnTo>
                    <a:pt x="66" y="52"/>
                  </a:lnTo>
                  <a:lnTo>
                    <a:pt x="66" y="52"/>
                  </a:lnTo>
                  <a:close/>
                  <a:moveTo>
                    <a:pt x="104" y="13"/>
                  </a:moveTo>
                  <a:lnTo>
                    <a:pt x="129" y="20"/>
                  </a:lnTo>
                  <a:lnTo>
                    <a:pt x="135" y="46"/>
                  </a:lnTo>
                  <a:lnTo>
                    <a:pt x="175" y="71"/>
                  </a:lnTo>
                  <a:lnTo>
                    <a:pt x="183" y="86"/>
                  </a:lnTo>
                  <a:lnTo>
                    <a:pt x="165" y="74"/>
                  </a:lnTo>
                  <a:lnTo>
                    <a:pt x="137" y="74"/>
                  </a:lnTo>
                  <a:lnTo>
                    <a:pt x="122" y="60"/>
                  </a:lnTo>
                  <a:lnTo>
                    <a:pt x="87" y="45"/>
                  </a:lnTo>
                  <a:lnTo>
                    <a:pt x="89" y="33"/>
                  </a:lnTo>
                  <a:lnTo>
                    <a:pt x="109" y="31"/>
                  </a:lnTo>
                  <a:lnTo>
                    <a:pt x="98" y="25"/>
                  </a:lnTo>
                  <a:lnTo>
                    <a:pt x="104" y="13"/>
                  </a:lnTo>
                  <a:lnTo>
                    <a:pt x="104" y="13"/>
                  </a:lnTo>
                  <a:close/>
                  <a:moveTo>
                    <a:pt x="77" y="65"/>
                  </a:moveTo>
                  <a:lnTo>
                    <a:pt x="76" y="74"/>
                  </a:lnTo>
                  <a:lnTo>
                    <a:pt x="82" y="85"/>
                  </a:lnTo>
                  <a:lnTo>
                    <a:pt x="78" y="92"/>
                  </a:lnTo>
                  <a:lnTo>
                    <a:pt x="67" y="94"/>
                  </a:lnTo>
                  <a:lnTo>
                    <a:pt x="72" y="106"/>
                  </a:lnTo>
                  <a:lnTo>
                    <a:pt x="69" y="128"/>
                  </a:lnTo>
                  <a:lnTo>
                    <a:pt x="52" y="159"/>
                  </a:lnTo>
                  <a:lnTo>
                    <a:pt x="42" y="155"/>
                  </a:lnTo>
                  <a:lnTo>
                    <a:pt x="23" y="139"/>
                  </a:lnTo>
                  <a:lnTo>
                    <a:pt x="2" y="136"/>
                  </a:lnTo>
                  <a:lnTo>
                    <a:pt x="2" y="144"/>
                  </a:lnTo>
                  <a:lnTo>
                    <a:pt x="20" y="153"/>
                  </a:lnTo>
                  <a:lnTo>
                    <a:pt x="30" y="168"/>
                  </a:lnTo>
                  <a:lnTo>
                    <a:pt x="23" y="177"/>
                  </a:lnTo>
                  <a:lnTo>
                    <a:pt x="38" y="210"/>
                  </a:lnTo>
                  <a:lnTo>
                    <a:pt x="39" y="256"/>
                  </a:lnTo>
                  <a:lnTo>
                    <a:pt x="26" y="272"/>
                  </a:lnTo>
                  <a:lnTo>
                    <a:pt x="16" y="349"/>
                  </a:lnTo>
                  <a:lnTo>
                    <a:pt x="20" y="371"/>
                  </a:lnTo>
                  <a:lnTo>
                    <a:pt x="11" y="380"/>
                  </a:lnTo>
                  <a:lnTo>
                    <a:pt x="26" y="445"/>
                  </a:lnTo>
                  <a:lnTo>
                    <a:pt x="21" y="469"/>
                  </a:lnTo>
                  <a:lnTo>
                    <a:pt x="44" y="550"/>
                  </a:lnTo>
                  <a:lnTo>
                    <a:pt x="71" y="641"/>
                  </a:lnTo>
                  <a:lnTo>
                    <a:pt x="94" y="681"/>
                  </a:lnTo>
                  <a:lnTo>
                    <a:pt x="135" y="703"/>
                  </a:lnTo>
                  <a:lnTo>
                    <a:pt x="169" y="695"/>
                  </a:lnTo>
                  <a:lnTo>
                    <a:pt x="228" y="688"/>
                  </a:lnTo>
                  <a:lnTo>
                    <a:pt x="281" y="671"/>
                  </a:lnTo>
                  <a:lnTo>
                    <a:pt x="337" y="614"/>
                  </a:lnTo>
                  <a:lnTo>
                    <a:pt x="361" y="564"/>
                  </a:lnTo>
                  <a:lnTo>
                    <a:pt x="373" y="534"/>
                  </a:lnTo>
                  <a:lnTo>
                    <a:pt x="370" y="506"/>
                  </a:lnTo>
                  <a:lnTo>
                    <a:pt x="377" y="495"/>
                  </a:lnTo>
                  <a:lnTo>
                    <a:pt x="376" y="449"/>
                  </a:lnTo>
                  <a:lnTo>
                    <a:pt x="361" y="429"/>
                  </a:lnTo>
                  <a:lnTo>
                    <a:pt x="370" y="402"/>
                  </a:lnTo>
                  <a:lnTo>
                    <a:pt x="344" y="380"/>
                  </a:lnTo>
                  <a:lnTo>
                    <a:pt x="316" y="304"/>
                  </a:lnTo>
                  <a:lnTo>
                    <a:pt x="295" y="251"/>
                  </a:lnTo>
                  <a:lnTo>
                    <a:pt x="265" y="255"/>
                  </a:lnTo>
                  <a:lnTo>
                    <a:pt x="263" y="248"/>
                  </a:lnTo>
                  <a:lnTo>
                    <a:pt x="237" y="246"/>
                  </a:lnTo>
                  <a:lnTo>
                    <a:pt x="271" y="227"/>
                  </a:lnTo>
                  <a:lnTo>
                    <a:pt x="266" y="212"/>
                  </a:lnTo>
                  <a:lnTo>
                    <a:pt x="251" y="205"/>
                  </a:lnTo>
                  <a:lnTo>
                    <a:pt x="230" y="165"/>
                  </a:lnTo>
                  <a:lnTo>
                    <a:pt x="212" y="166"/>
                  </a:lnTo>
                  <a:lnTo>
                    <a:pt x="202" y="135"/>
                  </a:lnTo>
                  <a:lnTo>
                    <a:pt x="192" y="121"/>
                  </a:lnTo>
                  <a:lnTo>
                    <a:pt x="192" y="102"/>
                  </a:lnTo>
                  <a:lnTo>
                    <a:pt x="142" y="84"/>
                  </a:lnTo>
                  <a:lnTo>
                    <a:pt x="133" y="95"/>
                  </a:lnTo>
                  <a:lnTo>
                    <a:pt x="112" y="87"/>
                  </a:lnTo>
                  <a:lnTo>
                    <a:pt x="115" y="75"/>
                  </a:lnTo>
                  <a:lnTo>
                    <a:pt x="77" y="6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17"/>
            <p:cNvSpPr/>
            <p:nvPr/>
          </p:nvSpPr>
          <p:spPr>
            <a:xfrm>
              <a:off x="2100041" y="3486642"/>
              <a:ext cx="780649" cy="762464"/>
            </a:xfrm>
            <a:custGeom>
              <a:rect b="b" l="l" r="r" t="t"/>
              <a:pathLst>
                <a:path extrusionOk="0" h="4698" w="4810">
                  <a:moveTo>
                    <a:pt x="1542" y="140"/>
                  </a:moveTo>
                  <a:lnTo>
                    <a:pt x="1553" y="162"/>
                  </a:lnTo>
                  <a:lnTo>
                    <a:pt x="1556" y="191"/>
                  </a:lnTo>
                  <a:lnTo>
                    <a:pt x="1602" y="214"/>
                  </a:lnTo>
                  <a:lnTo>
                    <a:pt x="1594" y="280"/>
                  </a:lnTo>
                  <a:lnTo>
                    <a:pt x="1613" y="313"/>
                  </a:lnTo>
                  <a:lnTo>
                    <a:pt x="1602" y="334"/>
                  </a:lnTo>
                  <a:lnTo>
                    <a:pt x="1620" y="346"/>
                  </a:lnTo>
                  <a:lnTo>
                    <a:pt x="1642" y="376"/>
                  </a:lnTo>
                  <a:lnTo>
                    <a:pt x="1642" y="401"/>
                  </a:lnTo>
                  <a:lnTo>
                    <a:pt x="1657" y="407"/>
                  </a:lnTo>
                  <a:lnTo>
                    <a:pt x="1668" y="444"/>
                  </a:lnTo>
                  <a:lnTo>
                    <a:pt x="1706" y="462"/>
                  </a:lnTo>
                  <a:lnTo>
                    <a:pt x="1726" y="430"/>
                  </a:lnTo>
                  <a:lnTo>
                    <a:pt x="1765" y="431"/>
                  </a:lnTo>
                  <a:lnTo>
                    <a:pt x="1780" y="450"/>
                  </a:lnTo>
                  <a:lnTo>
                    <a:pt x="1820" y="456"/>
                  </a:lnTo>
                  <a:lnTo>
                    <a:pt x="1853" y="492"/>
                  </a:lnTo>
                  <a:lnTo>
                    <a:pt x="1879" y="500"/>
                  </a:lnTo>
                  <a:lnTo>
                    <a:pt x="1899" y="541"/>
                  </a:lnTo>
                  <a:lnTo>
                    <a:pt x="1928" y="545"/>
                  </a:lnTo>
                  <a:lnTo>
                    <a:pt x="1941" y="574"/>
                  </a:lnTo>
                  <a:lnTo>
                    <a:pt x="1944" y="571"/>
                  </a:lnTo>
                  <a:lnTo>
                    <a:pt x="1948" y="630"/>
                  </a:lnTo>
                  <a:lnTo>
                    <a:pt x="1921" y="721"/>
                  </a:lnTo>
                  <a:lnTo>
                    <a:pt x="1921" y="778"/>
                  </a:lnTo>
                  <a:lnTo>
                    <a:pt x="1881" y="837"/>
                  </a:lnTo>
                  <a:lnTo>
                    <a:pt x="1891" y="881"/>
                  </a:lnTo>
                  <a:lnTo>
                    <a:pt x="1928" y="884"/>
                  </a:lnTo>
                  <a:lnTo>
                    <a:pt x="1958" y="908"/>
                  </a:lnTo>
                  <a:lnTo>
                    <a:pt x="1989" y="909"/>
                  </a:lnTo>
                  <a:lnTo>
                    <a:pt x="2019" y="931"/>
                  </a:lnTo>
                  <a:lnTo>
                    <a:pt x="2079" y="948"/>
                  </a:lnTo>
                  <a:lnTo>
                    <a:pt x="2158" y="1000"/>
                  </a:lnTo>
                  <a:lnTo>
                    <a:pt x="2210" y="1063"/>
                  </a:lnTo>
                  <a:lnTo>
                    <a:pt x="2276" y="1079"/>
                  </a:lnTo>
                  <a:lnTo>
                    <a:pt x="2309" y="1102"/>
                  </a:lnTo>
                  <a:lnTo>
                    <a:pt x="2356" y="1102"/>
                  </a:lnTo>
                  <a:lnTo>
                    <a:pt x="2412" y="1139"/>
                  </a:lnTo>
                  <a:lnTo>
                    <a:pt x="2499" y="1131"/>
                  </a:lnTo>
                  <a:lnTo>
                    <a:pt x="2528" y="1158"/>
                  </a:lnTo>
                  <a:lnTo>
                    <a:pt x="2617" y="1133"/>
                  </a:lnTo>
                  <a:lnTo>
                    <a:pt x="2699" y="1154"/>
                  </a:lnTo>
                  <a:lnTo>
                    <a:pt x="2708" y="1198"/>
                  </a:lnTo>
                  <a:lnTo>
                    <a:pt x="2754" y="1237"/>
                  </a:lnTo>
                  <a:lnTo>
                    <a:pt x="2845" y="1262"/>
                  </a:lnTo>
                  <a:lnTo>
                    <a:pt x="2877" y="1244"/>
                  </a:lnTo>
                  <a:lnTo>
                    <a:pt x="2936" y="1242"/>
                  </a:lnTo>
                  <a:lnTo>
                    <a:pt x="3084" y="1297"/>
                  </a:lnTo>
                  <a:lnTo>
                    <a:pt x="3121" y="1277"/>
                  </a:lnTo>
                  <a:lnTo>
                    <a:pt x="3185" y="1311"/>
                  </a:lnTo>
                  <a:lnTo>
                    <a:pt x="3292" y="1290"/>
                  </a:lnTo>
                  <a:lnTo>
                    <a:pt x="3304" y="1210"/>
                  </a:lnTo>
                  <a:lnTo>
                    <a:pt x="3271" y="1144"/>
                  </a:lnTo>
                  <a:lnTo>
                    <a:pt x="3287" y="1062"/>
                  </a:lnTo>
                  <a:lnTo>
                    <a:pt x="3276" y="1025"/>
                  </a:lnTo>
                  <a:lnTo>
                    <a:pt x="3280" y="1025"/>
                  </a:lnTo>
                  <a:lnTo>
                    <a:pt x="3311" y="999"/>
                  </a:lnTo>
                  <a:lnTo>
                    <a:pt x="3350" y="994"/>
                  </a:lnTo>
                  <a:lnTo>
                    <a:pt x="3370" y="1030"/>
                  </a:lnTo>
                  <a:lnTo>
                    <a:pt x="3372" y="1073"/>
                  </a:lnTo>
                  <a:lnTo>
                    <a:pt x="3406" y="1097"/>
                  </a:lnTo>
                  <a:lnTo>
                    <a:pt x="3408" y="1096"/>
                  </a:lnTo>
                  <a:lnTo>
                    <a:pt x="3403" y="1135"/>
                  </a:lnTo>
                  <a:lnTo>
                    <a:pt x="3391" y="1164"/>
                  </a:lnTo>
                  <a:lnTo>
                    <a:pt x="3424" y="1217"/>
                  </a:lnTo>
                  <a:lnTo>
                    <a:pt x="3482" y="1229"/>
                  </a:lnTo>
                  <a:lnTo>
                    <a:pt x="3506" y="1215"/>
                  </a:lnTo>
                  <a:lnTo>
                    <a:pt x="3589" y="1263"/>
                  </a:lnTo>
                  <a:lnTo>
                    <a:pt x="3635" y="1263"/>
                  </a:lnTo>
                  <a:lnTo>
                    <a:pt x="3669" y="1221"/>
                  </a:lnTo>
                  <a:lnTo>
                    <a:pt x="3707" y="1216"/>
                  </a:lnTo>
                  <a:lnTo>
                    <a:pt x="3743" y="1232"/>
                  </a:lnTo>
                  <a:lnTo>
                    <a:pt x="3805" y="1215"/>
                  </a:lnTo>
                  <a:lnTo>
                    <a:pt x="3852" y="1217"/>
                  </a:lnTo>
                  <a:lnTo>
                    <a:pt x="3921" y="1195"/>
                  </a:lnTo>
                  <a:lnTo>
                    <a:pt x="3920" y="1167"/>
                  </a:lnTo>
                  <a:lnTo>
                    <a:pt x="3920" y="1119"/>
                  </a:lnTo>
                  <a:lnTo>
                    <a:pt x="3866" y="1096"/>
                  </a:lnTo>
                  <a:lnTo>
                    <a:pt x="3861" y="1061"/>
                  </a:lnTo>
                  <a:lnTo>
                    <a:pt x="3873" y="1020"/>
                  </a:lnTo>
                  <a:lnTo>
                    <a:pt x="3896" y="1018"/>
                  </a:lnTo>
                  <a:lnTo>
                    <a:pt x="3959" y="1004"/>
                  </a:lnTo>
                  <a:lnTo>
                    <a:pt x="3987" y="1001"/>
                  </a:lnTo>
                  <a:lnTo>
                    <a:pt x="4004" y="960"/>
                  </a:lnTo>
                  <a:lnTo>
                    <a:pt x="4030" y="940"/>
                  </a:lnTo>
                  <a:lnTo>
                    <a:pt x="4057" y="949"/>
                  </a:lnTo>
                  <a:lnTo>
                    <a:pt x="4057" y="927"/>
                  </a:lnTo>
                  <a:lnTo>
                    <a:pt x="4093" y="916"/>
                  </a:lnTo>
                  <a:lnTo>
                    <a:pt x="4104" y="882"/>
                  </a:lnTo>
                  <a:lnTo>
                    <a:pt x="4133" y="847"/>
                  </a:lnTo>
                  <a:lnTo>
                    <a:pt x="4170" y="840"/>
                  </a:lnTo>
                  <a:lnTo>
                    <a:pt x="4233" y="826"/>
                  </a:lnTo>
                  <a:lnTo>
                    <a:pt x="4271" y="778"/>
                  </a:lnTo>
                  <a:lnTo>
                    <a:pt x="4268" y="741"/>
                  </a:lnTo>
                  <a:lnTo>
                    <a:pt x="4293" y="736"/>
                  </a:lnTo>
                  <a:lnTo>
                    <a:pt x="4332" y="709"/>
                  </a:lnTo>
                  <a:lnTo>
                    <a:pt x="4363" y="753"/>
                  </a:lnTo>
                  <a:lnTo>
                    <a:pt x="4407" y="741"/>
                  </a:lnTo>
                  <a:lnTo>
                    <a:pt x="4472" y="761"/>
                  </a:lnTo>
                  <a:lnTo>
                    <a:pt x="4490" y="745"/>
                  </a:lnTo>
                  <a:lnTo>
                    <a:pt x="4486" y="714"/>
                  </a:lnTo>
                  <a:lnTo>
                    <a:pt x="4560" y="671"/>
                  </a:lnTo>
                  <a:lnTo>
                    <a:pt x="4587" y="679"/>
                  </a:lnTo>
                  <a:lnTo>
                    <a:pt x="4605" y="704"/>
                  </a:lnTo>
                  <a:lnTo>
                    <a:pt x="4629" y="698"/>
                  </a:lnTo>
                  <a:lnTo>
                    <a:pt x="4636" y="714"/>
                  </a:lnTo>
                  <a:lnTo>
                    <a:pt x="4611" y="760"/>
                  </a:lnTo>
                  <a:lnTo>
                    <a:pt x="4625" y="788"/>
                  </a:lnTo>
                  <a:lnTo>
                    <a:pt x="4646" y="782"/>
                  </a:lnTo>
                  <a:lnTo>
                    <a:pt x="4668" y="776"/>
                  </a:lnTo>
                  <a:lnTo>
                    <a:pt x="4675" y="801"/>
                  </a:lnTo>
                  <a:lnTo>
                    <a:pt x="4700" y="834"/>
                  </a:lnTo>
                  <a:lnTo>
                    <a:pt x="4700" y="858"/>
                  </a:lnTo>
                  <a:lnTo>
                    <a:pt x="4673" y="888"/>
                  </a:lnTo>
                  <a:lnTo>
                    <a:pt x="4681" y="915"/>
                  </a:lnTo>
                  <a:lnTo>
                    <a:pt x="4718" y="922"/>
                  </a:lnTo>
                  <a:lnTo>
                    <a:pt x="4740" y="913"/>
                  </a:lnTo>
                  <a:lnTo>
                    <a:pt x="4772" y="927"/>
                  </a:lnTo>
                  <a:lnTo>
                    <a:pt x="4806" y="963"/>
                  </a:lnTo>
                  <a:lnTo>
                    <a:pt x="4810" y="988"/>
                  </a:lnTo>
                  <a:lnTo>
                    <a:pt x="4777" y="1019"/>
                  </a:lnTo>
                  <a:lnTo>
                    <a:pt x="4777" y="1066"/>
                  </a:lnTo>
                  <a:lnTo>
                    <a:pt x="4785" y="1093"/>
                  </a:lnTo>
                  <a:lnTo>
                    <a:pt x="4752" y="1079"/>
                  </a:lnTo>
                  <a:lnTo>
                    <a:pt x="4723" y="1055"/>
                  </a:lnTo>
                  <a:lnTo>
                    <a:pt x="4675" y="1090"/>
                  </a:lnTo>
                  <a:lnTo>
                    <a:pt x="4620" y="1107"/>
                  </a:lnTo>
                  <a:lnTo>
                    <a:pt x="4603" y="1148"/>
                  </a:lnTo>
                  <a:lnTo>
                    <a:pt x="4562" y="1198"/>
                  </a:lnTo>
                  <a:lnTo>
                    <a:pt x="4524" y="1212"/>
                  </a:lnTo>
                  <a:lnTo>
                    <a:pt x="4467" y="1301"/>
                  </a:lnTo>
                  <a:lnTo>
                    <a:pt x="4458" y="1341"/>
                  </a:lnTo>
                  <a:lnTo>
                    <a:pt x="4476" y="1364"/>
                  </a:lnTo>
                  <a:lnTo>
                    <a:pt x="4452" y="1431"/>
                  </a:lnTo>
                  <a:lnTo>
                    <a:pt x="4404" y="1510"/>
                  </a:lnTo>
                  <a:lnTo>
                    <a:pt x="4407" y="1535"/>
                  </a:lnTo>
                  <a:lnTo>
                    <a:pt x="4447" y="1555"/>
                  </a:lnTo>
                  <a:lnTo>
                    <a:pt x="4410" y="1644"/>
                  </a:lnTo>
                  <a:lnTo>
                    <a:pt x="4395" y="1717"/>
                  </a:lnTo>
                  <a:lnTo>
                    <a:pt x="4367" y="1782"/>
                  </a:lnTo>
                  <a:lnTo>
                    <a:pt x="4322" y="1783"/>
                  </a:lnTo>
                  <a:lnTo>
                    <a:pt x="4292" y="1773"/>
                  </a:lnTo>
                  <a:lnTo>
                    <a:pt x="4256" y="1771"/>
                  </a:lnTo>
                  <a:lnTo>
                    <a:pt x="4277" y="1854"/>
                  </a:lnTo>
                  <a:lnTo>
                    <a:pt x="4276" y="1899"/>
                  </a:lnTo>
                  <a:lnTo>
                    <a:pt x="4272" y="1961"/>
                  </a:lnTo>
                  <a:lnTo>
                    <a:pt x="4236" y="1956"/>
                  </a:lnTo>
                  <a:lnTo>
                    <a:pt x="4243" y="2001"/>
                  </a:lnTo>
                  <a:lnTo>
                    <a:pt x="4236" y="2043"/>
                  </a:lnTo>
                  <a:lnTo>
                    <a:pt x="4246" y="2078"/>
                  </a:lnTo>
                  <a:lnTo>
                    <a:pt x="4225" y="2135"/>
                  </a:lnTo>
                  <a:lnTo>
                    <a:pt x="4207" y="2144"/>
                  </a:lnTo>
                  <a:lnTo>
                    <a:pt x="4191" y="2137"/>
                  </a:lnTo>
                  <a:lnTo>
                    <a:pt x="4184" y="2169"/>
                  </a:lnTo>
                  <a:lnTo>
                    <a:pt x="4184" y="2188"/>
                  </a:lnTo>
                  <a:lnTo>
                    <a:pt x="4177" y="2181"/>
                  </a:lnTo>
                  <a:lnTo>
                    <a:pt x="4169" y="2168"/>
                  </a:lnTo>
                  <a:lnTo>
                    <a:pt x="4168" y="2149"/>
                  </a:lnTo>
                  <a:lnTo>
                    <a:pt x="4160" y="2138"/>
                  </a:lnTo>
                  <a:lnTo>
                    <a:pt x="4148" y="2111"/>
                  </a:lnTo>
                  <a:lnTo>
                    <a:pt x="4135" y="2066"/>
                  </a:lnTo>
                  <a:lnTo>
                    <a:pt x="4124" y="1996"/>
                  </a:lnTo>
                  <a:lnTo>
                    <a:pt x="4112" y="1970"/>
                  </a:lnTo>
                  <a:lnTo>
                    <a:pt x="4112" y="1934"/>
                  </a:lnTo>
                  <a:lnTo>
                    <a:pt x="4101" y="1887"/>
                  </a:lnTo>
                  <a:lnTo>
                    <a:pt x="4085" y="1862"/>
                  </a:lnTo>
                  <a:lnTo>
                    <a:pt x="4077" y="1847"/>
                  </a:lnTo>
                  <a:lnTo>
                    <a:pt x="4047" y="1849"/>
                  </a:lnTo>
                  <a:lnTo>
                    <a:pt x="4026" y="1834"/>
                  </a:lnTo>
                  <a:lnTo>
                    <a:pt x="4010" y="1847"/>
                  </a:lnTo>
                  <a:lnTo>
                    <a:pt x="4021" y="1862"/>
                  </a:lnTo>
                  <a:lnTo>
                    <a:pt x="4011" y="1878"/>
                  </a:lnTo>
                  <a:lnTo>
                    <a:pt x="4010" y="1896"/>
                  </a:lnTo>
                  <a:lnTo>
                    <a:pt x="3993" y="1923"/>
                  </a:lnTo>
                  <a:lnTo>
                    <a:pt x="4003" y="1931"/>
                  </a:lnTo>
                  <a:lnTo>
                    <a:pt x="4000" y="1959"/>
                  </a:lnTo>
                  <a:lnTo>
                    <a:pt x="3984" y="1959"/>
                  </a:lnTo>
                  <a:lnTo>
                    <a:pt x="3957" y="1924"/>
                  </a:lnTo>
                  <a:lnTo>
                    <a:pt x="3929" y="1898"/>
                  </a:lnTo>
                  <a:lnTo>
                    <a:pt x="3923" y="1881"/>
                  </a:lnTo>
                  <a:lnTo>
                    <a:pt x="3905" y="1864"/>
                  </a:lnTo>
                  <a:lnTo>
                    <a:pt x="3888" y="1819"/>
                  </a:lnTo>
                  <a:lnTo>
                    <a:pt x="3888" y="1798"/>
                  </a:lnTo>
                  <a:lnTo>
                    <a:pt x="3901" y="1786"/>
                  </a:lnTo>
                  <a:lnTo>
                    <a:pt x="3908" y="1765"/>
                  </a:lnTo>
                  <a:lnTo>
                    <a:pt x="3940" y="1741"/>
                  </a:lnTo>
                  <a:lnTo>
                    <a:pt x="3953" y="1753"/>
                  </a:lnTo>
                  <a:lnTo>
                    <a:pt x="3971" y="1756"/>
                  </a:lnTo>
                  <a:lnTo>
                    <a:pt x="3985" y="1740"/>
                  </a:lnTo>
                  <a:lnTo>
                    <a:pt x="3985" y="1717"/>
                  </a:lnTo>
                  <a:lnTo>
                    <a:pt x="4006" y="1707"/>
                  </a:lnTo>
                  <a:lnTo>
                    <a:pt x="4028" y="1649"/>
                  </a:lnTo>
                  <a:lnTo>
                    <a:pt x="4034" y="1608"/>
                  </a:lnTo>
                  <a:lnTo>
                    <a:pt x="4052" y="1572"/>
                  </a:lnTo>
                  <a:lnTo>
                    <a:pt x="4036" y="1565"/>
                  </a:lnTo>
                  <a:lnTo>
                    <a:pt x="4006" y="1534"/>
                  </a:lnTo>
                  <a:lnTo>
                    <a:pt x="3987" y="1538"/>
                  </a:lnTo>
                  <a:lnTo>
                    <a:pt x="3974" y="1530"/>
                  </a:lnTo>
                  <a:lnTo>
                    <a:pt x="3946" y="1532"/>
                  </a:lnTo>
                  <a:lnTo>
                    <a:pt x="3888" y="1535"/>
                  </a:lnTo>
                  <a:lnTo>
                    <a:pt x="3836" y="1529"/>
                  </a:lnTo>
                  <a:lnTo>
                    <a:pt x="3767" y="1534"/>
                  </a:lnTo>
                  <a:lnTo>
                    <a:pt x="3723" y="1534"/>
                  </a:lnTo>
                  <a:lnTo>
                    <a:pt x="3687" y="1518"/>
                  </a:lnTo>
                  <a:lnTo>
                    <a:pt x="3655" y="1520"/>
                  </a:lnTo>
                  <a:lnTo>
                    <a:pt x="3623" y="1508"/>
                  </a:lnTo>
                  <a:lnTo>
                    <a:pt x="3624" y="1483"/>
                  </a:lnTo>
                  <a:lnTo>
                    <a:pt x="3611" y="1446"/>
                  </a:lnTo>
                  <a:lnTo>
                    <a:pt x="3605" y="1425"/>
                  </a:lnTo>
                  <a:lnTo>
                    <a:pt x="3598" y="1384"/>
                  </a:lnTo>
                  <a:lnTo>
                    <a:pt x="3575" y="1343"/>
                  </a:lnTo>
                  <a:lnTo>
                    <a:pt x="3557" y="1346"/>
                  </a:lnTo>
                  <a:lnTo>
                    <a:pt x="3555" y="1359"/>
                  </a:lnTo>
                  <a:lnTo>
                    <a:pt x="3521" y="1347"/>
                  </a:lnTo>
                  <a:lnTo>
                    <a:pt x="3505" y="1331"/>
                  </a:lnTo>
                  <a:lnTo>
                    <a:pt x="3480" y="1309"/>
                  </a:lnTo>
                  <a:lnTo>
                    <a:pt x="3465" y="1308"/>
                  </a:lnTo>
                  <a:lnTo>
                    <a:pt x="3457" y="1328"/>
                  </a:lnTo>
                  <a:lnTo>
                    <a:pt x="3482" y="1343"/>
                  </a:lnTo>
                  <a:lnTo>
                    <a:pt x="3465" y="1351"/>
                  </a:lnTo>
                  <a:lnTo>
                    <a:pt x="3429" y="1346"/>
                  </a:lnTo>
                  <a:lnTo>
                    <a:pt x="3404" y="1315"/>
                  </a:lnTo>
                  <a:lnTo>
                    <a:pt x="3406" y="1297"/>
                  </a:lnTo>
                  <a:lnTo>
                    <a:pt x="3382" y="1270"/>
                  </a:lnTo>
                  <a:lnTo>
                    <a:pt x="3369" y="1251"/>
                  </a:lnTo>
                  <a:lnTo>
                    <a:pt x="3359" y="1275"/>
                  </a:lnTo>
                  <a:lnTo>
                    <a:pt x="3344" y="1276"/>
                  </a:lnTo>
                  <a:lnTo>
                    <a:pt x="3345" y="1300"/>
                  </a:lnTo>
                  <a:lnTo>
                    <a:pt x="3363" y="1314"/>
                  </a:lnTo>
                  <a:lnTo>
                    <a:pt x="3346" y="1359"/>
                  </a:lnTo>
                  <a:lnTo>
                    <a:pt x="3314" y="1397"/>
                  </a:lnTo>
                  <a:lnTo>
                    <a:pt x="3308" y="1438"/>
                  </a:lnTo>
                  <a:lnTo>
                    <a:pt x="3389" y="1466"/>
                  </a:lnTo>
                  <a:lnTo>
                    <a:pt x="3419" y="1454"/>
                  </a:lnTo>
                  <a:lnTo>
                    <a:pt x="3464" y="1457"/>
                  </a:lnTo>
                  <a:lnTo>
                    <a:pt x="3456" y="1479"/>
                  </a:lnTo>
                  <a:lnTo>
                    <a:pt x="3466" y="1523"/>
                  </a:lnTo>
                  <a:lnTo>
                    <a:pt x="3444" y="1540"/>
                  </a:lnTo>
                  <a:lnTo>
                    <a:pt x="3423" y="1532"/>
                  </a:lnTo>
                  <a:lnTo>
                    <a:pt x="3398" y="1548"/>
                  </a:lnTo>
                  <a:lnTo>
                    <a:pt x="3383" y="1593"/>
                  </a:lnTo>
                  <a:lnTo>
                    <a:pt x="3352" y="1600"/>
                  </a:lnTo>
                  <a:lnTo>
                    <a:pt x="3350" y="1668"/>
                  </a:lnTo>
                  <a:lnTo>
                    <a:pt x="3389" y="1714"/>
                  </a:lnTo>
                  <a:lnTo>
                    <a:pt x="3433" y="1732"/>
                  </a:lnTo>
                  <a:lnTo>
                    <a:pt x="3475" y="1784"/>
                  </a:lnTo>
                  <a:lnTo>
                    <a:pt x="3475" y="1841"/>
                  </a:lnTo>
                  <a:lnTo>
                    <a:pt x="3490" y="1884"/>
                  </a:lnTo>
                  <a:lnTo>
                    <a:pt x="3484" y="1915"/>
                  </a:lnTo>
                  <a:lnTo>
                    <a:pt x="3493" y="1968"/>
                  </a:lnTo>
                  <a:lnTo>
                    <a:pt x="3542" y="2038"/>
                  </a:lnTo>
                  <a:lnTo>
                    <a:pt x="3543" y="2084"/>
                  </a:lnTo>
                  <a:lnTo>
                    <a:pt x="3555" y="2113"/>
                  </a:lnTo>
                  <a:lnTo>
                    <a:pt x="3559" y="2166"/>
                  </a:lnTo>
                  <a:lnTo>
                    <a:pt x="3552" y="2169"/>
                  </a:lnTo>
                  <a:lnTo>
                    <a:pt x="3570" y="2208"/>
                  </a:lnTo>
                  <a:lnTo>
                    <a:pt x="3553" y="2238"/>
                  </a:lnTo>
                  <a:lnTo>
                    <a:pt x="3526" y="2210"/>
                  </a:lnTo>
                  <a:lnTo>
                    <a:pt x="3526" y="2229"/>
                  </a:lnTo>
                  <a:lnTo>
                    <a:pt x="3508" y="2219"/>
                  </a:lnTo>
                  <a:lnTo>
                    <a:pt x="3495" y="2180"/>
                  </a:lnTo>
                  <a:lnTo>
                    <a:pt x="3488" y="2160"/>
                  </a:lnTo>
                  <a:lnTo>
                    <a:pt x="3484" y="2175"/>
                  </a:lnTo>
                  <a:lnTo>
                    <a:pt x="3480" y="2194"/>
                  </a:lnTo>
                  <a:lnTo>
                    <a:pt x="3476" y="2186"/>
                  </a:lnTo>
                  <a:lnTo>
                    <a:pt x="3469" y="2197"/>
                  </a:lnTo>
                  <a:lnTo>
                    <a:pt x="3442" y="2197"/>
                  </a:lnTo>
                  <a:lnTo>
                    <a:pt x="3439" y="2203"/>
                  </a:lnTo>
                  <a:lnTo>
                    <a:pt x="3411" y="2193"/>
                  </a:lnTo>
                  <a:lnTo>
                    <a:pt x="3402" y="2151"/>
                  </a:lnTo>
                  <a:lnTo>
                    <a:pt x="3409" y="2125"/>
                  </a:lnTo>
                  <a:lnTo>
                    <a:pt x="3383" y="2102"/>
                  </a:lnTo>
                  <a:lnTo>
                    <a:pt x="3354" y="2102"/>
                  </a:lnTo>
                  <a:lnTo>
                    <a:pt x="3356" y="2111"/>
                  </a:lnTo>
                  <a:lnTo>
                    <a:pt x="3376" y="2116"/>
                  </a:lnTo>
                  <a:lnTo>
                    <a:pt x="3390" y="2133"/>
                  </a:lnTo>
                  <a:lnTo>
                    <a:pt x="3379" y="2142"/>
                  </a:lnTo>
                  <a:lnTo>
                    <a:pt x="3369" y="2166"/>
                  </a:lnTo>
                  <a:lnTo>
                    <a:pt x="3366" y="2191"/>
                  </a:lnTo>
                  <a:lnTo>
                    <a:pt x="3341" y="2219"/>
                  </a:lnTo>
                  <a:lnTo>
                    <a:pt x="3234" y="2258"/>
                  </a:lnTo>
                  <a:lnTo>
                    <a:pt x="3217" y="2273"/>
                  </a:lnTo>
                  <a:lnTo>
                    <a:pt x="3210" y="2299"/>
                  </a:lnTo>
                  <a:lnTo>
                    <a:pt x="3192" y="2333"/>
                  </a:lnTo>
                  <a:lnTo>
                    <a:pt x="3199" y="2354"/>
                  </a:lnTo>
                  <a:lnTo>
                    <a:pt x="3217" y="2390"/>
                  </a:lnTo>
                  <a:lnTo>
                    <a:pt x="3215" y="2401"/>
                  </a:lnTo>
                  <a:lnTo>
                    <a:pt x="3225" y="2406"/>
                  </a:lnTo>
                  <a:lnTo>
                    <a:pt x="3187" y="2439"/>
                  </a:lnTo>
                  <a:lnTo>
                    <a:pt x="3178" y="2471"/>
                  </a:lnTo>
                  <a:lnTo>
                    <a:pt x="3159" y="2472"/>
                  </a:lnTo>
                  <a:lnTo>
                    <a:pt x="3167" y="2493"/>
                  </a:lnTo>
                  <a:lnTo>
                    <a:pt x="3104" y="2538"/>
                  </a:lnTo>
                  <a:lnTo>
                    <a:pt x="3101" y="2560"/>
                  </a:lnTo>
                  <a:lnTo>
                    <a:pt x="3008" y="2607"/>
                  </a:lnTo>
                  <a:lnTo>
                    <a:pt x="2998" y="2595"/>
                  </a:lnTo>
                  <a:lnTo>
                    <a:pt x="2997" y="2578"/>
                  </a:lnTo>
                  <a:lnTo>
                    <a:pt x="2990" y="2569"/>
                  </a:lnTo>
                  <a:lnTo>
                    <a:pt x="2978" y="2569"/>
                  </a:lnTo>
                  <a:lnTo>
                    <a:pt x="2948" y="2592"/>
                  </a:lnTo>
                  <a:lnTo>
                    <a:pt x="2930" y="2595"/>
                  </a:lnTo>
                  <a:lnTo>
                    <a:pt x="2922" y="2640"/>
                  </a:lnTo>
                  <a:lnTo>
                    <a:pt x="2950" y="2629"/>
                  </a:lnTo>
                  <a:lnTo>
                    <a:pt x="2959" y="2618"/>
                  </a:lnTo>
                  <a:lnTo>
                    <a:pt x="2974" y="2625"/>
                  </a:lnTo>
                  <a:lnTo>
                    <a:pt x="2858" y="2729"/>
                  </a:lnTo>
                  <a:lnTo>
                    <a:pt x="2829" y="2810"/>
                  </a:lnTo>
                  <a:lnTo>
                    <a:pt x="2675" y="2933"/>
                  </a:lnTo>
                  <a:lnTo>
                    <a:pt x="2653" y="2978"/>
                  </a:lnTo>
                  <a:lnTo>
                    <a:pt x="2618" y="3012"/>
                  </a:lnTo>
                  <a:lnTo>
                    <a:pt x="2553" y="3034"/>
                  </a:lnTo>
                  <a:lnTo>
                    <a:pt x="2505" y="3074"/>
                  </a:lnTo>
                  <a:lnTo>
                    <a:pt x="2500" y="3110"/>
                  </a:lnTo>
                  <a:lnTo>
                    <a:pt x="2506" y="3150"/>
                  </a:lnTo>
                  <a:lnTo>
                    <a:pt x="2478" y="3192"/>
                  </a:lnTo>
                  <a:lnTo>
                    <a:pt x="2438" y="3218"/>
                  </a:lnTo>
                  <a:lnTo>
                    <a:pt x="2361" y="3206"/>
                  </a:lnTo>
                  <a:lnTo>
                    <a:pt x="2327" y="3235"/>
                  </a:lnTo>
                  <a:lnTo>
                    <a:pt x="2327" y="3271"/>
                  </a:lnTo>
                  <a:lnTo>
                    <a:pt x="2281" y="3330"/>
                  </a:lnTo>
                  <a:lnTo>
                    <a:pt x="2255" y="3328"/>
                  </a:lnTo>
                  <a:lnTo>
                    <a:pt x="2237" y="3302"/>
                  </a:lnTo>
                  <a:lnTo>
                    <a:pt x="2222" y="3302"/>
                  </a:lnTo>
                  <a:lnTo>
                    <a:pt x="2166" y="3359"/>
                  </a:lnTo>
                  <a:lnTo>
                    <a:pt x="2149" y="3390"/>
                  </a:lnTo>
                  <a:lnTo>
                    <a:pt x="2150" y="3450"/>
                  </a:lnTo>
                  <a:lnTo>
                    <a:pt x="2179" y="3535"/>
                  </a:lnTo>
                  <a:lnTo>
                    <a:pt x="2151" y="3567"/>
                  </a:lnTo>
                  <a:lnTo>
                    <a:pt x="2157" y="3613"/>
                  </a:lnTo>
                  <a:lnTo>
                    <a:pt x="2157" y="3744"/>
                  </a:lnTo>
                  <a:lnTo>
                    <a:pt x="2200" y="3759"/>
                  </a:lnTo>
                  <a:lnTo>
                    <a:pt x="2206" y="3843"/>
                  </a:lnTo>
                  <a:lnTo>
                    <a:pt x="2167" y="3956"/>
                  </a:lnTo>
                  <a:lnTo>
                    <a:pt x="2124" y="4034"/>
                  </a:lnTo>
                  <a:lnTo>
                    <a:pt x="2124" y="4101"/>
                  </a:lnTo>
                  <a:lnTo>
                    <a:pt x="2140" y="4127"/>
                  </a:lnTo>
                  <a:lnTo>
                    <a:pt x="2153" y="4270"/>
                  </a:lnTo>
                  <a:lnTo>
                    <a:pt x="2153" y="4308"/>
                  </a:lnTo>
                  <a:lnTo>
                    <a:pt x="2121" y="4320"/>
                  </a:lnTo>
                  <a:lnTo>
                    <a:pt x="2103" y="4312"/>
                  </a:lnTo>
                  <a:lnTo>
                    <a:pt x="2058" y="4319"/>
                  </a:lnTo>
                  <a:lnTo>
                    <a:pt x="2038" y="4353"/>
                  </a:lnTo>
                  <a:lnTo>
                    <a:pt x="2047" y="4367"/>
                  </a:lnTo>
                  <a:lnTo>
                    <a:pt x="2002" y="4426"/>
                  </a:lnTo>
                  <a:lnTo>
                    <a:pt x="1987" y="4445"/>
                  </a:lnTo>
                  <a:lnTo>
                    <a:pt x="1992" y="4467"/>
                  </a:lnTo>
                  <a:lnTo>
                    <a:pt x="2049" y="4496"/>
                  </a:lnTo>
                  <a:lnTo>
                    <a:pt x="2055" y="4505"/>
                  </a:lnTo>
                  <a:lnTo>
                    <a:pt x="2056" y="4517"/>
                  </a:lnTo>
                  <a:lnTo>
                    <a:pt x="2048" y="4502"/>
                  </a:lnTo>
                  <a:lnTo>
                    <a:pt x="2022" y="4492"/>
                  </a:lnTo>
                  <a:lnTo>
                    <a:pt x="1949" y="4517"/>
                  </a:lnTo>
                  <a:lnTo>
                    <a:pt x="1937" y="4516"/>
                  </a:lnTo>
                  <a:lnTo>
                    <a:pt x="1877" y="4542"/>
                  </a:lnTo>
                  <a:lnTo>
                    <a:pt x="1857" y="4573"/>
                  </a:lnTo>
                  <a:lnTo>
                    <a:pt x="1855" y="4591"/>
                  </a:lnTo>
                  <a:lnTo>
                    <a:pt x="1847" y="4599"/>
                  </a:lnTo>
                  <a:lnTo>
                    <a:pt x="1855" y="4612"/>
                  </a:lnTo>
                  <a:lnTo>
                    <a:pt x="1840" y="4657"/>
                  </a:lnTo>
                  <a:lnTo>
                    <a:pt x="1772" y="4698"/>
                  </a:lnTo>
                  <a:lnTo>
                    <a:pt x="1717" y="4693"/>
                  </a:lnTo>
                  <a:lnTo>
                    <a:pt x="1665" y="4657"/>
                  </a:lnTo>
                  <a:lnTo>
                    <a:pt x="1615" y="4598"/>
                  </a:lnTo>
                  <a:lnTo>
                    <a:pt x="1553" y="4471"/>
                  </a:lnTo>
                  <a:lnTo>
                    <a:pt x="1550" y="4400"/>
                  </a:lnTo>
                  <a:lnTo>
                    <a:pt x="1532" y="4335"/>
                  </a:lnTo>
                  <a:lnTo>
                    <a:pt x="1493" y="4264"/>
                  </a:lnTo>
                  <a:lnTo>
                    <a:pt x="1493" y="4232"/>
                  </a:lnTo>
                  <a:lnTo>
                    <a:pt x="1478" y="4231"/>
                  </a:lnTo>
                  <a:lnTo>
                    <a:pt x="1462" y="4182"/>
                  </a:lnTo>
                  <a:lnTo>
                    <a:pt x="1446" y="4124"/>
                  </a:lnTo>
                  <a:lnTo>
                    <a:pt x="1396" y="4066"/>
                  </a:lnTo>
                  <a:lnTo>
                    <a:pt x="1366" y="4018"/>
                  </a:lnTo>
                  <a:lnTo>
                    <a:pt x="1353" y="4017"/>
                  </a:lnTo>
                  <a:lnTo>
                    <a:pt x="1307" y="3967"/>
                  </a:lnTo>
                  <a:lnTo>
                    <a:pt x="1286" y="3923"/>
                  </a:lnTo>
                  <a:lnTo>
                    <a:pt x="1271" y="3909"/>
                  </a:lnTo>
                  <a:lnTo>
                    <a:pt x="1265" y="3838"/>
                  </a:lnTo>
                  <a:lnTo>
                    <a:pt x="1246" y="3808"/>
                  </a:lnTo>
                  <a:lnTo>
                    <a:pt x="1216" y="3730"/>
                  </a:lnTo>
                  <a:lnTo>
                    <a:pt x="1207" y="3678"/>
                  </a:lnTo>
                  <a:lnTo>
                    <a:pt x="1188" y="3640"/>
                  </a:lnTo>
                  <a:lnTo>
                    <a:pt x="1171" y="3613"/>
                  </a:lnTo>
                  <a:lnTo>
                    <a:pt x="1167" y="3550"/>
                  </a:lnTo>
                  <a:lnTo>
                    <a:pt x="1157" y="3548"/>
                  </a:lnTo>
                  <a:lnTo>
                    <a:pt x="1112" y="3498"/>
                  </a:lnTo>
                  <a:lnTo>
                    <a:pt x="1112" y="3478"/>
                  </a:lnTo>
                  <a:lnTo>
                    <a:pt x="1101" y="3475"/>
                  </a:lnTo>
                  <a:lnTo>
                    <a:pt x="1061" y="3403"/>
                  </a:lnTo>
                  <a:lnTo>
                    <a:pt x="1059" y="3381"/>
                  </a:lnTo>
                  <a:lnTo>
                    <a:pt x="1037" y="3368"/>
                  </a:lnTo>
                  <a:lnTo>
                    <a:pt x="1024" y="3318"/>
                  </a:lnTo>
                  <a:lnTo>
                    <a:pt x="996" y="3299"/>
                  </a:lnTo>
                  <a:lnTo>
                    <a:pt x="969" y="3225"/>
                  </a:lnTo>
                  <a:lnTo>
                    <a:pt x="968" y="3130"/>
                  </a:lnTo>
                  <a:lnTo>
                    <a:pt x="895" y="2989"/>
                  </a:lnTo>
                  <a:lnTo>
                    <a:pt x="895" y="2942"/>
                  </a:lnTo>
                  <a:lnTo>
                    <a:pt x="863" y="2893"/>
                  </a:lnTo>
                  <a:lnTo>
                    <a:pt x="900" y="2890"/>
                  </a:lnTo>
                  <a:lnTo>
                    <a:pt x="849" y="2825"/>
                  </a:lnTo>
                  <a:lnTo>
                    <a:pt x="851" y="2789"/>
                  </a:lnTo>
                  <a:lnTo>
                    <a:pt x="874" y="2784"/>
                  </a:lnTo>
                  <a:lnTo>
                    <a:pt x="857" y="2760"/>
                  </a:lnTo>
                  <a:lnTo>
                    <a:pt x="853" y="2729"/>
                  </a:lnTo>
                  <a:lnTo>
                    <a:pt x="802" y="2635"/>
                  </a:lnTo>
                  <a:lnTo>
                    <a:pt x="794" y="2577"/>
                  </a:lnTo>
                  <a:lnTo>
                    <a:pt x="825" y="2561"/>
                  </a:lnTo>
                  <a:lnTo>
                    <a:pt x="798" y="2546"/>
                  </a:lnTo>
                  <a:lnTo>
                    <a:pt x="797" y="2516"/>
                  </a:lnTo>
                  <a:lnTo>
                    <a:pt x="814" y="2477"/>
                  </a:lnTo>
                  <a:lnTo>
                    <a:pt x="811" y="2429"/>
                  </a:lnTo>
                  <a:lnTo>
                    <a:pt x="795" y="2378"/>
                  </a:lnTo>
                  <a:lnTo>
                    <a:pt x="775" y="2366"/>
                  </a:lnTo>
                  <a:lnTo>
                    <a:pt x="761" y="2285"/>
                  </a:lnTo>
                  <a:lnTo>
                    <a:pt x="798" y="2262"/>
                  </a:lnTo>
                  <a:lnTo>
                    <a:pt x="810" y="2243"/>
                  </a:lnTo>
                  <a:lnTo>
                    <a:pt x="838" y="2243"/>
                  </a:lnTo>
                  <a:lnTo>
                    <a:pt x="808" y="2236"/>
                  </a:lnTo>
                  <a:lnTo>
                    <a:pt x="768" y="2243"/>
                  </a:lnTo>
                  <a:lnTo>
                    <a:pt x="748" y="2242"/>
                  </a:lnTo>
                  <a:lnTo>
                    <a:pt x="751" y="2209"/>
                  </a:lnTo>
                  <a:lnTo>
                    <a:pt x="735" y="2181"/>
                  </a:lnTo>
                  <a:lnTo>
                    <a:pt x="740" y="2147"/>
                  </a:lnTo>
                  <a:lnTo>
                    <a:pt x="750" y="2140"/>
                  </a:lnTo>
                  <a:lnTo>
                    <a:pt x="772" y="2145"/>
                  </a:lnTo>
                  <a:lnTo>
                    <a:pt x="801" y="2116"/>
                  </a:lnTo>
                  <a:lnTo>
                    <a:pt x="814" y="2095"/>
                  </a:lnTo>
                  <a:lnTo>
                    <a:pt x="784" y="2113"/>
                  </a:lnTo>
                  <a:lnTo>
                    <a:pt x="763" y="2104"/>
                  </a:lnTo>
                  <a:lnTo>
                    <a:pt x="722" y="2109"/>
                  </a:lnTo>
                  <a:lnTo>
                    <a:pt x="709" y="2081"/>
                  </a:lnTo>
                  <a:lnTo>
                    <a:pt x="704" y="2103"/>
                  </a:lnTo>
                  <a:lnTo>
                    <a:pt x="702" y="2137"/>
                  </a:lnTo>
                  <a:lnTo>
                    <a:pt x="678" y="2202"/>
                  </a:lnTo>
                  <a:lnTo>
                    <a:pt x="703" y="2234"/>
                  </a:lnTo>
                  <a:lnTo>
                    <a:pt x="697" y="2295"/>
                  </a:lnTo>
                  <a:lnTo>
                    <a:pt x="671" y="2322"/>
                  </a:lnTo>
                  <a:lnTo>
                    <a:pt x="670" y="2340"/>
                  </a:lnTo>
                  <a:lnTo>
                    <a:pt x="612" y="2370"/>
                  </a:lnTo>
                  <a:lnTo>
                    <a:pt x="524" y="2426"/>
                  </a:lnTo>
                  <a:lnTo>
                    <a:pt x="482" y="2439"/>
                  </a:lnTo>
                  <a:lnTo>
                    <a:pt x="420" y="2426"/>
                  </a:lnTo>
                  <a:lnTo>
                    <a:pt x="288" y="2320"/>
                  </a:lnTo>
                  <a:lnTo>
                    <a:pt x="234" y="2249"/>
                  </a:lnTo>
                  <a:lnTo>
                    <a:pt x="234" y="2236"/>
                  </a:lnTo>
                  <a:lnTo>
                    <a:pt x="217" y="2237"/>
                  </a:lnTo>
                  <a:lnTo>
                    <a:pt x="195" y="2225"/>
                  </a:lnTo>
                  <a:lnTo>
                    <a:pt x="120" y="2150"/>
                  </a:lnTo>
                  <a:lnTo>
                    <a:pt x="113" y="2126"/>
                  </a:lnTo>
                  <a:lnTo>
                    <a:pt x="120" y="2108"/>
                  </a:lnTo>
                  <a:lnTo>
                    <a:pt x="140" y="2106"/>
                  </a:lnTo>
                  <a:lnTo>
                    <a:pt x="147" y="2116"/>
                  </a:lnTo>
                  <a:lnTo>
                    <a:pt x="167" y="2110"/>
                  </a:lnTo>
                  <a:lnTo>
                    <a:pt x="166" y="2148"/>
                  </a:lnTo>
                  <a:lnTo>
                    <a:pt x="195" y="2151"/>
                  </a:lnTo>
                  <a:lnTo>
                    <a:pt x="213" y="2136"/>
                  </a:lnTo>
                  <a:lnTo>
                    <a:pt x="225" y="2134"/>
                  </a:lnTo>
                  <a:lnTo>
                    <a:pt x="243" y="2146"/>
                  </a:lnTo>
                  <a:lnTo>
                    <a:pt x="247" y="2133"/>
                  </a:lnTo>
                  <a:lnTo>
                    <a:pt x="317" y="2077"/>
                  </a:lnTo>
                  <a:lnTo>
                    <a:pt x="339" y="2076"/>
                  </a:lnTo>
                  <a:lnTo>
                    <a:pt x="372" y="2026"/>
                  </a:lnTo>
                  <a:lnTo>
                    <a:pt x="382" y="2028"/>
                  </a:lnTo>
                  <a:lnTo>
                    <a:pt x="395" y="1995"/>
                  </a:lnTo>
                  <a:lnTo>
                    <a:pt x="360" y="1993"/>
                  </a:lnTo>
                  <a:lnTo>
                    <a:pt x="350" y="1987"/>
                  </a:lnTo>
                  <a:lnTo>
                    <a:pt x="355" y="1998"/>
                  </a:lnTo>
                  <a:lnTo>
                    <a:pt x="352" y="2012"/>
                  </a:lnTo>
                  <a:lnTo>
                    <a:pt x="281" y="2043"/>
                  </a:lnTo>
                  <a:lnTo>
                    <a:pt x="240" y="2043"/>
                  </a:lnTo>
                  <a:lnTo>
                    <a:pt x="208" y="2054"/>
                  </a:lnTo>
                  <a:lnTo>
                    <a:pt x="96" y="2015"/>
                  </a:lnTo>
                  <a:lnTo>
                    <a:pt x="44" y="1960"/>
                  </a:lnTo>
                  <a:lnTo>
                    <a:pt x="21" y="1950"/>
                  </a:lnTo>
                  <a:lnTo>
                    <a:pt x="24" y="1915"/>
                  </a:lnTo>
                  <a:lnTo>
                    <a:pt x="58" y="1870"/>
                  </a:lnTo>
                  <a:lnTo>
                    <a:pt x="95" y="1850"/>
                  </a:lnTo>
                  <a:lnTo>
                    <a:pt x="48" y="1857"/>
                  </a:lnTo>
                  <a:lnTo>
                    <a:pt x="0" y="1888"/>
                  </a:lnTo>
                  <a:lnTo>
                    <a:pt x="2" y="1844"/>
                  </a:lnTo>
                  <a:lnTo>
                    <a:pt x="38" y="1820"/>
                  </a:lnTo>
                  <a:lnTo>
                    <a:pt x="60" y="1814"/>
                  </a:lnTo>
                  <a:lnTo>
                    <a:pt x="76" y="1771"/>
                  </a:lnTo>
                  <a:lnTo>
                    <a:pt x="101" y="1777"/>
                  </a:lnTo>
                  <a:lnTo>
                    <a:pt x="130" y="1761"/>
                  </a:lnTo>
                  <a:lnTo>
                    <a:pt x="247" y="1769"/>
                  </a:lnTo>
                  <a:lnTo>
                    <a:pt x="315" y="1744"/>
                  </a:lnTo>
                  <a:lnTo>
                    <a:pt x="328" y="1729"/>
                  </a:lnTo>
                  <a:lnTo>
                    <a:pt x="367" y="1716"/>
                  </a:lnTo>
                  <a:lnTo>
                    <a:pt x="354" y="1741"/>
                  </a:lnTo>
                  <a:lnTo>
                    <a:pt x="369" y="1760"/>
                  </a:lnTo>
                  <a:lnTo>
                    <a:pt x="409" y="1737"/>
                  </a:lnTo>
                  <a:lnTo>
                    <a:pt x="440" y="1727"/>
                  </a:lnTo>
                  <a:lnTo>
                    <a:pt x="427" y="1710"/>
                  </a:lnTo>
                  <a:lnTo>
                    <a:pt x="432" y="1685"/>
                  </a:lnTo>
                  <a:lnTo>
                    <a:pt x="393" y="1577"/>
                  </a:lnTo>
                  <a:lnTo>
                    <a:pt x="360" y="1532"/>
                  </a:lnTo>
                  <a:lnTo>
                    <a:pt x="368" y="1510"/>
                  </a:lnTo>
                  <a:lnTo>
                    <a:pt x="346" y="1489"/>
                  </a:lnTo>
                  <a:lnTo>
                    <a:pt x="312" y="1492"/>
                  </a:lnTo>
                  <a:lnTo>
                    <a:pt x="256" y="1456"/>
                  </a:lnTo>
                  <a:lnTo>
                    <a:pt x="249" y="1393"/>
                  </a:lnTo>
                  <a:lnTo>
                    <a:pt x="251" y="1351"/>
                  </a:lnTo>
                  <a:lnTo>
                    <a:pt x="227" y="1298"/>
                  </a:lnTo>
                  <a:lnTo>
                    <a:pt x="195" y="1297"/>
                  </a:lnTo>
                  <a:lnTo>
                    <a:pt x="176" y="1307"/>
                  </a:lnTo>
                  <a:lnTo>
                    <a:pt x="136" y="1294"/>
                  </a:lnTo>
                  <a:lnTo>
                    <a:pt x="107" y="1295"/>
                  </a:lnTo>
                  <a:lnTo>
                    <a:pt x="107" y="1252"/>
                  </a:lnTo>
                  <a:lnTo>
                    <a:pt x="134" y="1183"/>
                  </a:lnTo>
                  <a:lnTo>
                    <a:pt x="161" y="1173"/>
                  </a:lnTo>
                  <a:lnTo>
                    <a:pt x="206" y="1109"/>
                  </a:lnTo>
                  <a:lnTo>
                    <a:pt x="213" y="1079"/>
                  </a:lnTo>
                  <a:lnTo>
                    <a:pt x="245" y="1062"/>
                  </a:lnTo>
                  <a:lnTo>
                    <a:pt x="268" y="1047"/>
                  </a:lnTo>
                  <a:lnTo>
                    <a:pt x="305" y="1062"/>
                  </a:lnTo>
                  <a:lnTo>
                    <a:pt x="312" y="1096"/>
                  </a:lnTo>
                  <a:lnTo>
                    <a:pt x="337" y="1100"/>
                  </a:lnTo>
                  <a:lnTo>
                    <a:pt x="401" y="1068"/>
                  </a:lnTo>
                  <a:lnTo>
                    <a:pt x="491" y="1062"/>
                  </a:lnTo>
                  <a:lnTo>
                    <a:pt x="545" y="1002"/>
                  </a:lnTo>
                  <a:lnTo>
                    <a:pt x="578" y="901"/>
                  </a:lnTo>
                  <a:lnTo>
                    <a:pt x="657" y="846"/>
                  </a:lnTo>
                  <a:lnTo>
                    <a:pt x="677" y="809"/>
                  </a:lnTo>
                  <a:lnTo>
                    <a:pt x="685" y="753"/>
                  </a:lnTo>
                  <a:lnTo>
                    <a:pt x="723" y="699"/>
                  </a:lnTo>
                  <a:lnTo>
                    <a:pt x="778" y="672"/>
                  </a:lnTo>
                  <a:lnTo>
                    <a:pt x="797" y="630"/>
                  </a:lnTo>
                  <a:lnTo>
                    <a:pt x="795" y="598"/>
                  </a:lnTo>
                  <a:lnTo>
                    <a:pt x="773" y="580"/>
                  </a:lnTo>
                  <a:lnTo>
                    <a:pt x="823" y="526"/>
                  </a:lnTo>
                  <a:lnTo>
                    <a:pt x="849" y="505"/>
                  </a:lnTo>
                  <a:lnTo>
                    <a:pt x="855" y="464"/>
                  </a:lnTo>
                  <a:lnTo>
                    <a:pt x="863" y="379"/>
                  </a:lnTo>
                  <a:lnTo>
                    <a:pt x="846" y="316"/>
                  </a:lnTo>
                  <a:lnTo>
                    <a:pt x="836" y="302"/>
                  </a:lnTo>
                  <a:lnTo>
                    <a:pt x="890" y="250"/>
                  </a:lnTo>
                  <a:lnTo>
                    <a:pt x="922" y="239"/>
                  </a:lnTo>
                  <a:lnTo>
                    <a:pt x="954" y="217"/>
                  </a:lnTo>
                  <a:lnTo>
                    <a:pt x="976" y="222"/>
                  </a:lnTo>
                  <a:lnTo>
                    <a:pt x="1020" y="172"/>
                  </a:lnTo>
                  <a:lnTo>
                    <a:pt x="1070" y="88"/>
                  </a:lnTo>
                  <a:lnTo>
                    <a:pt x="1121" y="43"/>
                  </a:lnTo>
                  <a:lnTo>
                    <a:pt x="1164" y="41"/>
                  </a:lnTo>
                  <a:lnTo>
                    <a:pt x="1186" y="0"/>
                  </a:lnTo>
                  <a:lnTo>
                    <a:pt x="1222" y="0"/>
                  </a:lnTo>
                  <a:lnTo>
                    <a:pt x="1316" y="62"/>
                  </a:lnTo>
                  <a:lnTo>
                    <a:pt x="1365" y="36"/>
                  </a:lnTo>
                  <a:lnTo>
                    <a:pt x="1411" y="54"/>
                  </a:lnTo>
                  <a:lnTo>
                    <a:pt x="1429" y="100"/>
                  </a:lnTo>
                  <a:lnTo>
                    <a:pt x="1472" y="98"/>
                  </a:lnTo>
                  <a:lnTo>
                    <a:pt x="1541" y="141"/>
                  </a:lnTo>
                  <a:lnTo>
                    <a:pt x="1542" y="140"/>
                  </a:lnTo>
                  <a:lnTo>
                    <a:pt x="1542" y="140"/>
                  </a:lnTo>
                  <a:close/>
                  <a:moveTo>
                    <a:pt x="3485" y="2221"/>
                  </a:moveTo>
                  <a:lnTo>
                    <a:pt x="3485" y="2251"/>
                  </a:lnTo>
                  <a:lnTo>
                    <a:pt x="3495" y="2238"/>
                  </a:lnTo>
                  <a:lnTo>
                    <a:pt x="3485" y="2221"/>
                  </a:lnTo>
                  <a:lnTo>
                    <a:pt x="3485" y="2221"/>
                  </a:lnTo>
                  <a:close/>
                  <a:moveTo>
                    <a:pt x="3468" y="2209"/>
                  </a:moveTo>
                  <a:lnTo>
                    <a:pt x="3447" y="2219"/>
                  </a:lnTo>
                  <a:lnTo>
                    <a:pt x="3454" y="2238"/>
                  </a:lnTo>
                  <a:lnTo>
                    <a:pt x="3466" y="2248"/>
                  </a:lnTo>
                  <a:lnTo>
                    <a:pt x="3470" y="2226"/>
                  </a:lnTo>
                  <a:lnTo>
                    <a:pt x="3468" y="2209"/>
                  </a:lnTo>
                  <a:lnTo>
                    <a:pt x="3468" y="2209"/>
                  </a:lnTo>
                  <a:close/>
                  <a:moveTo>
                    <a:pt x="3420" y="2216"/>
                  </a:moveTo>
                  <a:lnTo>
                    <a:pt x="3424" y="2249"/>
                  </a:lnTo>
                  <a:lnTo>
                    <a:pt x="3442" y="2262"/>
                  </a:lnTo>
                  <a:lnTo>
                    <a:pt x="3437" y="2231"/>
                  </a:lnTo>
                  <a:lnTo>
                    <a:pt x="3420" y="2216"/>
                  </a:lnTo>
                  <a:lnTo>
                    <a:pt x="3420" y="2216"/>
                  </a:lnTo>
                  <a:close/>
                  <a:moveTo>
                    <a:pt x="3372" y="2227"/>
                  </a:moveTo>
                  <a:lnTo>
                    <a:pt x="3373" y="2244"/>
                  </a:lnTo>
                  <a:lnTo>
                    <a:pt x="3386" y="2237"/>
                  </a:lnTo>
                  <a:lnTo>
                    <a:pt x="3402" y="2197"/>
                  </a:lnTo>
                  <a:lnTo>
                    <a:pt x="3391" y="2180"/>
                  </a:lnTo>
                  <a:lnTo>
                    <a:pt x="3372" y="222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17"/>
            <p:cNvSpPr/>
            <p:nvPr/>
          </p:nvSpPr>
          <p:spPr>
            <a:xfrm>
              <a:off x="2636493" y="3689273"/>
              <a:ext cx="142881" cy="185745"/>
            </a:xfrm>
            <a:custGeom>
              <a:rect b="b" l="l" r="r" t="t"/>
              <a:pathLst>
                <a:path extrusionOk="0" h="1144" w="876">
                  <a:moveTo>
                    <a:pt x="876" y="937"/>
                  </a:moveTo>
                  <a:lnTo>
                    <a:pt x="876" y="977"/>
                  </a:lnTo>
                  <a:lnTo>
                    <a:pt x="857" y="1019"/>
                  </a:lnTo>
                  <a:lnTo>
                    <a:pt x="843" y="1010"/>
                  </a:lnTo>
                  <a:lnTo>
                    <a:pt x="810" y="1051"/>
                  </a:lnTo>
                  <a:lnTo>
                    <a:pt x="805" y="1083"/>
                  </a:lnTo>
                  <a:lnTo>
                    <a:pt x="807" y="1095"/>
                  </a:lnTo>
                  <a:lnTo>
                    <a:pt x="804" y="1098"/>
                  </a:lnTo>
                  <a:lnTo>
                    <a:pt x="812" y="1142"/>
                  </a:lnTo>
                  <a:lnTo>
                    <a:pt x="807" y="1144"/>
                  </a:lnTo>
                  <a:lnTo>
                    <a:pt x="782" y="1083"/>
                  </a:lnTo>
                  <a:lnTo>
                    <a:pt x="752" y="1039"/>
                  </a:lnTo>
                  <a:lnTo>
                    <a:pt x="737" y="1020"/>
                  </a:lnTo>
                  <a:lnTo>
                    <a:pt x="745" y="1000"/>
                  </a:lnTo>
                  <a:lnTo>
                    <a:pt x="748" y="973"/>
                  </a:lnTo>
                  <a:lnTo>
                    <a:pt x="742" y="986"/>
                  </a:lnTo>
                  <a:lnTo>
                    <a:pt x="722" y="1006"/>
                  </a:lnTo>
                  <a:lnTo>
                    <a:pt x="715" y="996"/>
                  </a:lnTo>
                  <a:lnTo>
                    <a:pt x="724" y="945"/>
                  </a:lnTo>
                  <a:lnTo>
                    <a:pt x="713" y="938"/>
                  </a:lnTo>
                  <a:lnTo>
                    <a:pt x="720" y="899"/>
                  </a:lnTo>
                  <a:lnTo>
                    <a:pt x="722" y="875"/>
                  </a:lnTo>
                  <a:lnTo>
                    <a:pt x="699" y="860"/>
                  </a:lnTo>
                  <a:lnTo>
                    <a:pt x="646" y="742"/>
                  </a:lnTo>
                  <a:lnTo>
                    <a:pt x="632" y="742"/>
                  </a:lnTo>
                  <a:lnTo>
                    <a:pt x="633" y="752"/>
                  </a:lnTo>
                  <a:lnTo>
                    <a:pt x="622" y="747"/>
                  </a:lnTo>
                  <a:lnTo>
                    <a:pt x="589" y="766"/>
                  </a:lnTo>
                  <a:lnTo>
                    <a:pt x="529" y="739"/>
                  </a:lnTo>
                  <a:lnTo>
                    <a:pt x="522" y="726"/>
                  </a:lnTo>
                  <a:lnTo>
                    <a:pt x="503" y="728"/>
                  </a:lnTo>
                  <a:lnTo>
                    <a:pt x="472" y="700"/>
                  </a:lnTo>
                  <a:lnTo>
                    <a:pt x="458" y="649"/>
                  </a:lnTo>
                  <a:lnTo>
                    <a:pt x="464" y="709"/>
                  </a:lnTo>
                  <a:lnTo>
                    <a:pt x="488" y="744"/>
                  </a:lnTo>
                  <a:lnTo>
                    <a:pt x="482" y="761"/>
                  </a:lnTo>
                  <a:lnTo>
                    <a:pt x="447" y="775"/>
                  </a:lnTo>
                  <a:lnTo>
                    <a:pt x="469" y="784"/>
                  </a:lnTo>
                  <a:lnTo>
                    <a:pt x="493" y="821"/>
                  </a:lnTo>
                  <a:lnTo>
                    <a:pt x="489" y="867"/>
                  </a:lnTo>
                  <a:lnTo>
                    <a:pt x="456" y="881"/>
                  </a:lnTo>
                  <a:lnTo>
                    <a:pt x="428" y="932"/>
                  </a:lnTo>
                  <a:lnTo>
                    <a:pt x="401" y="913"/>
                  </a:lnTo>
                  <a:lnTo>
                    <a:pt x="418" y="884"/>
                  </a:lnTo>
                  <a:lnTo>
                    <a:pt x="432" y="877"/>
                  </a:lnTo>
                  <a:lnTo>
                    <a:pt x="439" y="862"/>
                  </a:lnTo>
                  <a:lnTo>
                    <a:pt x="416" y="874"/>
                  </a:lnTo>
                  <a:lnTo>
                    <a:pt x="394" y="908"/>
                  </a:lnTo>
                  <a:lnTo>
                    <a:pt x="371" y="876"/>
                  </a:lnTo>
                  <a:lnTo>
                    <a:pt x="389" y="819"/>
                  </a:lnTo>
                  <a:lnTo>
                    <a:pt x="389" y="809"/>
                  </a:lnTo>
                  <a:lnTo>
                    <a:pt x="377" y="793"/>
                  </a:lnTo>
                  <a:lnTo>
                    <a:pt x="384" y="810"/>
                  </a:lnTo>
                  <a:lnTo>
                    <a:pt x="370" y="830"/>
                  </a:lnTo>
                  <a:lnTo>
                    <a:pt x="367" y="866"/>
                  </a:lnTo>
                  <a:lnTo>
                    <a:pt x="358" y="867"/>
                  </a:lnTo>
                  <a:lnTo>
                    <a:pt x="376" y="907"/>
                  </a:lnTo>
                  <a:lnTo>
                    <a:pt x="373" y="937"/>
                  </a:lnTo>
                  <a:lnTo>
                    <a:pt x="356" y="947"/>
                  </a:lnTo>
                  <a:lnTo>
                    <a:pt x="354" y="941"/>
                  </a:lnTo>
                  <a:lnTo>
                    <a:pt x="331" y="927"/>
                  </a:lnTo>
                  <a:lnTo>
                    <a:pt x="316" y="933"/>
                  </a:lnTo>
                  <a:lnTo>
                    <a:pt x="309" y="959"/>
                  </a:lnTo>
                  <a:lnTo>
                    <a:pt x="289" y="959"/>
                  </a:lnTo>
                  <a:lnTo>
                    <a:pt x="282" y="942"/>
                  </a:lnTo>
                  <a:lnTo>
                    <a:pt x="268" y="909"/>
                  </a:lnTo>
                  <a:lnTo>
                    <a:pt x="251" y="915"/>
                  </a:lnTo>
                  <a:lnTo>
                    <a:pt x="247" y="862"/>
                  </a:lnTo>
                  <a:lnTo>
                    <a:pt x="235" y="833"/>
                  </a:lnTo>
                  <a:lnTo>
                    <a:pt x="234" y="787"/>
                  </a:lnTo>
                  <a:lnTo>
                    <a:pt x="185" y="717"/>
                  </a:lnTo>
                  <a:lnTo>
                    <a:pt x="176" y="664"/>
                  </a:lnTo>
                  <a:lnTo>
                    <a:pt x="182" y="633"/>
                  </a:lnTo>
                  <a:lnTo>
                    <a:pt x="167" y="590"/>
                  </a:lnTo>
                  <a:lnTo>
                    <a:pt x="167" y="533"/>
                  </a:lnTo>
                  <a:lnTo>
                    <a:pt x="125" y="481"/>
                  </a:lnTo>
                  <a:lnTo>
                    <a:pt x="81" y="463"/>
                  </a:lnTo>
                  <a:lnTo>
                    <a:pt x="42" y="417"/>
                  </a:lnTo>
                  <a:lnTo>
                    <a:pt x="44" y="349"/>
                  </a:lnTo>
                  <a:lnTo>
                    <a:pt x="75" y="342"/>
                  </a:lnTo>
                  <a:lnTo>
                    <a:pt x="90" y="297"/>
                  </a:lnTo>
                  <a:lnTo>
                    <a:pt x="115" y="281"/>
                  </a:lnTo>
                  <a:lnTo>
                    <a:pt x="136" y="289"/>
                  </a:lnTo>
                  <a:lnTo>
                    <a:pt x="158" y="272"/>
                  </a:lnTo>
                  <a:lnTo>
                    <a:pt x="148" y="228"/>
                  </a:lnTo>
                  <a:lnTo>
                    <a:pt x="156" y="206"/>
                  </a:lnTo>
                  <a:lnTo>
                    <a:pt x="111" y="203"/>
                  </a:lnTo>
                  <a:lnTo>
                    <a:pt x="81" y="215"/>
                  </a:lnTo>
                  <a:lnTo>
                    <a:pt x="0" y="187"/>
                  </a:lnTo>
                  <a:lnTo>
                    <a:pt x="6" y="146"/>
                  </a:lnTo>
                  <a:lnTo>
                    <a:pt x="38" y="108"/>
                  </a:lnTo>
                  <a:lnTo>
                    <a:pt x="55" y="63"/>
                  </a:lnTo>
                  <a:lnTo>
                    <a:pt x="37" y="49"/>
                  </a:lnTo>
                  <a:lnTo>
                    <a:pt x="36" y="25"/>
                  </a:lnTo>
                  <a:lnTo>
                    <a:pt x="51" y="24"/>
                  </a:lnTo>
                  <a:lnTo>
                    <a:pt x="61" y="0"/>
                  </a:lnTo>
                  <a:lnTo>
                    <a:pt x="74" y="19"/>
                  </a:lnTo>
                  <a:lnTo>
                    <a:pt x="98" y="46"/>
                  </a:lnTo>
                  <a:lnTo>
                    <a:pt x="96" y="64"/>
                  </a:lnTo>
                  <a:lnTo>
                    <a:pt x="121" y="95"/>
                  </a:lnTo>
                  <a:lnTo>
                    <a:pt x="157" y="100"/>
                  </a:lnTo>
                  <a:lnTo>
                    <a:pt x="174" y="92"/>
                  </a:lnTo>
                  <a:lnTo>
                    <a:pt x="149" y="77"/>
                  </a:lnTo>
                  <a:lnTo>
                    <a:pt x="157" y="57"/>
                  </a:lnTo>
                  <a:lnTo>
                    <a:pt x="172" y="58"/>
                  </a:lnTo>
                  <a:lnTo>
                    <a:pt x="197" y="80"/>
                  </a:lnTo>
                  <a:lnTo>
                    <a:pt x="213" y="96"/>
                  </a:lnTo>
                  <a:lnTo>
                    <a:pt x="247" y="108"/>
                  </a:lnTo>
                  <a:lnTo>
                    <a:pt x="249" y="95"/>
                  </a:lnTo>
                  <a:lnTo>
                    <a:pt x="267" y="92"/>
                  </a:lnTo>
                  <a:lnTo>
                    <a:pt x="290" y="133"/>
                  </a:lnTo>
                  <a:lnTo>
                    <a:pt x="297" y="174"/>
                  </a:lnTo>
                  <a:lnTo>
                    <a:pt x="303" y="195"/>
                  </a:lnTo>
                  <a:lnTo>
                    <a:pt x="316" y="232"/>
                  </a:lnTo>
                  <a:lnTo>
                    <a:pt x="315" y="257"/>
                  </a:lnTo>
                  <a:lnTo>
                    <a:pt x="347" y="269"/>
                  </a:lnTo>
                  <a:lnTo>
                    <a:pt x="379" y="267"/>
                  </a:lnTo>
                  <a:lnTo>
                    <a:pt x="415" y="283"/>
                  </a:lnTo>
                  <a:lnTo>
                    <a:pt x="459" y="283"/>
                  </a:lnTo>
                  <a:lnTo>
                    <a:pt x="528" y="278"/>
                  </a:lnTo>
                  <a:lnTo>
                    <a:pt x="580" y="284"/>
                  </a:lnTo>
                  <a:lnTo>
                    <a:pt x="638" y="281"/>
                  </a:lnTo>
                  <a:lnTo>
                    <a:pt x="666" y="279"/>
                  </a:lnTo>
                  <a:lnTo>
                    <a:pt x="679" y="287"/>
                  </a:lnTo>
                  <a:lnTo>
                    <a:pt x="698" y="283"/>
                  </a:lnTo>
                  <a:lnTo>
                    <a:pt x="728" y="314"/>
                  </a:lnTo>
                  <a:lnTo>
                    <a:pt x="744" y="321"/>
                  </a:lnTo>
                  <a:lnTo>
                    <a:pt x="726" y="357"/>
                  </a:lnTo>
                  <a:lnTo>
                    <a:pt x="720" y="398"/>
                  </a:lnTo>
                  <a:lnTo>
                    <a:pt x="698" y="456"/>
                  </a:lnTo>
                  <a:lnTo>
                    <a:pt x="677" y="466"/>
                  </a:lnTo>
                  <a:lnTo>
                    <a:pt x="677" y="489"/>
                  </a:lnTo>
                  <a:lnTo>
                    <a:pt x="663" y="505"/>
                  </a:lnTo>
                  <a:lnTo>
                    <a:pt x="645" y="502"/>
                  </a:lnTo>
                  <a:lnTo>
                    <a:pt x="632" y="490"/>
                  </a:lnTo>
                  <a:lnTo>
                    <a:pt x="600" y="514"/>
                  </a:lnTo>
                  <a:lnTo>
                    <a:pt x="593" y="535"/>
                  </a:lnTo>
                  <a:lnTo>
                    <a:pt x="580" y="547"/>
                  </a:lnTo>
                  <a:lnTo>
                    <a:pt x="580" y="568"/>
                  </a:lnTo>
                  <a:lnTo>
                    <a:pt x="597" y="613"/>
                  </a:lnTo>
                  <a:lnTo>
                    <a:pt x="615" y="630"/>
                  </a:lnTo>
                  <a:lnTo>
                    <a:pt x="621" y="647"/>
                  </a:lnTo>
                  <a:lnTo>
                    <a:pt x="649" y="673"/>
                  </a:lnTo>
                  <a:lnTo>
                    <a:pt x="676" y="708"/>
                  </a:lnTo>
                  <a:lnTo>
                    <a:pt x="692" y="708"/>
                  </a:lnTo>
                  <a:lnTo>
                    <a:pt x="695" y="680"/>
                  </a:lnTo>
                  <a:lnTo>
                    <a:pt x="685" y="672"/>
                  </a:lnTo>
                  <a:lnTo>
                    <a:pt x="702" y="645"/>
                  </a:lnTo>
                  <a:lnTo>
                    <a:pt x="703" y="627"/>
                  </a:lnTo>
                  <a:lnTo>
                    <a:pt x="713" y="611"/>
                  </a:lnTo>
                  <a:lnTo>
                    <a:pt x="702" y="596"/>
                  </a:lnTo>
                  <a:lnTo>
                    <a:pt x="718" y="583"/>
                  </a:lnTo>
                  <a:lnTo>
                    <a:pt x="739" y="598"/>
                  </a:lnTo>
                  <a:lnTo>
                    <a:pt x="769" y="596"/>
                  </a:lnTo>
                  <a:lnTo>
                    <a:pt x="777" y="611"/>
                  </a:lnTo>
                  <a:lnTo>
                    <a:pt x="793" y="636"/>
                  </a:lnTo>
                  <a:lnTo>
                    <a:pt x="804" y="683"/>
                  </a:lnTo>
                  <a:lnTo>
                    <a:pt x="804" y="719"/>
                  </a:lnTo>
                  <a:lnTo>
                    <a:pt x="816" y="745"/>
                  </a:lnTo>
                  <a:lnTo>
                    <a:pt x="827" y="815"/>
                  </a:lnTo>
                  <a:lnTo>
                    <a:pt x="840" y="860"/>
                  </a:lnTo>
                  <a:lnTo>
                    <a:pt x="852" y="887"/>
                  </a:lnTo>
                  <a:lnTo>
                    <a:pt x="860" y="898"/>
                  </a:lnTo>
                  <a:lnTo>
                    <a:pt x="861" y="917"/>
                  </a:lnTo>
                  <a:lnTo>
                    <a:pt x="869" y="930"/>
                  </a:lnTo>
                  <a:lnTo>
                    <a:pt x="876" y="937"/>
                  </a:lnTo>
                  <a:lnTo>
                    <a:pt x="876" y="937"/>
                  </a:lnTo>
                  <a:close/>
                  <a:moveTo>
                    <a:pt x="644" y="799"/>
                  </a:moveTo>
                  <a:lnTo>
                    <a:pt x="632" y="788"/>
                  </a:lnTo>
                  <a:lnTo>
                    <a:pt x="618" y="796"/>
                  </a:lnTo>
                  <a:lnTo>
                    <a:pt x="623" y="831"/>
                  </a:lnTo>
                  <a:lnTo>
                    <a:pt x="640" y="824"/>
                  </a:lnTo>
                  <a:lnTo>
                    <a:pt x="644" y="799"/>
                  </a:lnTo>
                  <a:lnTo>
                    <a:pt x="644" y="799"/>
                  </a:lnTo>
                  <a:close/>
                  <a:moveTo>
                    <a:pt x="554" y="791"/>
                  </a:moveTo>
                  <a:lnTo>
                    <a:pt x="572" y="826"/>
                  </a:lnTo>
                  <a:lnTo>
                    <a:pt x="569" y="855"/>
                  </a:lnTo>
                  <a:lnTo>
                    <a:pt x="583" y="877"/>
                  </a:lnTo>
                  <a:lnTo>
                    <a:pt x="607" y="832"/>
                  </a:lnTo>
                  <a:lnTo>
                    <a:pt x="597" y="805"/>
                  </a:lnTo>
                  <a:lnTo>
                    <a:pt x="554" y="775"/>
                  </a:lnTo>
                  <a:lnTo>
                    <a:pt x="554" y="775"/>
                  </a:lnTo>
                  <a:lnTo>
                    <a:pt x="555" y="782"/>
                  </a:lnTo>
                  <a:lnTo>
                    <a:pt x="555" y="787"/>
                  </a:lnTo>
                  <a:lnTo>
                    <a:pt x="554" y="791"/>
                  </a:lnTo>
                  <a:lnTo>
                    <a:pt x="554" y="791"/>
                  </a:lnTo>
                  <a:close/>
                  <a:moveTo>
                    <a:pt x="520" y="766"/>
                  </a:moveTo>
                  <a:lnTo>
                    <a:pt x="490" y="780"/>
                  </a:lnTo>
                  <a:lnTo>
                    <a:pt x="491" y="794"/>
                  </a:lnTo>
                  <a:lnTo>
                    <a:pt x="514" y="845"/>
                  </a:lnTo>
                  <a:lnTo>
                    <a:pt x="545" y="847"/>
                  </a:lnTo>
                  <a:lnTo>
                    <a:pt x="541" y="795"/>
                  </a:lnTo>
                  <a:lnTo>
                    <a:pt x="520" y="7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17"/>
            <p:cNvSpPr/>
            <p:nvPr/>
          </p:nvSpPr>
          <p:spPr>
            <a:xfrm>
              <a:off x="2649482" y="3639914"/>
              <a:ext cx="87028" cy="51957"/>
            </a:xfrm>
            <a:custGeom>
              <a:rect b="b" l="l" r="r" t="t"/>
              <a:pathLst>
                <a:path extrusionOk="0" h="315" w="530">
                  <a:moveTo>
                    <a:pt x="17" y="148"/>
                  </a:moveTo>
                  <a:lnTo>
                    <a:pt x="50" y="132"/>
                  </a:lnTo>
                  <a:lnTo>
                    <a:pt x="89" y="57"/>
                  </a:lnTo>
                  <a:lnTo>
                    <a:pt x="172" y="8"/>
                  </a:lnTo>
                  <a:lnTo>
                    <a:pt x="227" y="0"/>
                  </a:lnTo>
                  <a:lnTo>
                    <a:pt x="244" y="28"/>
                  </a:lnTo>
                  <a:lnTo>
                    <a:pt x="326" y="37"/>
                  </a:lnTo>
                  <a:lnTo>
                    <a:pt x="358" y="52"/>
                  </a:lnTo>
                  <a:lnTo>
                    <a:pt x="404" y="34"/>
                  </a:lnTo>
                  <a:lnTo>
                    <a:pt x="446" y="35"/>
                  </a:lnTo>
                  <a:lnTo>
                    <a:pt x="474" y="72"/>
                  </a:lnTo>
                  <a:lnTo>
                    <a:pt x="482" y="72"/>
                  </a:lnTo>
                  <a:lnTo>
                    <a:pt x="470" y="113"/>
                  </a:lnTo>
                  <a:lnTo>
                    <a:pt x="475" y="148"/>
                  </a:lnTo>
                  <a:lnTo>
                    <a:pt x="529" y="171"/>
                  </a:lnTo>
                  <a:lnTo>
                    <a:pt x="529" y="219"/>
                  </a:lnTo>
                  <a:lnTo>
                    <a:pt x="530" y="247"/>
                  </a:lnTo>
                  <a:lnTo>
                    <a:pt x="461" y="269"/>
                  </a:lnTo>
                  <a:lnTo>
                    <a:pt x="414" y="267"/>
                  </a:lnTo>
                  <a:lnTo>
                    <a:pt x="352" y="284"/>
                  </a:lnTo>
                  <a:lnTo>
                    <a:pt x="316" y="268"/>
                  </a:lnTo>
                  <a:lnTo>
                    <a:pt x="278" y="273"/>
                  </a:lnTo>
                  <a:lnTo>
                    <a:pt x="244" y="315"/>
                  </a:lnTo>
                  <a:lnTo>
                    <a:pt x="198" y="315"/>
                  </a:lnTo>
                  <a:lnTo>
                    <a:pt x="115" y="267"/>
                  </a:lnTo>
                  <a:lnTo>
                    <a:pt x="91" y="281"/>
                  </a:lnTo>
                  <a:lnTo>
                    <a:pt x="33" y="269"/>
                  </a:lnTo>
                  <a:lnTo>
                    <a:pt x="0" y="216"/>
                  </a:lnTo>
                  <a:lnTo>
                    <a:pt x="12" y="187"/>
                  </a:lnTo>
                  <a:lnTo>
                    <a:pt x="17" y="14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17"/>
            <p:cNvSpPr/>
            <p:nvPr/>
          </p:nvSpPr>
          <p:spPr>
            <a:xfrm>
              <a:off x="2405286" y="3577564"/>
              <a:ext cx="231207" cy="122099"/>
            </a:xfrm>
            <a:custGeom>
              <a:rect b="b" l="l" r="r" t="t"/>
              <a:pathLst>
                <a:path extrusionOk="0" h="750" w="1423">
                  <a:moveTo>
                    <a:pt x="63" y="10"/>
                  </a:moveTo>
                  <a:lnTo>
                    <a:pt x="70" y="0"/>
                  </a:lnTo>
                  <a:lnTo>
                    <a:pt x="120" y="26"/>
                  </a:lnTo>
                  <a:lnTo>
                    <a:pt x="133" y="44"/>
                  </a:lnTo>
                  <a:lnTo>
                    <a:pt x="167" y="43"/>
                  </a:lnTo>
                  <a:lnTo>
                    <a:pt x="185" y="51"/>
                  </a:lnTo>
                  <a:lnTo>
                    <a:pt x="207" y="20"/>
                  </a:lnTo>
                  <a:lnTo>
                    <a:pt x="249" y="17"/>
                  </a:lnTo>
                  <a:lnTo>
                    <a:pt x="311" y="40"/>
                  </a:lnTo>
                  <a:lnTo>
                    <a:pt x="329" y="57"/>
                  </a:lnTo>
                  <a:lnTo>
                    <a:pt x="369" y="60"/>
                  </a:lnTo>
                  <a:lnTo>
                    <a:pt x="395" y="79"/>
                  </a:lnTo>
                  <a:lnTo>
                    <a:pt x="446" y="131"/>
                  </a:lnTo>
                  <a:lnTo>
                    <a:pt x="485" y="132"/>
                  </a:lnTo>
                  <a:lnTo>
                    <a:pt x="522" y="151"/>
                  </a:lnTo>
                  <a:lnTo>
                    <a:pt x="535" y="174"/>
                  </a:lnTo>
                  <a:lnTo>
                    <a:pt x="566" y="210"/>
                  </a:lnTo>
                  <a:lnTo>
                    <a:pt x="582" y="247"/>
                  </a:lnTo>
                  <a:lnTo>
                    <a:pt x="598" y="239"/>
                  </a:lnTo>
                  <a:lnTo>
                    <a:pt x="602" y="188"/>
                  </a:lnTo>
                  <a:lnTo>
                    <a:pt x="622" y="169"/>
                  </a:lnTo>
                  <a:lnTo>
                    <a:pt x="634" y="185"/>
                  </a:lnTo>
                  <a:lnTo>
                    <a:pt x="670" y="185"/>
                  </a:lnTo>
                  <a:lnTo>
                    <a:pt x="706" y="206"/>
                  </a:lnTo>
                  <a:lnTo>
                    <a:pt x="711" y="254"/>
                  </a:lnTo>
                  <a:lnTo>
                    <a:pt x="752" y="291"/>
                  </a:lnTo>
                  <a:lnTo>
                    <a:pt x="807" y="276"/>
                  </a:lnTo>
                  <a:lnTo>
                    <a:pt x="850" y="282"/>
                  </a:lnTo>
                  <a:lnTo>
                    <a:pt x="841" y="352"/>
                  </a:lnTo>
                  <a:lnTo>
                    <a:pt x="860" y="391"/>
                  </a:lnTo>
                  <a:lnTo>
                    <a:pt x="888" y="385"/>
                  </a:lnTo>
                  <a:lnTo>
                    <a:pt x="936" y="409"/>
                  </a:lnTo>
                  <a:lnTo>
                    <a:pt x="958" y="390"/>
                  </a:lnTo>
                  <a:lnTo>
                    <a:pt x="995" y="379"/>
                  </a:lnTo>
                  <a:lnTo>
                    <a:pt x="1026" y="345"/>
                  </a:lnTo>
                  <a:lnTo>
                    <a:pt x="1089" y="352"/>
                  </a:lnTo>
                  <a:lnTo>
                    <a:pt x="1132" y="373"/>
                  </a:lnTo>
                  <a:lnTo>
                    <a:pt x="1141" y="414"/>
                  </a:lnTo>
                  <a:lnTo>
                    <a:pt x="1192" y="434"/>
                  </a:lnTo>
                  <a:lnTo>
                    <a:pt x="1226" y="481"/>
                  </a:lnTo>
                  <a:lnTo>
                    <a:pt x="1256" y="488"/>
                  </a:lnTo>
                  <a:lnTo>
                    <a:pt x="1299" y="470"/>
                  </a:lnTo>
                  <a:lnTo>
                    <a:pt x="1316" y="477"/>
                  </a:lnTo>
                  <a:lnTo>
                    <a:pt x="1363" y="462"/>
                  </a:lnTo>
                  <a:lnTo>
                    <a:pt x="1395" y="464"/>
                  </a:lnTo>
                  <a:lnTo>
                    <a:pt x="1406" y="501"/>
                  </a:lnTo>
                  <a:lnTo>
                    <a:pt x="1390" y="583"/>
                  </a:lnTo>
                  <a:lnTo>
                    <a:pt x="1423" y="649"/>
                  </a:lnTo>
                  <a:lnTo>
                    <a:pt x="1411" y="729"/>
                  </a:lnTo>
                  <a:lnTo>
                    <a:pt x="1304" y="750"/>
                  </a:lnTo>
                  <a:lnTo>
                    <a:pt x="1240" y="716"/>
                  </a:lnTo>
                  <a:lnTo>
                    <a:pt x="1203" y="736"/>
                  </a:lnTo>
                  <a:lnTo>
                    <a:pt x="1055" y="681"/>
                  </a:lnTo>
                  <a:lnTo>
                    <a:pt x="996" y="683"/>
                  </a:lnTo>
                  <a:lnTo>
                    <a:pt x="964" y="701"/>
                  </a:lnTo>
                  <a:lnTo>
                    <a:pt x="873" y="676"/>
                  </a:lnTo>
                  <a:lnTo>
                    <a:pt x="827" y="637"/>
                  </a:lnTo>
                  <a:lnTo>
                    <a:pt x="818" y="593"/>
                  </a:lnTo>
                  <a:lnTo>
                    <a:pt x="736" y="572"/>
                  </a:lnTo>
                  <a:lnTo>
                    <a:pt x="647" y="597"/>
                  </a:lnTo>
                  <a:lnTo>
                    <a:pt x="618" y="570"/>
                  </a:lnTo>
                  <a:lnTo>
                    <a:pt x="531" y="578"/>
                  </a:lnTo>
                  <a:lnTo>
                    <a:pt x="475" y="541"/>
                  </a:lnTo>
                  <a:lnTo>
                    <a:pt x="428" y="541"/>
                  </a:lnTo>
                  <a:lnTo>
                    <a:pt x="395" y="518"/>
                  </a:lnTo>
                  <a:lnTo>
                    <a:pt x="329" y="502"/>
                  </a:lnTo>
                  <a:lnTo>
                    <a:pt x="277" y="439"/>
                  </a:lnTo>
                  <a:lnTo>
                    <a:pt x="198" y="387"/>
                  </a:lnTo>
                  <a:lnTo>
                    <a:pt x="138" y="370"/>
                  </a:lnTo>
                  <a:lnTo>
                    <a:pt x="108" y="348"/>
                  </a:lnTo>
                  <a:lnTo>
                    <a:pt x="77" y="347"/>
                  </a:lnTo>
                  <a:lnTo>
                    <a:pt x="47" y="323"/>
                  </a:lnTo>
                  <a:lnTo>
                    <a:pt x="10" y="320"/>
                  </a:lnTo>
                  <a:lnTo>
                    <a:pt x="0" y="276"/>
                  </a:lnTo>
                  <a:lnTo>
                    <a:pt x="40" y="217"/>
                  </a:lnTo>
                  <a:lnTo>
                    <a:pt x="40" y="160"/>
                  </a:lnTo>
                  <a:lnTo>
                    <a:pt x="67" y="69"/>
                  </a:lnTo>
                  <a:lnTo>
                    <a:pt x="63" y="1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17"/>
            <p:cNvSpPr/>
            <p:nvPr/>
          </p:nvSpPr>
          <p:spPr>
            <a:xfrm>
              <a:off x="1875327" y="3371036"/>
              <a:ext cx="388376" cy="424747"/>
            </a:xfrm>
            <a:custGeom>
              <a:rect b="b" l="l" r="r" t="t"/>
              <a:pathLst>
                <a:path extrusionOk="0" h="2619" w="2388">
                  <a:moveTo>
                    <a:pt x="1378" y="2602"/>
                  </a:moveTo>
                  <a:lnTo>
                    <a:pt x="1380" y="2558"/>
                  </a:lnTo>
                  <a:lnTo>
                    <a:pt x="1416" y="2534"/>
                  </a:lnTo>
                  <a:lnTo>
                    <a:pt x="1438" y="2528"/>
                  </a:lnTo>
                  <a:lnTo>
                    <a:pt x="1454" y="2485"/>
                  </a:lnTo>
                  <a:lnTo>
                    <a:pt x="1479" y="2491"/>
                  </a:lnTo>
                  <a:lnTo>
                    <a:pt x="1508" y="2475"/>
                  </a:lnTo>
                  <a:lnTo>
                    <a:pt x="1625" y="2483"/>
                  </a:lnTo>
                  <a:lnTo>
                    <a:pt x="1693" y="2458"/>
                  </a:lnTo>
                  <a:lnTo>
                    <a:pt x="1706" y="2443"/>
                  </a:lnTo>
                  <a:lnTo>
                    <a:pt x="1745" y="2430"/>
                  </a:lnTo>
                  <a:lnTo>
                    <a:pt x="1732" y="2455"/>
                  </a:lnTo>
                  <a:lnTo>
                    <a:pt x="1747" y="2474"/>
                  </a:lnTo>
                  <a:lnTo>
                    <a:pt x="1787" y="2451"/>
                  </a:lnTo>
                  <a:lnTo>
                    <a:pt x="1818" y="2441"/>
                  </a:lnTo>
                  <a:lnTo>
                    <a:pt x="1805" y="2424"/>
                  </a:lnTo>
                  <a:lnTo>
                    <a:pt x="1810" y="2399"/>
                  </a:lnTo>
                  <a:lnTo>
                    <a:pt x="1771" y="2291"/>
                  </a:lnTo>
                  <a:lnTo>
                    <a:pt x="1738" y="2246"/>
                  </a:lnTo>
                  <a:lnTo>
                    <a:pt x="1746" y="2224"/>
                  </a:lnTo>
                  <a:lnTo>
                    <a:pt x="1724" y="2203"/>
                  </a:lnTo>
                  <a:lnTo>
                    <a:pt x="1690" y="2206"/>
                  </a:lnTo>
                  <a:lnTo>
                    <a:pt x="1634" y="2170"/>
                  </a:lnTo>
                  <a:lnTo>
                    <a:pt x="1627" y="2107"/>
                  </a:lnTo>
                  <a:lnTo>
                    <a:pt x="1629" y="2065"/>
                  </a:lnTo>
                  <a:lnTo>
                    <a:pt x="1605" y="2012"/>
                  </a:lnTo>
                  <a:lnTo>
                    <a:pt x="1573" y="2011"/>
                  </a:lnTo>
                  <a:lnTo>
                    <a:pt x="1554" y="2021"/>
                  </a:lnTo>
                  <a:lnTo>
                    <a:pt x="1514" y="2008"/>
                  </a:lnTo>
                  <a:lnTo>
                    <a:pt x="1485" y="2009"/>
                  </a:lnTo>
                  <a:lnTo>
                    <a:pt x="1485" y="1966"/>
                  </a:lnTo>
                  <a:lnTo>
                    <a:pt x="1512" y="1897"/>
                  </a:lnTo>
                  <a:lnTo>
                    <a:pt x="1539" y="1887"/>
                  </a:lnTo>
                  <a:lnTo>
                    <a:pt x="1584" y="1823"/>
                  </a:lnTo>
                  <a:lnTo>
                    <a:pt x="1591" y="1793"/>
                  </a:lnTo>
                  <a:lnTo>
                    <a:pt x="1623" y="1776"/>
                  </a:lnTo>
                  <a:lnTo>
                    <a:pt x="1646" y="1761"/>
                  </a:lnTo>
                  <a:lnTo>
                    <a:pt x="1683" y="1776"/>
                  </a:lnTo>
                  <a:lnTo>
                    <a:pt x="1690" y="1810"/>
                  </a:lnTo>
                  <a:lnTo>
                    <a:pt x="1715" y="1814"/>
                  </a:lnTo>
                  <a:lnTo>
                    <a:pt x="1779" y="1782"/>
                  </a:lnTo>
                  <a:lnTo>
                    <a:pt x="1869" y="1776"/>
                  </a:lnTo>
                  <a:lnTo>
                    <a:pt x="1923" y="1716"/>
                  </a:lnTo>
                  <a:lnTo>
                    <a:pt x="1956" y="1615"/>
                  </a:lnTo>
                  <a:lnTo>
                    <a:pt x="2035" y="1560"/>
                  </a:lnTo>
                  <a:lnTo>
                    <a:pt x="2055" y="1523"/>
                  </a:lnTo>
                  <a:lnTo>
                    <a:pt x="2063" y="1467"/>
                  </a:lnTo>
                  <a:lnTo>
                    <a:pt x="2101" y="1413"/>
                  </a:lnTo>
                  <a:lnTo>
                    <a:pt x="2156" y="1386"/>
                  </a:lnTo>
                  <a:lnTo>
                    <a:pt x="2175" y="1344"/>
                  </a:lnTo>
                  <a:lnTo>
                    <a:pt x="2173" y="1312"/>
                  </a:lnTo>
                  <a:lnTo>
                    <a:pt x="2151" y="1294"/>
                  </a:lnTo>
                  <a:lnTo>
                    <a:pt x="2201" y="1240"/>
                  </a:lnTo>
                  <a:lnTo>
                    <a:pt x="2227" y="1219"/>
                  </a:lnTo>
                  <a:lnTo>
                    <a:pt x="2233" y="1178"/>
                  </a:lnTo>
                  <a:lnTo>
                    <a:pt x="2241" y="1093"/>
                  </a:lnTo>
                  <a:lnTo>
                    <a:pt x="2224" y="1030"/>
                  </a:lnTo>
                  <a:lnTo>
                    <a:pt x="2214" y="1016"/>
                  </a:lnTo>
                  <a:lnTo>
                    <a:pt x="2268" y="964"/>
                  </a:lnTo>
                  <a:lnTo>
                    <a:pt x="2300" y="953"/>
                  </a:lnTo>
                  <a:lnTo>
                    <a:pt x="2332" y="931"/>
                  </a:lnTo>
                  <a:lnTo>
                    <a:pt x="2354" y="936"/>
                  </a:lnTo>
                  <a:lnTo>
                    <a:pt x="2388" y="898"/>
                  </a:lnTo>
                  <a:lnTo>
                    <a:pt x="2384" y="861"/>
                  </a:lnTo>
                  <a:lnTo>
                    <a:pt x="2340" y="850"/>
                  </a:lnTo>
                  <a:lnTo>
                    <a:pt x="2298" y="866"/>
                  </a:lnTo>
                  <a:lnTo>
                    <a:pt x="2247" y="854"/>
                  </a:lnTo>
                  <a:lnTo>
                    <a:pt x="2226" y="811"/>
                  </a:lnTo>
                  <a:lnTo>
                    <a:pt x="2166" y="787"/>
                  </a:lnTo>
                  <a:lnTo>
                    <a:pt x="2102" y="771"/>
                  </a:lnTo>
                  <a:lnTo>
                    <a:pt x="2040" y="715"/>
                  </a:lnTo>
                  <a:lnTo>
                    <a:pt x="2031" y="664"/>
                  </a:lnTo>
                  <a:lnTo>
                    <a:pt x="2004" y="548"/>
                  </a:lnTo>
                  <a:lnTo>
                    <a:pt x="1974" y="498"/>
                  </a:lnTo>
                  <a:lnTo>
                    <a:pt x="1973" y="444"/>
                  </a:lnTo>
                  <a:lnTo>
                    <a:pt x="2001" y="432"/>
                  </a:lnTo>
                  <a:lnTo>
                    <a:pt x="2005" y="397"/>
                  </a:lnTo>
                  <a:lnTo>
                    <a:pt x="2054" y="366"/>
                  </a:lnTo>
                  <a:lnTo>
                    <a:pt x="2053" y="324"/>
                  </a:lnTo>
                  <a:lnTo>
                    <a:pt x="2003" y="311"/>
                  </a:lnTo>
                  <a:lnTo>
                    <a:pt x="1993" y="276"/>
                  </a:lnTo>
                  <a:lnTo>
                    <a:pt x="1948" y="249"/>
                  </a:lnTo>
                  <a:lnTo>
                    <a:pt x="1901" y="209"/>
                  </a:lnTo>
                  <a:lnTo>
                    <a:pt x="1867" y="166"/>
                  </a:lnTo>
                  <a:lnTo>
                    <a:pt x="1832" y="178"/>
                  </a:lnTo>
                  <a:lnTo>
                    <a:pt x="1807" y="188"/>
                  </a:lnTo>
                  <a:lnTo>
                    <a:pt x="1782" y="165"/>
                  </a:lnTo>
                  <a:lnTo>
                    <a:pt x="1775" y="97"/>
                  </a:lnTo>
                  <a:lnTo>
                    <a:pt x="1857" y="41"/>
                  </a:lnTo>
                  <a:lnTo>
                    <a:pt x="1846" y="12"/>
                  </a:lnTo>
                  <a:lnTo>
                    <a:pt x="1798" y="22"/>
                  </a:lnTo>
                  <a:lnTo>
                    <a:pt x="1758" y="0"/>
                  </a:lnTo>
                  <a:lnTo>
                    <a:pt x="1701" y="30"/>
                  </a:lnTo>
                  <a:lnTo>
                    <a:pt x="1659" y="67"/>
                  </a:lnTo>
                  <a:lnTo>
                    <a:pt x="1612" y="67"/>
                  </a:lnTo>
                  <a:lnTo>
                    <a:pt x="1585" y="109"/>
                  </a:lnTo>
                  <a:lnTo>
                    <a:pt x="1553" y="141"/>
                  </a:lnTo>
                  <a:lnTo>
                    <a:pt x="1627" y="250"/>
                  </a:lnTo>
                  <a:lnTo>
                    <a:pt x="1632" y="324"/>
                  </a:lnTo>
                  <a:lnTo>
                    <a:pt x="1550" y="430"/>
                  </a:lnTo>
                  <a:lnTo>
                    <a:pt x="1592" y="469"/>
                  </a:lnTo>
                  <a:lnTo>
                    <a:pt x="1592" y="516"/>
                  </a:lnTo>
                  <a:lnTo>
                    <a:pt x="1548" y="583"/>
                  </a:lnTo>
                  <a:lnTo>
                    <a:pt x="1484" y="583"/>
                  </a:lnTo>
                  <a:lnTo>
                    <a:pt x="1422" y="558"/>
                  </a:lnTo>
                  <a:lnTo>
                    <a:pt x="1381" y="585"/>
                  </a:lnTo>
                  <a:lnTo>
                    <a:pt x="1399" y="629"/>
                  </a:lnTo>
                  <a:lnTo>
                    <a:pt x="1435" y="650"/>
                  </a:lnTo>
                  <a:lnTo>
                    <a:pt x="1456" y="696"/>
                  </a:lnTo>
                  <a:lnTo>
                    <a:pt x="1448" y="726"/>
                  </a:lnTo>
                  <a:lnTo>
                    <a:pt x="1407" y="748"/>
                  </a:lnTo>
                  <a:lnTo>
                    <a:pt x="1369" y="752"/>
                  </a:lnTo>
                  <a:lnTo>
                    <a:pt x="1356" y="776"/>
                  </a:lnTo>
                  <a:lnTo>
                    <a:pt x="1351" y="837"/>
                  </a:lnTo>
                  <a:lnTo>
                    <a:pt x="1339" y="876"/>
                  </a:lnTo>
                  <a:lnTo>
                    <a:pt x="1337" y="900"/>
                  </a:lnTo>
                  <a:lnTo>
                    <a:pt x="1325" y="915"/>
                  </a:lnTo>
                  <a:lnTo>
                    <a:pt x="1339" y="990"/>
                  </a:lnTo>
                  <a:lnTo>
                    <a:pt x="1302" y="1045"/>
                  </a:lnTo>
                  <a:lnTo>
                    <a:pt x="1269" y="1003"/>
                  </a:lnTo>
                  <a:lnTo>
                    <a:pt x="1249" y="1003"/>
                  </a:lnTo>
                  <a:lnTo>
                    <a:pt x="1246" y="1027"/>
                  </a:lnTo>
                  <a:lnTo>
                    <a:pt x="1204" y="1024"/>
                  </a:lnTo>
                  <a:lnTo>
                    <a:pt x="1184" y="1011"/>
                  </a:lnTo>
                  <a:lnTo>
                    <a:pt x="1144" y="1015"/>
                  </a:lnTo>
                  <a:lnTo>
                    <a:pt x="1133" y="1036"/>
                  </a:lnTo>
                  <a:lnTo>
                    <a:pt x="1068" y="1086"/>
                  </a:lnTo>
                  <a:lnTo>
                    <a:pt x="1097" y="1095"/>
                  </a:lnTo>
                  <a:lnTo>
                    <a:pt x="1077" y="1120"/>
                  </a:lnTo>
                  <a:lnTo>
                    <a:pt x="1015" y="1147"/>
                  </a:lnTo>
                  <a:lnTo>
                    <a:pt x="994" y="1134"/>
                  </a:lnTo>
                  <a:lnTo>
                    <a:pt x="953" y="1142"/>
                  </a:lnTo>
                  <a:lnTo>
                    <a:pt x="941" y="1169"/>
                  </a:lnTo>
                  <a:lnTo>
                    <a:pt x="934" y="1196"/>
                  </a:lnTo>
                  <a:lnTo>
                    <a:pt x="901" y="1207"/>
                  </a:lnTo>
                  <a:lnTo>
                    <a:pt x="879" y="1235"/>
                  </a:lnTo>
                  <a:lnTo>
                    <a:pt x="881" y="1282"/>
                  </a:lnTo>
                  <a:lnTo>
                    <a:pt x="894" y="1338"/>
                  </a:lnTo>
                  <a:lnTo>
                    <a:pt x="891" y="1373"/>
                  </a:lnTo>
                  <a:lnTo>
                    <a:pt x="905" y="1406"/>
                  </a:lnTo>
                  <a:lnTo>
                    <a:pt x="898" y="1438"/>
                  </a:lnTo>
                  <a:lnTo>
                    <a:pt x="830" y="1467"/>
                  </a:lnTo>
                  <a:lnTo>
                    <a:pt x="770" y="1466"/>
                  </a:lnTo>
                  <a:lnTo>
                    <a:pt x="716" y="1473"/>
                  </a:lnTo>
                  <a:lnTo>
                    <a:pt x="624" y="1478"/>
                  </a:lnTo>
                  <a:lnTo>
                    <a:pt x="565" y="1494"/>
                  </a:lnTo>
                  <a:lnTo>
                    <a:pt x="543" y="1511"/>
                  </a:lnTo>
                  <a:lnTo>
                    <a:pt x="490" y="1509"/>
                  </a:lnTo>
                  <a:lnTo>
                    <a:pt x="432" y="1525"/>
                  </a:lnTo>
                  <a:lnTo>
                    <a:pt x="234" y="1529"/>
                  </a:lnTo>
                  <a:lnTo>
                    <a:pt x="1" y="1463"/>
                  </a:lnTo>
                  <a:lnTo>
                    <a:pt x="0" y="1463"/>
                  </a:lnTo>
                  <a:lnTo>
                    <a:pt x="89" y="1582"/>
                  </a:lnTo>
                  <a:lnTo>
                    <a:pt x="108" y="1621"/>
                  </a:lnTo>
                  <a:lnTo>
                    <a:pt x="153" y="1669"/>
                  </a:lnTo>
                  <a:lnTo>
                    <a:pt x="196" y="1691"/>
                  </a:lnTo>
                  <a:lnTo>
                    <a:pt x="210" y="1709"/>
                  </a:lnTo>
                  <a:lnTo>
                    <a:pt x="268" y="1714"/>
                  </a:lnTo>
                  <a:lnTo>
                    <a:pt x="300" y="1726"/>
                  </a:lnTo>
                  <a:lnTo>
                    <a:pt x="305" y="1745"/>
                  </a:lnTo>
                  <a:lnTo>
                    <a:pt x="351" y="1750"/>
                  </a:lnTo>
                  <a:lnTo>
                    <a:pt x="352" y="1807"/>
                  </a:lnTo>
                  <a:lnTo>
                    <a:pt x="364" y="1847"/>
                  </a:lnTo>
                  <a:lnTo>
                    <a:pt x="367" y="1894"/>
                  </a:lnTo>
                  <a:lnTo>
                    <a:pt x="376" y="1924"/>
                  </a:lnTo>
                  <a:lnTo>
                    <a:pt x="418" y="1922"/>
                  </a:lnTo>
                  <a:lnTo>
                    <a:pt x="462" y="1952"/>
                  </a:lnTo>
                  <a:lnTo>
                    <a:pt x="467" y="2018"/>
                  </a:lnTo>
                  <a:lnTo>
                    <a:pt x="442" y="2042"/>
                  </a:lnTo>
                  <a:lnTo>
                    <a:pt x="398" y="2024"/>
                  </a:lnTo>
                  <a:lnTo>
                    <a:pt x="315" y="2049"/>
                  </a:lnTo>
                  <a:lnTo>
                    <a:pt x="299" y="2067"/>
                  </a:lnTo>
                  <a:lnTo>
                    <a:pt x="246" y="2089"/>
                  </a:lnTo>
                  <a:lnTo>
                    <a:pt x="229" y="2122"/>
                  </a:lnTo>
                  <a:lnTo>
                    <a:pt x="238" y="2152"/>
                  </a:lnTo>
                  <a:lnTo>
                    <a:pt x="212" y="2188"/>
                  </a:lnTo>
                  <a:lnTo>
                    <a:pt x="228" y="2230"/>
                  </a:lnTo>
                  <a:lnTo>
                    <a:pt x="220" y="2289"/>
                  </a:lnTo>
                  <a:lnTo>
                    <a:pt x="221" y="2317"/>
                  </a:lnTo>
                  <a:lnTo>
                    <a:pt x="241" y="2317"/>
                  </a:lnTo>
                  <a:lnTo>
                    <a:pt x="240" y="2342"/>
                  </a:lnTo>
                  <a:lnTo>
                    <a:pt x="255" y="2349"/>
                  </a:lnTo>
                  <a:lnTo>
                    <a:pt x="305" y="2319"/>
                  </a:lnTo>
                  <a:lnTo>
                    <a:pt x="344" y="2316"/>
                  </a:lnTo>
                  <a:lnTo>
                    <a:pt x="346" y="2332"/>
                  </a:lnTo>
                  <a:lnTo>
                    <a:pt x="360" y="2326"/>
                  </a:lnTo>
                  <a:lnTo>
                    <a:pt x="385" y="2306"/>
                  </a:lnTo>
                  <a:lnTo>
                    <a:pt x="422" y="2308"/>
                  </a:lnTo>
                  <a:lnTo>
                    <a:pt x="439" y="2314"/>
                  </a:lnTo>
                  <a:lnTo>
                    <a:pt x="468" y="2306"/>
                  </a:lnTo>
                  <a:lnTo>
                    <a:pt x="489" y="2308"/>
                  </a:lnTo>
                  <a:lnTo>
                    <a:pt x="508" y="2308"/>
                  </a:lnTo>
                  <a:lnTo>
                    <a:pt x="511" y="2290"/>
                  </a:lnTo>
                  <a:lnTo>
                    <a:pt x="526" y="2272"/>
                  </a:lnTo>
                  <a:lnTo>
                    <a:pt x="560" y="2295"/>
                  </a:lnTo>
                  <a:lnTo>
                    <a:pt x="583" y="2295"/>
                  </a:lnTo>
                  <a:lnTo>
                    <a:pt x="586" y="2280"/>
                  </a:lnTo>
                  <a:lnTo>
                    <a:pt x="605" y="2284"/>
                  </a:lnTo>
                  <a:lnTo>
                    <a:pt x="615" y="2303"/>
                  </a:lnTo>
                  <a:lnTo>
                    <a:pt x="642" y="2303"/>
                  </a:lnTo>
                  <a:lnTo>
                    <a:pt x="665" y="2320"/>
                  </a:lnTo>
                  <a:lnTo>
                    <a:pt x="693" y="2320"/>
                  </a:lnTo>
                  <a:lnTo>
                    <a:pt x="731" y="2282"/>
                  </a:lnTo>
                  <a:lnTo>
                    <a:pt x="777" y="2282"/>
                  </a:lnTo>
                  <a:lnTo>
                    <a:pt x="804" y="2290"/>
                  </a:lnTo>
                  <a:lnTo>
                    <a:pt x="830" y="2274"/>
                  </a:lnTo>
                  <a:lnTo>
                    <a:pt x="858" y="2274"/>
                  </a:lnTo>
                  <a:lnTo>
                    <a:pt x="863" y="2261"/>
                  </a:lnTo>
                  <a:lnTo>
                    <a:pt x="875" y="2271"/>
                  </a:lnTo>
                  <a:lnTo>
                    <a:pt x="924" y="2277"/>
                  </a:lnTo>
                  <a:lnTo>
                    <a:pt x="965" y="2262"/>
                  </a:lnTo>
                  <a:lnTo>
                    <a:pt x="1016" y="2261"/>
                  </a:lnTo>
                  <a:lnTo>
                    <a:pt x="1053" y="2289"/>
                  </a:lnTo>
                  <a:lnTo>
                    <a:pt x="1067" y="2327"/>
                  </a:lnTo>
                  <a:lnTo>
                    <a:pt x="1062" y="2355"/>
                  </a:lnTo>
                  <a:lnTo>
                    <a:pt x="1067" y="2361"/>
                  </a:lnTo>
                  <a:lnTo>
                    <a:pt x="1059" y="2364"/>
                  </a:lnTo>
                  <a:lnTo>
                    <a:pt x="1059" y="2377"/>
                  </a:lnTo>
                  <a:lnTo>
                    <a:pt x="1088" y="2378"/>
                  </a:lnTo>
                  <a:lnTo>
                    <a:pt x="1138" y="2355"/>
                  </a:lnTo>
                  <a:lnTo>
                    <a:pt x="1137" y="2390"/>
                  </a:lnTo>
                  <a:lnTo>
                    <a:pt x="1175" y="2433"/>
                  </a:lnTo>
                  <a:lnTo>
                    <a:pt x="1184" y="2494"/>
                  </a:lnTo>
                  <a:lnTo>
                    <a:pt x="1192" y="2500"/>
                  </a:lnTo>
                  <a:lnTo>
                    <a:pt x="1189" y="2524"/>
                  </a:lnTo>
                  <a:lnTo>
                    <a:pt x="1177" y="2532"/>
                  </a:lnTo>
                  <a:lnTo>
                    <a:pt x="1187" y="2536"/>
                  </a:lnTo>
                  <a:lnTo>
                    <a:pt x="1202" y="2536"/>
                  </a:lnTo>
                  <a:lnTo>
                    <a:pt x="1213" y="2572"/>
                  </a:lnTo>
                  <a:lnTo>
                    <a:pt x="1244" y="2570"/>
                  </a:lnTo>
                  <a:lnTo>
                    <a:pt x="1293" y="2569"/>
                  </a:lnTo>
                  <a:lnTo>
                    <a:pt x="1354" y="2599"/>
                  </a:lnTo>
                  <a:lnTo>
                    <a:pt x="1350" y="2619"/>
                  </a:lnTo>
                  <a:lnTo>
                    <a:pt x="1378" y="260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17"/>
            <p:cNvSpPr/>
            <p:nvPr/>
          </p:nvSpPr>
          <p:spPr>
            <a:xfrm>
              <a:off x="2163685" y="3348956"/>
              <a:ext cx="203931" cy="167560"/>
            </a:xfrm>
            <a:custGeom>
              <a:rect b="b" l="l" r="r" t="t"/>
              <a:pathLst>
                <a:path extrusionOk="0" h="1030" w="1252">
                  <a:moveTo>
                    <a:pt x="613" y="1030"/>
                  </a:moveTo>
                  <a:lnTo>
                    <a:pt x="623" y="1018"/>
                  </a:lnTo>
                  <a:lnTo>
                    <a:pt x="673" y="934"/>
                  </a:lnTo>
                  <a:lnTo>
                    <a:pt x="724" y="889"/>
                  </a:lnTo>
                  <a:lnTo>
                    <a:pt x="767" y="887"/>
                  </a:lnTo>
                  <a:lnTo>
                    <a:pt x="789" y="846"/>
                  </a:lnTo>
                  <a:lnTo>
                    <a:pt x="825" y="846"/>
                  </a:lnTo>
                  <a:lnTo>
                    <a:pt x="919" y="908"/>
                  </a:lnTo>
                  <a:lnTo>
                    <a:pt x="968" y="882"/>
                  </a:lnTo>
                  <a:lnTo>
                    <a:pt x="1014" y="900"/>
                  </a:lnTo>
                  <a:lnTo>
                    <a:pt x="1032" y="946"/>
                  </a:lnTo>
                  <a:lnTo>
                    <a:pt x="1075" y="944"/>
                  </a:lnTo>
                  <a:lnTo>
                    <a:pt x="1144" y="987"/>
                  </a:lnTo>
                  <a:lnTo>
                    <a:pt x="1195" y="934"/>
                  </a:lnTo>
                  <a:lnTo>
                    <a:pt x="1223" y="944"/>
                  </a:lnTo>
                  <a:lnTo>
                    <a:pt x="1229" y="968"/>
                  </a:lnTo>
                  <a:lnTo>
                    <a:pt x="1252" y="932"/>
                  </a:lnTo>
                  <a:lnTo>
                    <a:pt x="1241" y="870"/>
                  </a:lnTo>
                  <a:lnTo>
                    <a:pt x="1221" y="795"/>
                  </a:lnTo>
                  <a:lnTo>
                    <a:pt x="1177" y="784"/>
                  </a:lnTo>
                  <a:lnTo>
                    <a:pt x="1143" y="708"/>
                  </a:lnTo>
                  <a:lnTo>
                    <a:pt x="1147" y="626"/>
                  </a:lnTo>
                  <a:lnTo>
                    <a:pt x="1122" y="582"/>
                  </a:lnTo>
                  <a:lnTo>
                    <a:pt x="1064" y="555"/>
                  </a:lnTo>
                  <a:lnTo>
                    <a:pt x="1020" y="502"/>
                  </a:lnTo>
                  <a:lnTo>
                    <a:pt x="990" y="419"/>
                  </a:lnTo>
                  <a:lnTo>
                    <a:pt x="934" y="389"/>
                  </a:lnTo>
                  <a:lnTo>
                    <a:pt x="869" y="367"/>
                  </a:lnTo>
                  <a:lnTo>
                    <a:pt x="860" y="327"/>
                  </a:lnTo>
                  <a:lnTo>
                    <a:pt x="828" y="319"/>
                  </a:lnTo>
                  <a:lnTo>
                    <a:pt x="761" y="320"/>
                  </a:lnTo>
                  <a:lnTo>
                    <a:pt x="692" y="311"/>
                  </a:lnTo>
                  <a:lnTo>
                    <a:pt x="674" y="288"/>
                  </a:lnTo>
                  <a:lnTo>
                    <a:pt x="645" y="267"/>
                  </a:lnTo>
                  <a:lnTo>
                    <a:pt x="644" y="222"/>
                  </a:lnTo>
                  <a:lnTo>
                    <a:pt x="598" y="191"/>
                  </a:lnTo>
                  <a:lnTo>
                    <a:pt x="520" y="80"/>
                  </a:lnTo>
                  <a:lnTo>
                    <a:pt x="502" y="25"/>
                  </a:lnTo>
                  <a:lnTo>
                    <a:pt x="476" y="1"/>
                  </a:lnTo>
                  <a:lnTo>
                    <a:pt x="455" y="0"/>
                  </a:lnTo>
                  <a:lnTo>
                    <a:pt x="439" y="17"/>
                  </a:lnTo>
                  <a:lnTo>
                    <a:pt x="420" y="30"/>
                  </a:lnTo>
                  <a:lnTo>
                    <a:pt x="391" y="27"/>
                  </a:lnTo>
                  <a:lnTo>
                    <a:pt x="374" y="41"/>
                  </a:lnTo>
                  <a:lnTo>
                    <a:pt x="341" y="12"/>
                  </a:lnTo>
                  <a:lnTo>
                    <a:pt x="318" y="18"/>
                  </a:lnTo>
                  <a:lnTo>
                    <a:pt x="302" y="27"/>
                  </a:lnTo>
                  <a:lnTo>
                    <a:pt x="304" y="28"/>
                  </a:lnTo>
                  <a:lnTo>
                    <a:pt x="269" y="88"/>
                  </a:lnTo>
                  <a:lnTo>
                    <a:pt x="193" y="120"/>
                  </a:lnTo>
                  <a:lnTo>
                    <a:pt x="71" y="144"/>
                  </a:lnTo>
                  <a:lnTo>
                    <a:pt x="82" y="173"/>
                  </a:lnTo>
                  <a:lnTo>
                    <a:pt x="0" y="229"/>
                  </a:lnTo>
                  <a:lnTo>
                    <a:pt x="7" y="297"/>
                  </a:lnTo>
                  <a:lnTo>
                    <a:pt x="32" y="320"/>
                  </a:lnTo>
                  <a:lnTo>
                    <a:pt x="57" y="310"/>
                  </a:lnTo>
                  <a:lnTo>
                    <a:pt x="92" y="298"/>
                  </a:lnTo>
                  <a:lnTo>
                    <a:pt x="126" y="341"/>
                  </a:lnTo>
                  <a:lnTo>
                    <a:pt x="173" y="381"/>
                  </a:lnTo>
                  <a:lnTo>
                    <a:pt x="218" y="408"/>
                  </a:lnTo>
                  <a:lnTo>
                    <a:pt x="228" y="443"/>
                  </a:lnTo>
                  <a:lnTo>
                    <a:pt x="278" y="456"/>
                  </a:lnTo>
                  <a:lnTo>
                    <a:pt x="279" y="498"/>
                  </a:lnTo>
                  <a:lnTo>
                    <a:pt x="230" y="529"/>
                  </a:lnTo>
                  <a:lnTo>
                    <a:pt x="226" y="564"/>
                  </a:lnTo>
                  <a:lnTo>
                    <a:pt x="198" y="576"/>
                  </a:lnTo>
                  <a:lnTo>
                    <a:pt x="199" y="630"/>
                  </a:lnTo>
                  <a:lnTo>
                    <a:pt x="229" y="680"/>
                  </a:lnTo>
                  <a:lnTo>
                    <a:pt x="256" y="796"/>
                  </a:lnTo>
                  <a:lnTo>
                    <a:pt x="265" y="847"/>
                  </a:lnTo>
                  <a:lnTo>
                    <a:pt x="327" y="903"/>
                  </a:lnTo>
                  <a:lnTo>
                    <a:pt x="391" y="919"/>
                  </a:lnTo>
                  <a:lnTo>
                    <a:pt x="451" y="943"/>
                  </a:lnTo>
                  <a:lnTo>
                    <a:pt x="472" y="986"/>
                  </a:lnTo>
                  <a:lnTo>
                    <a:pt x="523" y="998"/>
                  </a:lnTo>
                  <a:lnTo>
                    <a:pt x="565" y="982"/>
                  </a:lnTo>
                  <a:lnTo>
                    <a:pt x="609" y="993"/>
                  </a:lnTo>
                  <a:lnTo>
                    <a:pt x="613" y="103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17"/>
            <p:cNvSpPr/>
            <p:nvPr/>
          </p:nvSpPr>
          <p:spPr>
            <a:xfrm>
              <a:off x="1848050" y="3311288"/>
              <a:ext cx="368892" cy="307843"/>
            </a:xfrm>
            <a:custGeom>
              <a:rect b="b" l="l" r="r" t="t"/>
              <a:pathLst>
                <a:path extrusionOk="0" h="1892" w="2274">
                  <a:moveTo>
                    <a:pt x="1971" y="238"/>
                  </a:moveTo>
                  <a:lnTo>
                    <a:pt x="2049" y="188"/>
                  </a:lnTo>
                  <a:lnTo>
                    <a:pt x="2098" y="177"/>
                  </a:lnTo>
                  <a:lnTo>
                    <a:pt x="2107" y="213"/>
                  </a:lnTo>
                  <a:lnTo>
                    <a:pt x="2171" y="206"/>
                  </a:lnTo>
                  <a:lnTo>
                    <a:pt x="2193" y="178"/>
                  </a:lnTo>
                  <a:lnTo>
                    <a:pt x="2266" y="178"/>
                  </a:lnTo>
                  <a:lnTo>
                    <a:pt x="2274" y="207"/>
                  </a:lnTo>
                  <a:lnTo>
                    <a:pt x="2222" y="252"/>
                  </a:lnTo>
                  <a:lnTo>
                    <a:pt x="2249" y="259"/>
                  </a:lnTo>
                  <a:lnTo>
                    <a:pt x="2214" y="319"/>
                  </a:lnTo>
                  <a:lnTo>
                    <a:pt x="2138" y="351"/>
                  </a:lnTo>
                  <a:lnTo>
                    <a:pt x="1968" y="385"/>
                  </a:lnTo>
                  <a:lnTo>
                    <a:pt x="1928" y="363"/>
                  </a:lnTo>
                  <a:lnTo>
                    <a:pt x="1871" y="393"/>
                  </a:lnTo>
                  <a:lnTo>
                    <a:pt x="1829" y="430"/>
                  </a:lnTo>
                  <a:lnTo>
                    <a:pt x="1782" y="430"/>
                  </a:lnTo>
                  <a:lnTo>
                    <a:pt x="1755" y="472"/>
                  </a:lnTo>
                  <a:lnTo>
                    <a:pt x="1723" y="504"/>
                  </a:lnTo>
                  <a:lnTo>
                    <a:pt x="1797" y="613"/>
                  </a:lnTo>
                  <a:lnTo>
                    <a:pt x="1802" y="687"/>
                  </a:lnTo>
                  <a:lnTo>
                    <a:pt x="1720" y="793"/>
                  </a:lnTo>
                  <a:lnTo>
                    <a:pt x="1762" y="832"/>
                  </a:lnTo>
                  <a:lnTo>
                    <a:pt x="1762" y="879"/>
                  </a:lnTo>
                  <a:lnTo>
                    <a:pt x="1718" y="946"/>
                  </a:lnTo>
                  <a:lnTo>
                    <a:pt x="1654" y="946"/>
                  </a:lnTo>
                  <a:lnTo>
                    <a:pt x="1592" y="921"/>
                  </a:lnTo>
                  <a:lnTo>
                    <a:pt x="1551" y="948"/>
                  </a:lnTo>
                  <a:lnTo>
                    <a:pt x="1569" y="992"/>
                  </a:lnTo>
                  <a:lnTo>
                    <a:pt x="1605" y="1013"/>
                  </a:lnTo>
                  <a:lnTo>
                    <a:pt x="1626" y="1059"/>
                  </a:lnTo>
                  <a:lnTo>
                    <a:pt x="1618" y="1089"/>
                  </a:lnTo>
                  <a:lnTo>
                    <a:pt x="1577" y="1111"/>
                  </a:lnTo>
                  <a:lnTo>
                    <a:pt x="1539" y="1115"/>
                  </a:lnTo>
                  <a:lnTo>
                    <a:pt x="1526" y="1139"/>
                  </a:lnTo>
                  <a:lnTo>
                    <a:pt x="1521" y="1200"/>
                  </a:lnTo>
                  <a:lnTo>
                    <a:pt x="1509" y="1239"/>
                  </a:lnTo>
                  <a:lnTo>
                    <a:pt x="1507" y="1263"/>
                  </a:lnTo>
                  <a:lnTo>
                    <a:pt x="1495" y="1278"/>
                  </a:lnTo>
                  <a:lnTo>
                    <a:pt x="1509" y="1353"/>
                  </a:lnTo>
                  <a:lnTo>
                    <a:pt x="1472" y="1408"/>
                  </a:lnTo>
                  <a:lnTo>
                    <a:pt x="1439" y="1366"/>
                  </a:lnTo>
                  <a:lnTo>
                    <a:pt x="1419" y="1366"/>
                  </a:lnTo>
                  <a:lnTo>
                    <a:pt x="1416" y="1390"/>
                  </a:lnTo>
                  <a:lnTo>
                    <a:pt x="1374" y="1387"/>
                  </a:lnTo>
                  <a:lnTo>
                    <a:pt x="1354" y="1374"/>
                  </a:lnTo>
                  <a:lnTo>
                    <a:pt x="1314" y="1378"/>
                  </a:lnTo>
                  <a:lnTo>
                    <a:pt x="1303" y="1399"/>
                  </a:lnTo>
                  <a:lnTo>
                    <a:pt x="1238" y="1449"/>
                  </a:lnTo>
                  <a:lnTo>
                    <a:pt x="1267" y="1458"/>
                  </a:lnTo>
                  <a:lnTo>
                    <a:pt x="1247" y="1483"/>
                  </a:lnTo>
                  <a:lnTo>
                    <a:pt x="1185" y="1510"/>
                  </a:lnTo>
                  <a:lnTo>
                    <a:pt x="1164" y="1497"/>
                  </a:lnTo>
                  <a:lnTo>
                    <a:pt x="1123" y="1505"/>
                  </a:lnTo>
                  <a:lnTo>
                    <a:pt x="1111" y="1532"/>
                  </a:lnTo>
                  <a:lnTo>
                    <a:pt x="1104" y="1559"/>
                  </a:lnTo>
                  <a:lnTo>
                    <a:pt x="1071" y="1570"/>
                  </a:lnTo>
                  <a:lnTo>
                    <a:pt x="1049" y="1598"/>
                  </a:lnTo>
                  <a:lnTo>
                    <a:pt x="1051" y="1645"/>
                  </a:lnTo>
                  <a:lnTo>
                    <a:pt x="1064" y="1701"/>
                  </a:lnTo>
                  <a:lnTo>
                    <a:pt x="1061" y="1736"/>
                  </a:lnTo>
                  <a:lnTo>
                    <a:pt x="1075" y="1769"/>
                  </a:lnTo>
                  <a:lnTo>
                    <a:pt x="1068" y="1801"/>
                  </a:lnTo>
                  <a:lnTo>
                    <a:pt x="1000" y="1830"/>
                  </a:lnTo>
                  <a:lnTo>
                    <a:pt x="940" y="1829"/>
                  </a:lnTo>
                  <a:lnTo>
                    <a:pt x="886" y="1836"/>
                  </a:lnTo>
                  <a:lnTo>
                    <a:pt x="794" y="1841"/>
                  </a:lnTo>
                  <a:lnTo>
                    <a:pt x="735" y="1857"/>
                  </a:lnTo>
                  <a:lnTo>
                    <a:pt x="713" y="1874"/>
                  </a:lnTo>
                  <a:lnTo>
                    <a:pt x="660" y="1872"/>
                  </a:lnTo>
                  <a:lnTo>
                    <a:pt x="602" y="1888"/>
                  </a:lnTo>
                  <a:lnTo>
                    <a:pt x="404" y="1892"/>
                  </a:lnTo>
                  <a:lnTo>
                    <a:pt x="171" y="1826"/>
                  </a:lnTo>
                  <a:lnTo>
                    <a:pt x="298" y="1651"/>
                  </a:lnTo>
                  <a:lnTo>
                    <a:pt x="311" y="1631"/>
                  </a:lnTo>
                  <a:lnTo>
                    <a:pt x="294" y="1563"/>
                  </a:lnTo>
                  <a:lnTo>
                    <a:pt x="298" y="1515"/>
                  </a:lnTo>
                  <a:lnTo>
                    <a:pt x="271" y="1456"/>
                  </a:lnTo>
                  <a:lnTo>
                    <a:pt x="121" y="1454"/>
                  </a:lnTo>
                  <a:lnTo>
                    <a:pt x="117" y="1391"/>
                  </a:lnTo>
                  <a:lnTo>
                    <a:pt x="100" y="1360"/>
                  </a:lnTo>
                  <a:lnTo>
                    <a:pt x="112" y="1337"/>
                  </a:lnTo>
                  <a:lnTo>
                    <a:pt x="87" y="1256"/>
                  </a:lnTo>
                  <a:lnTo>
                    <a:pt x="41" y="1168"/>
                  </a:lnTo>
                  <a:lnTo>
                    <a:pt x="50" y="1124"/>
                  </a:lnTo>
                  <a:lnTo>
                    <a:pt x="103" y="1058"/>
                  </a:lnTo>
                  <a:lnTo>
                    <a:pt x="88" y="1058"/>
                  </a:lnTo>
                  <a:lnTo>
                    <a:pt x="31" y="1045"/>
                  </a:lnTo>
                  <a:lnTo>
                    <a:pt x="31" y="1011"/>
                  </a:lnTo>
                  <a:lnTo>
                    <a:pt x="19" y="949"/>
                  </a:lnTo>
                  <a:lnTo>
                    <a:pt x="10" y="942"/>
                  </a:lnTo>
                  <a:lnTo>
                    <a:pt x="43" y="897"/>
                  </a:lnTo>
                  <a:lnTo>
                    <a:pt x="14" y="874"/>
                  </a:lnTo>
                  <a:lnTo>
                    <a:pt x="0" y="850"/>
                  </a:lnTo>
                  <a:lnTo>
                    <a:pt x="37" y="841"/>
                  </a:lnTo>
                  <a:lnTo>
                    <a:pt x="81" y="811"/>
                  </a:lnTo>
                  <a:lnTo>
                    <a:pt x="78" y="789"/>
                  </a:lnTo>
                  <a:lnTo>
                    <a:pt x="87" y="780"/>
                  </a:lnTo>
                  <a:lnTo>
                    <a:pt x="65" y="751"/>
                  </a:lnTo>
                  <a:lnTo>
                    <a:pt x="77" y="725"/>
                  </a:lnTo>
                  <a:lnTo>
                    <a:pt x="74" y="701"/>
                  </a:lnTo>
                  <a:lnTo>
                    <a:pt x="76" y="653"/>
                  </a:lnTo>
                  <a:lnTo>
                    <a:pt x="74" y="650"/>
                  </a:lnTo>
                  <a:lnTo>
                    <a:pt x="90" y="644"/>
                  </a:lnTo>
                  <a:lnTo>
                    <a:pt x="129" y="653"/>
                  </a:lnTo>
                  <a:lnTo>
                    <a:pt x="156" y="675"/>
                  </a:lnTo>
                  <a:lnTo>
                    <a:pt x="185" y="675"/>
                  </a:lnTo>
                  <a:lnTo>
                    <a:pt x="207" y="653"/>
                  </a:lnTo>
                  <a:lnTo>
                    <a:pt x="236" y="653"/>
                  </a:lnTo>
                  <a:lnTo>
                    <a:pt x="274" y="682"/>
                  </a:lnTo>
                  <a:lnTo>
                    <a:pt x="285" y="706"/>
                  </a:lnTo>
                  <a:lnTo>
                    <a:pt x="299" y="720"/>
                  </a:lnTo>
                  <a:lnTo>
                    <a:pt x="316" y="701"/>
                  </a:lnTo>
                  <a:lnTo>
                    <a:pt x="366" y="694"/>
                  </a:lnTo>
                  <a:lnTo>
                    <a:pt x="390" y="665"/>
                  </a:lnTo>
                  <a:lnTo>
                    <a:pt x="396" y="644"/>
                  </a:lnTo>
                  <a:lnTo>
                    <a:pt x="417" y="624"/>
                  </a:lnTo>
                  <a:lnTo>
                    <a:pt x="409" y="601"/>
                  </a:lnTo>
                  <a:lnTo>
                    <a:pt x="462" y="572"/>
                  </a:lnTo>
                  <a:lnTo>
                    <a:pt x="528" y="558"/>
                  </a:lnTo>
                  <a:lnTo>
                    <a:pt x="534" y="541"/>
                  </a:lnTo>
                  <a:lnTo>
                    <a:pt x="561" y="520"/>
                  </a:lnTo>
                  <a:lnTo>
                    <a:pt x="588" y="514"/>
                  </a:lnTo>
                  <a:lnTo>
                    <a:pt x="599" y="468"/>
                  </a:lnTo>
                  <a:lnTo>
                    <a:pt x="600" y="425"/>
                  </a:lnTo>
                  <a:lnTo>
                    <a:pt x="639" y="384"/>
                  </a:lnTo>
                  <a:lnTo>
                    <a:pt x="639" y="348"/>
                  </a:lnTo>
                  <a:lnTo>
                    <a:pt x="624" y="335"/>
                  </a:lnTo>
                  <a:lnTo>
                    <a:pt x="626" y="314"/>
                  </a:lnTo>
                  <a:lnTo>
                    <a:pt x="643" y="307"/>
                  </a:lnTo>
                  <a:lnTo>
                    <a:pt x="662" y="292"/>
                  </a:lnTo>
                  <a:lnTo>
                    <a:pt x="707" y="281"/>
                  </a:lnTo>
                  <a:lnTo>
                    <a:pt x="720" y="282"/>
                  </a:lnTo>
                  <a:lnTo>
                    <a:pt x="772" y="244"/>
                  </a:lnTo>
                  <a:lnTo>
                    <a:pt x="812" y="232"/>
                  </a:lnTo>
                  <a:lnTo>
                    <a:pt x="847" y="253"/>
                  </a:lnTo>
                  <a:lnTo>
                    <a:pt x="884" y="244"/>
                  </a:lnTo>
                  <a:lnTo>
                    <a:pt x="896" y="256"/>
                  </a:lnTo>
                  <a:lnTo>
                    <a:pt x="952" y="242"/>
                  </a:lnTo>
                  <a:lnTo>
                    <a:pt x="989" y="258"/>
                  </a:lnTo>
                  <a:lnTo>
                    <a:pt x="1009" y="290"/>
                  </a:lnTo>
                  <a:lnTo>
                    <a:pt x="1033" y="291"/>
                  </a:lnTo>
                  <a:lnTo>
                    <a:pt x="1061" y="264"/>
                  </a:lnTo>
                  <a:lnTo>
                    <a:pt x="1090" y="268"/>
                  </a:lnTo>
                  <a:lnTo>
                    <a:pt x="1127" y="316"/>
                  </a:lnTo>
                  <a:lnTo>
                    <a:pt x="1154" y="326"/>
                  </a:lnTo>
                  <a:lnTo>
                    <a:pt x="1210" y="314"/>
                  </a:lnTo>
                  <a:lnTo>
                    <a:pt x="1247" y="293"/>
                  </a:lnTo>
                  <a:lnTo>
                    <a:pt x="1266" y="267"/>
                  </a:lnTo>
                  <a:lnTo>
                    <a:pt x="1286" y="262"/>
                  </a:lnTo>
                  <a:lnTo>
                    <a:pt x="1305" y="244"/>
                  </a:lnTo>
                  <a:lnTo>
                    <a:pt x="1323" y="256"/>
                  </a:lnTo>
                  <a:lnTo>
                    <a:pt x="1341" y="281"/>
                  </a:lnTo>
                  <a:lnTo>
                    <a:pt x="1401" y="286"/>
                  </a:lnTo>
                  <a:lnTo>
                    <a:pt x="1399" y="258"/>
                  </a:lnTo>
                  <a:lnTo>
                    <a:pt x="1383" y="243"/>
                  </a:lnTo>
                  <a:lnTo>
                    <a:pt x="1385" y="219"/>
                  </a:lnTo>
                  <a:lnTo>
                    <a:pt x="1422" y="209"/>
                  </a:lnTo>
                  <a:lnTo>
                    <a:pt x="1436" y="190"/>
                  </a:lnTo>
                  <a:lnTo>
                    <a:pt x="1453" y="190"/>
                  </a:lnTo>
                  <a:lnTo>
                    <a:pt x="1458" y="209"/>
                  </a:lnTo>
                  <a:lnTo>
                    <a:pt x="1495" y="206"/>
                  </a:lnTo>
                  <a:lnTo>
                    <a:pt x="1519" y="169"/>
                  </a:lnTo>
                  <a:lnTo>
                    <a:pt x="1510" y="122"/>
                  </a:lnTo>
                  <a:lnTo>
                    <a:pt x="1525" y="99"/>
                  </a:lnTo>
                  <a:lnTo>
                    <a:pt x="1545" y="79"/>
                  </a:lnTo>
                  <a:lnTo>
                    <a:pt x="1552" y="31"/>
                  </a:lnTo>
                  <a:lnTo>
                    <a:pt x="1569" y="0"/>
                  </a:lnTo>
                  <a:lnTo>
                    <a:pt x="1610" y="0"/>
                  </a:lnTo>
                  <a:lnTo>
                    <a:pt x="1639" y="21"/>
                  </a:lnTo>
                  <a:lnTo>
                    <a:pt x="1670" y="37"/>
                  </a:lnTo>
                  <a:lnTo>
                    <a:pt x="1670" y="64"/>
                  </a:lnTo>
                  <a:lnTo>
                    <a:pt x="1663" y="103"/>
                  </a:lnTo>
                  <a:lnTo>
                    <a:pt x="1673" y="135"/>
                  </a:lnTo>
                  <a:lnTo>
                    <a:pt x="1701" y="134"/>
                  </a:lnTo>
                  <a:lnTo>
                    <a:pt x="1713" y="166"/>
                  </a:lnTo>
                  <a:lnTo>
                    <a:pt x="1711" y="209"/>
                  </a:lnTo>
                  <a:lnTo>
                    <a:pt x="1716" y="244"/>
                  </a:lnTo>
                  <a:lnTo>
                    <a:pt x="1718" y="311"/>
                  </a:lnTo>
                  <a:lnTo>
                    <a:pt x="1744" y="345"/>
                  </a:lnTo>
                  <a:lnTo>
                    <a:pt x="1744" y="368"/>
                  </a:lnTo>
                  <a:lnTo>
                    <a:pt x="1775" y="381"/>
                  </a:lnTo>
                  <a:lnTo>
                    <a:pt x="1818" y="381"/>
                  </a:lnTo>
                  <a:lnTo>
                    <a:pt x="1848" y="359"/>
                  </a:lnTo>
                  <a:lnTo>
                    <a:pt x="1854" y="342"/>
                  </a:lnTo>
                  <a:lnTo>
                    <a:pt x="1913" y="314"/>
                  </a:lnTo>
                  <a:lnTo>
                    <a:pt x="1941" y="289"/>
                  </a:lnTo>
                  <a:lnTo>
                    <a:pt x="1948" y="258"/>
                  </a:lnTo>
                  <a:lnTo>
                    <a:pt x="1971" y="23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17"/>
            <p:cNvSpPr/>
            <p:nvPr/>
          </p:nvSpPr>
          <p:spPr>
            <a:xfrm>
              <a:off x="1383039" y="3293102"/>
              <a:ext cx="568925" cy="458519"/>
            </a:xfrm>
            <a:custGeom>
              <a:rect b="b" l="l" r="r" t="t"/>
              <a:pathLst>
                <a:path extrusionOk="0" h="2823" w="3505">
                  <a:moveTo>
                    <a:pt x="83" y="0"/>
                  </a:moveTo>
                  <a:lnTo>
                    <a:pt x="90" y="0"/>
                  </a:lnTo>
                  <a:lnTo>
                    <a:pt x="115" y="29"/>
                  </a:lnTo>
                  <a:lnTo>
                    <a:pt x="137" y="27"/>
                  </a:lnTo>
                  <a:lnTo>
                    <a:pt x="148" y="58"/>
                  </a:lnTo>
                  <a:lnTo>
                    <a:pt x="146" y="82"/>
                  </a:lnTo>
                  <a:lnTo>
                    <a:pt x="221" y="124"/>
                  </a:lnTo>
                  <a:lnTo>
                    <a:pt x="226" y="156"/>
                  </a:lnTo>
                  <a:lnTo>
                    <a:pt x="270" y="179"/>
                  </a:lnTo>
                  <a:lnTo>
                    <a:pt x="315" y="180"/>
                  </a:lnTo>
                  <a:lnTo>
                    <a:pt x="364" y="208"/>
                  </a:lnTo>
                  <a:lnTo>
                    <a:pt x="373" y="180"/>
                  </a:lnTo>
                  <a:lnTo>
                    <a:pt x="373" y="180"/>
                  </a:lnTo>
                  <a:lnTo>
                    <a:pt x="411" y="174"/>
                  </a:lnTo>
                  <a:lnTo>
                    <a:pt x="435" y="182"/>
                  </a:lnTo>
                  <a:lnTo>
                    <a:pt x="465" y="169"/>
                  </a:lnTo>
                  <a:lnTo>
                    <a:pt x="471" y="148"/>
                  </a:lnTo>
                  <a:lnTo>
                    <a:pt x="483" y="132"/>
                  </a:lnTo>
                  <a:lnTo>
                    <a:pt x="500" y="131"/>
                  </a:lnTo>
                  <a:lnTo>
                    <a:pt x="529" y="91"/>
                  </a:lnTo>
                  <a:lnTo>
                    <a:pt x="550" y="81"/>
                  </a:lnTo>
                  <a:lnTo>
                    <a:pt x="571" y="53"/>
                  </a:lnTo>
                  <a:lnTo>
                    <a:pt x="596" y="47"/>
                  </a:lnTo>
                  <a:lnTo>
                    <a:pt x="628" y="24"/>
                  </a:lnTo>
                  <a:lnTo>
                    <a:pt x="646" y="24"/>
                  </a:lnTo>
                  <a:lnTo>
                    <a:pt x="649" y="34"/>
                  </a:lnTo>
                  <a:lnTo>
                    <a:pt x="665" y="38"/>
                  </a:lnTo>
                  <a:lnTo>
                    <a:pt x="680" y="63"/>
                  </a:lnTo>
                  <a:lnTo>
                    <a:pt x="703" y="87"/>
                  </a:lnTo>
                  <a:lnTo>
                    <a:pt x="682" y="103"/>
                  </a:lnTo>
                  <a:lnTo>
                    <a:pt x="691" y="120"/>
                  </a:lnTo>
                  <a:lnTo>
                    <a:pt x="731" y="145"/>
                  </a:lnTo>
                  <a:lnTo>
                    <a:pt x="675" y="183"/>
                  </a:lnTo>
                  <a:lnTo>
                    <a:pt x="733" y="246"/>
                  </a:lnTo>
                  <a:lnTo>
                    <a:pt x="760" y="259"/>
                  </a:lnTo>
                  <a:lnTo>
                    <a:pt x="772" y="279"/>
                  </a:lnTo>
                  <a:lnTo>
                    <a:pt x="800" y="285"/>
                  </a:lnTo>
                  <a:lnTo>
                    <a:pt x="815" y="276"/>
                  </a:lnTo>
                  <a:lnTo>
                    <a:pt x="815" y="286"/>
                  </a:lnTo>
                  <a:lnTo>
                    <a:pt x="839" y="322"/>
                  </a:lnTo>
                  <a:lnTo>
                    <a:pt x="844" y="363"/>
                  </a:lnTo>
                  <a:lnTo>
                    <a:pt x="836" y="402"/>
                  </a:lnTo>
                  <a:lnTo>
                    <a:pt x="848" y="419"/>
                  </a:lnTo>
                  <a:lnTo>
                    <a:pt x="873" y="422"/>
                  </a:lnTo>
                  <a:lnTo>
                    <a:pt x="907" y="458"/>
                  </a:lnTo>
                  <a:lnTo>
                    <a:pt x="947" y="458"/>
                  </a:lnTo>
                  <a:lnTo>
                    <a:pt x="976" y="468"/>
                  </a:lnTo>
                  <a:lnTo>
                    <a:pt x="1016" y="452"/>
                  </a:lnTo>
                  <a:lnTo>
                    <a:pt x="1056" y="478"/>
                  </a:lnTo>
                  <a:lnTo>
                    <a:pt x="1081" y="480"/>
                  </a:lnTo>
                  <a:lnTo>
                    <a:pt x="1092" y="517"/>
                  </a:lnTo>
                  <a:lnTo>
                    <a:pt x="1118" y="549"/>
                  </a:lnTo>
                  <a:lnTo>
                    <a:pt x="1204" y="583"/>
                  </a:lnTo>
                  <a:lnTo>
                    <a:pt x="1242" y="587"/>
                  </a:lnTo>
                  <a:lnTo>
                    <a:pt x="1346" y="617"/>
                  </a:lnTo>
                  <a:lnTo>
                    <a:pt x="1396" y="617"/>
                  </a:lnTo>
                  <a:lnTo>
                    <a:pt x="1509" y="585"/>
                  </a:lnTo>
                  <a:lnTo>
                    <a:pt x="1595" y="574"/>
                  </a:lnTo>
                  <a:lnTo>
                    <a:pt x="1693" y="582"/>
                  </a:lnTo>
                  <a:lnTo>
                    <a:pt x="1731" y="589"/>
                  </a:lnTo>
                  <a:lnTo>
                    <a:pt x="1744" y="545"/>
                  </a:lnTo>
                  <a:lnTo>
                    <a:pt x="1718" y="507"/>
                  </a:lnTo>
                  <a:lnTo>
                    <a:pt x="1702" y="462"/>
                  </a:lnTo>
                  <a:lnTo>
                    <a:pt x="1737" y="442"/>
                  </a:lnTo>
                  <a:lnTo>
                    <a:pt x="1821" y="437"/>
                  </a:lnTo>
                  <a:lnTo>
                    <a:pt x="1835" y="391"/>
                  </a:lnTo>
                  <a:lnTo>
                    <a:pt x="1858" y="363"/>
                  </a:lnTo>
                  <a:lnTo>
                    <a:pt x="1887" y="361"/>
                  </a:lnTo>
                  <a:lnTo>
                    <a:pt x="1958" y="300"/>
                  </a:lnTo>
                  <a:lnTo>
                    <a:pt x="2030" y="287"/>
                  </a:lnTo>
                  <a:lnTo>
                    <a:pt x="2094" y="300"/>
                  </a:lnTo>
                  <a:lnTo>
                    <a:pt x="2107" y="259"/>
                  </a:lnTo>
                  <a:lnTo>
                    <a:pt x="2141" y="251"/>
                  </a:lnTo>
                  <a:lnTo>
                    <a:pt x="2174" y="264"/>
                  </a:lnTo>
                  <a:lnTo>
                    <a:pt x="2213" y="263"/>
                  </a:lnTo>
                  <a:lnTo>
                    <a:pt x="2275" y="313"/>
                  </a:lnTo>
                  <a:lnTo>
                    <a:pt x="2327" y="327"/>
                  </a:lnTo>
                  <a:lnTo>
                    <a:pt x="2427" y="390"/>
                  </a:lnTo>
                  <a:lnTo>
                    <a:pt x="2455" y="389"/>
                  </a:lnTo>
                  <a:lnTo>
                    <a:pt x="2482" y="370"/>
                  </a:lnTo>
                  <a:lnTo>
                    <a:pt x="2550" y="399"/>
                  </a:lnTo>
                  <a:lnTo>
                    <a:pt x="2586" y="405"/>
                  </a:lnTo>
                  <a:lnTo>
                    <a:pt x="2597" y="456"/>
                  </a:lnTo>
                  <a:lnTo>
                    <a:pt x="2612" y="468"/>
                  </a:lnTo>
                  <a:lnTo>
                    <a:pt x="2648" y="459"/>
                  </a:lnTo>
                  <a:lnTo>
                    <a:pt x="2712" y="474"/>
                  </a:lnTo>
                  <a:lnTo>
                    <a:pt x="2782" y="570"/>
                  </a:lnTo>
                  <a:lnTo>
                    <a:pt x="2857" y="576"/>
                  </a:lnTo>
                  <a:lnTo>
                    <a:pt x="2900" y="594"/>
                  </a:lnTo>
                  <a:lnTo>
                    <a:pt x="2927" y="643"/>
                  </a:lnTo>
                  <a:lnTo>
                    <a:pt x="2914" y="668"/>
                  </a:lnTo>
                  <a:lnTo>
                    <a:pt x="2930" y="710"/>
                  </a:lnTo>
                  <a:lnTo>
                    <a:pt x="2928" y="736"/>
                  </a:lnTo>
                  <a:lnTo>
                    <a:pt x="2944" y="767"/>
                  </a:lnTo>
                  <a:lnTo>
                    <a:pt x="2942" y="815"/>
                  </a:lnTo>
                  <a:lnTo>
                    <a:pt x="2945" y="839"/>
                  </a:lnTo>
                  <a:lnTo>
                    <a:pt x="2933" y="865"/>
                  </a:lnTo>
                  <a:lnTo>
                    <a:pt x="2955" y="894"/>
                  </a:lnTo>
                  <a:lnTo>
                    <a:pt x="2946" y="903"/>
                  </a:lnTo>
                  <a:lnTo>
                    <a:pt x="2949" y="925"/>
                  </a:lnTo>
                  <a:lnTo>
                    <a:pt x="2905" y="955"/>
                  </a:lnTo>
                  <a:lnTo>
                    <a:pt x="2868" y="964"/>
                  </a:lnTo>
                  <a:lnTo>
                    <a:pt x="2882" y="988"/>
                  </a:lnTo>
                  <a:lnTo>
                    <a:pt x="2911" y="1011"/>
                  </a:lnTo>
                  <a:lnTo>
                    <a:pt x="2878" y="1056"/>
                  </a:lnTo>
                  <a:lnTo>
                    <a:pt x="2887" y="1063"/>
                  </a:lnTo>
                  <a:lnTo>
                    <a:pt x="2899" y="1125"/>
                  </a:lnTo>
                  <a:lnTo>
                    <a:pt x="2899" y="1159"/>
                  </a:lnTo>
                  <a:lnTo>
                    <a:pt x="2956" y="1172"/>
                  </a:lnTo>
                  <a:lnTo>
                    <a:pt x="2971" y="1172"/>
                  </a:lnTo>
                  <a:lnTo>
                    <a:pt x="2918" y="1238"/>
                  </a:lnTo>
                  <a:lnTo>
                    <a:pt x="2909" y="1282"/>
                  </a:lnTo>
                  <a:lnTo>
                    <a:pt x="2955" y="1370"/>
                  </a:lnTo>
                  <a:lnTo>
                    <a:pt x="2980" y="1451"/>
                  </a:lnTo>
                  <a:lnTo>
                    <a:pt x="2968" y="1474"/>
                  </a:lnTo>
                  <a:lnTo>
                    <a:pt x="2985" y="1505"/>
                  </a:lnTo>
                  <a:lnTo>
                    <a:pt x="2989" y="1568"/>
                  </a:lnTo>
                  <a:lnTo>
                    <a:pt x="3139" y="1570"/>
                  </a:lnTo>
                  <a:lnTo>
                    <a:pt x="3166" y="1629"/>
                  </a:lnTo>
                  <a:lnTo>
                    <a:pt x="3162" y="1677"/>
                  </a:lnTo>
                  <a:lnTo>
                    <a:pt x="3179" y="1745"/>
                  </a:lnTo>
                  <a:lnTo>
                    <a:pt x="3166" y="1765"/>
                  </a:lnTo>
                  <a:lnTo>
                    <a:pt x="3038" y="1940"/>
                  </a:lnTo>
                  <a:lnTo>
                    <a:pt x="3127" y="2059"/>
                  </a:lnTo>
                  <a:lnTo>
                    <a:pt x="3146" y="2098"/>
                  </a:lnTo>
                  <a:lnTo>
                    <a:pt x="3191" y="2146"/>
                  </a:lnTo>
                  <a:lnTo>
                    <a:pt x="3234" y="2168"/>
                  </a:lnTo>
                  <a:lnTo>
                    <a:pt x="3248" y="2186"/>
                  </a:lnTo>
                  <a:lnTo>
                    <a:pt x="3306" y="2191"/>
                  </a:lnTo>
                  <a:lnTo>
                    <a:pt x="3338" y="2203"/>
                  </a:lnTo>
                  <a:lnTo>
                    <a:pt x="3343" y="2222"/>
                  </a:lnTo>
                  <a:lnTo>
                    <a:pt x="3389" y="2227"/>
                  </a:lnTo>
                  <a:lnTo>
                    <a:pt x="3390" y="2284"/>
                  </a:lnTo>
                  <a:lnTo>
                    <a:pt x="3402" y="2324"/>
                  </a:lnTo>
                  <a:lnTo>
                    <a:pt x="3405" y="2371"/>
                  </a:lnTo>
                  <a:lnTo>
                    <a:pt x="3414" y="2401"/>
                  </a:lnTo>
                  <a:lnTo>
                    <a:pt x="3456" y="2399"/>
                  </a:lnTo>
                  <a:lnTo>
                    <a:pt x="3500" y="2429"/>
                  </a:lnTo>
                  <a:lnTo>
                    <a:pt x="3505" y="2495"/>
                  </a:lnTo>
                  <a:lnTo>
                    <a:pt x="3480" y="2519"/>
                  </a:lnTo>
                  <a:lnTo>
                    <a:pt x="3436" y="2501"/>
                  </a:lnTo>
                  <a:lnTo>
                    <a:pt x="3353" y="2526"/>
                  </a:lnTo>
                  <a:lnTo>
                    <a:pt x="3337" y="2544"/>
                  </a:lnTo>
                  <a:lnTo>
                    <a:pt x="3284" y="2566"/>
                  </a:lnTo>
                  <a:lnTo>
                    <a:pt x="3267" y="2599"/>
                  </a:lnTo>
                  <a:lnTo>
                    <a:pt x="3276" y="2629"/>
                  </a:lnTo>
                  <a:lnTo>
                    <a:pt x="3250" y="2665"/>
                  </a:lnTo>
                  <a:lnTo>
                    <a:pt x="3266" y="2707"/>
                  </a:lnTo>
                  <a:lnTo>
                    <a:pt x="3258" y="2766"/>
                  </a:lnTo>
                  <a:lnTo>
                    <a:pt x="3259" y="2794"/>
                  </a:lnTo>
                  <a:lnTo>
                    <a:pt x="3249" y="2794"/>
                  </a:lnTo>
                  <a:lnTo>
                    <a:pt x="3242" y="2809"/>
                  </a:lnTo>
                  <a:lnTo>
                    <a:pt x="3215" y="2823"/>
                  </a:lnTo>
                  <a:lnTo>
                    <a:pt x="3159" y="2802"/>
                  </a:lnTo>
                  <a:lnTo>
                    <a:pt x="3116" y="2787"/>
                  </a:lnTo>
                  <a:lnTo>
                    <a:pt x="3099" y="2757"/>
                  </a:lnTo>
                  <a:lnTo>
                    <a:pt x="3078" y="2761"/>
                  </a:lnTo>
                  <a:lnTo>
                    <a:pt x="3069" y="2791"/>
                  </a:lnTo>
                  <a:lnTo>
                    <a:pt x="3059" y="2792"/>
                  </a:lnTo>
                  <a:lnTo>
                    <a:pt x="3034" y="2772"/>
                  </a:lnTo>
                  <a:lnTo>
                    <a:pt x="3019" y="2777"/>
                  </a:lnTo>
                  <a:lnTo>
                    <a:pt x="2989" y="2766"/>
                  </a:lnTo>
                  <a:lnTo>
                    <a:pt x="2914" y="2763"/>
                  </a:lnTo>
                  <a:lnTo>
                    <a:pt x="2861" y="2740"/>
                  </a:lnTo>
                  <a:lnTo>
                    <a:pt x="2766" y="2747"/>
                  </a:lnTo>
                  <a:lnTo>
                    <a:pt x="2721" y="2704"/>
                  </a:lnTo>
                  <a:lnTo>
                    <a:pt x="2708" y="2703"/>
                  </a:lnTo>
                  <a:lnTo>
                    <a:pt x="2667" y="2737"/>
                  </a:lnTo>
                  <a:lnTo>
                    <a:pt x="2635" y="2712"/>
                  </a:lnTo>
                  <a:lnTo>
                    <a:pt x="2597" y="2713"/>
                  </a:lnTo>
                  <a:lnTo>
                    <a:pt x="2506" y="2714"/>
                  </a:lnTo>
                  <a:lnTo>
                    <a:pt x="2500" y="2697"/>
                  </a:lnTo>
                  <a:lnTo>
                    <a:pt x="2481" y="2683"/>
                  </a:lnTo>
                  <a:lnTo>
                    <a:pt x="2479" y="2638"/>
                  </a:lnTo>
                  <a:lnTo>
                    <a:pt x="2445" y="2573"/>
                  </a:lnTo>
                  <a:lnTo>
                    <a:pt x="2426" y="2511"/>
                  </a:lnTo>
                  <a:lnTo>
                    <a:pt x="2395" y="2467"/>
                  </a:lnTo>
                  <a:lnTo>
                    <a:pt x="2391" y="2449"/>
                  </a:lnTo>
                  <a:lnTo>
                    <a:pt x="2376" y="2450"/>
                  </a:lnTo>
                  <a:lnTo>
                    <a:pt x="2376" y="2438"/>
                  </a:lnTo>
                  <a:lnTo>
                    <a:pt x="2317" y="2430"/>
                  </a:lnTo>
                  <a:lnTo>
                    <a:pt x="2282" y="2442"/>
                  </a:lnTo>
                  <a:lnTo>
                    <a:pt x="2237" y="2474"/>
                  </a:lnTo>
                  <a:lnTo>
                    <a:pt x="2202" y="2475"/>
                  </a:lnTo>
                  <a:lnTo>
                    <a:pt x="2199" y="2460"/>
                  </a:lnTo>
                  <a:lnTo>
                    <a:pt x="2197" y="2480"/>
                  </a:lnTo>
                  <a:lnTo>
                    <a:pt x="2126" y="2524"/>
                  </a:lnTo>
                  <a:lnTo>
                    <a:pt x="2066" y="2573"/>
                  </a:lnTo>
                  <a:lnTo>
                    <a:pt x="2000" y="2528"/>
                  </a:lnTo>
                  <a:lnTo>
                    <a:pt x="1942" y="2514"/>
                  </a:lnTo>
                  <a:lnTo>
                    <a:pt x="1901" y="2520"/>
                  </a:lnTo>
                  <a:lnTo>
                    <a:pt x="1885" y="2529"/>
                  </a:lnTo>
                  <a:lnTo>
                    <a:pt x="1825" y="2475"/>
                  </a:lnTo>
                  <a:lnTo>
                    <a:pt x="1796" y="2472"/>
                  </a:lnTo>
                  <a:lnTo>
                    <a:pt x="1768" y="2454"/>
                  </a:lnTo>
                  <a:lnTo>
                    <a:pt x="1728" y="2445"/>
                  </a:lnTo>
                  <a:lnTo>
                    <a:pt x="1678" y="2392"/>
                  </a:lnTo>
                  <a:lnTo>
                    <a:pt x="1699" y="2374"/>
                  </a:lnTo>
                  <a:lnTo>
                    <a:pt x="1693" y="2358"/>
                  </a:lnTo>
                  <a:lnTo>
                    <a:pt x="1662" y="2355"/>
                  </a:lnTo>
                  <a:lnTo>
                    <a:pt x="1653" y="2344"/>
                  </a:lnTo>
                  <a:lnTo>
                    <a:pt x="1599" y="2342"/>
                  </a:lnTo>
                  <a:lnTo>
                    <a:pt x="1581" y="2322"/>
                  </a:lnTo>
                  <a:lnTo>
                    <a:pt x="1537" y="2308"/>
                  </a:lnTo>
                  <a:lnTo>
                    <a:pt x="1476" y="2314"/>
                  </a:lnTo>
                  <a:lnTo>
                    <a:pt x="1441" y="2294"/>
                  </a:lnTo>
                  <a:lnTo>
                    <a:pt x="1388" y="2178"/>
                  </a:lnTo>
                  <a:lnTo>
                    <a:pt x="1382" y="2151"/>
                  </a:lnTo>
                  <a:lnTo>
                    <a:pt x="1367" y="2156"/>
                  </a:lnTo>
                  <a:lnTo>
                    <a:pt x="1336" y="2130"/>
                  </a:lnTo>
                  <a:lnTo>
                    <a:pt x="1343" y="2121"/>
                  </a:lnTo>
                  <a:lnTo>
                    <a:pt x="1354" y="2129"/>
                  </a:lnTo>
                  <a:lnTo>
                    <a:pt x="1368" y="2129"/>
                  </a:lnTo>
                  <a:lnTo>
                    <a:pt x="1349" y="2098"/>
                  </a:lnTo>
                  <a:lnTo>
                    <a:pt x="1323" y="2102"/>
                  </a:lnTo>
                  <a:lnTo>
                    <a:pt x="1306" y="2090"/>
                  </a:lnTo>
                  <a:lnTo>
                    <a:pt x="1301" y="2038"/>
                  </a:lnTo>
                  <a:lnTo>
                    <a:pt x="1238" y="1963"/>
                  </a:lnTo>
                  <a:lnTo>
                    <a:pt x="1234" y="1930"/>
                  </a:lnTo>
                  <a:lnTo>
                    <a:pt x="1198" y="1881"/>
                  </a:lnTo>
                  <a:lnTo>
                    <a:pt x="1180" y="1873"/>
                  </a:lnTo>
                  <a:lnTo>
                    <a:pt x="1127" y="1916"/>
                  </a:lnTo>
                  <a:lnTo>
                    <a:pt x="1110" y="1915"/>
                  </a:lnTo>
                  <a:lnTo>
                    <a:pt x="1093" y="1884"/>
                  </a:lnTo>
                  <a:lnTo>
                    <a:pt x="1078" y="1891"/>
                  </a:lnTo>
                  <a:lnTo>
                    <a:pt x="1039" y="1873"/>
                  </a:lnTo>
                  <a:lnTo>
                    <a:pt x="1044" y="1854"/>
                  </a:lnTo>
                  <a:lnTo>
                    <a:pt x="1051" y="1834"/>
                  </a:lnTo>
                  <a:lnTo>
                    <a:pt x="1042" y="1844"/>
                  </a:lnTo>
                  <a:lnTo>
                    <a:pt x="1018" y="1845"/>
                  </a:lnTo>
                  <a:lnTo>
                    <a:pt x="998" y="1843"/>
                  </a:lnTo>
                  <a:lnTo>
                    <a:pt x="1023" y="1864"/>
                  </a:lnTo>
                  <a:lnTo>
                    <a:pt x="1022" y="1896"/>
                  </a:lnTo>
                  <a:lnTo>
                    <a:pt x="1003" y="1913"/>
                  </a:lnTo>
                  <a:lnTo>
                    <a:pt x="982" y="1914"/>
                  </a:lnTo>
                  <a:lnTo>
                    <a:pt x="957" y="1880"/>
                  </a:lnTo>
                  <a:lnTo>
                    <a:pt x="958" y="1870"/>
                  </a:lnTo>
                  <a:lnTo>
                    <a:pt x="942" y="1877"/>
                  </a:lnTo>
                  <a:lnTo>
                    <a:pt x="929" y="1866"/>
                  </a:lnTo>
                  <a:lnTo>
                    <a:pt x="893" y="1852"/>
                  </a:lnTo>
                  <a:lnTo>
                    <a:pt x="863" y="1831"/>
                  </a:lnTo>
                  <a:lnTo>
                    <a:pt x="852" y="1724"/>
                  </a:lnTo>
                  <a:lnTo>
                    <a:pt x="797" y="1724"/>
                  </a:lnTo>
                  <a:lnTo>
                    <a:pt x="784" y="1679"/>
                  </a:lnTo>
                  <a:lnTo>
                    <a:pt x="786" y="1628"/>
                  </a:lnTo>
                  <a:lnTo>
                    <a:pt x="822" y="1597"/>
                  </a:lnTo>
                  <a:lnTo>
                    <a:pt x="786" y="1519"/>
                  </a:lnTo>
                  <a:lnTo>
                    <a:pt x="754" y="1503"/>
                  </a:lnTo>
                  <a:lnTo>
                    <a:pt x="722" y="1442"/>
                  </a:lnTo>
                  <a:lnTo>
                    <a:pt x="702" y="1427"/>
                  </a:lnTo>
                  <a:lnTo>
                    <a:pt x="683" y="1434"/>
                  </a:lnTo>
                  <a:lnTo>
                    <a:pt x="556" y="1351"/>
                  </a:lnTo>
                  <a:lnTo>
                    <a:pt x="526" y="1353"/>
                  </a:lnTo>
                  <a:lnTo>
                    <a:pt x="509" y="1365"/>
                  </a:lnTo>
                  <a:lnTo>
                    <a:pt x="474" y="1339"/>
                  </a:lnTo>
                  <a:lnTo>
                    <a:pt x="480" y="1318"/>
                  </a:lnTo>
                  <a:lnTo>
                    <a:pt x="470" y="1306"/>
                  </a:lnTo>
                  <a:lnTo>
                    <a:pt x="486" y="1270"/>
                  </a:lnTo>
                  <a:lnTo>
                    <a:pt x="447" y="1238"/>
                  </a:lnTo>
                  <a:lnTo>
                    <a:pt x="440" y="1213"/>
                  </a:lnTo>
                  <a:lnTo>
                    <a:pt x="403" y="1205"/>
                  </a:lnTo>
                  <a:lnTo>
                    <a:pt x="384" y="1182"/>
                  </a:lnTo>
                  <a:lnTo>
                    <a:pt x="361" y="1179"/>
                  </a:lnTo>
                  <a:lnTo>
                    <a:pt x="361" y="1156"/>
                  </a:lnTo>
                  <a:lnTo>
                    <a:pt x="375" y="1137"/>
                  </a:lnTo>
                  <a:lnTo>
                    <a:pt x="364" y="1121"/>
                  </a:lnTo>
                  <a:lnTo>
                    <a:pt x="373" y="1097"/>
                  </a:lnTo>
                  <a:lnTo>
                    <a:pt x="375" y="1034"/>
                  </a:lnTo>
                  <a:lnTo>
                    <a:pt x="393" y="1018"/>
                  </a:lnTo>
                  <a:lnTo>
                    <a:pt x="400" y="964"/>
                  </a:lnTo>
                  <a:lnTo>
                    <a:pt x="421" y="970"/>
                  </a:lnTo>
                  <a:lnTo>
                    <a:pt x="443" y="956"/>
                  </a:lnTo>
                  <a:lnTo>
                    <a:pt x="443" y="896"/>
                  </a:lnTo>
                  <a:lnTo>
                    <a:pt x="428" y="887"/>
                  </a:lnTo>
                  <a:lnTo>
                    <a:pt x="425" y="843"/>
                  </a:lnTo>
                  <a:lnTo>
                    <a:pt x="446" y="839"/>
                  </a:lnTo>
                  <a:lnTo>
                    <a:pt x="479" y="828"/>
                  </a:lnTo>
                  <a:lnTo>
                    <a:pt x="489" y="820"/>
                  </a:lnTo>
                  <a:lnTo>
                    <a:pt x="475" y="810"/>
                  </a:lnTo>
                  <a:lnTo>
                    <a:pt x="451" y="798"/>
                  </a:lnTo>
                  <a:lnTo>
                    <a:pt x="414" y="802"/>
                  </a:lnTo>
                  <a:lnTo>
                    <a:pt x="388" y="796"/>
                  </a:lnTo>
                  <a:lnTo>
                    <a:pt x="331" y="763"/>
                  </a:lnTo>
                  <a:lnTo>
                    <a:pt x="305" y="759"/>
                  </a:lnTo>
                  <a:lnTo>
                    <a:pt x="274" y="741"/>
                  </a:lnTo>
                  <a:lnTo>
                    <a:pt x="259" y="702"/>
                  </a:lnTo>
                  <a:lnTo>
                    <a:pt x="241" y="673"/>
                  </a:lnTo>
                  <a:lnTo>
                    <a:pt x="216" y="667"/>
                  </a:lnTo>
                  <a:lnTo>
                    <a:pt x="199" y="634"/>
                  </a:lnTo>
                  <a:lnTo>
                    <a:pt x="200" y="604"/>
                  </a:lnTo>
                  <a:lnTo>
                    <a:pt x="185" y="560"/>
                  </a:lnTo>
                  <a:lnTo>
                    <a:pt x="153" y="557"/>
                  </a:lnTo>
                  <a:lnTo>
                    <a:pt x="149" y="559"/>
                  </a:lnTo>
                  <a:lnTo>
                    <a:pt x="157" y="530"/>
                  </a:lnTo>
                  <a:lnTo>
                    <a:pt x="142" y="489"/>
                  </a:lnTo>
                  <a:lnTo>
                    <a:pt x="105" y="424"/>
                  </a:lnTo>
                  <a:lnTo>
                    <a:pt x="58" y="406"/>
                  </a:lnTo>
                  <a:lnTo>
                    <a:pt x="63" y="387"/>
                  </a:lnTo>
                  <a:lnTo>
                    <a:pt x="61" y="337"/>
                  </a:lnTo>
                  <a:lnTo>
                    <a:pt x="82" y="285"/>
                  </a:lnTo>
                  <a:lnTo>
                    <a:pt x="71" y="264"/>
                  </a:lnTo>
                  <a:lnTo>
                    <a:pt x="32" y="259"/>
                  </a:lnTo>
                  <a:lnTo>
                    <a:pt x="31" y="213"/>
                  </a:lnTo>
                  <a:lnTo>
                    <a:pt x="36" y="180"/>
                  </a:lnTo>
                  <a:lnTo>
                    <a:pt x="19" y="116"/>
                  </a:lnTo>
                  <a:lnTo>
                    <a:pt x="1" y="82"/>
                  </a:lnTo>
                  <a:lnTo>
                    <a:pt x="0" y="66"/>
                  </a:lnTo>
                  <a:lnTo>
                    <a:pt x="48" y="62"/>
                  </a:lnTo>
                  <a:lnTo>
                    <a:pt x="65" y="17"/>
                  </a:lnTo>
                  <a:lnTo>
                    <a:pt x="83" y="0"/>
                  </a:lnTo>
                  <a:lnTo>
                    <a:pt x="83"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17"/>
            <p:cNvSpPr/>
            <p:nvPr/>
          </p:nvSpPr>
          <p:spPr>
            <a:xfrm>
              <a:off x="1264838" y="3374935"/>
              <a:ext cx="270175" cy="258485"/>
            </a:xfrm>
            <a:custGeom>
              <a:rect b="b" l="l" r="r" t="t"/>
              <a:pathLst>
                <a:path extrusionOk="0" h="1592" w="1664">
                  <a:moveTo>
                    <a:pt x="1664" y="1371"/>
                  </a:moveTo>
                  <a:lnTo>
                    <a:pt x="1651" y="1360"/>
                  </a:lnTo>
                  <a:lnTo>
                    <a:pt x="1615" y="1346"/>
                  </a:lnTo>
                  <a:lnTo>
                    <a:pt x="1585" y="1325"/>
                  </a:lnTo>
                  <a:lnTo>
                    <a:pt x="1574" y="1218"/>
                  </a:lnTo>
                  <a:lnTo>
                    <a:pt x="1519" y="1218"/>
                  </a:lnTo>
                  <a:lnTo>
                    <a:pt x="1506" y="1173"/>
                  </a:lnTo>
                  <a:lnTo>
                    <a:pt x="1508" y="1122"/>
                  </a:lnTo>
                  <a:lnTo>
                    <a:pt x="1544" y="1091"/>
                  </a:lnTo>
                  <a:lnTo>
                    <a:pt x="1508" y="1013"/>
                  </a:lnTo>
                  <a:lnTo>
                    <a:pt x="1476" y="997"/>
                  </a:lnTo>
                  <a:lnTo>
                    <a:pt x="1444" y="936"/>
                  </a:lnTo>
                  <a:lnTo>
                    <a:pt x="1424" y="921"/>
                  </a:lnTo>
                  <a:lnTo>
                    <a:pt x="1405" y="928"/>
                  </a:lnTo>
                  <a:lnTo>
                    <a:pt x="1278" y="845"/>
                  </a:lnTo>
                  <a:lnTo>
                    <a:pt x="1248" y="847"/>
                  </a:lnTo>
                  <a:lnTo>
                    <a:pt x="1231" y="859"/>
                  </a:lnTo>
                  <a:lnTo>
                    <a:pt x="1196" y="833"/>
                  </a:lnTo>
                  <a:lnTo>
                    <a:pt x="1202" y="812"/>
                  </a:lnTo>
                  <a:lnTo>
                    <a:pt x="1192" y="800"/>
                  </a:lnTo>
                  <a:lnTo>
                    <a:pt x="1208" y="764"/>
                  </a:lnTo>
                  <a:lnTo>
                    <a:pt x="1169" y="732"/>
                  </a:lnTo>
                  <a:lnTo>
                    <a:pt x="1162" y="707"/>
                  </a:lnTo>
                  <a:lnTo>
                    <a:pt x="1125" y="699"/>
                  </a:lnTo>
                  <a:lnTo>
                    <a:pt x="1106" y="676"/>
                  </a:lnTo>
                  <a:lnTo>
                    <a:pt x="1083" y="673"/>
                  </a:lnTo>
                  <a:lnTo>
                    <a:pt x="1083" y="650"/>
                  </a:lnTo>
                  <a:lnTo>
                    <a:pt x="1097" y="631"/>
                  </a:lnTo>
                  <a:lnTo>
                    <a:pt x="1086" y="615"/>
                  </a:lnTo>
                  <a:lnTo>
                    <a:pt x="1095" y="591"/>
                  </a:lnTo>
                  <a:lnTo>
                    <a:pt x="1097" y="528"/>
                  </a:lnTo>
                  <a:lnTo>
                    <a:pt x="1115" y="512"/>
                  </a:lnTo>
                  <a:lnTo>
                    <a:pt x="1122" y="458"/>
                  </a:lnTo>
                  <a:lnTo>
                    <a:pt x="1143" y="464"/>
                  </a:lnTo>
                  <a:lnTo>
                    <a:pt x="1165" y="450"/>
                  </a:lnTo>
                  <a:lnTo>
                    <a:pt x="1165" y="390"/>
                  </a:lnTo>
                  <a:lnTo>
                    <a:pt x="1150" y="381"/>
                  </a:lnTo>
                  <a:lnTo>
                    <a:pt x="1147" y="337"/>
                  </a:lnTo>
                  <a:lnTo>
                    <a:pt x="1168" y="333"/>
                  </a:lnTo>
                  <a:lnTo>
                    <a:pt x="1201" y="322"/>
                  </a:lnTo>
                  <a:lnTo>
                    <a:pt x="1211" y="314"/>
                  </a:lnTo>
                  <a:lnTo>
                    <a:pt x="1197" y="304"/>
                  </a:lnTo>
                  <a:lnTo>
                    <a:pt x="1173" y="292"/>
                  </a:lnTo>
                  <a:lnTo>
                    <a:pt x="1136" y="296"/>
                  </a:lnTo>
                  <a:lnTo>
                    <a:pt x="1110" y="290"/>
                  </a:lnTo>
                  <a:lnTo>
                    <a:pt x="1053" y="257"/>
                  </a:lnTo>
                  <a:lnTo>
                    <a:pt x="1027" y="253"/>
                  </a:lnTo>
                  <a:lnTo>
                    <a:pt x="996" y="235"/>
                  </a:lnTo>
                  <a:lnTo>
                    <a:pt x="981" y="196"/>
                  </a:lnTo>
                  <a:lnTo>
                    <a:pt x="963" y="167"/>
                  </a:lnTo>
                  <a:lnTo>
                    <a:pt x="938" y="161"/>
                  </a:lnTo>
                  <a:lnTo>
                    <a:pt x="921" y="128"/>
                  </a:lnTo>
                  <a:lnTo>
                    <a:pt x="922" y="98"/>
                  </a:lnTo>
                  <a:lnTo>
                    <a:pt x="907" y="54"/>
                  </a:lnTo>
                  <a:lnTo>
                    <a:pt x="875" y="51"/>
                  </a:lnTo>
                  <a:lnTo>
                    <a:pt x="833" y="64"/>
                  </a:lnTo>
                  <a:lnTo>
                    <a:pt x="804" y="50"/>
                  </a:lnTo>
                  <a:lnTo>
                    <a:pt x="805" y="17"/>
                  </a:lnTo>
                  <a:lnTo>
                    <a:pt x="783" y="2"/>
                  </a:lnTo>
                  <a:lnTo>
                    <a:pt x="737" y="14"/>
                  </a:lnTo>
                  <a:lnTo>
                    <a:pt x="679" y="0"/>
                  </a:lnTo>
                  <a:lnTo>
                    <a:pt x="608" y="0"/>
                  </a:lnTo>
                  <a:lnTo>
                    <a:pt x="591" y="13"/>
                  </a:lnTo>
                  <a:lnTo>
                    <a:pt x="550" y="13"/>
                  </a:lnTo>
                  <a:lnTo>
                    <a:pt x="504" y="52"/>
                  </a:lnTo>
                  <a:lnTo>
                    <a:pt x="511" y="57"/>
                  </a:lnTo>
                  <a:lnTo>
                    <a:pt x="489" y="94"/>
                  </a:lnTo>
                  <a:lnTo>
                    <a:pt x="473" y="94"/>
                  </a:lnTo>
                  <a:lnTo>
                    <a:pt x="437" y="125"/>
                  </a:lnTo>
                  <a:lnTo>
                    <a:pt x="370" y="140"/>
                  </a:lnTo>
                  <a:lnTo>
                    <a:pt x="340" y="196"/>
                  </a:lnTo>
                  <a:lnTo>
                    <a:pt x="336" y="252"/>
                  </a:lnTo>
                  <a:lnTo>
                    <a:pt x="367" y="316"/>
                  </a:lnTo>
                  <a:lnTo>
                    <a:pt x="369" y="370"/>
                  </a:lnTo>
                  <a:lnTo>
                    <a:pt x="340" y="431"/>
                  </a:lnTo>
                  <a:lnTo>
                    <a:pt x="348" y="457"/>
                  </a:lnTo>
                  <a:lnTo>
                    <a:pt x="347" y="505"/>
                  </a:lnTo>
                  <a:lnTo>
                    <a:pt x="320" y="544"/>
                  </a:lnTo>
                  <a:lnTo>
                    <a:pt x="304" y="569"/>
                  </a:lnTo>
                  <a:lnTo>
                    <a:pt x="0" y="786"/>
                  </a:lnTo>
                  <a:lnTo>
                    <a:pt x="0" y="788"/>
                  </a:lnTo>
                  <a:lnTo>
                    <a:pt x="0" y="788"/>
                  </a:lnTo>
                  <a:lnTo>
                    <a:pt x="87" y="1012"/>
                  </a:lnTo>
                  <a:lnTo>
                    <a:pt x="238" y="1031"/>
                  </a:lnTo>
                  <a:lnTo>
                    <a:pt x="1038" y="1586"/>
                  </a:lnTo>
                  <a:lnTo>
                    <a:pt x="1361" y="1592"/>
                  </a:lnTo>
                  <a:lnTo>
                    <a:pt x="1399" y="1520"/>
                  </a:lnTo>
                  <a:lnTo>
                    <a:pt x="1436" y="1436"/>
                  </a:lnTo>
                  <a:lnTo>
                    <a:pt x="1512" y="1401"/>
                  </a:lnTo>
                  <a:lnTo>
                    <a:pt x="1572" y="1424"/>
                  </a:lnTo>
                  <a:lnTo>
                    <a:pt x="1611" y="1411"/>
                  </a:lnTo>
                  <a:lnTo>
                    <a:pt x="1628" y="1419"/>
                  </a:lnTo>
                  <a:lnTo>
                    <a:pt x="1646" y="1378"/>
                  </a:lnTo>
                  <a:lnTo>
                    <a:pt x="1664" y="137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17"/>
            <p:cNvSpPr/>
            <p:nvPr/>
          </p:nvSpPr>
          <p:spPr>
            <a:xfrm>
              <a:off x="1486953" y="3602245"/>
              <a:ext cx="46761" cy="49359"/>
            </a:xfrm>
            <a:custGeom>
              <a:rect b="b" l="l" r="r" t="t"/>
              <a:pathLst>
                <a:path extrusionOk="0" h="302" w="294">
                  <a:moveTo>
                    <a:pt x="0" y="191"/>
                  </a:moveTo>
                  <a:lnTo>
                    <a:pt x="38" y="119"/>
                  </a:lnTo>
                  <a:lnTo>
                    <a:pt x="75" y="35"/>
                  </a:lnTo>
                  <a:lnTo>
                    <a:pt x="151" y="0"/>
                  </a:lnTo>
                  <a:lnTo>
                    <a:pt x="211" y="23"/>
                  </a:lnTo>
                  <a:lnTo>
                    <a:pt x="250" y="10"/>
                  </a:lnTo>
                  <a:lnTo>
                    <a:pt x="267" y="18"/>
                  </a:lnTo>
                  <a:lnTo>
                    <a:pt x="263" y="27"/>
                  </a:lnTo>
                  <a:lnTo>
                    <a:pt x="280" y="103"/>
                  </a:lnTo>
                  <a:lnTo>
                    <a:pt x="181" y="122"/>
                  </a:lnTo>
                  <a:lnTo>
                    <a:pt x="249" y="167"/>
                  </a:lnTo>
                  <a:lnTo>
                    <a:pt x="256" y="151"/>
                  </a:lnTo>
                  <a:lnTo>
                    <a:pt x="268" y="177"/>
                  </a:lnTo>
                  <a:lnTo>
                    <a:pt x="269" y="206"/>
                  </a:lnTo>
                  <a:lnTo>
                    <a:pt x="289" y="227"/>
                  </a:lnTo>
                  <a:lnTo>
                    <a:pt x="283" y="227"/>
                  </a:lnTo>
                  <a:lnTo>
                    <a:pt x="275" y="231"/>
                  </a:lnTo>
                  <a:lnTo>
                    <a:pt x="294" y="254"/>
                  </a:lnTo>
                  <a:lnTo>
                    <a:pt x="189" y="302"/>
                  </a:lnTo>
                  <a:lnTo>
                    <a:pt x="180" y="240"/>
                  </a:lnTo>
                  <a:lnTo>
                    <a:pt x="23" y="191"/>
                  </a:lnTo>
                  <a:lnTo>
                    <a:pt x="0" y="19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17"/>
            <p:cNvSpPr/>
            <p:nvPr/>
          </p:nvSpPr>
          <p:spPr>
            <a:xfrm>
              <a:off x="1173914" y="3381429"/>
              <a:ext cx="174055" cy="155871"/>
            </a:xfrm>
            <a:custGeom>
              <a:rect b="b" l="l" r="r" t="t"/>
              <a:pathLst>
                <a:path extrusionOk="0" h="959" w="1072">
                  <a:moveTo>
                    <a:pt x="561" y="745"/>
                  </a:moveTo>
                  <a:lnTo>
                    <a:pt x="865" y="528"/>
                  </a:lnTo>
                  <a:lnTo>
                    <a:pt x="881" y="503"/>
                  </a:lnTo>
                  <a:lnTo>
                    <a:pt x="908" y="464"/>
                  </a:lnTo>
                  <a:lnTo>
                    <a:pt x="909" y="416"/>
                  </a:lnTo>
                  <a:lnTo>
                    <a:pt x="901" y="390"/>
                  </a:lnTo>
                  <a:lnTo>
                    <a:pt x="930" y="329"/>
                  </a:lnTo>
                  <a:lnTo>
                    <a:pt x="928" y="275"/>
                  </a:lnTo>
                  <a:lnTo>
                    <a:pt x="897" y="211"/>
                  </a:lnTo>
                  <a:lnTo>
                    <a:pt x="901" y="155"/>
                  </a:lnTo>
                  <a:lnTo>
                    <a:pt x="931" y="99"/>
                  </a:lnTo>
                  <a:lnTo>
                    <a:pt x="998" y="84"/>
                  </a:lnTo>
                  <a:lnTo>
                    <a:pt x="1034" y="53"/>
                  </a:lnTo>
                  <a:lnTo>
                    <a:pt x="1050" y="53"/>
                  </a:lnTo>
                  <a:lnTo>
                    <a:pt x="1072" y="16"/>
                  </a:lnTo>
                  <a:lnTo>
                    <a:pt x="1051" y="0"/>
                  </a:lnTo>
                  <a:lnTo>
                    <a:pt x="1003" y="1"/>
                  </a:lnTo>
                  <a:lnTo>
                    <a:pt x="936" y="25"/>
                  </a:lnTo>
                  <a:lnTo>
                    <a:pt x="848" y="20"/>
                  </a:lnTo>
                  <a:lnTo>
                    <a:pt x="815" y="26"/>
                  </a:lnTo>
                  <a:lnTo>
                    <a:pt x="772" y="26"/>
                  </a:lnTo>
                  <a:lnTo>
                    <a:pt x="712" y="44"/>
                  </a:lnTo>
                  <a:lnTo>
                    <a:pt x="686" y="72"/>
                  </a:lnTo>
                  <a:lnTo>
                    <a:pt x="642" y="86"/>
                  </a:lnTo>
                  <a:lnTo>
                    <a:pt x="634" y="101"/>
                  </a:lnTo>
                  <a:lnTo>
                    <a:pt x="556" y="99"/>
                  </a:lnTo>
                  <a:lnTo>
                    <a:pt x="501" y="87"/>
                  </a:lnTo>
                  <a:lnTo>
                    <a:pt x="483" y="71"/>
                  </a:lnTo>
                  <a:lnTo>
                    <a:pt x="452" y="63"/>
                  </a:lnTo>
                  <a:lnTo>
                    <a:pt x="363" y="71"/>
                  </a:lnTo>
                  <a:lnTo>
                    <a:pt x="339" y="86"/>
                  </a:lnTo>
                  <a:lnTo>
                    <a:pt x="319" y="88"/>
                  </a:lnTo>
                  <a:lnTo>
                    <a:pt x="236" y="120"/>
                  </a:lnTo>
                  <a:lnTo>
                    <a:pt x="206" y="113"/>
                  </a:lnTo>
                  <a:lnTo>
                    <a:pt x="157" y="101"/>
                  </a:lnTo>
                  <a:lnTo>
                    <a:pt x="147" y="128"/>
                  </a:lnTo>
                  <a:lnTo>
                    <a:pt x="146" y="192"/>
                  </a:lnTo>
                  <a:lnTo>
                    <a:pt x="124" y="206"/>
                  </a:lnTo>
                  <a:lnTo>
                    <a:pt x="128" y="244"/>
                  </a:lnTo>
                  <a:lnTo>
                    <a:pt x="94" y="256"/>
                  </a:lnTo>
                  <a:lnTo>
                    <a:pt x="59" y="262"/>
                  </a:lnTo>
                  <a:lnTo>
                    <a:pt x="25" y="256"/>
                  </a:lnTo>
                  <a:lnTo>
                    <a:pt x="24" y="259"/>
                  </a:lnTo>
                  <a:lnTo>
                    <a:pt x="0" y="268"/>
                  </a:lnTo>
                  <a:lnTo>
                    <a:pt x="9" y="321"/>
                  </a:lnTo>
                  <a:lnTo>
                    <a:pt x="36" y="377"/>
                  </a:lnTo>
                  <a:lnTo>
                    <a:pt x="48" y="422"/>
                  </a:lnTo>
                  <a:lnTo>
                    <a:pt x="41" y="459"/>
                  </a:lnTo>
                  <a:lnTo>
                    <a:pt x="35" y="524"/>
                  </a:lnTo>
                  <a:lnTo>
                    <a:pt x="107" y="527"/>
                  </a:lnTo>
                  <a:lnTo>
                    <a:pt x="124" y="564"/>
                  </a:lnTo>
                  <a:lnTo>
                    <a:pt x="154" y="580"/>
                  </a:lnTo>
                  <a:lnTo>
                    <a:pt x="150" y="626"/>
                  </a:lnTo>
                  <a:lnTo>
                    <a:pt x="163" y="652"/>
                  </a:lnTo>
                  <a:lnTo>
                    <a:pt x="146" y="663"/>
                  </a:lnTo>
                  <a:lnTo>
                    <a:pt x="128" y="663"/>
                  </a:lnTo>
                  <a:lnTo>
                    <a:pt x="94" y="681"/>
                  </a:lnTo>
                  <a:lnTo>
                    <a:pt x="81" y="728"/>
                  </a:lnTo>
                  <a:lnTo>
                    <a:pt x="56" y="767"/>
                  </a:lnTo>
                  <a:lnTo>
                    <a:pt x="52" y="767"/>
                  </a:lnTo>
                  <a:lnTo>
                    <a:pt x="60" y="779"/>
                  </a:lnTo>
                  <a:lnTo>
                    <a:pt x="85" y="803"/>
                  </a:lnTo>
                  <a:lnTo>
                    <a:pt x="89" y="865"/>
                  </a:lnTo>
                  <a:lnTo>
                    <a:pt x="80" y="891"/>
                  </a:lnTo>
                  <a:lnTo>
                    <a:pt x="95" y="892"/>
                  </a:lnTo>
                  <a:lnTo>
                    <a:pt x="153" y="917"/>
                  </a:lnTo>
                  <a:lnTo>
                    <a:pt x="186" y="945"/>
                  </a:lnTo>
                  <a:lnTo>
                    <a:pt x="199" y="945"/>
                  </a:lnTo>
                  <a:lnTo>
                    <a:pt x="222" y="959"/>
                  </a:lnTo>
                  <a:lnTo>
                    <a:pt x="561" y="747"/>
                  </a:lnTo>
                  <a:lnTo>
                    <a:pt x="561" y="74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17"/>
            <p:cNvSpPr/>
            <p:nvPr/>
          </p:nvSpPr>
          <p:spPr>
            <a:xfrm>
              <a:off x="1140142" y="3506124"/>
              <a:ext cx="41565" cy="122099"/>
            </a:xfrm>
            <a:custGeom>
              <a:rect b="b" l="l" r="r" t="t"/>
              <a:pathLst>
                <a:path extrusionOk="0" h="752" w="262">
                  <a:moveTo>
                    <a:pt x="163" y="752"/>
                  </a:moveTo>
                  <a:lnTo>
                    <a:pt x="183" y="722"/>
                  </a:lnTo>
                  <a:lnTo>
                    <a:pt x="185" y="716"/>
                  </a:lnTo>
                  <a:lnTo>
                    <a:pt x="183" y="694"/>
                  </a:lnTo>
                  <a:lnTo>
                    <a:pt x="199" y="677"/>
                  </a:lnTo>
                  <a:lnTo>
                    <a:pt x="199" y="638"/>
                  </a:lnTo>
                  <a:lnTo>
                    <a:pt x="212" y="595"/>
                  </a:lnTo>
                  <a:lnTo>
                    <a:pt x="210" y="545"/>
                  </a:lnTo>
                  <a:lnTo>
                    <a:pt x="222" y="539"/>
                  </a:lnTo>
                  <a:lnTo>
                    <a:pt x="222" y="502"/>
                  </a:lnTo>
                  <a:lnTo>
                    <a:pt x="230" y="462"/>
                  </a:lnTo>
                  <a:lnTo>
                    <a:pt x="229" y="437"/>
                  </a:lnTo>
                  <a:lnTo>
                    <a:pt x="235" y="362"/>
                  </a:lnTo>
                  <a:lnTo>
                    <a:pt x="223" y="366"/>
                  </a:lnTo>
                  <a:lnTo>
                    <a:pt x="201" y="366"/>
                  </a:lnTo>
                  <a:lnTo>
                    <a:pt x="173" y="381"/>
                  </a:lnTo>
                  <a:lnTo>
                    <a:pt x="157" y="365"/>
                  </a:lnTo>
                  <a:lnTo>
                    <a:pt x="164" y="312"/>
                  </a:lnTo>
                  <a:lnTo>
                    <a:pt x="164" y="231"/>
                  </a:lnTo>
                  <a:lnTo>
                    <a:pt x="155" y="215"/>
                  </a:lnTo>
                  <a:lnTo>
                    <a:pt x="163" y="167"/>
                  </a:lnTo>
                  <a:lnTo>
                    <a:pt x="204" y="167"/>
                  </a:lnTo>
                  <a:lnTo>
                    <a:pt x="207" y="194"/>
                  </a:lnTo>
                  <a:lnTo>
                    <a:pt x="225" y="197"/>
                  </a:lnTo>
                  <a:lnTo>
                    <a:pt x="245" y="179"/>
                  </a:lnTo>
                  <a:lnTo>
                    <a:pt x="244" y="159"/>
                  </a:lnTo>
                  <a:lnTo>
                    <a:pt x="248" y="159"/>
                  </a:lnTo>
                  <a:lnTo>
                    <a:pt x="241" y="144"/>
                  </a:lnTo>
                  <a:lnTo>
                    <a:pt x="234" y="114"/>
                  </a:lnTo>
                  <a:lnTo>
                    <a:pt x="244" y="64"/>
                  </a:lnTo>
                  <a:lnTo>
                    <a:pt x="253" y="20"/>
                  </a:lnTo>
                  <a:lnTo>
                    <a:pt x="262" y="0"/>
                  </a:lnTo>
                  <a:lnTo>
                    <a:pt x="244" y="1"/>
                  </a:lnTo>
                  <a:lnTo>
                    <a:pt x="226" y="37"/>
                  </a:lnTo>
                  <a:lnTo>
                    <a:pt x="171" y="38"/>
                  </a:lnTo>
                  <a:lnTo>
                    <a:pt x="151" y="34"/>
                  </a:lnTo>
                  <a:lnTo>
                    <a:pt x="115" y="75"/>
                  </a:lnTo>
                  <a:lnTo>
                    <a:pt x="101" y="199"/>
                  </a:lnTo>
                  <a:lnTo>
                    <a:pt x="52" y="298"/>
                  </a:lnTo>
                  <a:lnTo>
                    <a:pt x="0" y="369"/>
                  </a:lnTo>
                  <a:lnTo>
                    <a:pt x="18" y="378"/>
                  </a:lnTo>
                  <a:lnTo>
                    <a:pt x="52" y="428"/>
                  </a:lnTo>
                  <a:lnTo>
                    <a:pt x="70" y="491"/>
                  </a:lnTo>
                  <a:lnTo>
                    <a:pt x="118" y="564"/>
                  </a:lnTo>
                  <a:lnTo>
                    <a:pt x="156" y="653"/>
                  </a:lnTo>
                  <a:lnTo>
                    <a:pt x="141" y="695"/>
                  </a:lnTo>
                  <a:lnTo>
                    <a:pt x="163" y="75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17"/>
            <p:cNvSpPr/>
            <p:nvPr/>
          </p:nvSpPr>
          <p:spPr>
            <a:xfrm>
              <a:off x="1177810" y="3506124"/>
              <a:ext cx="10391" cy="25979"/>
            </a:xfrm>
            <a:custGeom>
              <a:rect b="b" l="l" r="r" t="t"/>
              <a:pathLst>
                <a:path extrusionOk="0" h="160" w="67">
                  <a:moveTo>
                    <a:pt x="14" y="159"/>
                  </a:moveTo>
                  <a:lnTo>
                    <a:pt x="7" y="144"/>
                  </a:lnTo>
                  <a:lnTo>
                    <a:pt x="0" y="114"/>
                  </a:lnTo>
                  <a:lnTo>
                    <a:pt x="10" y="64"/>
                  </a:lnTo>
                  <a:lnTo>
                    <a:pt x="19" y="20"/>
                  </a:lnTo>
                  <a:lnTo>
                    <a:pt x="28" y="0"/>
                  </a:lnTo>
                  <a:lnTo>
                    <a:pt x="30" y="0"/>
                  </a:lnTo>
                  <a:lnTo>
                    <a:pt x="38" y="12"/>
                  </a:lnTo>
                  <a:lnTo>
                    <a:pt x="63" y="36"/>
                  </a:lnTo>
                  <a:lnTo>
                    <a:pt x="67" y="98"/>
                  </a:lnTo>
                  <a:lnTo>
                    <a:pt x="58" y="124"/>
                  </a:lnTo>
                  <a:lnTo>
                    <a:pt x="57" y="124"/>
                  </a:lnTo>
                  <a:lnTo>
                    <a:pt x="35" y="143"/>
                  </a:lnTo>
                  <a:lnTo>
                    <a:pt x="24" y="160"/>
                  </a:lnTo>
                  <a:lnTo>
                    <a:pt x="14" y="1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17"/>
            <p:cNvSpPr/>
            <p:nvPr/>
          </p:nvSpPr>
          <p:spPr>
            <a:xfrm>
              <a:off x="1164821" y="3533404"/>
              <a:ext cx="15587" cy="35071"/>
            </a:xfrm>
            <a:custGeom>
              <a:rect b="b" l="l" r="r" t="t"/>
              <a:pathLst>
                <a:path extrusionOk="0" h="214" w="94">
                  <a:moveTo>
                    <a:pt x="68" y="199"/>
                  </a:moveTo>
                  <a:lnTo>
                    <a:pt x="46" y="199"/>
                  </a:lnTo>
                  <a:lnTo>
                    <a:pt x="18" y="214"/>
                  </a:lnTo>
                  <a:lnTo>
                    <a:pt x="2" y="198"/>
                  </a:lnTo>
                  <a:lnTo>
                    <a:pt x="9" y="145"/>
                  </a:lnTo>
                  <a:lnTo>
                    <a:pt x="9" y="64"/>
                  </a:lnTo>
                  <a:lnTo>
                    <a:pt x="0" y="48"/>
                  </a:lnTo>
                  <a:lnTo>
                    <a:pt x="8" y="0"/>
                  </a:lnTo>
                  <a:lnTo>
                    <a:pt x="49" y="0"/>
                  </a:lnTo>
                  <a:lnTo>
                    <a:pt x="52" y="27"/>
                  </a:lnTo>
                  <a:lnTo>
                    <a:pt x="70" y="30"/>
                  </a:lnTo>
                  <a:lnTo>
                    <a:pt x="90" y="12"/>
                  </a:lnTo>
                  <a:lnTo>
                    <a:pt x="90" y="23"/>
                  </a:lnTo>
                  <a:lnTo>
                    <a:pt x="94" y="44"/>
                  </a:lnTo>
                  <a:lnTo>
                    <a:pt x="88" y="60"/>
                  </a:lnTo>
                  <a:lnTo>
                    <a:pt x="84" y="105"/>
                  </a:lnTo>
                  <a:lnTo>
                    <a:pt x="86" y="131"/>
                  </a:lnTo>
                  <a:lnTo>
                    <a:pt x="80" y="195"/>
                  </a:lnTo>
                  <a:lnTo>
                    <a:pt x="68" y="19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17"/>
            <p:cNvSpPr/>
            <p:nvPr/>
          </p:nvSpPr>
          <p:spPr>
            <a:xfrm>
              <a:off x="1164820" y="3467157"/>
              <a:ext cx="36371" cy="45463"/>
            </a:xfrm>
            <a:custGeom>
              <a:rect b="b" l="l" r="r" t="t"/>
              <a:pathLst>
                <a:path extrusionOk="0" h="281" w="224">
                  <a:moveTo>
                    <a:pt x="0" y="277"/>
                  </a:moveTo>
                  <a:lnTo>
                    <a:pt x="20" y="281"/>
                  </a:lnTo>
                  <a:lnTo>
                    <a:pt x="75" y="280"/>
                  </a:lnTo>
                  <a:lnTo>
                    <a:pt x="93" y="244"/>
                  </a:lnTo>
                  <a:lnTo>
                    <a:pt x="117" y="243"/>
                  </a:lnTo>
                  <a:lnTo>
                    <a:pt x="142" y="204"/>
                  </a:lnTo>
                  <a:lnTo>
                    <a:pt x="155" y="157"/>
                  </a:lnTo>
                  <a:lnTo>
                    <a:pt x="189" y="139"/>
                  </a:lnTo>
                  <a:lnTo>
                    <a:pt x="207" y="139"/>
                  </a:lnTo>
                  <a:lnTo>
                    <a:pt x="224" y="128"/>
                  </a:lnTo>
                  <a:lnTo>
                    <a:pt x="211" y="102"/>
                  </a:lnTo>
                  <a:lnTo>
                    <a:pt x="215" y="56"/>
                  </a:lnTo>
                  <a:lnTo>
                    <a:pt x="185" y="40"/>
                  </a:lnTo>
                  <a:lnTo>
                    <a:pt x="168" y="3"/>
                  </a:lnTo>
                  <a:lnTo>
                    <a:pt x="96" y="0"/>
                  </a:lnTo>
                  <a:lnTo>
                    <a:pt x="96" y="10"/>
                  </a:lnTo>
                  <a:lnTo>
                    <a:pt x="73" y="15"/>
                  </a:lnTo>
                  <a:lnTo>
                    <a:pt x="65" y="137"/>
                  </a:lnTo>
                  <a:lnTo>
                    <a:pt x="36" y="180"/>
                  </a:lnTo>
                  <a:lnTo>
                    <a:pt x="5" y="224"/>
                  </a:lnTo>
                  <a:lnTo>
                    <a:pt x="5" y="272"/>
                  </a:lnTo>
                  <a:lnTo>
                    <a:pt x="0" y="2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17"/>
            <p:cNvSpPr/>
            <p:nvPr/>
          </p:nvSpPr>
          <p:spPr>
            <a:xfrm>
              <a:off x="1167419" y="3503527"/>
              <a:ext cx="111707" cy="137685"/>
            </a:xfrm>
            <a:custGeom>
              <a:rect b="b" l="l" r="r" t="t"/>
              <a:pathLst>
                <a:path extrusionOk="0" h="853" w="690">
                  <a:moveTo>
                    <a:pt x="13" y="742"/>
                  </a:moveTo>
                  <a:lnTo>
                    <a:pt x="15" y="736"/>
                  </a:lnTo>
                  <a:lnTo>
                    <a:pt x="13" y="714"/>
                  </a:lnTo>
                  <a:lnTo>
                    <a:pt x="29" y="697"/>
                  </a:lnTo>
                  <a:lnTo>
                    <a:pt x="29" y="658"/>
                  </a:lnTo>
                  <a:lnTo>
                    <a:pt x="42" y="615"/>
                  </a:lnTo>
                  <a:lnTo>
                    <a:pt x="40" y="565"/>
                  </a:lnTo>
                  <a:lnTo>
                    <a:pt x="52" y="559"/>
                  </a:lnTo>
                  <a:lnTo>
                    <a:pt x="52" y="522"/>
                  </a:lnTo>
                  <a:lnTo>
                    <a:pt x="60" y="482"/>
                  </a:lnTo>
                  <a:lnTo>
                    <a:pt x="59" y="457"/>
                  </a:lnTo>
                  <a:lnTo>
                    <a:pt x="71" y="318"/>
                  </a:lnTo>
                  <a:lnTo>
                    <a:pt x="69" y="292"/>
                  </a:lnTo>
                  <a:lnTo>
                    <a:pt x="73" y="247"/>
                  </a:lnTo>
                  <a:lnTo>
                    <a:pt x="79" y="231"/>
                  </a:lnTo>
                  <a:lnTo>
                    <a:pt x="75" y="210"/>
                  </a:lnTo>
                  <a:lnTo>
                    <a:pt x="74" y="179"/>
                  </a:lnTo>
                  <a:lnTo>
                    <a:pt x="88" y="180"/>
                  </a:lnTo>
                  <a:lnTo>
                    <a:pt x="99" y="163"/>
                  </a:lnTo>
                  <a:lnTo>
                    <a:pt x="121" y="144"/>
                  </a:lnTo>
                  <a:lnTo>
                    <a:pt x="137" y="145"/>
                  </a:lnTo>
                  <a:lnTo>
                    <a:pt x="195" y="170"/>
                  </a:lnTo>
                  <a:lnTo>
                    <a:pt x="228" y="198"/>
                  </a:lnTo>
                  <a:lnTo>
                    <a:pt x="241" y="198"/>
                  </a:lnTo>
                  <a:lnTo>
                    <a:pt x="264" y="212"/>
                  </a:lnTo>
                  <a:lnTo>
                    <a:pt x="603" y="0"/>
                  </a:lnTo>
                  <a:lnTo>
                    <a:pt x="690" y="224"/>
                  </a:lnTo>
                  <a:lnTo>
                    <a:pt x="681" y="223"/>
                  </a:lnTo>
                  <a:lnTo>
                    <a:pt x="619" y="287"/>
                  </a:lnTo>
                  <a:lnTo>
                    <a:pt x="365" y="366"/>
                  </a:lnTo>
                  <a:lnTo>
                    <a:pt x="557" y="576"/>
                  </a:lnTo>
                  <a:lnTo>
                    <a:pt x="485" y="662"/>
                  </a:lnTo>
                  <a:lnTo>
                    <a:pt x="480" y="712"/>
                  </a:lnTo>
                  <a:lnTo>
                    <a:pt x="350" y="732"/>
                  </a:lnTo>
                  <a:lnTo>
                    <a:pt x="226" y="853"/>
                  </a:lnTo>
                  <a:lnTo>
                    <a:pt x="54" y="803"/>
                  </a:lnTo>
                  <a:lnTo>
                    <a:pt x="0" y="805"/>
                  </a:lnTo>
                  <a:lnTo>
                    <a:pt x="1" y="799"/>
                  </a:lnTo>
                  <a:lnTo>
                    <a:pt x="16" y="756"/>
                  </a:lnTo>
                  <a:lnTo>
                    <a:pt x="15" y="739"/>
                  </a:lnTo>
                  <a:lnTo>
                    <a:pt x="13" y="74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17"/>
            <p:cNvSpPr/>
            <p:nvPr/>
          </p:nvSpPr>
          <p:spPr>
            <a:xfrm>
              <a:off x="1163522" y="3539897"/>
              <a:ext cx="579316" cy="487095"/>
            </a:xfrm>
            <a:custGeom>
              <a:rect b="b" l="l" r="r" t="t"/>
              <a:pathLst>
                <a:path extrusionOk="0" h="3002" w="3560">
                  <a:moveTo>
                    <a:pt x="2278" y="644"/>
                  </a:moveTo>
                  <a:lnTo>
                    <a:pt x="2173" y="692"/>
                  </a:lnTo>
                  <a:lnTo>
                    <a:pt x="2164" y="630"/>
                  </a:lnTo>
                  <a:lnTo>
                    <a:pt x="2007" y="581"/>
                  </a:lnTo>
                  <a:lnTo>
                    <a:pt x="1661" y="575"/>
                  </a:lnTo>
                  <a:lnTo>
                    <a:pt x="861" y="20"/>
                  </a:lnTo>
                  <a:lnTo>
                    <a:pt x="701" y="0"/>
                  </a:lnTo>
                  <a:lnTo>
                    <a:pt x="639" y="64"/>
                  </a:lnTo>
                  <a:lnTo>
                    <a:pt x="385" y="143"/>
                  </a:lnTo>
                  <a:lnTo>
                    <a:pt x="577" y="353"/>
                  </a:lnTo>
                  <a:lnTo>
                    <a:pt x="505" y="439"/>
                  </a:lnTo>
                  <a:lnTo>
                    <a:pt x="500" y="489"/>
                  </a:lnTo>
                  <a:lnTo>
                    <a:pt x="370" y="509"/>
                  </a:lnTo>
                  <a:lnTo>
                    <a:pt x="246" y="630"/>
                  </a:lnTo>
                  <a:lnTo>
                    <a:pt x="74" y="580"/>
                  </a:lnTo>
                  <a:lnTo>
                    <a:pt x="20" y="582"/>
                  </a:lnTo>
                  <a:lnTo>
                    <a:pt x="15" y="646"/>
                  </a:lnTo>
                  <a:lnTo>
                    <a:pt x="18" y="718"/>
                  </a:lnTo>
                  <a:lnTo>
                    <a:pt x="0" y="767"/>
                  </a:lnTo>
                  <a:lnTo>
                    <a:pt x="4" y="786"/>
                  </a:lnTo>
                  <a:lnTo>
                    <a:pt x="29" y="777"/>
                  </a:lnTo>
                  <a:lnTo>
                    <a:pt x="37" y="790"/>
                  </a:lnTo>
                  <a:lnTo>
                    <a:pt x="58" y="773"/>
                  </a:lnTo>
                  <a:lnTo>
                    <a:pt x="97" y="796"/>
                  </a:lnTo>
                  <a:lnTo>
                    <a:pt x="87" y="802"/>
                  </a:lnTo>
                  <a:lnTo>
                    <a:pt x="162" y="887"/>
                  </a:lnTo>
                  <a:lnTo>
                    <a:pt x="169" y="923"/>
                  </a:lnTo>
                  <a:lnTo>
                    <a:pt x="187" y="931"/>
                  </a:lnTo>
                  <a:lnTo>
                    <a:pt x="193" y="966"/>
                  </a:lnTo>
                  <a:lnTo>
                    <a:pt x="231" y="1000"/>
                  </a:lnTo>
                  <a:lnTo>
                    <a:pt x="248" y="1001"/>
                  </a:lnTo>
                  <a:lnTo>
                    <a:pt x="298" y="1085"/>
                  </a:lnTo>
                  <a:lnTo>
                    <a:pt x="299" y="1112"/>
                  </a:lnTo>
                  <a:lnTo>
                    <a:pt x="312" y="1141"/>
                  </a:lnTo>
                  <a:lnTo>
                    <a:pt x="339" y="1147"/>
                  </a:lnTo>
                  <a:lnTo>
                    <a:pt x="347" y="1190"/>
                  </a:lnTo>
                  <a:lnTo>
                    <a:pt x="364" y="1212"/>
                  </a:lnTo>
                  <a:lnTo>
                    <a:pt x="403" y="1230"/>
                  </a:lnTo>
                  <a:lnTo>
                    <a:pt x="433" y="1311"/>
                  </a:lnTo>
                  <a:lnTo>
                    <a:pt x="458" y="1328"/>
                  </a:lnTo>
                  <a:lnTo>
                    <a:pt x="468" y="1380"/>
                  </a:lnTo>
                  <a:lnTo>
                    <a:pt x="458" y="1402"/>
                  </a:lnTo>
                  <a:lnTo>
                    <a:pt x="458" y="1426"/>
                  </a:lnTo>
                  <a:lnTo>
                    <a:pt x="494" y="1452"/>
                  </a:lnTo>
                  <a:lnTo>
                    <a:pt x="496" y="1481"/>
                  </a:lnTo>
                  <a:lnTo>
                    <a:pt x="519" y="1495"/>
                  </a:lnTo>
                  <a:lnTo>
                    <a:pt x="545" y="1469"/>
                  </a:lnTo>
                  <a:lnTo>
                    <a:pt x="581" y="1499"/>
                  </a:lnTo>
                  <a:lnTo>
                    <a:pt x="636" y="1524"/>
                  </a:lnTo>
                  <a:lnTo>
                    <a:pt x="678" y="1567"/>
                  </a:lnTo>
                  <a:lnTo>
                    <a:pt x="691" y="1605"/>
                  </a:lnTo>
                  <a:lnTo>
                    <a:pt x="705" y="1607"/>
                  </a:lnTo>
                  <a:lnTo>
                    <a:pt x="709" y="1650"/>
                  </a:lnTo>
                  <a:lnTo>
                    <a:pt x="726" y="1665"/>
                  </a:lnTo>
                  <a:lnTo>
                    <a:pt x="741" y="1723"/>
                  </a:lnTo>
                  <a:lnTo>
                    <a:pt x="774" y="1753"/>
                  </a:lnTo>
                  <a:lnTo>
                    <a:pt x="785" y="1813"/>
                  </a:lnTo>
                  <a:lnTo>
                    <a:pt x="795" y="1831"/>
                  </a:lnTo>
                  <a:lnTo>
                    <a:pt x="782" y="1888"/>
                  </a:lnTo>
                  <a:lnTo>
                    <a:pt x="769" y="1899"/>
                  </a:lnTo>
                  <a:lnTo>
                    <a:pt x="782" y="1926"/>
                  </a:lnTo>
                  <a:lnTo>
                    <a:pt x="799" y="1989"/>
                  </a:lnTo>
                  <a:lnTo>
                    <a:pt x="806" y="2053"/>
                  </a:lnTo>
                  <a:lnTo>
                    <a:pt x="837" y="2080"/>
                  </a:lnTo>
                  <a:lnTo>
                    <a:pt x="842" y="2105"/>
                  </a:lnTo>
                  <a:lnTo>
                    <a:pt x="929" y="2197"/>
                  </a:lnTo>
                  <a:lnTo>
                    <a:pt x="959" y="2210"/>
                  </a:lnTo>
                  <a:lnTo>
                    <a:pt x="992" y="2213"/>
                  </a:lnTo>
                  <a:lnTo>
                    <a:pt x="1016" y="2245"/>
                  </a:lnTo>
                  <a:lnTo>
                    <a:pt x="1033" y="2245"/>
                  </a:lnTo>
                  <a:lnTo>
                    <a:pt x="1083" y="2289"/>
                  </a:lnTo>
                  <a:lnTo>
                    <a:pt x="1085" y="2314"/>
                  </a:lnTo>
                  <a:lnTo>
                    <a:pt x="1127" y="2323"/>
                  </a:lnTo>
                  <a:lnTo>
                    <a:pt x="1122" y="2347"/>
                  </a:lnTo>
                  <a:lnTo>
                    <a:pt x="1145" y="2355"/>
                  </a:lnTo>
                  <a:lnTo>
                    <a:pt x="1185" y="2504"/>
                  </a:lnTo>
                  <a:lnTo>
                    <a:pt x="1221" y="2525"/>
                  </a:lnTo>
                  <a:lnTo>
                    <a:pt x="1224" y="2569"/>
                  </a:lnTo>
                  <a:lnTo>
                    <a:pt x="1352" y="2700"/>
                  </a:lnTo>
                  <a:lnTo>
                    <a:pt x="1372" y="2700"/>
                  </a:lnTo>
                  <a:lnTo>
                    <a:pt x="1384" y="2774"/>
                  </a:lnTo>
                  <a:lnTo>
                    <a:pt x="1438" y="2789"/>
                  </a:lnTo>
                  <a:lnTo>
                    <a:pt x="1468" y="2877"/>
                  </a:lnTo>
                  <a:lnTo>
                    <a:pt x="1499" y="2880"/>
                  </a:lnTo>
                  <a:lnTo>
                    <a:pt x="1525" y="2891"/>
                  </a:lnTo>
                  <a:lnTo>
                    <a:pt x="1543" y="2857"/>
                  </a:lnTo>
                  <a:lnTo>
                    <a:pt x="1588" y="2827"/>
                  </a:lnTo>
                  <a:lnTo>
                    <a:pt x="1558" y="2770"/>
                  </a:lnTo>
                  <a:lnTo>
                    <a:pt x="1580" y="2688"/>
                  </a:lnTo>
                  <a:lnTo>
                    <a:pt x="1625" y="2668"/>
                  </a:lnTo>
                  <a:lnTo>
                    <a:pt x="1678" y="2710"/>
                  </a:lnTo>
                  <a:lnTo>
                    <a:pt x="1785" y="2713"/>
                  </a:lnTo>
                  <a:lnTo>
                    <a:pt x="1932" y="2773"/>
                  </a:lnTo>
                  <a:lnTo>
                    <a:pt x="2085" y="2847"/>
                  </a:lnTo>
                  <a:lnTo>
                    <a:pt x="2092" y="3002"/>
                  </a:lnTo>
                  <a:lnTo>
                    <a:pt x="2402" y="2582"/>
                  </a:lnTo>
                  <a:lnTo>
                    <a:pt x="3536" y="2243"/>
                  </a:lnTo>
                  <a:lnTo>
                    <a:pt x="3560" y="1870"/>
                  </a:lnTo>
                  <a:lnTo>
                    <a:pt x="3521" y="1732"/>
                  </a:lnTo>
                  <a:lnTo>
                    <a:pt x="3521" y="1729"/>
                  </a:lnTo>
                  <a:lnTo>
                    <a:pt x="3464" y="1784"/>
                  </a:lnTo>
                  <a:lnTo>
                    <a:pt x="2962" y="1707"/>
                  </a:lnTo>
                  <a:lnTo>
                    <a:pt x="2925" y="1573"/>
                  </a:lnTo>
                  <a:lnTo>
                    <a:pt x="2884" y="1525"/>
                  </a:lnTo>
                  <a:lnTo>
                    <a:pt x="2885" y="1466"/>
                  </a:lnTo>
                  <a:lnTo>
                    <a:pt x="2885" y="1465"/>
                  </a:lnTo>
                  <a:lnTo>
                    <a:pt x="2876" y="1469"/>
                  </a:lnTo>
                  <a:lnTo>
                    <a:pt x="2861" y="1442"/>
                  </a:lnTo>
                  <a:lnTo>
                    <a:pt x="2862" y="1425"/>
                  </a:lnTo>
                  <a:lnTo>
                    <a:pt x="2877" y="1406"/>
                  </a:lnTo>
                  <a:lnTo>
                    <a:pt x="2848" y="1409"/>
                  </a:lnTo>
                  <a:lnTo>
                    <a:pt x="2844" y="1401"/>
                  </a:lnTo>
                  <a:lnTo>
                    <a:pt x="2815" y="1401"/>
                  </a:lnTo>
                  <a:lnTo>
                    <a:pt x="2760" y="1371"/>
                  </a:lnTo>
                  <a:lnTo>
                    <a:pt x="2753" y="1354"/>
                  </a:lnTo>
                  <a:lnTo>
                    <a:pt x="2743" y="1360"/>
                  </a:lnTo>
                  <a:lnTo>
                    <a:pt x="2716" y="1320"/>
                  </a:lnTo>
                  <a:lnTo>
                    <a:pt x="2708" y="1276"/>
                  </a:lnTo>
                  <a:lnTo>
                    <a:pt x="2621" y="1167"/>
                  </a:lnTo>
                  <a:lnTo>
                    <a:pt x="2599" y="1126"/>
                  </a:lnTo>
                  <a:lnTo>
                    <a:pt x="2618" y="1131"/>
                  </a:lnTo>
                  <a:lnTo>
                    <a:pt x="2618" y="1112"/>
                  </a:lnTo>
                  <a:lnTo>
                    <a:pt x="2587" y="1029"/>
                  </a:lnTo>
                  <a:lnTo>
                    <a:pt x="2587" y="1010"/>
                  </a:lnTo>
                  <a:lnTo>
                    <a:pt x="2565" y="976"/>
                  </a:lnTo>
                  <a:lnTo>
                    <a:pt x="2549" y="976"/>
                  </a:lnTo>
                  <a:lnTo>
                    <a:pt x="2494" y="896"/>
                  </a:lnTo>
                  <a:lnTo>
                    <a:pt x="2473" y="895"/>
                  </a:lnTo>
                  <a:lnTo>
                    <a:pt x="2449" y="867"/>
                  </a:lnTo>
                  <a:lnTo>
                    <a:pt x="2452" y="856"/>
                  </a:lnTo>
                  <a:lnTo>
                    <a:pt x="2462" y="853"/>
                  </a:lnTo>
                  <a:lnTo>
                    <a:pt x="2476" y="862"/>
                  </a:lnTo>
                  <a:lnTo>
                    <a:pt x="2462" y="841"/>
                  </a:lnTo>
                  <a:lnTo>
                    <a:pt x="2433" y="836"/>
                  </a:lnTo>
                  <a:lnTo>
                    <a:pt x="2375" y="822"/>
                  </a:lnTo>
                  <a:lnTo>
                    <a:pt x="2343" y="735"/>
                  </a:lnTo>
                  <a:lnTo>
                    <a:pt x="2324" y="693"/>
                  </a:lnTo>
                  <a:lnTo>
                    <a:pt x="2303" y="682"/>
                  </a:lnTo>
                  <a:lnTo>
                    <a:pt x="2303" y="653"/>
                  </a:lnTo>
                  <a:lnTo>
                    <a:pt x="2290" y="660"/>
                  </a:lnTo>
                  <a:lnTo>
                    <a:pt x="2278" y="64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17"/>
            <p:cNvSpPr/>
            <p:nvPr/>
          </p:nvSpPr>
          <p:spPr>
            <a:xfrm>
              <a:off x="1609049" y="3719146"/>
              <a:ext cx="22083" cy="48060"/>
            </a:xfrm>
            <a:custGeom>
              <a:rect b="b" l="l" r="r" t="t"/>
              <a:pathLst>
                <a:path extrusionOk="0" h="290" w="134">
                  <a:moveTo>
                    <a:pt x="102" y="290"/>
                  </a:moveTo>
                  <a:lnTo>
                    <a:pt x="73" y="290"/>
                  </a:lnTo>
                  <a:lnTo>
                    <a:pt x="18" y="260"/>
                  </a:lnTo>
                  <a:lnTo>
                    <a:pt x="11" y="243"/>
                  </a:lnTo>
                  <a:lnTo>
                    <a:pt x="20" y="238"/>
                  </a:lnTo>
                  <a:lnTo>
                    <a:pt x="20" y="203"/>
                  </a:lnTo>
                  <a:lnTo>
                    <a:pt x="9" y="189"/>
                  </a:lnTo>
                  <a:lnTo>
                    <a:pt x="0" y="164"/>
                  </a:lnTo>
                  <a:lnTo>
                    <a:pt x="6" y="112"/>
                  </a:lnTo>
                  <a:lnTo>
                    <a:pt x="20" y="112"/>
                  </a:lnTo>
                  <a:lnTo>
                    <a:pt x="29" y="119"/>
                  </a:lnTo>
                  <a:lnTo>
                    <a:pt x="20" y="66"/>
                  </a:lnTo>
                  <a:lnTo>
                    <a:pt x="27" y="66"/>
                  </a:lnTo>
                  <a:lnTo>
                    <a:pt x="21" y="40"/>
                  </a:lnTo>
                  <a:lnTo>
                    <a:pt x="33" y="30"/>
                  </a:lnTo>
                  <a:lnTo>
                    <a:pt x="33" y="16"/>
                  </a:lnTo>
                  <a:lnTo>
                    <a:pt x="46" y="15"/>
                  </a:lnTo>
                  <a:lnTo>
                    <a:pt x="51" y="0"/>
                  </a:lnTo>
                  <a:lnTo>
                    <a:pt x="64" y="0"/>
                  </a:lnTo>
                  <a:lnTo>
                    <a:pt x="94" y="23"/>
                  </a:lnTo>
                  <a:lnTo>
                    <a:pt x="96" y="41"/>
                  </a:lnTo>
                  <a:lnTo>
                    <a:pt x="110" y="41"/>
                  </a:lnTo>
                  <a:lnTo>
                    <a:pt x="117" y="53"/>
                  </a:lnTo>
                  <a:lnTo>
                    <a:pt x="105" y="109"/>
                  </a:lnTo>
                  <a:lnTo>
                    <a:pt x="98" y="109"/>
                  </a:lnTo>
                  <a:lnTo>
                    <a:pt x="104" y="166"/>
                  </a:lnTo>
                  <a:lnTo>
                    <a:pt x="116" y="166"/>
                  </a:lnTo>
                  <a:lnTo>
                    <a:pt x="134" y="200"/>
                  </a:lnTo>
                  <a:lnTo>
                    <a:pt x="121" y="284"/>
                  </a:lnTo>
                  <a:lnTo>
                    <a:pt x="101" y="288"/>
                  </a:lnTo>
                  <a:lnTo>
                    <a:pt x="102" y="29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17"/>
            <p:cNvSpPr/>
            <p:nvPr/>
          </p:nvSpPr>
          <p:spPr>
            <a:xfrm>
              <a:off x="1632430" y="3723045"/>
              <a:ext cx="132489" cy="106511"/>
            </a:xfrm>
            <a:custGeom>
              <a:rect b="b" l="l" r="r" t="t"/>
              <a:pathLst>
                <a:path extrusionOk="0" h="651" w="816">
                  <a:moveTo>
                    <a:pt x="1" y="333"/>
                  </a:moveTo>
                  <a:lnTo>
                    <a:pt x="0" y="392"/>
                  </a:lnTo>
                  <a:lnTo>
                    <a:pt x="41" y="440"/>
                  </a:lnTo>
                  <a:lnTo>
                    <a:pt x="78" y="574"/>
                  </a:lnTo>
                  <a:lnTo>
                    <a:pt x="580" y="651"/>
                  </a:lnTo>
                  <a:lnTo>
                    <a:pt x="637" y="596"/>
                  </a:lnTo>
                  <a:lnTo>
                    <a:pt x="782" y="146"/>
                  </a:lnTo>
                  <a:lnTo>
                    <a:pt x="816" y="142"/>
                  </a:lnTo>
                  <a:lnTo>
                    <a:pt x="812" y="99"/>
                  </a:lnTo>
                  <a:lnTo>
                    <a:pt x="807" y="76"/>
                  </a:lnTo>
                  <a:lnTo>
                    <a:pt x="792" y="81"/>
                  </a:lnTo>
                  <a:lnTo>
                    <a:pt x="782" y="73"/>
                  </a:lnTo>
                  <a:lnTo>
                    <a:pt x="782" y="68"/>
                  </a:lnTo>
                  <a:lnTo>
                    <a:pt x="767" y="67"/>
                  </a:lnTo>
                  <a:lnTo>
                    <a:pt x="763" y="6"/>
                  </a:lnTo>
                  <a:lnTo>
                    <a:pt x="741" y="0"/>
                  </a:lnTo>
                  <a:lnTo>
                    <a:pt x="740" y="25"/>
                  </a:lnTo>
                  <a:lnTo>
                    <a:pt x="731" y="41"/>
                  </a:lnTo>
                  <a:lnTo>
                    <a:pt x="625" y="106"/>
                  </a:lnTo>
                  <a:lnTo>
                    <a:pt x="625" y="152"/>
                  </a:lnTo>
                  <a:lnTo>
                    <a:pt x="526" y="237"/>
                  </a:lnTo>
                  <a:lnTo>
                    <a:pt x="511" y="261"/>
                  </a:lnTo>
                  <a:lnTo>
                    <a:pt x="525" y="266"/>
                  </a:lnTo>
                  <a:lnTo>
                    <a:pt x="534" y="287"/>
                  </a:lnTo>
                  <a:lnTo>
                    <a:pt x="490" y="333"/>
                  </a:lnTo>
                  <a:lnTo>
                    <a:pt x="475" y="312"/>
                  </a:lnTo>
                  <a:lnTo>
                    <a:pt x="461" y="322"/>
                  </a:lnTo>
                  <a:lnTo>
                    <a:pt x="438" y="322"/>
                  </a:lnTo>
                  <a:lnTo>
                    <a:pt x="441" y="349"/>
                  </a:lnTo>
                  <a:lnTo>
                    <a:pt x="431" y="352"/>
                  </a:lnTo>
                  <a:lnTo>
                    <a:pt x="423" y="367"/>
                  </a:lnTo>
                  <a:lnTo>
                    <a:pt x="372" y="376"/>
                  </a:lnTo>
                  <a:lnTo>
                    <a:pt x="336" y="381"/>
                  </a:lnTo>
                  <a:lnTo>
                    <a:pt x="321" y="361"/>
                  </a:lnTo>
                  <a:lnTo>
                    <a:pt x="287" y="363"/>
                  </a:lnTo>
                  <a:lnTo>
                    <a:pt x="273" y="356"/>
                  </a:lnTo>
                  <a:lnTo>
                    <a:pt x="248" y="361"/>
                  </a:lnTo>
                  <a:lnTo>
                    <a:pt x="189" y="348"/>
                  </a:lnTo>
                  <a:lnTo>
                    <a:pt x="119" y="402"/>
                  </a:lnTo>
                  <a:lnTo>
                    <a:pt x="93" y="394"/>
                  </a:lnTo>
                  <a:lnTo>
                    <a:pt x="67" y="392"/>
                  </a:lnTo>
                  <a:lnTo>
                    <a:pt x="39" y="403"/>
                  </a:lnTo>
                  <a:lnTo>
                    <a:pt x="29" y="326"/>
                  </a:lnTo>
                  <a:lnTo>
                    <a:pt x="15" y="342"/>
                  </a:lnTo>
                  <a:lnTo>
                    <a:pt x="1" y="33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17"/>
            <p:cNvSpPr/>
            <p:nvPr/>
          </p:nvSpPr>
          <p:spPr>
            <a:xfrm>
              <a:off x="1657109" y="3710055"/>
              <a:ext cx="207827" cy="293555"/>
            </a:xfrm>
            <a:custGeom>
              <a:rect b="b" l="l" r="r" t="t"/>
              <a:pathLst>
                <a:path extrusionOk="0" h="1809" w="1279">
                  <a:moveTo>
                    <a:pt x="11" y="1335"/>
                  </a:moveTo>
                  <a:lnTo>
                    <a:pt x="497" y="1190"/>
                  </a:lnTo>
                  <a:lnTo>
                    <a:pt x="521" y="817"/>
                  </a:lnTo>
                  <a:lnTo>
                    <a:pt x="482" y="679"/>
                  </a:lnTo>
                  <a:lnTo>
                    <a:pt x="627" y="226"/>
                  </a:lnTo>
                  <a:lnTo>
                    <a:pt x="661" y="222"/>
                  </a:lnTo>
                  <a:lnTo>
                    <a:pt x="670" y="324"/>
                  </a:lnTo>
                  <a:lnTo>
                    <a:pt x="727" y="394"/>
                  </a:lnTo>
                  <a:lnTo>
                    <a:pt x="732" y="417"/>
                  </a:lnTo>
                  <a:lnTo>
                    <a:pt x="828" y="498"/>
                  </a:lnTo>
                  <a:lnTo>
                    <a:pt x="871" y="509"/>
                  </a:lnTo>
                  <a:lnTo>
                    <a:pt x="892" y="499"/>
                  </a:lnTo>
                  <a:lnTo>
                    <a:pt x="925" y="498"/>
                  </a:lnTo>
                  <a:lnTo>
                    <a:pt x="1001" y="512"/>
                  </a:lnTo>
                  <a:lnTo>
                    <a:pt x="1044" y="503"/>
                  </a:lnTo>
                  <a:lnTo>
                    <a:pt x="1067" y="504"/>
                  </a:lnTo>
                  <a:lnTo>
                    <a:pt x="1115" y="567"/>
                  </a:lnTo>
                  <a:lnTo>
                    <a:pt x="1129" y="612"/>
                  </a:lnTo>
                  <a:lnTo>
                    <a:pt x="1159" y="638"/>
                  </a:lnTo>
                  <a:lnTo>
                    <a:pt x="1174" y="670"/>
                  </a:lnTo>
                  <a:lnTo>
                    <a:pt x="1237" y="722"/>
                  </a:lnTo>
                  <a:lnTo>
                    <a:pt x="1269" y="727"/>
                  </a:lnTo>
                  <a:lnTo>
                    <a:pt x="1279" y="739"/>
                  </a:lnTo>
                  <a:lnTo>
                    <a:pt x="1277" y="772"/>
                  </a:lnTo>
                  <a:lnTo>
                    <a:pt x="1256" y="810"/>
                  </a:lnTo>
                  <a:lnTo>
                    <a:pt x="1259" y="832"/>
                  </a:lnTo>
                  <a:lnTo>
                    <a:pt x="1254" y="857"/>
                  </a:lnTo>
                  <a:lnTo>
                    <a:pt x="1190" y="958"/>
                  </a:lnTo>
                  <a:lnTo>
                    <a:pt x="1149" y="996"/>
                  </a:lnTo>
                  <a:lnTo>
                    <a:pt x="1130" y="1035"/>
                  </a:lnTo>
                  <a:lnTo>
                    <a:pt x="1110" y="1053"/>
                  </a:lnTo>
                  <a:lnTo>
                    <a:pt x="1091" y="1118"/>
                  </a:lnTo>
                  <a:lnTo>
                    <a:pt x="1070" y="1116"/>
                  </a:lnTo>
                  <a:lnTo>
                    <a:pt x="1053" y="1107"/>
                  </a:lnTo>
                  <a:lnTo>
                    <a:pt x="1056" y="1088"/>
                  </a:lnTo>
                  <a:lnTo>
                    <a:pt x="1064" y="1071"/>
                  </a:lnTo>
                  <a:lnTo>
                    <a:pt x="1049" y="1065"/>
                  </a:lnTo>
                  <a:lnTo>
                    <a:pt x="1032" y="1079"/>
                  </a:lnTo>
                  <a:lnTo>
                    <a:pt x="1012" y="1116"/>
                  </a:lnTo>
                  <a:lnTo>
                    <a:pt x="1003" y="1118"/>
                  </a:lnTo>
                  <a:lnTo>
                    <a:pt x="1016" y="1140"/>
                  </a:lnTo>
                  <a:lnTo>
                    <a:pt x="996" y="1145"/>
                  </a:lnTo>
                  <a:lnTo>
                    <a:pt x="966" y="1201"/>
                  </a:lnTo>
                  <a:lnTo>
                    <a:pt x="966" y="1231"/>
                  </a:lnTo>
                  <a:lnTo>
                    <a:pt x="956" y="1258"/>
                  </a:lnTo>
                  <a:lnTo>
                    <a:pt x="963" y="1259"/>
                  </a:lnTo>
                  <a:lnTo>
                    <a:pt x="979" y="1290"/>
                  </a:lnTo>
                  <a:lnTo>
                    <a:pt x="969" y="1292"/>
                  </a:lnTo>
                  <a:lnTo>
                    <a:pt x="991" y="1354"/>
                  </a:lnTo>
                  <a:lnTo>
                    <a:pt x="1004" y="1367"/>
                  </a:lnTo>
                  <a:lnTo>
                    <a:pt x="998" y="1384"/>
                  </a:lnTo>
                  <a:lnTo>
                    <a:pt x="913" y="1391"/>
                  </a:lnTo>
                  <a:lnTo>
                    <a:pt x="895" y="1403"/>
                  </a:lnTo>
                  <a:lnTo>
                    <a:pt x="872" y="1391"/>
                  </a:lnTo>
                  <a:lnTo>
                    <a:pt x="833" y="1402"/>
                  </a:lnTo>
                  <a:lnTo>
                    <a:pt x="771" y="1478"/>
                  </a:lnTo>
                  <a:lnTo>
                    <a:pt x="771" y="1531"/>
                  </a:lnTo>
                  <a:lnTo>
                    <a:pt x="755" y="1545"/>
                  </a:lnTo>
                  <a:lnTo>
                    <a:pt x="723" y="1578"/>
                  </a:lnTo>
                  <a:lnTo>
                    <a:pt x="702" y="1570"/>
                  </a:lnTo>
                  <a:lnTo>
                    <a:pt x="659" y="1577"/>
                  </a:lnTo>
                  <a:lnTo>
                    <a:pt x="601" y="1575"/>
                  </a:lnTo>
                  <a:lnTo>
                    <a:pt x="585" y="1591"/>
                  </a:lnTo>
                  <a:lnTo>
                    <a:pt x="560" y="1615"/>
                  </a:lnTo>
                  <a:lnTo>
                    <a:pt x="566" y="1632"/>
                  </a:lnTo>
                  <a:lnTo>
                    <a:pt x="563" y="1653"/>
                  </a:lnTo>
                  <a:lnTo>
                    <a:pt x="578" y="1662"/>
                  </a:lnTo>
                  <a:lnTo>
                    <a:pt x="576" y="1683"/>
                  </a:lnTo>
                  <a:lnTo>
                    <a:pt x="568" y="1685"/>
                  </a:lnTo>
                  <a:lnTo>
                    <a:pt x="570" y="1692"/>
                  </a:lnTo>
                  <a:lnTo>
                    <a:pt x="529" y="1753"/>
                  </a:lnTo>
                  <a:lnTo>
                    <a:pt x="508" y="1755"/>
                  </a:lnTo>
                  <a:lnTo>
                    <a:pt x="481" y="1738"/>
                  </a:lnTo>
                  <a:lnTo>
                    <a:pt x="452" y="1743"/>
                  </a:lnTo>
                  <a:lnTo>
                    <a:pt x="418" y="1741"/>
                  </a:lnTo>
                  <a:lnTo>
                    <a:pt x="357" y="1774"/>
                  </a:lnTo>
                  <a:lnTo>
                    <a:pt x="320" y="1773"/>
                  </a:lnTo>
                  <a:lnTo>
                    <a:pt x="297" y="1809"/>
                  </a:lnTo>
                  <a:lnTo>
                    <a:pt x="264" y="1809"/>
                  </a:lnTo>
                  <a:lnTo>
                    <a:pt x="255" y="1802"/>
                  </a:lnTo>
                  <a:lnTo>
                    <a:pt x="232" y="1808"/>
                  </a:lnTo>
                  <a:lnTo>
                    <a:pt x="134" y="1691"/>
                  </a:lnTo>
                  <a:lnTo>
                    <a:pt x="156" y="1617"/>
                  </a:lnTo>
                  <a:lnTo>
                    <a:pt x="0" y="1420"/>
                  </a:lnTo>
                  <a:lnTo>
                    <a:pt x="11" y="1335"/>
                  </a:lnTo>
                  <a:lnTo>
                    <a:pt x="11" y="1335"/>
                  </a:lnTo>
                  <a:close/>
                  <a:moveTo>
                    <a:pt x="627" y="148"/>
                  </a:moveTo>
                  <a:lnTo>
                    <a:pt x="628" y="128"/>
                  </a:lnTo>
                  <a:lnTo>
                    <a:pt x="643" y="100"/>
                  </a:lnTo>
                  <a:lnTo>
                    <a:pt x="648" y="52"/>
                  </a:lnTo>
                  <a:lnTo>
                    <a:pt x="640" y="47"/>
                  </a:lnTo>
                  <a:lnTo>
                    <a:pt x="646" y="28"/>
                  </a:lnTo>
                  <a:lnTo>
                    <a:pt x="638" y="18"/>
                  </a:lnTo>
                  <a:lnTo>
                    <a:pt x="645" y="12"/>
                  </a:lnTo>
                  <a:lnTo>
                    <a:pt x="652" y="13"/>
                  </a:lnTo>
                  <a:lnTo>
                    <a:pt x="644" y="0"/>
                  </a:lnTo>
                  <a:lnTo>
                    <a:pt x="632" y="3"/>
                  </a:lnTo>
                  <a:lnTo>
                    <a:pt x="618" y="2"/>
                  </a:lnTo>
                  <a:lnTo>
                    <a:pt x="610" y="48"/>
                  </a:lnTo>
                  <a:lnTo>
                    <a:pt x="601" y="60"/>
                  </a:lnTo>
                  <a:lnTo>
                    <a:pt x="592" y="48"/>
                  </a:lnTo>
                  <a:lnTo>
                    <a:pt x="586" y="65"/>
                  </a:lnTo>
                  <a:lnTo>
                    <a:pt x="586" y="80"/>
                  </a:lnTo>
                  <a:lnTo>
                    <a:pt x="608" y="86"/>
                  </a:lnTo>
                  <a:lnTo>
                    <a:pt x="612" y="147"/>
                  </a:lnTo>
                  <a:lnTo>
                    <a:pt x="627" y="14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17"/>
            <p:cNvSpPr/>
            <p:nvPr/>
          </p:nvSpPr>
          <p:spPr>
            <a:xfrm>
              <a:off x="1398626" y="3926972"/>
              <a:ext cx="337719" cy="207827"/>
            </a:xfrm>
            <a:custGeom>
              <a:rect b="b" l="l" r="r" t="t"/>
              <a:pathLst>
                <a:path extrusionOk="0" h="1281" w="2082">
                  <a:moveTo>
                    <a:pt x="22" y="489"/>
                  </a:moveTo>
                  <a:lnTo>
                    <a:pt x="53" y="492"/>
                  </a:lnTo>
                  <a:lnTo>
                    <a:pt x="79" y="503"/>
                  </a:lnTo>
                  <a:lnTo>
                    <a:pt x="97" y="469"/>
                  </a:lnTo>
                  <a:lnTo>
                    <a:pt x="142" y="439"/>
                  </a:lnTo>
                  <a:lnTo>
                    <a:pt x="112" y="382"/>
                  </a:lnTo>
                  <a:lnTo>
                    <a:pt x="134" y="300"/>
                  </a:lnTo>
                  <a:lnTo>
                    <a:pt x="179" y="280"/>
                  </a:lnTo>
                  <a:lnTo>
                    <a:pt x="232" y="322"/>
                  </a:lnTo>
                  <a:lnTo>
                    <a:pt x="339" y="325"/>
                  </a:lnTo>
                  <a:lnTo>
                    <a:pt x="486" y="385"/>
                  </a:lnTo>
                  <a:lnTo>
                    <a:pt x="639" y="459"/>
                  </a:lnTo>
                  <a:lnTo>
                    <a:pt x="646" y="614"/>
                  </a:lnTo>
                  <a:lnTo>
                    <a:pt x="956" y="194"/>
                  </a:lnTo>
                  <a:lnTo>
                    <a:pt x="1604" y="0"/>
                  </a:lnTo>
                  <a:lnTo>
                    <a:pt x="1593" y="85"/>
                  </a:lnTo>
                  <a:lnTo>
                    <a:pt x="1749" y="282"/>
                  </a:lnTo>
                  <a:lnTo>
                    <a:pt x="1727" y="356"/>
                  </a:lnTo>
                  <a:lnTo>
                    <a:pt x="1825" y="473"/>
                  </a:lnTo>
                  <a:lnTo>
                    <a:pt x="1787" y="484"/>
                  </a:lnTo>
                  <a:lnTo>
                    <a:pt x="1721" y="497"/>
                  </a:lnTo>
                  <a:lnTo>
                    <a:pt x="1662" y="569"/>
                  </a:lnTo>
                  <a:lnTo>
                    <a:pt x="1657" y="611"/>
                  </a:lnTo>
                  <a:lnTo>
                    <a:pt x="1672" y="625"/>
                  </a:lnTo>
                  <a:lnTo>
                    <a:pt x="1666" y="636"/>
                  </a:lnTo>
                  <a:lnTo>
                    <a:pt x="1674" y="655"/>
                  </a:lnTo>
                  <a:lnTo>
                    <a:pt x="1600" y="671"/>
                  </a:lnTo>
                  <a:lnTo>
                    <a:pt x="1566" y="701"/>
                  </a:lnTo>
                  <a:lnTo>
                    <a:pt x="1498" y="735"/>
                  </a:lnTo>
                  <a:lnTo>
                    <a:pt x="1392" y="755"/>
                  </a:lnTo>
                  <a:lnTo>
                    <a:pt x="1376" y="773"/>
                  </a:lnTo>
                  <a:lnTo>
                    <a:pt x="1187" y="829"/>
                  </a:lnTo>
                  <a:lnTo>
                    <a:pt x="1169" y="827"/>
                  </a:lnTo>
                  <a:lnTo>
                    <a:pt x="1137" y="842"/>
                  </a:lnTo>
                  <a:lnTo>
                    <a:pt x="1101" y="901"/>
                  </a:lnTo>
                  <a:lnTo>
                    <a:pt x="1052" y="942"/>
                  </a:lnTo>
                  <a:lnTo>
                    <a:pt x="1028" y="942"/>
                  </a:lnTo>
                  <a:lnTo>
                    <a:pt x="1018" y="933"/>
                  </a:lnTo>
                  <a:lnTo>
                    <a:pt x="1002" y="948"/>
                  </a:lnTo>
                  <a:lnTo>
                    <a:pt x="977" y="953"/>
                  </a:lnTo>
                  <a:lnTo>
                    <a:pt x="955" y="936"/>
                  </a:lnTo>
                  <a:lnTo>
                    <a:pt x="930" y="935"/>
                  </a:lnTo>
                  <a:lnTo>
                    <a:pt x="868" y="983"/>
                  </a:lnTo>
                  <a:lnTo>
                    <a:pt x="864" y="1004"/>
                  </a:lnTo>
                  <a:lnTo>
                    <a:pt x="842" y="1022"/>
                  </a:lnTo>
                  <a:lnTo>
                    <a:pt x="778" y="1028"/>
                  </a:lnTo>
                  <a:lnTo>
                    <a:pt x="697" y="1059"/>
                  </a:lnTo>
                  <a:lnTo>
                    <a:pt x="663" y="1051"/>
                  </a:lnTo>
                  <a:lnTo>
                    <a:pt x="653" y="1039"/>
                  </a:lnTo>
                  <a:lnTo>
                    <a:pt x="604" y="1041"/>
                  </a:lnTo>
                  <a:lnTo>
                    <a:pt x="598" y="1030"/>
                  </a:lnTo>
                  <a:lnTo>
                    <a:pt x="571" y="1029"/>
                  </a:lnTo>
                  <a:lnTo>
                    <a:pt x="548" y="1036"/>
                  </a:lnTo>
                  <a:lnTo>
                    <a:pt x="506" y="1063"/>
                  </a:lnTo>
                  <a:lnTo>
                    <a:pt x="487" y="1109"/>
                  </a:lnTo>
                  <a:lnTo>
                    <a:pt x="469" y="1111"/>
                  </a:lnTo>
                  <a:lnTo>
                    <a:pt x="437" y="1156"/>
                  </a:lnTo>
                  <a:lnTo>
                    <a:pt x="404" y="1169"/>
                  </a:lnTo>
                  <a:lnTo>
                    <a:pt x="387" y="1152"/>
                  </a:lnTo>
                  <a:lnTo>
                    <a:pt x="353" y="1152"/>
                  </a:lnTo>
                  <a:lnTo>
                    <a:pt x="318" y="1180"/>
                  </a:lnTo>
                  <a:lnTo>
                    <a:pt x="289" y="1188"/>
                  </a:lnTo>
                  <a:lnTo>
                    <a:pt x="242" y="1172"/>
                  </a:lnTo>
                  <a:lnTo>
                    <a:pt x="233" y="1184"/>
                  </a:lnTo>
                  <a:lnTo>
                    <a:pt x="198" y="1189"/>
                  </a:lnTo>
                  <a:lnTo>
                    <a:pt x="184" y="1160"/>
                  </a:lnTo>
                  <a:lnTo>
                    <a:pt x="177" y="1118"/>
                  </a:lnTo>
                  <a:lnTo>
                    <a:pt x="140" y="1079"/>
                  </a:lnTo>
                  <a:lnTo>
                    <a:pt x="123" y="1032"/>
                  </a:lnTo>
                  <a:lnTo>
                    <a:pt x="140" y="1020"/>
                  </a:lnTo>
                  <a:lnTo>
                    <a:pt x="138" y="973"/>
                  </a:lnTo>
                  <a:lnTo>
                    <a:pt x="94" y="933"/>
                  </a:lnTo>
                  <a:lnTo>
                    <a:pt x="73" y="773"/>
                  </a:lnTo>
                  <a:lnTo>
                    <a:pt x="30" y="720"/>
                  </a:lnTo>
                  <a:lnTo>
                    <a:pt x="29" y="694"/>
                  </a:lnTo>
                  <a:lnTo>
                    <a:pt x="11" y="694"/>
                  </a:lnTo>
                  <a:lnTo>
                    <a:pt x="0" y="670"/>
                  </a:lnTo>
                  <a:lnTo>
                    <a:pt x="27" y="678"/>
                  </a:lnTo>
                  <a:lnTo>
                    <a:pt x="27" y="659"/>
                  </a:lnTo>
                  <a:lnTo>
                    <a:pt x="46" y="659"/>
                  </a:lnTo>
                  <a:lnTo>
                    <a:pt x="49" y="608"/>
                  </a:lnTo>
                  <a:lnTo>
                    <a:pt x="34" y="521"/>
                  </a:lnTo>
                  <a:lnTo>
                    <a:pt x="22" y="489"/>
                  </a:lnTo>
                  <a:lnTo>
                    <a:pt x="22" y="489"/>
                  </a:lnTo>
                  <a:close/>
                  <a:moveTo>
                    <a:pt x="1662" y="1274"/>
                  </a:moveTo>
                  <a:lnTo>
                    <a:pt x="1698" y="1263"/>
                  </a:lnTo>
                  <a:lnTo>
                    <a:pt x="1744" y="1276"/>
                  </a:lnTo>
                  <a:lnTo>
                    <a:pt x="1708" y="1281"/>
                  </a:lnTo>
                  <a:lnTo>
                    <a:pt x="1662" y="1274"/>
                  </a:lnTo>
                  <a:lnTo>
                    <a:pt x="1662" y="1274"/>
                  </a:lnTo>
                  <a:close/>
                  <a:moveTo>
                    <a:pt x="1875" y="1220"/>
                  </a:moveTo>
                  <a:lnTo>
                    <a:pt x="1896" y="1209"/>
                  </a:lnTo>
                  <a:lnTo>
                    <a:pt x="1899" y="1183"/>
                  </a:lnTo>
                  <a:lnTo>
                    <a:pt x="1918" y="1166"/>
                  </a:lnTo>
                  <a:lnTo>
                    <a:pt x="1940" y="1169"/>
                  </a:lnTo>
                  <a:lnTo>
                    <a:pt x="1949" y="1186"/>
                  </a:lnTo>
                  <a:lnTo>
                    <a:pt x="1972" y="1191"/>
                  </a:lnTo>
                  <a:lnTo>
                    <a:pt x="1995" y="1185"/>
                  </a:lnTo>
                  <a:lnTo>
                    <a:pt x="2029" y="1176"/>
                  </a:lnTo>
                  <a:lnTo>
                    <a:pt x="2052" y="1189"/>
                  </a:lnTo>
                  <a:lnTo>
                    <a:pt x="2080" y="1194"/>
                  </a:lnTo>
                  <a:lnTo>
                    <a:pt x="2082" y="1207"/>
                  </a:lnTo>
                  <a:lnTo>
                    <a:pt x="2068" y="1223"/>
                  </a:lnTo>
                  <a:lnTo>
                    <a:pt x="2043" y="1225"/>
                  </a:lnTo>
                  <a:lnTo>
                    <a:pt x="2006" y="1248"/>
                  </a:lnTo>
                  <a:lnTo>
                    <a:pt x="1954" y="1257"/>
                  </a:lnTo>
                  <a:lnTo>
                    <a:pt x="1918" y="1249"/>
                  </a:lnTo>
                  <a:lnTo>
                    <a:pt x="1897" y="1233"/>
                  </a:lnTo>
                  <a:lnTo>
                    <a:pt x="1875" y="12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17"/>
            <p:cNvSpPr/>
            <p:nvPr/>
          </p:nvSpPr>
          <p:spPr>
            <a:xfrm>
              <a:off x="1598660" y="3708757"/>
              <a:ext cx="3897" cy="10391"/>
            </a:xfrm>
            <a:custGeom>
              <a:rect b="b" l="l" r="r" t="t"/>
              <a:pathLst>
                <a:path extrusionOk="0" h="70" w="20">
                  <a:moveTo>
                    <a:pt x="4" y="70"/>
                  </a:moveTo>
                  <a:lnTo>
                    <a:pt x="0" y="37"/>
                  </a:lnTo>
                  <a:lnTo>
                    <a:pt x="20" y="0"/>
                  </a:lnTo>
                  <a:lnTo>
                    <a:pt x="17" y="33"/>
                  </a:lnTo>
                  <a:lnTo>
                    <a:pt x="4" y="70"/>
                  </a:lnTo>
                  <a:lnTo>
                    <a:pt x="4" y="7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17"/>
            <p:cNvSpPr/>
            <p:nvPr/>
          </p:nvSpPr>
          <p:spPr>
            <a:xfrm>
              <a:off x="3127482" y="4447839"/>
              <a:ext cx="7793" cy="9093"/>
            </a:xfrm>
            <a:custGeom>
              <a:rect b="b" l="l" r="r" t="t"/>
              <a:pathLst>
                <a:path extrusionOk="0" h="57" w="53">
                  <a:moveTo>
                    <a:pt x="0" y="46"/>
                  </a:moveTo>
                  <a:lnTo>
                    <a:pt x="37" y="57"/>
                  </a:lnTo>
                  <a:lnTo>
                    <a:pt x="53" y="23"/>
                  </a:lnTo>
                  <a:lnTo>
                    <a:pt x="46" y="0"/>
                  </a:lnTo>
                  <a:lnTo>
                    <a:pt x="0" y="46"/>
                  </a:lnTo>
                  <a:lnTo>
                    <a:pt x="0" y="4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17"/>
            <p:cNvSpPr/>
            <p:nvPr/>
          </p:nvSpPr>
          <p:spPr>
            <a:xfrm>
              <a:off x="3137874" y="4446540"/>
              <a:ext cx="12989" cy="16887"/>
            </a:xfrm>
            <a:custGeom>
              <a:rect b="b" l="l" r="r" t="t"/>
              <a:pathLst>
                <a:path extrusionOk="0" h="105" w="80">
                  <a:moveTo>
                    <a:pt x="16" y="18"/>
                  </a:moveTo>
                  <a:lnTo>
                    <a:pt x="0" y="53"/>
                  </a:lnTo>
                  <a:lnTo>
                    <a:pt x="36" y="63"/>
                  </a:lnTo>
                  <a:lnTo>
                    <a:pt x="48" y="105"/>
                  </a:lnTo>
                  <a:lnTo>
                    <a:pt x="69" y="97"/>
                  </a:lnTo>
                  <a:lnTo>
                    <a:pt x="80" y="46"/>
                  </a:lnTo>
                  <a:lnTo>
                    <a:pt x="63" y="27"/>
                  </a:lnTo>
                  <a:lnTo>
                    <a:pt x="76" y="0"/>
                  </a:lnTo>
                  <a:lnTo>
                    <a:pt x="58" y="6"/>
                  </a:lnTo>
                  <a:lnTo>
                    <a:pt x="43" y="20"/>
                  </a:lnTo>
                  <a:lnTo>
                    <a:pt x="16" y="18"/>
                  </a:lnTo>
                  <a:lnTo>
                    <a:pt x="16" y="1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17"/>
            <p:cNvSpPr/>
            <p:nvPr/>
          </p:nvSpPr>
          <p:spPr>
            <a:xfrm>
              <a:off x="975180" y="1271990"/>
              <a:ext cx="71441" cy="53256"/>
            </a:xfrm>
            <a:custGeom>
              <a:rect b="b" l="l" r="r" t="t"/>
              <a:pathLst>
                <a:path extrusionOk="0" h="325" w="440">
                  <a:moveTo>
                    <a:pt x="246" y="302"/>
                  </a:moveTo>
                  <a:lnTo>
                    <a:pt x="224" y="265"/>
                  </a:lnTo>
                  <a:lnTo>
                    <a:pt x="219" y="215"/>
                  </a:lnTo>
                  <a:lnTo>
                    <a:pt x="201" y="194"/>
                  </a:lnTo>
                  <a:lnTo>
                    <a:pt x="181" y="187"/>
                  </a:lnTo>
                  <a:lnTo>
                    <a:pt x="166" y="153"/>
                  </a:lnTo>
                  <a:lnTo>
                    <a:pt x="202" y="121"/>
                  </a:lnTo>
                  <a:lnTo>
                    <a:pt x="229" y="86"/>
                  </a:lnTo>
                  <a:lnTo>
                    <a:pt x="278" y="82"/>
                  </a:lnTo>
                  <a:lnTo>
                    <a:pt x="298" y="61"/>
                  </a:lnTo>
                  <a:lnTo>
                    <a:pt x="320" y="72"/>
                  </a:lnTo>
                  <a:lnTo>
                    <a:pt x="338" y="107"/>
                  </a:lnTo>
                  <a:lnTo>
                    <a:pt x="377" y="125"/>
                  </a:lnTo>
                  <a:lnTo>
                    <a:pt x="416" y="120"/>
                  </a:lnTo>
                  <a:lnTo>
                    <a:pt x="422" y="107"/>
                  </a:lnTo>
                  <a:lnTo>
                    <a:pt x="440" y="97"/>
                  </a:lnTo>
                  <a:lnTo>
                    <a:pt x="419" y="74"/>
                  </a:lnTo>
                  <a:lnTo>
                    <a:pt x="380" y="65"/>
                  </a:lnTo>
                  <a:lnTo>
                    <a:pt x="292" y="12"/>
                  </a:lnTo>
                  <a:lnTo>
                    <a:pt x="216" y="0"/>
                  </a:lnTo>
                  <a:lnTo>
                    <a:pt x="169" y="4"/>
                  </a:lnTo>
                  <a:lnTo>
                    <a:pt x="104" y="60"/>
                  </a:lnTo>
                  <a:lnTo>
                    <a:pt x="81" y="109"/>
                  </a:lnTo>
                  <a:lnTo>
                    <a:pt x="43" y="120"/>
                  </a:lnTo>
                  <a:lnTo>
                    <a:pt x="0" y="157"/>
                  </a:lnTo>
                  <a:lnTo>
                    <a:pt x="3" y="245"/>
                  </a:lnTo>
                  <a:lnTo>
                    <a:pt x="29" y="264"/>
                  </a:lnTo>
                  <a:lnTo>
                    <a:pt x="71" y="239"/>
                  </a:lnTo>
                  <a:lnTo>
                    <a:pt x="102" y="263"/>
                  </a:lnTo>
                  <a:lnTo>
                    <a:pt x="118" y="285"/>
                  </a:lnTo>
                  <a:lnTo>
                    <a:pt x="138" y="296"/>
                  </a:lnTo>
                  <a:lnTo>
                    <a:pt x="152" y="270"/>
                  </a:lnTo>
                  <a:lnTo>
                    <a:pt x="152" y="251"/>
                  </a:lnTo>
                  <a:lnTo>
                    <a:pt x="172" y="233"/>
                  </a:lnTo>
                  <a:lnTo>
                    <a:pt x="195" y="257"/>
                  </a:lnTo>
                  <a:lnTo>
                    <a:pt x="212" y="307"/>
                  </a:lnTo>
                  <a:lnTo>
                    <a:pt x="240" y="325"/>
                  </a:lnTo>
                  <a:lnTo>
                    <a:pt x="246" y="302"/>
                  </a:lnTo>
                  <a:lnTo>
                    <a:pt x="246" y="30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17"/>
            <p:cNvSpPr/>
            <p:nvPr/>
          </p:nvSpPr>
          <p:spPr>
            <a:xfrm>
              <a:off x="1058310" y="1229127"/>
              <a:ext cx="10391" cy="11691"/>
            </a:xfrm>
            <a:custGeom>
              <a:rect b="b" l="l" r="r" t="t"/>
              <a:pathLst>
                <a:path extrusionOk="0" h="75" w="62">
                  <a:moveTo>
                    <a:pt x="0" y="66"/>
                  </a:moveTo>
                  <a:lnTo>
                    <a:pt x="6" y="29"/>
                  </a:lnTo>
                  <a:lnTo>
                    <a:pt x="29" y="0"/>
                  </a:lnTo>
                  <a:lnTo>
                    <a:pt x="43" y="0"/>
                  </a:lnTo>
                  <a:lnTo>
                    <a:pt x="47" y="32"/>
                  </a:lnTo>
                  <a:lnTo>
                    <a:pt x="62" y="51"/>
                  </a:lnTo>
                  <a:lnTo>
                    <a:pt x="56" y="75"/>
                  </a:lnTo>
                  <a:lnTo>
                    <a:pt x="12" y="75"/>
                  </a:lnTo>
                  <a:lnTo>
                    <a:pt x="12" y="75"/>
                  </a:lnTo>
                  <a:lnTo>
                    <a:pt x="5" y="71"/>
                  </a:lnTo>
                  <a:lnTo>
                    <a:pt x="1" y="68"/>
                  </a:lnTo>
                  <a:lnTo>
                    <a:pt x="0" y="66"/>
                  </a:lnTo>
                  <a:lnTo>
                    <a:pt x="0" y="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17"/>
            <p:cNvSpPr/>
            <p:nvPr/>
          </p:nvSpPr>
          <p:spPr>
            <a:xfrm>
              <a:off x="1016745" y="1251208"/>
              <a:ext cx="75337" cy="98719"/>
            </a:xfrm>
            <a:custGeom>
              <a:rect b="b" l="l" r="r" t="t"/>
              <a:pathLst>
                <a:path extrusionOk="0" h="614" w="462">
                  <a:moveTo>
                    <a:pt x="182" y="613"/>
                  </a:moveTo>
                  <a:lnTo>
                    <a:pt x="198" y="614"/>
                  </a:lnTo>
                  <a:lnTo>
                    <a:pt x="217" y="600"/>
                  </a:lnTo>
                  <a:lnTo>
                    <a:pt x="234" y="573"/>
                  </a:lnTo>
                  <a:lnTo>
                    <a:pt x="232" y="548"/>
                  </a:lnTo>
                  <a:lnTo>
                    <a:pt x="238" y="533"/>
                  </a:lnTo>
                  <a:lnTo>
                    <a:pt x="252" y="543"/>
                  </a:lnTo>
                  <a:lnTo>
                    <a:pt x="277" y="529"/>
                  </a:lnTo>
                  <a:lnTo>
                    <a:pt x="284" y="483"/>
                  </a:lnTo>
                  <a:lnTo>
                    <a:pt x="278" y="437"/>
                  </a:lnTo>
                  <a:lnTo>
                    <a:pt x="250" y="410"/>
                  </a:lnTo>
                  <a:lnTo>
                    <a:pt x="246" y="396"/>
                  </a:lnTo>
                  <a:lnTo>
                    <a:pt x="281" y="380"/>
                  </a:lnTo>
                  <a:lnTo>
                    <a:pt x="310" y="381"/>
                  </a:lnTo>
                  <a:lnTo>
                    <a:pt x="361" y="370"/>
                  </a:lnTo>
                  <a:lnTo>
                    <a:pt x="374" y="362"/>
                  </a:lnTo>
                  <a:lnTo>
                    <a:pt x="374" y="349"/>
                  </a:lnTo>
                  <a:lnTo>
                    <a:pt x="364" y="338"/>
                  </a:lnTo>
                  <a:lnTo>
                    <a:pt x="353" y="317"/>
                  </a:lnTo>
                  <a:lnTo>
                    <a:pt x="332" y="315"/>
                  </a:lnTo>
                  <a:lnTo>
                    <a:pt x="326" y="305"/>
                  </a:lnTo>
                  <a:lnTo>
                    <a:pt x="327" y="269"/>
                  </a:lnTo>
                  <a:lnTo>
                    <a:pt x="341" y="257"/>
                  </a:lnTo>
                  <a:lnTo>
                    <a:pt x="359" y="260"/>
                  </a:lnTo>
                  <a:lnTo>
                    <a:pt x="364" y="272"/>
                  </a:lnTo>
                  <a:lnTo>
                    <a:pt x="384" y="278"/>
                  </a:lnTo>
                  <a:lnTo>
                    <a:pt x="404" y="270"/>
                  </a:lnTo>
                  <a:lnTo>
                    <a:pt x="436" y="236"/>
                  </a:lnTo>
                  <a:lnTo>
                    <a:pt x="459" y="221"/>
                  </a:lnTo>
                  <a:lnTo>
                    <a:pt x="462" y="208"/>
                  </a:lnTo>
                  <a:lnTo>
                    <a:pt x="443" y="174"/>
                  </a:lnTo>
                  <a:lnTo>
                    <a:pt x="441" y="157"/>
                  </a:lnTo>
                  <a:lnTo>
                    <a:pt x="407" y="135"/>
                  </a:lnTo>
                  <a:lnTo>
                    <a:pt x="400" y="105"/>
                  </a:lnTo>
                  <a:lnTo>
                    <a:pt x="385" y="102"/>
                  </a:lnTo>
                  <a:lnTo>
                    <a:pt x="348" y="121"/>
                  </a:lnTo>
                  <a:lnTo>
                    <a:pt x="325" y="156"/>
                  </a:lnTo>
                  <a:lnTo>
                    <a:pt x="308" y="167"/>
                  </a:lnTo>
                  <a:lnTo>
                    <a:pt x="306" y="149"/>
                  </a:lnTo>
                  <a:lnTo>
                    <a:pt x="314" y="117"/>
                  </a:lnTo>
                  <a:lnTo>
                    <a:pt x="337" y="96"/>
                  </a:lnTo>
                  <a:lnTo>
                    <a:pt x="353" y="55"/>
                  </a:lnTo>
                  <a:lnTo>
                    <a:pt x="357" y="13"/>
                  </a:lnTo>
                  <a:lnTo>
                    <a:pt x="352" y="0"/>
                  </a:lnTo>
                  <a:lnTo>
                    <a:pt x="314" y="42"/>
                  </a:lnTo>
                  <a:lnTo>
                    <a:pt x="293" y="89"/>
                  </a:lnTo>
                  <a:lnTo>
                    <a:pt x="282" y="94"/>
                  </a:lnTo>
                  <a:lnTo>
                    <a:pt x="279" y="77"/>
                  </a:lnTo>
                  <a:lnTo>
                    <a:pt x="286" y="44"/>
                  </a:lnTo>
                  <a:lnTo>
                    <a:pt x="277" y="27"/>
                  </a:lnTo>
                  <a:lnTo>
                    <a:pt x="266" y="40"/>
                  </a:lnTo>
                  <a:lnTo>
                    <a:pt x="249" y="81"/>
                  </a:lnTo>
                  <a:lnTo>
                    <a:pt x="222" y="93"/>
                  </a:lnTo>
                  <a:lnTo>
                    <a:pt x="222" y="123"/>
                  </a:lnTo>
                  <a:lnTo>
                    <a:pt x="234" y="133"/>
                  </a:lnTo>
                  <a:lnTo>
                    <a:pt x="259" y="128"/>
                  </a:lnTo>
                  <a:lnTo>
                    <a:pt x="276" y="134"/>
                  </a:lnTo>
                  <a:lnTo>
                    <a:pt x="275" y="155"/>
                  </a:lnTo>
                  <a:lnTo>
                    <a:pt x="249" y="165"/>
                  </a:lnTo>
                  <a:lnTo>
                    <a:pt x="224" y="188"/>
                  </a:lnTo>
                  <a:lnTo>
                    <a:pt x="230" y="225"/>
                  </a:lnTo>
                  <a:lnTo>
                    <a:pt x="217" y="249"/>
                  </a:lnTo>
                  <a:lnTo>
                    <a:pt x="193" y="255"/>
                  </a:lnTo>
                  <a:lnTo>
                    <a:pt x="168" y="291"/>
                  </a:lnTo>
                  <a:lnTo>
                    <a:pt x="139" y="307"/>
                  </a:lnTo>
                  <a:lnTo>
                    <a:pt x="107" y="292"/>
                  </a:lnTo>
                  <a:lnTo>
                    <a:pt x="81" y="297"/>
                  </a:lnTo>
                  <a:lnTo>
                    <a:pt x="45" y="281"/>
                  </a:lnTo>
                  <a:lnTo>
                    <a:pt x="27" y="261"/>
                  </a:lnTo>
                  <a:lnTo>
                    <a:pt x="10" y="276"/>
                  </a:lnTo>
                  <a:lnTo>
                    <a:pt x="9" y="299"/>
                  </a:lnTo>
                  <a:lnTo>
                    <a:pt x="1" y="317"/>
                  </a:lnTo>
                  <a:lnTo>
                    <a:pt x="0" y="344"/>
                  </a:lnTo>
                  <a:lnTo>
                    <a:pt x="28" y="351"/>
                  </a:lnTo>
                  <a:lnTo>
                    <a:pt x="52" y="329"/>
                  </a:lnTo>
                  <a:lnTo>
                    <a:pt x="79" y="348"/>
                  </a:lnTo>
                  <a:lnTo>
                    <a:pt x="87" y="387"/>
                  </a:lnTo>
                  <a:lnTo>
                    <a:pt x="114" y="392"/>
                  </a:lnTo>
                  <a:lnTo>
                    <a:pt x="128" y="404"/>
                  </a:lnTo>
                  <a:lnTo>
                    <a:pt x="106" y="415"/>
                  </a:lnTo>
                  <a:lnTo>
                    <a:pt x="66" y="415"/>
                  </a:lnTo>
                  <a:lnTo>
                    <a:pt x="37" y="440"/>
                  </a:lnTo>
                  <a:lnTo>
                    <a:pt x="50" y="522"/>
                  </a:lnTo>
                  <a:lnTo>
                    <a:pt x="65" y="550"/>
                  </a:lnTo>
                  <a:lnTo>
                    <a:pt x="58" y="570"/>
                  </a:lnTo>
                  <a:lnTo>
                    <a:pt x="66" y="589"/>
                  </a:lnTo>
                  <a:lnTo>
                    <a:pt x="90" y="578"/>
                  </a:lnTo>
                  <a:lnTo>
                    <a:pt x="119" y="579"/>
                  </a:lnTo>
                  <a:lnTo>
                    <a:pt x="133" y="554"/>
                  </a:lnTo>
                  <a:lnTo>
                    <a:pt x="136" y="519"/>
                  </a:lnTo>
                  <a:lnTo>
                    <a:pt x="155" y="519"/>
                  </a:lnTo>
                  <a:lnTo>
                    <a:pt x="180" y="548"/>
                  </a:lnTo>
                  <a:lnTo>
                    <a:pt x="182" y="613"/>
                  </a:lnTo>
                  <a:lnTo>
                    <a:pt x="182" y="61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17"/>
            <p:cNvSpPr/>
            <p:nvPr/>
          </p:nvSpPr>
          <p:spPr>
            <a:xfrm>
              <a:off x="1072597" y="1320052"/>
              <a:ext cx="14288" cy="20783"/>
            </a:xfrm>
            <a:custGeom>
              <a:rect b="b" l="l" r="r" t="t"/>
              <a:pathLst>
                <a:path extrusionOk="0" h="120" w="83">
                  <a:moveTo>
                    <a:pt x="59" y="120"/>
                  </a:moveTo>
                  <a:lnTo>
                    <a:pt x="68" y="90"/>
                  </a:lnTo>
                  <a:lnTo>
                    <a:pt x="83" y="61"/>
                  </a:lnTo>
                  <a:lnTo>
                    <a:pt x="82" y="30"/>
                  </a:lnTo>
                  <a:lnTo>
                    <a:pt x="44" y="17"/>
                  </a:lnTo>
                  <a:lnTo>
                    <a:pt x="14" y="0"/>
                  </a:lnTo>
                  <a:lnTo>
                    <a:pt x="7" y="43"/>
                  </a:lnTo>
                  <a:lnTo>
                    <a:pt x="0" y="62"/>
                  </a:lnTo>
                  <a:lnTo>
                    <a:pt x="10" y="92"/>
                  </a:lnTo>
                  <a:lnTo>
                    <a:pt x="59" y="120"/>
                  </a:lnTo>
                  <a:lnTo>
                    <a:pt x="59" y="1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17"/>
            <p:cNvSpPr/>
            <p:nvPr/>
          </p:nvSpPr>
          <p:spPr>
            <a:xfrm>
              <a:off x="1084287" y="1329142"/>
              <a:ext cx="25979" cy="25979"/>
            </a:xfrm>
            <a:custGeom>
              <a:rect b="b" l="l" r="r" t="t"/>
              <a:pathLst>
                <a:path extrusionOk="0" h="159" w="161">
                  <a:moveTo>
                    <a:pt x="42" y="159"/>
                  </a:moveTo>
                  <a:lnTo>
                    <a:pt x="42" y="159"/>
                  </a:lnTo>
                  <a:lnTo>
                    <a:pt x="70" y="156"/>
                  </a:lnTo>
                  <a:lnTo>
                    <a:pt x="97" y="140"/>
                  </a:lnTo>
                  <a:lnTo>
                    <a:pt x="148" y="141"/>
                  </a:lnTo>
                  <a:lnTo>
                    <a:pt x="161" y="121"/>
                  </a:lnTo>
                  <a:lnTo>
                    <a:pt x="153" y="97"/>
                  </a:lnTo>
                  <a:lnTo>
                    <a:pt x="114" y="91"/>
                  </a:lnTo>
                  <a:lnTo>
                    <a:pt x="111" y="56"/>
                  </a:lnTo>
                  <a:lnTo>
                    <a:pt x="74" y="0"/>
                  </a:lnTo>
                  <a:lnTo>
                    <a:pt x="64" y="17"/>
                  </a:lnTo>
                  <a:lnTo>
                    <a:pt x="63" y="73"/>
                  </a:lnTo>
                  <a:lnTo>
                    <a:pt x="52" y="95"/>
                  </a:lnTo>
                  <a:lnTo>
                    <a:pt x="12" y="95"/>
                  </a:lnTo>
                  <a:lnTo>
                    <a:pt x="0" y="104"/>
                  </a:lnTo>
                  <a:lnTo>
                    <a:pt x="33" y="130"/>
                  </a:lnTo>
                  <a:lnTo>
                    <a:pt x="42" y="159"/>
                  </a:lnTo>
                  <a:lnTo>
                    <a:pt x="42" y="1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17"/>
            <p:cNvSpPr/>
            <p:nvPr/>
          </p:nvSpPr>
          <p:spPr>
            <a:xfrm>
              <a:off x="1154429" y="1138202"/>
              <a:ext cx="22083" cy="19484"/>
            </a:xfrm>
            <a:custGeom>
              <a:rect b="b" l="l" r="r" t="t"/>
              <a:pathLst>
                <a:path extrusionOk="0" h="120" w="136">
                  <a:moveTo>
                    <a:pt x="49" y="120"/>
                  </a:moveTo>
                  <a:lnTo>
                    <a:pt x="81" y="94"/>
                  </a:lnTo>
                  <a:lnTo>
                    <a:pt x="112" y="94"/>
                  </a:lnTo>
                  <a:lnTo>
                    <a:pt x="124" y="80"/>
                  </a:lnTo>
                  <a:lnTo>
                    <a:pt x="136" y="70"/>
                  </a:lnTo>
                  <a:lnTo>
                    <a:pt x="126" y="53"/>
                  </a:lnTo>
                  <a:lnTo>
                    <a:pt x="117" y="14"/>
                  </a:lnTo>
                  <a:lnTo>
                    <a:pt x="96" y="0"/>
                  </a:lnTo>
                  <a:lnTo>
                    <a:pt x="73" y="16"/>
                  </a:lnTo>
                  <a:lnTo>
                    <a:pt x="30" y="27"/>
                  </a:lnTo>
                  <a:lnTo>
                    <a:pt x="0" y="43"/>
                  </a:lnTo>
                  <a:lnTo>
                    <a:pt x="0" y="56"/>
                  </a:lnTo>
                  <a:lnTo>
                    <a:pt x="18" y="71"/>
                  </a:lnTo>
                  <a:lnTo>
                    <a:pt x="30" y="99"/>
                  </a:lnTo>
                  <a:lnTo>
                    <a:pt x="30" y="99"/>
                  </a:lnTo>
                  <a:lnTo>
                    <a:pt x="38" y="110"/>
                  </a:lnTo>
                  <a:lnTo>
                    <a:pt x="45" y="117"/>
                  </a:lnTo>
                  <a:lnTo>
                    <a:pt x="48" y="120"/>
                  </a:lnTo>
                  <a:lnTo>
                    <a:pt x="49" y="120"/>
                  </a:lnTo>
                  <a:lnTo>
                    <a:pt x="49" y="1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17"/>
            <p:cNvSpPr/>
            <p:nvPr/>
          </p:nvSpPr>
          <p:spPr>
            <a:xfrm>
              <a:off x="1167420" y="1161584"/>
              <a:ext cx="3897" cy="6495"/>
            </a:xfrm>
            <a:custGeom>
              <a:rect b="b" l="l" r="r" t="t"/>
              <a:pathLst>
                <a:path extrusionOk="0" h="37" w="22">
                  <a:moveTo>
                    <a:pt x="4" y="37"/>
                  </a:moveTo>
                  <a:lnTo>
                    <a:pt x="0" y="13"/>
                  </a:lnTo>
                  <a:lnTo>
                    <a:pt x="15" y="0"/>
                  </a:lnTo>
                  <a:lnTo>
                    <a:pt x="22" y="22"/>
                  </a:lnTo>
                  <a:lnTo>
                    <a:pt x="4" y="37"/>
                  </a:lnTo>
                  <a:lnTo>
                    <a:pt x="4" y="3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17"/>
            <p:cNvSpPr/>
            <p:nvPr/>
          </p:nvSpPr>
          <p:spPr>
            <a:xfrm>
              <a:off x="1149234" y="1171975"/>
              <a:ext cx="27279" cy="15587"/>
            </a:xfrm>
            <a:custGeom>
              <a:rect b="b" l="l" r="r" t="t"/>
              <a:pathLst>
                <a:path extrusionOk="0" h="103" w="174">
                  <a:moveTo>
                    <a:pt x="130" y="85"/>
                  </a:moveTo>
                  <a:lnTo>
                    <a:pt x="146" y="57"/>
                  </a:lnTo>
                  <a:lnTo>
                    <a:pt x="164" y="46"/>
                  </a:lnTo>
                  <a:lnTo>
                    <a:pt x="174" y="26"/>
                  </a:lnTo>
                  <a:lnTo>
                    <a:pt x="158" y="15"/>
                  </a:lnTo>
                  <a:lnTo>
                    <a:pt x="143" y="19"/>
                  </a:lnTo>
                  <a:lnTo>
                    <a:pt x="110" y="19"/>
                  </a:lnTo>
                  <a:lnTo>
                    <a:pt x="90" y="3"/>
                  </a:lnTo>
                  <a:lnTo>
                    <a:pt x="65" y="0"/>
                  </a:lnTo>
                  <a:lnTo>
                    <a:pt x="36" y="18"/>
                  </a:lnTo>
                  <a:lnTo>
                    <a:pt x="3" y="46"/>
                  </a:lnTo>
                  <a:lnTo>
                    <a:pt x="0" y="66"/>
                  </a:lnTo>
                  <a:lnTo>
                    <a:pt x="11" y="85"/>
                  </a:lnTo>
                  <a:lnTo>
                    <a:pt x="40" y="97"/>
                  </a:lnTo>
                  <a:lnTo>
                    <a:pt x="73" y="80"/>
                  </a:lnTo>
                  <a:lnTo>
                    <a:pt x="90" y="99"/>
                  </a:lnTo>
                  <a:lnTo>
                    <a:pt x="110" y="103"/>
                  </a:lnTo>
                  <a:lnTo>
                    <a:pt x="130" y="85"/>
                  </a:lnTo>
                  <a:lnTo>
                    <a:pt x="130" y="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17"/>
            <p:cNvSpPr/>
            <p:nvPr/>
          </p:nvSpPr>
          <p:spPr>
            <a:xfrm>
              <a:off x="1181707" y="1175871"/>
              <a:ext cx="10391" cy="11691"/>
            </a:xfrm>
            <a:custGeom>
              <a:rect b="b" l="l" r="r" t="t"/>
              <a:pathLst>
                <a:path extrusionOk="0" h="71" w="62">
                  <a:moveTo>
                    <a:pt x="6" y="63"/>
                  </a:moveTo>
                  <a:lnTo>
                    <a:pt x="0" y="24"/>
                  </a:lnTo>
                  <a:lnTo>
                    <a:pt x="15" y="3"/>
                  </a:lnTo>
                  <a:lnTo>
                    <a:pt x="34" y="0"/>
                  </a:lnTo>
                  <a:lnTo>
                    <a:pt x="54" y="14"/>
                  </a:lnTo>
                  <a:lnTo>
                    <a:pt x="62" y="37"/>
                  </a:lnTo>
                  <a:lnTo>
                    <a:pt x="56" y="59"/>
                  </a:lnTo>
                  <a:lnTo>
                    <a:pt x="32" y="71"/>
                  </a:lnTo>
                  <a:lnTo>
                    <a:pt x="6" y="63"/>
                  </a:lnTo>
                  <a:lnTo>
                    <a:pt x="6" y="6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17"/>
            <p:cNvSpPr/>
            <p:nvPr/>
          </p:nvSpPr>
          <p:spPr>
            <a:xfrm>
              <a:off x="1138843" y="1191457"/>
              <a:ext cx="35071" cy="31175"/>
            </a:xfrm>
            <a:custGeom>
              <a:rect b="b" l="l" r="r" t="t"/>
              <a:pathLst>
                <a:path extrusionOk="0" h="190" w="213">
                  <a:moveTo>
                    <a:pt x="129" y="149"/>
                  </a:moveTo>
                  <a:lnTo>
                    <a:pt x="163" y="98"/>
                  </a:lnTo>
                  <a:lnTo>
                    <a:pt x="185" y="54"/>
                  </a:lnTo>
                  <a:lnTo>
                    <a:pt x="213" y="27"/>
                  </a:lnTo>
                  <a:lnTo>
                    <a:pt x="212" y="13"/>
                  </a:lnTo>
                  <a:lnTo>
                    <a:pt x="187" y="0"/>
                  </a:lnTo>
                  <a:lnTo>
                    <a:pt x="148" y="25"/>
                  </a:lnTo>
                  <a:lnTo>
                    <a:pt x="114" y="8"/>
                  </a:lnTo>
                  <a:lnTo>
                    <a:pt x="74" y="5"/>
                  </a:lnTo>
                  <a:lnTo>
                    <a:pt x="64" y="33"/>
                  </a:lnTo>
                  <a:lnTo>
                    <a:pt x="49" y="60"/>
                  </a:lnTo>
                  <a:lnTo>
                    <a:pt x="59" y="67"/>
                  </a:lnTo>
                  <a:lnTo>
                    <a:pt x="86" y="63"/>
                  </a:lnTo>
                  <a:lnTo>
                    <a:pt x="98" y="105"/>
                  </a:lnTo>
                  <a:lnTo>
                    <a:pt x="107" y="117"/>
                  </a:lnTo>
                  <a:lnTo>
                    <a:pt x="66" y="123"/>
                  </a:lnTo>
                  <a:lnTo>
                    <a:pt x="9" y="146"/>
                  </a:lnTo>
                  <a:lnTo>
                    <a:pt x="0" y="164"/>
                  </a:lnTo>
                  <a:lnTo>
                    <a:pt x="12" y="184"/>
                  </a:lnTo>
                  <a:lnTo>
                    <a:pt x="49" y="190"/>
                  </a:lnTo>
                  <a:lnTo>
                    <a:pt x="83" y="160"/>
                  </a:lnTo>
                  <a:lnTo>
                    <a:pt x="83" y="160"/>
                  </a:lnTo>
                  <a:lnTo>
                    <a:pt x="106" y="155"/>
                  </a:lnTo>
                  <a:lnTo>
                    <a:pt x="121" y="152"/>
                  </a:lnTo>
                  <a:lnTo>
                    <a:pt x="126" y="150"/>
                  </a:lnTo>
                  <a:lnTo>
                    <a:pt x="129" y="149"/>
                  </a:lnTo>
                  <a:lnTo>
                    <a:pt x="129" y="14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17"/>
            <p:cNvSpPr/>
            <p:nvPr/>
          </p:nvSpPr>
          <p:spPr>
            <a:xfrm>
              <a:off x="1163521" y="1203148"/>
              <a:ext cx="14288" cy="14288"/>
            </a:xfrm>
            <a:custGeom>
              <a:rect b="b" l="l" r="r" t="t"/>
              <a:pathLst>
                <a:path extrusionOk="0" h="88" w="87">
                  <a:moveTo>
                    <a:pt x="74" y="77"/>
                  </a:moveTo>
                  <a:lnTo>
                    <a:pt x="40" y="74"/>
                  </a:lnTo>
                  <a:lnTo>
                    <a:pt x="22" y="88"/>
                  </a:lnTo>
                  <a:lnTo>
                    <a:pt x="0" y="76"/>
                  </a:lnTo>
                  <a:lnTo>
                    <a:pt x="18" y="46"/>
                  </a:lnTo>
                  <a:lnTo>
                    <a:pt x="50" y="24"/>
                  </a:lnTo>
                  <a:lnTo>
                    <a:pt x="58" y="0"/>
                  </a:lnTo>
                  <a:lnTo>
                    <a:pt x="87" y="30"/>
                  </a:lnTo>
                  <a:lnTo>
                    <a:pt x="78" y="47"/>
                  </a:lnTo>
                  <a:lnTo>
                    <a:pt x="74" y="77"/>
                  </a:lnTo>
                  <a:lnTo>
                    <a:pt x="74" y="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17"/>
            <p:cNvSpPr/>
            <p:nvPr/>
          </p:nvSpPr>
          <p:spPr>
            <a:xfrm>
              <a:off x="1181706" y="1212240"/>
              <a:ext cx="16887" cy="14288"/>
            </a:xfrm>
            <a:custGeom>
              <a:rect b="b" l="l" r="r" t="t"/>
              <a:pathLst>
                <a:path extrusionOk="0" h="86" w="101">
                  <a:moveTo>
                    <a:pt x="64" y="86"/>
                  </a:moveTo>
                  <a:lnTo>
                    <a:pt x="12" y="54"/>
                  </a:lnTo>
                  <a:lnTo>
                    <a:pt x="0" y="22"/>
                  </a:lnTo>
                  <a:lnTo>
                    <a:pt x="12" y="0"/>
                  </a:lnTo>
                  <a:lnTo>
                    <a:pt x="26" y="0"/>
                  </a:lnTo>
                  <a:lnTo>
                    <a:pt x="39" y="24"/>
                  </a:lnTo>
                  <a:lnTo>
                    <a:pt x="77" y="23"/>
                  </a:lnTo>
                  <a:lnTo>
                    <a:pt x="101" y="45"/>
                  </a:lnTo>
                  <a:lnTo>
                    <a:pt x="97" y="77"/>
                  </a:lnTo>
                  <a:lnTo>
                    <a:pt x="64" y="86"/>
                  </a:lnTo>
                  <a:lnTo>
                    <a:pt x="64" y="8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17"/>
            <p:cNvSpPr/>
            <p:nvPr/>
          </p:nvSpPr>
          <p:spPr>
            <a:xfrm>
              <a:off x="1151832" y="1220034"/>
              <a:ext cx="40267" cy="23380"/>
            </a:xfrm>
            <a:custGeom>
              <a:rect b="b" l="l" r="r" t="t"/>
              <a:pathLst>
                <a:path extrusionOk="0" h="143" w="242">
                  <a:moveTo>
                    <a:pt x="200" y="143"/>
                  </a:moveTo>
                  <a:lnTo>
                    <a:pt x="174" y="107"/>
                  </a:lnTo>
                  <a:lnTo>
                    <a:pt x="108" y="58"/>
                  </a:lnTo>
                  <a:lnTo>
                    <a:pt x="52" y="37"/>
                  </a:lnTo>
                  <a:lnTo>
                    <a:pt x="19" y="37"/>
                  </a:lnTo>
                  <a:lnTo>
                    <a:pt x="0" y="22"/>
                  </a:lnTo>
                  <a:lnTo>
                    <a:pt x="8" y="10"/>
                  </a:lnTo>
                  <a:lnTo>
                    <a:pt x="41" y="0"/>
                  </a:lnTo>
                  <a:lnTo>
                    <a:pt x="87" y="2"/>
                  </a:lnTo>
                  <a:lnTo>
                    <a:pt x="143" y="28"/>
                  </a:lnTo>
                  <a:lnTo>
                    <a:pt x="193" y="73"/>
                  </a:lnTo>
                  <a:lnTo>
                    <a:pt x="212" y="73"/>
                  </a:lnTo>
                  <a:lnTo>
                    <a:pt x="233" y="55"/>
                  </a:lnTo>
                  <a:lnTo>
                    <a:pt x="242" y="66"/>
                  </a:lnTo>
                  <a:lnTo>
                    <a:pt x="235" y="90"/>
                  </a:lnTo>
                  <a:lnTo>
                    <a:pt x="225" y="130"/>
                  </a:lnTo>
                  <a:lnTo>
                    <a:pt x="200" y="143"/>
                  </a:lnTo>
                  <a:lnTo>
                    <a:pt x="200" y="14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17"/>
            <p:cNvSpPr/>
            <p:nvPr/>
          </p:nvSpPr>
          <p:spPr>
            <a:xfrm>
              <a:off x="1127153" y="1230424"/>
              <a:ext cx="62348" cy="28576"/>
            </a:xfrm>
            <a:custGeom>
              <a:rect b="b" l="l" r="r" t="t"/>
              <a:pathLst>
                <a:path extrusionOk="0" h="178" w="385">
                  <a:moveTo>
                    <a:pt x="378" y="169"/>
                  </a:moveTo>
                  <a:lnTo>
                    <a:pt x="385" y="121"/>
                  </a:lnTo>
                  <a:lnTo>
                    <a:pt x="361" y="88"/>
                  </a:lnTo>
                  <a:lnTo>
                    <a:pt x="333" y="88"/>
                  </a:lnTo>
                  <a:lnTo>
                    <a:pt x="279" y="71"/>
                  </a:lnTo>
                  <a:lnTo>
                    <a:pt x="227" y="31"/>
                  </a:lnTo>
                  <a:lnTo>
                    <a:pt x="209" y="30"/>
                  </a:lnTo>
                  <a:lnTo>
                    <a:pt x="188" y="14"/>
                  </a:lnTo>
                  <a:lnTo>
                    <a:pt x="145" y="15"/>
                  </a:lnTo>
                  <a:lnTo>
                    <a:pt x="117" y="1"/>
                  </a:lnTo>
                  <a:lnTo>
                    <a:pt x="37" y="0"/>
                  </a:lnTo>
                  <a:lnTo>
                    <a:pt x="0" y="10"/>
                  </a:lnTo>
                  <a:lnTo>
                    <a:pt x="7" y="40"/>
                  </a:lnTo>
                  <a:lnTo>
                    <a:pt x="3" y="55"/>
                  </a:lnTo>
                  <a:lnTo>
                    <a:pt x="25" y="68"/>
                  </a:lnTo>
                  <a:lnTo>
                    <a:pt x="74" y="86"/>
                  </a:lnTo>
                  <a:lnTo>
                    <a:pt x="92" y="62"/>
                  </a:lnTo>
                  <a:lnTo>
                    <a:pt x="108" y="60"/>
                  </a:lnTo>
                  <a:lnTo>
                    <a:pt x="135" y="84"/>
                  </a:lnTo>
                  <a:lnTo>
                    <a:pt x="149" y="114"/>
                  </a:lnTo>
                  <a:lnTo>
                    <a:pt x="167" y="115"/>
                  </a:lnTo>
                  <a:lnTo>
                    <a:pt x="186" y="108"/>
                  </a:lnTo>
                  <a:lnTo>
                    <a:pt x="204" y="145"/>
                  </a:lnTo>
                  <a:lnTo>
                    <a:pt x="245" y="155"/>
                  </a:lnTo>
                  <a:lnTo>
                    <a:pt x="284" y="148"/>
                  </a:lnTo>
                  <a:lnTo>
                    <a:pt x="329" y="167"/>
                  </a:lnTo>
                  <a:lnTo>
                    <a:pt x="361" y="178"/>
                  </a:lnTo>
                  <a:lnTo>
                    <a:pt x="378" y="169"/>
                  </a:lnTo>
                  <a:lnTo>
                    <a:pt x="378" y="16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17"/>
            <p:cNvSpPr/>
            <p:nvPr/>
          </p:nvSpPr>
          <p:spPr>
            <a:xfrm>
              <a:off x="1131049" y="1252506"/>
              <a:ext cx="29875" cy="14288"/>
            </a:xfrm>
            <a:custGeom>
              <a:rect b="b" l="l" r="r" t="t"/>
              <a:pathLst>
                <a:path extrusionOk="0" h="93" w="182">
                  <a:moveTo>
                    <a:pt x="103" y="93"/>
                  </a:moveTo>
                  <a:lnTo>
                    <a:pt x="103" y="93"/>
                  </a:lnTo>
                  <a:lnTo>
                    <a:pt x="99" y="92"/>
                  </a:lnTo>
                  <a:lnTo>
                    <a:pt x="92" y="88"/>
                  </a:lnTo>
                  <a:lnTo>
                    <a:pt x="83" y="82"/>
                  </a:lnTo>
                  <a:lnTo>
                    <a:pt x="62" y="68"/>
                  </a:lnTo>
                  <a:lnTo>
                    <a:pt x="26" y="71"/>
                  </a:lnTo>
                  <a:lnTo>
                    <a:pt x="4" y="44"/>
                  </a:lnTo>
                  <a:lnTo>
                    <a:pt x="0" y="28"/>
                  </a:lnTo>
                  <a:lnTo>
                    <a:pt x="20" y="16"/>
                  </a:lnTo>
                  <a:lnTo>
                    <a:pt x="56" y="5"/>
                  </a:lnTo>
                  <a:lnTo>
                    <a:pt x="95" y="11"/>
                  </a:lnTo>
                  <a:lnTo>
                    <a:pt x="109" y="0"/>
                  </a:lnTo>
                  <a:lnTo>
                    <a:pt x="126" y="32"/>
                  </a:lnTo>
                  <a:lnTo>
                    <a:pt x="147" y="33"/>
                  </a:lnTo>
                  <a:lnTo>
                    <a:pt x="156" y="24"/>
                  </a:lnTo>
                  <a:lnTo>
                    <a:pt x="174" y="29"/>
                  </a:lnTo>
                  <a:lnTo>
                    <a:pt x="182" y="48"/>
                  </a:lnTo>
                  <a:lnTo>
                    <a:pt x="174" y="63"/>
                  </a:lnTo>
                  <a:lnTo>
                    <a:pt x="103" y="93"/>
                  </a:lnTo>
                  <a:lnTo>
                    <a:pt x="103" y="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17"/>
            <p:cNvSpPr/>
            <p:nvPr/>
          </p:nvSpPr>
          <p:spPr>
            <a:xfrm>
              <a:off x="1125854" y="1283680"/>
              <a:ext cx="10391" cy="15587"/>
            </a:xfrm>
            <a:custGeom>
              <a:rect b="b" l="l" r="r" t="t"/>
              <a:pathLst>
                <a:path extrusionOk="0" h="96" w="58">
                  <a:moveTo>
                    <a:pt x="58" y="85"/>
                  </a:moveTo>
                  <a:lnTo>
                    <a:pt x="39" y="56"/>
                  </a:lnTo>
                  <a:lnTo>
                    <a:pt x="37" y="8"/>
                  </a:lnTo>
                  <a:lnTo>
                    <a:pt x="18" y="0"/>
                  </a:lnTo>
                  <a:lnTo>
                    <a:pt x="11" y="51"/>
                  </a:lnTo>
                  <a:lnTo>
                    <a:pt x="0" y="62"/>
                  </a:lnTo>
                  <a:lnTo>
                    <a:pt x="13" y="83"/>
                  </a:lnTo>
                  <a:lnTo>
                    <a:pt x="44" y="96"/>
                  </a:lnTo>
                  <a:lnTo>
                    <a:pt x="58" y="85"/>
                  </a:lnTo>
                  <a:lnTo>
                    <a:pt x="58" y="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17"/>
            <p:cNvSpPr/>
            <p:nvPr/>
          </p:nvSpPr>
          <p:spPr>
            <a:xfrm>
              <a:off x="1136244" y="1281083"/>
              <a:ext cx="9093" cy="14288"/>
            </a:xfrm>
            <a:custGeom>
              <a:rect b="b" l="l" r="r" t="t"/>
              <a:pathLst>
                <a:path extrusionOk="0" h="87" w="56">
                  <a:moveTo>
                    <a:pt x="31" y="83"/>
                  </a:moveTo>
                  <a:lnTo>
                    <a:pt x="47" y="87"/>
                  </a:lnTo>
                  <a:lnTo>
                    <a:pt x="56" y="67"/>
                  </a:lnTo>
                  <a:lnTo>
                    <a:pt x="43" y="36"/>
                  </a:lnTo>
                  <a:lnTo>
                    <a:pt x="19" y="0"/>
                  </a:lnTo>
                  <a:lnTo>
                    <a:pt x="0" y="3"/>
                  </a:lnTo>
                  <a:lnTo>
                    <a:pt x="0" y="36"/>
                  </a:lnTo>
                  <a:lnTo>
                    <a:pt x="31" y="83"/>
                  </a:lnTo>
                  <a:lnTo>
                    <a:pt x="31" y="8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17"/>
            <p:cNvSpPr/>
            <p:nvPr/>
          </p:nvSpPr>
          <p:spPr>
            <a:xfrm>
              <a:off x="1147935" y="1282383"/>
              <a:ext cx="10391" cy="7793"/>
            </a:xfrm>
            <a:custGeom>
              <a:rect b="b" l="l" r="r" t="t"/>
              <a:pathLst>
                <a:path extrusionOk="0" h="51" w="62">
                  <a:moveTo>
                    <a:pt x="26" y="41"/>
                  </a:moveTo>
                  <a:lnTo>
                    <a:pt x="26" y="41"/>
                  </a:lnTo>
                  <a:lnTo>
                    <a:pt x="29" y="43"/>
                  </a:lnTo>
                  <a:lnTo>
                    <a:pt x="40" y="47"/>
                  </a:lnTo>
                  <a:lnTo>
                    <a:pt x="58" y="51"/>
                  </a:lnTo>
                  <a:lnTo>
                    <a:pt x="62" y="35"/>
                  </a:lnTo>
                  <a:lnTo>
                    <a:pt x="39" y="7"/>
                  </a:lnTo>
                  <a:lnTo>
                    <a:pt x="11" y="0"/>
                  </a:lnTo>
                  <a:lnTo>
                    <a:pt x="0" y="12"/>
                  </a:lnTo>
                  <a:lnTo>
                    <a:pt x="26" y="41"/>
                  </a:lnTo>
                  <a:lnTo>
                    <a:pt x="26" y="4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17"/>
            <p:cNvSpPr/>
            <p:nvPr/>
          </p:nvSpPr>
          <p:spPr>
            <a:xfrm>
              <a:off x="1147935" y="1290175"/>
              <a:ext cx="6495" cy="12989"/>
            </a:xfrm>
            <a:custGeom>
              <a:rect b="b" l="l" r="r" t="t"/>
              <a:pathLst>
                <a:path extrusionOk="0" h="77" w="44">
                  <a:moveTo>
                    <a:pt x="21" y="77"/>
                  </a:moveTo>
                  <a:lnTo>
                    <a:pt x="35" y="67"/>
                  </a:lnTo>
                  <a:lnTo>
                    <a:pt x="44" y="31"/>
                  </a:lnTo>
                  <a:lnTo>
                    <a:pt x="42" y="11"/>
                  </a:lnTo>
                  <a:lnTo>
                    <a:pt x="14" y="0"/>
                  </a:lnTo>
                  <a:lnTo>
                    <a:pt x="7" y="15"/>
                  </a:lnTo>
                  <a:lnTo>
                    <a:pt x="9" y="34"/>
                  </a:lnTo>
                  <a:lnTo>
                    <a:pt x="0" y="56"/>
                  </a:lnTo>
                  <a:lnTo>
                    <a:pt x="21" y="77"/>
                  </a:lnTo>
                  <a:lnTo>
                    <a:pt x="21" y="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17"/>
            <p:cNvSpPr/>
            <p:nvPr/>
          </p:nvSpPr>
          <p:spPr>
            <a:xfrm>
              <a:off x="1124555" y="1307062"/>
              <a:ext cx="19484" cy="20783"/>
            </a:xfrm>
            <a:custGeom>
              <a:rect b="b" l="l" r="r" t="t"/>
              <a:pathLst>
                <a:path extrusionOk="0" h="123" w="115">
                  <a:moveTo>
                    <a:pt x="115" y="59"/>
                  </a:moveTo>
                  <a:lnTo>
                    <a:pt x="108" y="29"/>
                  </a:lnTo>
                  <a:lnTo>
                    <a:pt x="84" y="30"/>
                  </a:lnTo>
                  <a:lnTo>
                    <a:pt x="57" y="0"/>
                  </a:lnTo>
                  <a:lnTo>
                    <a:pt x="37" y="1"/>
                  </a:lnTo>
                  <a:lnTo>
                    <a:pt x="13" y="17"/>
                  </a:lnTo>
                  <a:lnTo>
                    <a:pt x="29" y="44"/>
                  </a:lnTo>
                  <a:lnTo>
                    <a:pt x="29" y="68"/>
                  </a:lnTo>
                  <a:lnTo>
                    <a:pt x="0" y="91"/>
                  </a:lnTo>
                  <a:lnTo>
                    <a:pt x="15" y="111"/>
                  </a:lnTo>
                  <a:lnTo>
                    <a:pt x="65" y="123"/>
                  </a:lnTo>
                  <a:lnTo>
                    <a:pt x="100" y="98"/>
                  </a:lnTo>
                  <a:lnTo>
                    <a:pt x="115" y="59"/>
                  </a:lnTo>
                  <a:lnTo>
                    <a:pt x="115" y="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17"/>
            <p:cNvSpPr/>
            <p:nvPr/>
          </p:nvSpPr>
          <p:spPr>
            <a:xfrm>
              <a:off x="1147935" y="1308361"/>
              <a:ext cx="5196" cy="10391"/>
            </a:xfrm>
            <a:custGeom>
              <a:rect b="b" l="l" r="r" t="t"/>
              <a:pathLst>
                <a:path extrusionOk="0" h="65" w="35">
                  <a:moveTo>
                    <a:pt x="0" y="0"/>
                  </a:moveTo>
                  <a:lnTo>
                    <a:pt x="2" y="27"/>
                  </a:lnTo>
                  <a:lnTo>
                    <a:pt x="13" y="57"/>
                  </a:lnTo>
                  <a:lnTo>
                    <a:pt x="34" y="65"/>
                  </a:lnTo>
                  <a:lnTo>
                    <a:pt x="35" y="33"/>
                  </a:lnTo>
                  <a:lnTo>
                    <a:pt x="21" y="7"/>
                  </a:lnTo>
                  <a:lnTo>
                    <a:pt x="0" y="0"/>
                  </a:lnTo>
                  <a:lnTo>
                    <a:pt x="0"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17"/>
            <p:cNvSpPr/>
            <p:nvPr/>
          </p:nvSpPr>
          <p:spPr>
            <a:xfrm>
              <a:off x="1192098" y="1231724"/>
              <a:ext cx="12989" cy="15587"/>
            </a:xfrm>
            <a:custGeom>
              <a:rect b="b" l="l" r="r" t="t"/>
              <a:pathLst>
                <a:path extrusionOk="0" h="100" w="80">
                  <a:moveTo>
                    <a:pt x="0" y="89"/>
                  </a:moveTo>
                  <a:lnTo>
                    <a:pt x="1" y="66"/>
                  </a:lnTo>
                  <a:lnTo>
                    <a:pt x="14" y="52"/>
                  </a:lnTo>
                  <a:lnTo>
                    <a:pt x="26" y="14"/>
                  </a:lnTo>
                  <a:lnTo>
                    <a:pt x="43" y="0"/>
                  </a:lnTo>
                  <a:lnTo>
                    <a:pt x="57" y="2"/>
                  </a:lnTo>
                  <a:lnTo>
                    <a:pt x="75" y="31"/>
                  </a:lnTo>
                  <a:lnTo>
                    <a:pt x="80" y="54"/>
                  </a:lnTo>
                  <a:lnTo>
                    <a:pt x="66" y="64"/>
                  </a:lnTo>
                  <a:lnTo>
                    <a:pt x="62" y="86"/>
                  </a:lnTo>
                  <a:lnTo>
                    <a:pt x="45" y="100"/>
                  </a:lnTo>
                  <a:lnTo>
                    <a:pt x="14" y="100"/>
                  </a:lnTo>
                  <a:lnTo>
                    <a:pt x="0" y="89"/>
                  </a:lnTo>
                  <a:lnTo>
                    <a:pt x="0" y="8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17"/>
            <p:cNvSpPr/>
            <p:nvPr/>
          </p:nvSpPr>
          <p:spPr>
            <a:xfrm>
              <a:off x="1159624" y="1300567"/>
              <a:ext cx="12989" cy="11691"/>
            </a:xfrm>
            <a:custGeom>
              <a:rect b="b" l="l" r="r" t="t"/>
              <a:pathLst>
                <a:path extrusionOk="0" h="71" w="80">
                  <a:moveTo>
                    <a:pt x="0" y="39"/>
                  </a:moveTo>
                  <a:lnTo>
                    <a:pt x="9" y="61"/>
                  </a:lnTo>
                  <a:lnTo>
                    <a:pt x="44" y="71"/>
                  </a:lnTo>
                  <a:lnTo>
                    <a:pt x="70" y="66"/>
                  </a:lnTo>
                  <a:lnTo>
                    <a:pt x="80" y="47"/>
                  </a:lnTo>
                  <a:lnTo>
                    <a:pt x="75" y="20"/>
                  </a:lnTo>
                  <a:lnTo>
                    <a:pt x="61" y="0"/>
                  </a:lnTo>
                  <a:lnTo>
                    <a:pt x="43" y="6"/>
                  </a:lnTo>
                  <a:lnTo>
                    <a:pt x="24" y="32"/>
                  </a:lnTo>
                  <a:lnTo>
                    <a:pt x="0" y="39"/>
                  </a:lnTo>
                  <a:lnTo>
                    <a:pt x="0" y="3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8" name="Google Shape;508;p17"/>
            <p:cNvSpPr/>
            <p:nvPr/>
          </p:nvSpPr>
          <p:spPr>
            <a:xfrm>
              <a:off x="1162224" y="1288877"/>
              <a:ext cx="3897" cy="7793"/>
            </a:xfrm>
            <a:custGeom>
              <a:rect b="b" l="l" r="r" t="t"/>
              <a:pathLst>
                <a:path extrusionOk="0" h="47" w="28">
                  <a:moveTo>
                    <a:pt x="0" y="47"/>
                  </a:moveTo>
                  <a:lnTo>
                    <a:pt x="14" y="43"/>
                  </a:lnTo>
                  <a:lnTo>
                    <a:pt x="26" y="23"/>
                  </a:lnTo>
                  <a:lnTo>
                    <a:pt x="28" y="0"/>
                  </a:lnTo>
                  <a:lnTo>
                    <a:pt x="8" y="12"/>
                  </a:lnTo>
                  <a:lnTo>
                    <a:pt x="0" y="47"/>
                  </a:lnTo>
                  <a:lnTo>
                    <a:pt x="0" y="4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17"/>
            <p:cNvSpPr/>
            <p:nvPr/>
          </p:nvSpPr>
          <p:spPr>
            <a:xfrm>
              <a:off x="1170018" y="1288877"/>
              <a:ext cx="10391" cy="6495"/>
            </a:xfrm>
            <a:custGeom>
              <a:rect b="b" l="l" r="r" t="t"/>
              <a:pathLst>
                <a:path extrusionOk="0" h="40" w="60">
                  <a:moveTo>
                    <a:pt x="0" y="22"/>
                  </a:moveTo>
                  <a:lnTo>
                    <a:pt x="4" y="34"/>
                  </a:lnTo>
                  <a:lnTo>
                    <a:pt x="25" y="40"/>
                  </a:lnTo>
                  <a:lnTo>
                    <a:pt x="50" y="32"/>
                  </a:lnTo>
                  <a:lnTo>
                    <a:pt x="60" y="14"/>
                  </a:lnTo>
                  <a:lnTo>
                    <a:pt x="49" y="0"/>
                  </a:lnTo>
                  <a:lnTo>
                    <a:pt x="26" y="1"/>
                  </a:lnTo>
                  <a:lnTo>
                    <a:pt x="19" y="14"/>
                  </a:lnTo>
                  <a:lnTo>
                    <a:pt x="0" y="22"/>
                  </a:lnTo>
                  <a:lnTo>
                    <a:pt x="0" y="2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0" name="Google Shape;510;p17"/>
            <p:cNvSpPr/>
            <p:nvPr/>
          </p:nvSpPr>
          <p:spPr>
            <a:xfrm>
              <a:off x="1160924" y="1257703"/>
              <a:ext cx="22083" cy="15587"/>
            </a:xfrm>
            <a:custGeom>
              <a:rect b="b" l="l" r="r" t="t"/>
              <a:pathLst>
                <a:path extrusionOk="0" h="96" w="140">
                  <a:moveTo>
                    <a:pt x="65" y="71"/>
                  </a:moveTo>
                  <a:lnTo>
                    <a:pt x="46" y="95"/>
                  </a:lnTo>
                  <a:lnTo>
                    <a:pt x="22" y="96"/>
                  </a:lnTo>
                  <a:lnTo>
                    <a:pt x="3" y="82"/>
                  </a:lnTo>
                  <a:lnTo>
                    <a:pt x="0" y="46"/>
                  </a:lnTo>
                  <a:lnTo>
                    <a:pt x="29" y="12"/>
                  </a:lnTo>
                  <a:lnTo>
                    <a:pt x="68" y="0"/>
                  </a:lnTo>
                  <a:lnTo>
                    <a:pt x="94" y="7"/>
                  </a:lnTo>
                  <a:lnTo>
                    <a:pt x="109" y="26"/>
                  </a:lnTo>
                  <a:lnTo>
                    <a:pt x="140" y="38"/>
                  </a:lnTo>
                  <a:lnTo>
                    <a:pt x="140" y="65"/>
                  </a:lnTo>
                  <a:lnTo>
                    <a:pt x="124" y="80"/>
                  </a:lnTo>
                  <a:lnTo>
                    <a:pt x="87" y="80"/>
                  </a:lnTo>
                  <a:lnTo>
                    <a:pt x="65" y="71"/>
                  </a:lnTo>
                  <a:lnTo>
                    <a:pt x="65" y="7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1" name="Google Shape;511;p17"/>
            <p:cNvSpPr/>
            <p:nvPr/>
          </p:nvSpPr>
          <p:spPr>
            <a:xfrm>
              <a:off x="1192098" y="1262899"/>
              <a:ext cx="12989" cy="9093"/>
            </a:xfrm>
            <a:custGeom>
              <a:rect b="b" l="l" r="r" t="t"/>
              <a:pathLst>
                <a:path extrusionOk="0" h="57" w="80">
                  <a:moveTo>
                    <a:pt x="0" y="28"/>
                  </a:moveTo>
                  <a:lnTo>
                    <a:pt x="25" y="52"/>
                  </a:lnTo>
                  <a:lnTo>
                    <a:pt x="49" y="57"/>
                  </a:lnTo>
                  <a:lnTo>
                    <a:pt x="75" y="39"/>
                  </a:lnTo>
                  <a:lnTo>
                    <a:pt x="80" y="17"/>
                  </a:lnTo>
                  <a:lnTo>
                    <a:pt x="63" y="0"/>
                  </a:lnTo>
                  <a:lnTo>
                    <a:pt x="44" y="6"/>
                  </a:lnTo>
                  <a:lnTo>
                    <a:pt x="27" y="28"/>
                  </a:lnTo>
                  <a:lnTo>
                    <a:pt x="0" y="28"/>
                  </a:lnTo>
                  <a:lnTo>
                    <a:pt x="0" y="2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17"/>
            <p:cNvSpPr/>
            <p:nvPr/>
          </p:nvSpPr>
          <p:spPr>
            <a:xfrm>
              <a:off x="1176511" y="1290176"/>
              <a:ext cx="28576" cy="32473"/>
            </a:xfrm>
            <a:custGeom>
              <a:rect b="b" l="l" r="r" t="t"/>
              <a:pathLst>
                <a:path extrusionOk="0" h="199" w="176">
                  <a:moveTo>
                    <a:pt x="173" y="182"/>
                  </a:moveTo>
                  <a:lnTo>
                    <a:pt x="176" y="160"/>
                  </a:lnTo>
                  <a:lnTo>
                    <a:pt x="155" y="130"/>
                  </a:lnTo>
                  <a:lnTo>
                    <a:pt x="150" y="90"/>
                  </a:lnTo>
                  <a:lnTo>
                    <a:pt x="155" y="62"/>
                  </a:lnTo>
                  <a:lnTo>
                    <a:pt x="129" y="19"/>
                  </a:lnTo>
                  <a:lnTo>
                    <a:pt x="105" y="0"/>
                  </a:lnTo>
                  <a:lnTo>
                    <a:pt x="88" y="15"/>
                  </a:lnTo>
                  <a:lnTo>
                    <a:pt x="46" y="20"/>
                  </a:lnTo>
                  <a:lnTo>
                    <a:pt x="8" y="45"/>
                  </a:lnTo>
                  <a:lnTo>
                    <a:pt x="0" y="72"/>
                  </a:lnTo>
                  <a:lnTo>
                    <a:pt x="28" y="113"/>
                  </a:lnTo>
                  <a:lnTo>
                    <a:pt x="38" y="169"/>
                  </a:lnTo>
                  <a:lnTo>
                    <a:pt x="60" y="191"/>
                  </a:lnTo>
                  <a:lnTo>
                    <a:pt x="83" y="199"/>
                  </a:lnTo>
                  <a:lnTo>
                    <a:pt x="132" y="180"/>
                  </a:lnTo>
                  <a:lnTo>
                    <a:pt x="173" y="182"/>
                  </a:lnTo>
                  <a:lnTo>
                    <a:pt x="173" y="1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17"/>
            <p:cNvSpPr/>
            <p:nvPr/>
          </p:nvSpPr>
          <p:spPr>
            <a:xfrm>
              <a:off x="1198592" y="1275889"/>
              <a:ext cx="36371" cy="38967"/>
            </a:xfrm>
            <a:custGeom>
              <a:rect b="b" l="l" r="r" t="t"/>
              <a:pathLst>
                <a:path extrusionOk="0" h="243" w="220">
                  <a:moveTo>
                    <a:pt x="125" y="241"/>
                  </a:moveTo>
                  <a:lnTo>
                    <a:pt x="126" y="222"/>
                  </a:lnTo>
                  <a:lnTo>
                    <a:pt x="103" y="201"/>
                  </a:lnTo>
                  <a:lnTo>
                    <a:pt x="103" y="185"/>
                  </a:lnTo>
                  <a:lnTo>
                    <a:pt x="128" y="170"/>
                  </a:lnTo>
                  <a:lnTo>
                    <a:pt x="141" y="136"/>
                  </a:lnTo>
                  <a:lnTo>
                    <a:pt x="147" y="113"/>
                  </a:lnTo>
                  <a:lnTo>
                    <a:pt x="192" y="89"/>
                  </a:lnTo>
                  <a:lnTo>
                    <a:pt x="212" y="87"/>
                  </a:lnTo>
                  <a:lnTo>
                    <a:pt x="220" y="72"/>
                  </a:lnTo>
                  <a:lnTo>
                    <a:pt x="194" y="63"/>
                  </a:lnTo>
                  <a:lnTo>
                    <a:pt x="167" y="71"/>
                  </a:lnTo>
                  <a:lnTo>
                    <a:pt x="103" y="33"/>
                  </a:lnTo>
                  <a:lnTo>
                    <a:pt x="64" y="0"/>
                  </a:lnTo>
                  <a:lnTo>
                    <a:pt x="44" y="13"/>
                  </a:lnTo>
                  <a:lnTo>
                    <a:pt x="13" y="21"/>
                  </a:lnTo>
                  <a:lnTo>
                    <a:pt x="4" y="19"/>
                  </a:lnTo>
                  <a:lnTo>
                    <a:pt x="0" y="48"/>
                  </a:lnTo>
                  <a:lnTo>
                    <a:pt x="37" y="119"/>
                  </a:lnTo>
                  <a:lnTo>
                    <a:pt x="36" y="167"/>
                  </a:lnTo>
                  <a:lnTo>
                    <a:pt x="60" y="222"/>
                  </a:lnTo>
                  <a:lnTo>
                    <a:pt x="98" y="243"/>
                  </a:lnTo>
                  <a:lnTo>
                    <a:pt x="125" y="241"/>
                  </a:lnTo>
                  <a:lnTo>
                    <a:pt x="125" y="24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17"/>
            <p:cNvSpPr/>
            <p:nvPr/>
          </p:nvSpPr>
          <p:spPr>
            <a:xfrm>
              <a:off x="1236261" y="1308360"/>
              <a:ext cx="22083" cy="19484"/>
            </a:xfrm>
            <a:custGeom>
              <a:rect b="b" l="l" r="r" t="t"/>
              <a:pathLst>
                <a:path extrusionOk="0" h="117" w="137">
                  <a:moveTo>
                    <a:pt x="3" y="42"/>
                  </a:moveTo>
                  <a:lnTo>
                    <a:pt x="0" y="62"/>
                  </a:lnTo>
                  <a:lnTo>
                    <a:pt x="39" y="84"/>
                  </a:lnTo>
                  <a:lnTo>
                    <a:pt x="66" y="113"/>
                  </a:lnTo>
                  <a:lnTo>
                    <a:pt x="109" y="117"/>
                  </a:lnTo>
                  <a:lnTo>
                    <a:pt x="137" y="67"/>
                  </a:lnTo>
                  <a:lnTo>
                    <a:pt x="123" y="16"/>
                  </a:lnTo>
                  <a:lnTo>
                    <a:pt x="94" y="0"/>
                  </a:lnTo>
                  <a:lnTo>
                    <a:pt x="51" y="11"/>
                  </a:lnTo>
                  <a:lnTo>
                    <a:pt x="3" y="42"/>
                  </a:lnTo>
                  <a:lnTo>
                    <a:pt x="3" y="4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17"/>
            <p:cNvSpPr/>
            <p:nvPr/>
          </p:nvSpPr>
          <p:spPr>
            <a:xfrm>
              <a:off x="1233664" y="1326545"/>
              <a:ext cx="11691" cy="7793"/>
            </a:xfrm>
            <a:custGeom>
              <a:rect b="b" l="l" r="r" t="t"/>
              <a:pathLst>
                <a:path extrusionOk="0" h="43" w="66">
                  <a:moveTo>
                    <a:pt x="4" y="0"/>
                  </a:moveTo>
                  <a:lnTo>
                    <a:pt x="0" y="23"/>
                  </a:lnTo>
                  <a:lnTo>
                    <a:pt x="35" y="35"/>
                  </a:lnTo>
                  <a:lnTo>
                    <a:pt x="52" y="43"/>
                  </a:lnTo>
                  <a:lnTo>
                    <a:pt x="66" y="33"/>
                  </a:lnTo>
                  <a:lnTo>
                    <a:pt x="35" y="0"/>
                  </a:lnTo>
                  <a:lnTo>
                    <a:pt x="4" y="0"/>
                  </a:lnTo>
                  <a:lnTo>
                    <a:pt x="4"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17"/>
            <p:cNvSpPr/>
            <p:nvPr/>
          </p:nvSpPr>
          <p:spPr>
            <a:xfrm>
              <a:off x="1236262" y="1142099"/>
              <a:ext cx="20783" cy="11691"/>
            </a:xfrm>
            <a:custGeom>
              <a:rect b="b" l="l" r="r" t="t"/>
              <a:pathLst>
                <a:path extrusionOk="0" h="70" w="133">
                  <a:moveTo>
                    <a:pt x="0" y="39"/>
                  </a:moveTo>
                  <a:lnTo>
                    <a:pt x="17" y="28"/>
                  </a:lnTo>
                  <a:lnTo>
                    <a:pt x="40" y="27"/>
                  </a:lnTo>
                  <a:lnTo>
                    <a:pt x="66" y="0"/>
                  </a:lnTo>
                  <a:lnTo>
                    <a:pt x="91" y="2"/>
                  </a:lnTo>
                  <a:lnTo>
                    <a:pt x="102" y="14"/>
                  </a:lnTo>
                  <a:lnTo>
                    <a:pt x="130" y="17"/>
                  </a:lnTo>
                  <a:lnTo>
                    <a:pt x="133" y="39"/>
                  </a:lnTo>
                  <a:lnTo>
                    <a:pt x="103" y="67"/>
                  </a:lnTo>
                  <a:lnTo>
                    <a:pt x="82" y="70"/>
                  </a:lnTo>
                  <a:lnTo>
                    <a:pt x="60" y="56"/>
                  </a:lnTo>
                  <a:lnTo>
                    <a:pt x="10" y="52"/>
                  </a:lnTo>
                  <a:lnTo>
                    <a:pt x="0" y="39"/>
                  </a:lnTo>
                  <a:lnTo>
                    <a:pt x="0" y="3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17"/>
            <p:cNvSpPr/>
            <p:nvPr/>
          </p:nvSpPr>
          <p:spPr>
            <a:xfrm>
              <a:off x="1224570" y="1207044"/>
              <a:ext cx="27279" cy="22083"/>
            </a:xfrm>
            <a:custGeom>
              <a:rect b="b" l="l" r="r" t="t"/>
              <a:pathLst>
                <a:path extrusionOk="0" h="133" w="172">
                  <a:moveTo>
                    <a:pt x="136" y="119"/>
                  </a:moveTo>
                  <a:lnTo>
                    <a:pt x="154" y="79"/>
                  </a:lnTo>
                  <a:lnTo>
                    <a:pt x="172" y="62"/>
                  </a:lnTo>
                  <a:lnTo>
                    <a:pt x="172" y="46"/>
                  </a:lnTo>
                  <a:lnTo>
                    <a:pt x="148" y="28"/>
                  </a:lnTo>
                  <a:lnTo>
                    <a:pt x="132" y="3"/>
                  </a:lnTo>
                  <a:lnTo>
                    <a:pt x="101" y="0"/>
                  </a:lnTo>
                  <a:lnTo>
                    <a:pt x="56" y="15"/>
                  </a:lnTo>
                  <a:lnTo>
                    <a:pt x="11" y="42"/>
                  </a:lnTo>
                  <a:lnTo>
                    <a:pt x="0" y="65"/>
                  </a:lnTo>
                  <a:lnTo>
                    <a:pt x="5" y="84"/>
                  </a:lnTo>
                  <a:lnTo>
                    <a:pt x="63" y="125"/>
                  </a:lnTo>
                  <a:lnTo>
                    <a:pt x="98" y="133"/>
                  </a:lnTo>
                  <a:lnTo>
                    <a:pt x="136" y="119"/>
                  </a:lnTo>
                  <a:lnTo>
                    <a:pt x="136" y="11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17"/>
            <p:cNvSpPr/>
            <p:nvPr/>
          </p:nvSpPr>
          <p:spPr>
            <a:xfrm>
              <a:off x="1228467" y="1217436"/>
              <a:ext cx="45463" cy="62348"/>
            </a:xfrm>
            <a:custGeom>
              <a:rect b="b" l="l" r="r" t="t"/>
              <a:pathLst>
                <a:path extrusionOk="0" h="383" w="284">
                  <a:moveTo>
                    <a:pt x="198" y="0"/>
                  </a:moveTo>
                  <a:lnTo>
                    <a:pt x="187" y="23"/>
                  </a:lnTo>
                  <a:lnTo>
                    <a:pt x="187" y="61"/>
                  </a:lnTo>
                  <a:lnTo>
                    <a:pt x="157" y="86"/>
                  </a:lnTo>
                  <a:lnTo>
                    <a:pt x="146" y="75"/>
                  </a:lnTo>
                  <a:lnTo>
                    <a:pt x="123" y="79"/>
                  </a:lnTo>
                  <a:lnTo>
                    <a:pt x="76" y="118"/>
                  </a:lnTo>
                  <a:lnTo>
                    <a:pt x="44" y="119"/>
                  </a:lnTo>
                  <a:lnTo>
                    <a:pt x="23" y="100"/>
                  </a:lnTo>
                  <a:lnTo>
                    <a:pt x="0" y="111"/>
                  </a:lnTo>
                  <a:lnTo>
                    <a:pt x="0" y="141"/>
                  </a:lnTo>
                  <a:lnTo>
                    <a:pt x="13" y="178"/>
                  </a:lnTo>
                  <a:lnTo>
                    <a:pt x="11" y="273"/>
                  </a:lnTo>
                  <a:lnTo>
                    <a:pt x="31" y="325"/>
                  </a:lnTo>
                  <a:lnTo>
                    <a:pt x="73" y="383"/>
                  </a:lnTo>
                  <a:lnTo>
                    <a:pt x="105" y="382"/>
                  </a:lnTo>
                  <a:lnTo>
                    <a:pt x="160" y="360"/>
                  </a:lnTo>
                  <a:lnTo>
                    <a:pt x="202" y="357"/>
                  </a:lnTo>
                  <a:lnTo>
                    <a:pt x="234" y="335"/>
                  </a:lnTo>
                  <a:lnTo>
                    <a:pt x="284" y="325"/>
                  </a:lnTo>
                  <a:lnTo>
                    <a:pt x="282" y="302"/>
                  </a:lnTo>
                  <a:lnTo>
                    <a:pt x="255" y="276"/>
                  </a:lnTo>
                  <a:lnTo>
                    <a:pt x="234" y="242"/>
                  </a:lnTo>
                  <a:lnTo>
                    <a:pt x="197" y="228"/>
                  </a:lnTo>
                  <a:lnTo>
                    <a:pt x="176" y="185"/>
                  </a:lnTo>
                  <a:lnTo>
                    <a:pt x="179" y="162"/>
                  </a:lnTo>
                  <a:lnTo>
                    <a:pt x="208" y="142"/>
                  </a:lnTo>
                  <a:lnTo>
                    <a:pt x="247" y="141"/>
                  </a:lnTo>
                  <a:lnTo>
                    <a:pt x="278" y="123"/>
                  </a:lnTo>
                  <a:lnTo>
                    <a:pt x="278" y="100"/>
                  </a:lnTo>
                  <a:lnTo>
                    <a:pt x="249" y="63"/>
                  </a:lnTo>
                  <a:lnTo>
                    <a:pt x="216" y="44"/>
                  </a:lnTo>
                  <a:lnTo>
                    <a:pt x="198" y="0"/>
                  </a:lnTo>
                  <a:lnTo>
                    <a:pt x="198"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17"/>
            <p:cNvSpPr/>
            <p:nvPr/>
          </p:nvSpPr>
          <p:spPr>
            <a:xfrm>
              <a:off x="1264837" y="1165481"/>
              <a:ext cx="44163" cy="63647"/>
            </a:xfrm>
            <a:custGeom>
              <a:rect b="b" l="l" r="r" t="t"/>
              <a:pathLst>
                <a:path extrusionOk="0" h="384" w="271">
                  <a:moveTo>
                    <a:pt x="132" y="384"/>
                  </a:moveTo>
                  <a:lnTo>
                    <a:pt x="104" y="365"/>
                  </a:lnTo>
                  <a:lnTo>
                    <a:pt x="100" y="339"/>
                  </a:lnTo>
                  <a:lnTo>
                    <a:pt x="79" y="315"/>
                  </a:lnTo>
                  <a:lnTo>
                    <a:pt x="44" y="320"/>
                  </a:lnTo>
                  <a:lnTo>
                    <a:pt x="15" y="292"/>
                  </a:lnTo>
                  <a:lnTo>
                    <a:pt x="14" y="267"/>
                  </a:lnTo>
                  <a:lnTo>
                    <a:pt x="27" y="241"/>
                  </a:lnTo>
                  <a:lnTo>
                    <a:pt x="9" y="196"/>
                  </a:lnTo>
                  <a:lnTo>
                    <a:pt x="0" y="155"/>
                  </a:lnTo>
                  <a:lnTo>
                    <a:pt x="12" y="110"/>
                  </a:lnTo>
                  <a:lnTo>
                    <a:pt x="42" y="90"/>
                  </a:lnTo>
                  <a:lnTo>
                    <a:pt x="72" y="49"/>
                  </a:lnTo>
                  <a:lnTo>
                    <a:pt x="72" y="29"/>
                  </a:lnTo>
                  <a:lnTo>
                    <a:pt x="82" y="4"/>
                  </a:lnTo>
                  <a:lnTo>
                    <a:pt x="105" y="0"/>
                  </a:lnTo>
                  <a:lnTo>
                    <a:pt x="129" y="12"/>
                  </a:lnTo>
                  <a:lnTo>
                    <a:pt x="160" y="20"/>
                  </a:lnTo>
                  <a:lnTo>
                    <a:pt x="172" y="54"/>
                  </a:lnTo>
                  <a:lnTo>
                    <a:pt x="169" y="110"/>
                  </a:lnTo>
                  <a:lnTo>
                    <a:pt x="179" y="127"/>
                  </a:lnTo>
                  <a:lnTo>
                    <a:pt x="209" y="140"/>
                  </a:lnTo>
                  <a:lnTo>
                    <a:pt x="248" y="180"/>
                  </a:lnTo>
                  <a:lnTo>
                    <a:pt x="271" y="180"/>
                  </a:lnTo>
                  <a:lnTo>
                    <a:pt x="271" y="198"/>
                  </a:lnTo>
                  <a:lnTo>
                    <a:pt x="216" y="230"/>
                  </a:lnTo>
                  <a:lnTo>
                    <a:pt x="163" y="253"/>
                  </a:lnTo>
                  <a:lnTo>
                    <a:pt x="153" y="276"/>
                  </a:lnTo>
                  <a:lnTo>
                    <a:pt x="162" y="307"/>
                  </a:lnTo>
                  <a:lnTo>
                    <a:pt x="157" y="347"/>
                  </a:lnTo>
                  <a:lnTo>
                    <a:pt x="132" y="384"/>
                  </a:lnTo>
                  <a:lnTo>
                    <a:pt x="132" y="38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20" name="Google Shape;520;p17"/>
          <p:cNvGrpSpPr/>
          <p:nvPr/>
        </p:nvGrpSpPr>
        <p:grpSpPr>
          <a:xfrm>
            <a:off x="6603618" y="1163807"/>
            <a:ext cx="675000" cy="675005"/>
            <a:chOff x="7209746" y="4153276"/>
            <a:chExt cx="675000" cy="675005"/>
          </a:xfrm>
        </p:grpSpPr>
        <p:sp>
          <p:nvSpPr>
            <p:cNvPr id="521" name="Google Shape;521;p17"/>
            <p:cNvSpPr/>
            <p:nvPr/>
          </p:nvSpPr>
          <p:spPr>
            <a:xfrm>
              <a:off x="7209746" y="4153276"/>
              <a:ext cx="675000" cy="67500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2" name="Google Shape;522;p17"/>
            <p:cNvSpPr/>
            <p:nvPr/>
          </p:nvSpPr>
          <p:spPr>
            <a:xfrm>
              <a:off x="7375153" y="4322040"/>
              <a:ext cx="344185" cy="337474"/>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23" name="Google Shape;523;p17"/>
          <p:cNvGrpSpPr/>
          <p:nvPr/>
        </p:nvGrpSpPr>
        <p:grpSpPr>
          <a:xfrm>
            <a:off x="6572268" y="2991582"/>
            <a:ext cx="675000" cy="675005"/>
            <a:chOff x="7209746" y="4153276"/>
            <a:chExt cx="675000" cy="675005"/>
          </a:xfrm>
        </p:grpSpPr>
        <p:sp>
          <p:nvSpPr>
            <p:cNvPr id="524" name="Google Shape;524;p17"/>
            <p:cNvSpPr/>
            <p:nvPr/>
          </p:nvSpPr>
          <p:spPr>
            <a:xfrm>
              <a:off x="7209746" y="4153276"/>
              <a:ext cx="675000" cy="67500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5" name="Google Shape;525;p17"/>
            <p:cNvSpPr/>
            <p:nvPr/>
          </p:nvSpPr>
          <p:spPr>
            <a:xfrm>
              <a:off x="7375153" y="4322040"/>
              <a:ext cx="344185" cy="337474"/>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26" name="Google Shape;526;p17"/>
          <p:cNvGrpSpPr/>
          <p:nvPr/>
        </p:nvGrpSpPr>
        <p:grpSpPr>
          <a:xfrm>
            <a:off x="6572268" y="4819357"/>
            <a:ext cx="675000" cy="675005"/>
            <a:chOff x="7209746" y="4153276"/>
            <a:chExt cx="675000" cy="675005"/>
          </a:xfrm>
        </p:grpSpPr>
        <p:sp>
          <p:nvSpPr>
            <p:cNvPr id="527" name="Google Shape;527;p17"/>
            <p:cNvSpPr/>
            <p:nvPr/>
          </p:nvSpPr>
          <p:spPr>
            <a:xfrm>
              <a:off x="7209746" y="4153276"/>
              <a:ext cx="675000" cy="67500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8" name="Google Shape;528;p17"/>
            <p:cNvSpPr/>
            <p:nvPr/>
          </p:nvSpPr>
          <p:spPr>
            <a:xfrm>
              <a:off x="7375153" y="4322040"/>
              <a:ext cx="344185" cy="337474"/>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529" name="Google Shape;529;p17"/>
          <p:cNvCxnSpPr/>
          <p:nvPr/>
        </p:nvCxnSpPr>
        <p:spPr>
          <a:xfrm>
            <a:off x="6737675" y="2729674"/>
            <a:ext cx="4782813" cy="0"/>
          </a:xfrm>
          <a:prstGeom prst="straightConnector1">
            <a:avLst/>
          </a:prstGeom>
          <a:noFill/>
          <a:ln cap="rnd" cmpd="sng" w="9525">
            <a:solidFill>
              <a:srgbClr val="D8D8D8"/>
            </a:solidFill>
            <a:prstDash val="solid"/>
            <a:round/>
            <a:headEnd len="sm" w="sm" type="none"/>
            <a:tailEnd len="sm" w="sm" type="none"/>
          </a:ln>
        </p:spPr>
      </p:cxnSp>
      <p:cxnSp>
        <p:nvCxnSpPr>
          <p:cNvPr id="530" name="Google Shape;530;p17"/>
          <p:cNvCxnSpPr/>
          <p:nvPr/>
        </p:nvCxnSpPr>
        <p:spPr>
          <a:xfrm>
            <a:off x="6737675" y="4533074"/>
            <a:ext cx="4782813" cy="0"/>
          </a:xfrm>
          <a:prstGeom prst="straightConnector1">
            <a:avLst/>
          </a:prstGeom>
          <a:noFill/>
          <a:ln cap="rnd" cmpd="sng" w="9525">
            <a:solidFill>
              <a:srgbClr val="D8D8D8"/>
            </a:solidFill>
            <a:prstDash val="solid"/>
            <a:round/>
            <a:headEnd len="sm" w="sm" type="none"/>
            <a:tailEnd len="sm" w="sm" type="none"/>
          </a:ln>
        </p:spPr>
      </p:cxnSp>
      <p:cxnSp>
        <p:nvCxnSpPr>
          <p:cNvPr id="531" name="Google Shape;531;p17"/>
          <p:cNvCxnSpPr>
            <a:stCxn id="532" idx="6"/>
            <a:endCxn id="521" idx="2"/>
          </p:cNvCxnSpPr>
          <p:nvPr/>
        </p:nvCxnSpPr>
        <p:spPr>
          <a:xfrm flipH="1" rot="10800000">
            <a:off x="3267075" y="1501321"/>
            <a:ext cx="3336600" cy="1836300"/>
          </a:xfrm>
          <a:prstGeom prst="bentConnector3">
            <a:avLst>
              <a:gd fmla="val 49999" name="adj1"/>
            </a:avLst>
          </a:prstGeom>
          <a:noFill/>
          <a:ln cap="flat" cmpd="sng" w="25400">
            <a:solidFill>
              <a:schemeClr val="accent2"/>
            </a:solidFill>
            <a:prstDash val="solid"/>
            <a:miter lim="800000"/>
            <a:headEnd len="sm" w="sm" type="none"/>
            <a:tailEnd len="sm" w="sm" type="none"/>
          </a:ln>
        </p:spPr>
      </p:cxnSp>
      <p:cxnSp>
        <p:nvCxnSpPr>
          <p:cNvPr id="533" name="Google Shape;533;p17"/>
          <p:cNvCxnSpPr>
            <a:stCxn id="532" idx="6"/>
            <a:endCxn id="527" idx="2"/>
          </p:cNvCxnSpPr>
          <p:nvPr/>
        </p:nvCxnSpPr>
        <p:spPr>
          <a:xfrm>
            <a:off x="3267075" y="3337621"/>
            <a:ext cx="3305100" cy="1819200"/>
          </a:xfrm>
          <a:prstGeom prst="bentConnector3">
            <a:avLst>
              <a:gd fmla="val 50000" name="adj1"/>
            </a:avLst>
          </a:prstGeom>
          <a:noFill/>
          <a:ln cap="flat" cmpd="sng" w="25400">
            <a:solidFill>
              <a:schemeClr val="accent2"/>
            </a:solidFill>
            <a:prstDash val="solid"/>
            <a:miter lim="800000"/>
            <a:headEnd len="sm" w="sm" type="none"/>
            <a:tailEnd len="sm" w="sm" type="none"/>
          </a:ln>
        </p:spPr>
      </p:cxnSp>
      <p:sp>
        <p:nvSpPr>
          <p:cNvPr id="534" name="Google Shape;534;p17"/>
          <p:cNvSpPr/>
          <p:nvPr/>
        </p:nvSpPr>
        <p:spPr>
          <a:xfrm>
            <a:off x="4825859" y="3205911"/>
            <a:ext cx="263420" cy="26342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5" name="Google Shape;535;p17"/>
          <p:cNvGrpSpPr/>
          <p:nvPr/>
        </p:nvGrpSpPr>
        <p:grpSpPr>
          <a:xfrm>
            <a:off x="7444025" y="1120740"/>
            <a:ext cx="4128914" cy="1464849"/>
            <a:chOff x="7412675" y="1120740"/>
            <a:chExt cx="4128914" cy="1464849"/>
          </a:xfrm>
        </p:grpSpPr>
        <p:sp>
          <p:nvSpPr>
            <p:cNvPr id="536" name="Google Shape;536;p17"/>
            <p:cNvSpPr txBox="1"/>
            <p:nvPr/>
          </p:nvSpPr>
          <p:spPr>
            <a:xfrm>
              <a:off x="7412675" y="1592560"/>
              <a:ext cx="4128914" cy="993029"/>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You can use the icon library in iSlide  (  ) to filter and replace existing icon elements with one click.</a:t>
              </a:r>
              <a:endParaRPr b="0" i="0" sz="1400" u="none" cap="none" strike="noStrike">
                <a:solidFill>
                  <a:srgbClr val="000000"/>
                </a:solidFill>
                <a:latin typeface="Arial"/>
                <a:ea typeface="Arial"/>
                <a:cs typeface="Arial"/>
                <a:sym typeface="Arial"/>
              </a:endParaRPr>
            </a:p>
          </p:txBody>
        </p:sp>
        <p:sp>
          <p:nvSpPr>
            <p:cNvPr id="537" name="Google Shape;537;p17"/>
            <p:cNvSpPr txBox="1"/>
            <p:nvPr/>
          </p:nvSpPr>
          <p:spPr>
            <a:xfrm>
              <a:off x="7412675" y="1120740"/>
              <a:ext cx="4128914" cy="47182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538" name="Google Shape;538;p17"/>
          <p:cNvGrpSpPr/>
          <p:nvPr/>
        </p:nvGrpSpPr>
        <p:grpSpPr>
          <a:xfrm>
            <a:off x="7444025" y="2976332"/>
            <a:ext cx="4128914" cy="1464849"/>
            <a:chOff x="7412675" y="1120740"/>
            <a:chExt cx="4128914" cy="1464849"/>
          </a:xfrm>
        </p:grpSpPr>
        <p:sp>
          <p:nvSpPr>
            <p:cNvPr id="539" name="Google Shape;539;p17"/>
            <p:cNvSpPr txBox="1"/>
            <p:nvPr/>
          </p:nvSpPr>
          <p:spPr>
            <a:xfrm>
              <a:off x="7412675" y="1592560"/>
              <a:ext cx="4128914" cy="993029"/>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You can use the icon library in iSlide  (  ) to filter and replace existing icon elements with one click.</a:t>
              </a:r>
              <a:endParaRPr b="0" i="0" sz="1400" u="none" cap="none" strike="noStrike">
                <a:solidFill>
                  <a:srgbClr val="000000"/>
                </a:solidFill>
                <a:latin typeface="Arial"/>
                <a:ea typeface="Arial"/>
                <a:cs typeface="Arial"/>
                <a:sym typeface="Arial"/>
              </a:endParaRPr>
            </a:p>
          </p:txBody>
        </p:sp>
        <p:sp>
          <p:nvSpPr>
            <p:cNvPr id="540" name="Google Shape;540;p17"/>
            <p:cNvSpPr txBox="1"/>
            <p:nvPr/>
          </p:nvSpPr>
          <p:spPr>
            <a:xfrm>
              <a:off x="7412675" y="1120740"/>
              <a:ext cx="4128914" cy="47182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541" name="Google Shape;541;p17"/>
          <p:cNvGrpSpPr/>
          <p:nvPr/>
        </p:nvGrpSpPr>
        <p:grpSpPr>
          <a:xfrm>
            <a:off x="7444025" y="4767725"/>
            <a:ext cx="4128914" cy="1464849"/>
            <a:chOff x="7412675" y="1120740"/>
            <a:chExt cx="4128914" cy="1464849"/>
          </a:xfrm>
        </p:grpSpPr>
        <p:sp>
          <p:nvSpPr>
            <p:cNvPr id="542" name="Google Shape;542;p17"/>
            <p:cNvSpPr txBox="1"/>
            <p:nvPr/>
          </p:nvSpPr>
          <p:spPr>
            <a:xfrm>
              <a:off x="7412675" y="1592560"/>
              <a:ext cx="4128914" cy="993029"/>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You can use the icon library in iSlide  (  ) to filter and replace existing icon elements with one click.</a:t>
              </a:r>
              <a:endParaRPr b="0" i="0" sz="1400" u="none" cap="none" strike="noStrike">
                <a:solidFill>
                  <a:srgbClr val="000000"/>
                </a:solidFill>
                <a:latin typeface="Arial"/>
                <a:ea typeface="Arial"/>
                <a:cs typeface="Arial"/>
                <a:sym typeface="Arial"/>
              </a:endParaRPr>
            </a:p>
          </p:txBody>
        </p:sp>
        <p:sp>
          <p:nvSpPr>
            <p:cNvPr id="543" name="Google Shape;543;p17"/>
            <p:cNvSpPr txBox="1"/>
            <p:nvPr/>
          </p:nvSpPr>
          <p:spPr>
            <a:xfrm>
              <a:off x="7412675" y="1120740"/>
              <a:ext cx="4128914" cy="47182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cxnSp>
        <p:nvCxnSpPr>
          <p:cNvPr id="544" name="Google Shape;544;p17"/>
          <p:cNvCxnSpPr>
            <a:stCxn id="532" idx="6"/>
            <a:endCxn id="524" idx="2"/>
          </p:cNvCxnSpPr>
          <p:nvPr/>
        </p:nvCxnSpPr>
        <p:spPr>
          <a:xfrm flipH="1" rot="10800000">
            <a:off x="3267075" y="3329221"/>
            <a:ext cx="3305100" cy="8400"/>
          </a:xfrm>
          <a:prstGeom prst="bentConnector3">
            <a:avLst>
              <a:gd fmla="val 50000" name="adj1"/>
            </a:avLst>
          </a:prstGeom>
          <a:noFill/>
          <a:ln cap="flat" cmpd="sng" w="25400">
            <a:solidFill>
              <a:schemeClr val="accent2"/>
            </a:solidFill>
            <a:prstDash val="solid"/>
            <a:miter lim="800000"/>
            <a:headEnd len="sm" w="sm" type="none"/>
            <a:tailEnd len="sm" w="sm" type="none"/>
          </a:ln>
        </p:spPr>
      </p:cxnSp>
      <p:sp>
        <p:nvSpPr>
          <p:cNvPr id="532" name="Google Shape;532;p17"/>
          <p:cNvSpPr/>
          <p:nvPr/>
        </p:nvSpPr>
        <p:spPr>
          <a:xfrm>
            <a:off x="2569667" y="2988915"/>
            <a:ext cx="697408" cy="697412"/>
          </a:xfrm>
          <a:prstGeom prst="ellipse">
            <a:avLst/>
          </a:prstGeom>
          <a:solidFill>
            <a:schemeClr val="dk2"/>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Text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550" name="Google Shape;550;p18"/>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18"/>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552" name="Google Shape;552;p18" title="iSlide™ 版权声明  COPYRIGHT NOTICE"/>
          <p:cNvGrpSpPr/>
          <p:nvPr/>
        </p:nvGrpSpPr>
        <p:grpSpPr>
          <a:xfrm>
            <a:off x="767408" y="1672982"/>
            <a:ext cx="10585176" cy="3398005"/>
            <a:chOff x="767408" y="1672982"/>
            <a:chExt cx="10585176" cy="3398005"/>
          </a:xfrm>
        </p:grpSpPr>
        <p:cxnSp>
          <p:nvCxnSpPr>
            <p:cNvPr id="553" name="Google Shape;553;p18"/>
            <p:cNvCxnSpPr/>
            <p:nvPr/>
          </p:nvCxnSpPr>
          <p:spPr>
            <a:xfrm>
              <a:off x="767408" y="4165338"/>
              <a:ext cx="10585176" cy="0"/>
            </a:xfrm>
            <a:prstGeom prst="straightConnector1">
              <a:avLst/>
            </a:prstGeom>
            <a:noFill/>
            <a:ln cap="flat" cmpd="sng" w="19050">
              <a:solidFill>
                <a:schemeClr val="dk2"/>
              </a:solidFill>
              <a:prstDash val="solid"/>
              <a:miter lim="800000"/>
              <a:headEnd len="sm" w="sm" type="none"/>
              <a:tailEnd len="med" w="med" type="triangle"/>
            </a:ln>
          </p:spPr>
        </p:cxnSp>
        <p:grpSp>
          <p:nvGrpSpPr>
            <p:cNvPr id="554" name="Google Shape;554;p18"/>
            <p:cNvGrpSpPr/>
            <p:nvPr/>
          </p:nvGrpSpPr>
          <p:grpSpPr>
            <a:xfrm>
              <a:off x="828360" y="1672982"/>
              <a:ext cx="2141469" cy="2141469"/>
              <a:chOff x="2140862" y="1567613"/>
              <a:chExt cx="2141469" cy="2141469"/>
            </a:xfrm>
          </p:grpSpPr>
          <p:sp>
            <p:nvSpPr>
              <p:cNvPr id="555" name="Google Shape;555;p18"/>
              <p:cNvSpPr/>
              <p:nvPr/>
            </p:nvSpPr>
            <p:spPr>
              <a:xfrm rot="8100000">
                <a:off x="2452226" y="1883471"/>
                <a:ext cx="1518741" cy="1509753"/>
              </a:xfrm>
              <a:prstGeom prst="teardrop">
                <a:avLst>
                  <a:gd fmla="val 100000" name="adj"/>
                </a:avLst>
              </a:prstGeom>
              <a:solidFill>
                <a:schemeClr val="l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6" name="Google Shape;556;p18"/>
              <p:cNvSpPr/>
              <p:nvPr/>
            </p:nvSpPr>
            <p:spPr>
              <a:xfrm>
                <a:off x="2597858" y="2024527"/>
                <a:ext cx="1233979" cy="1226673"/>
              </a:xfrm>
              <a:prstGeom prst="ellipse">
                <a:avLst/>
              </a:prstGeom>
              <a:solidFill>
                <a:schemeClr val="accent1"/>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grpSp>
        <p:sp>
          <p:nvSpPr>
            <p:cNvPr id="557" name="Google Shape;557;p18"/>
            <p:cNvSpPr/>
            <p:nvPr/>
          </p:nvSpPr>
          <p:spPr>
            <a:xfrm>
              <a:off x="1126052" y="3947623"/>
              <a:ext cx="1546085" cy="432793"/>
            </a:xfrm>
            <a:prstGeom prst="roundRect">
              <a:avLst>
                <a:gd fmla="val 50000" name="adj"/>
              </a:avLst>
            </a:prstGeom>
            <a:solidFill>
              <a:schemeClr val="accent1"/>
            </a:solidFill>
            <a:ln>
              <a:noFill/>
            </a:ln>
          </p:spPr>
          <p:txBody>
            <a:bodyPr anchorCtr="0" anchor="ctr" bIns="45700" lIns="91400" spcFirstLastPara="1" rIns="91400" wrap="square" tIns="45700">
              <a:noAutofit/>
            </a:bodyPr>
            <a:lstStyle/>
            <a:p>
              <a:pPr indent="0" lvl="0" marL="0" marR="0" rtl="0" algn="ctr">
                <a:lnSpc>
                  <a:spcPct val="80000"/>
                </a:lnSpc>
                <a:spcBef>
                  <a:spcPts val="0"/>
                </a:spcBef>
                <a:spcAft>
                  <a:spcPts val="0"/>
                </a:spcAft>
                <a:buClr>
                  <a:srgbClr val="000000"/>
                </a:buClr>
                <a:buSzPts val="1586"/>
                <a:buFont typeface="Arial"/>
                <a:buNone/>
              </a:pPr>
              <a:r>
                <a:rPr b="1" i="0" lang="en-US" sz="1586" u="none" cap="none" strike="noStrike">
                  <a:solidFill>
                    <a:schemeClr val="lt1"/>
                  </a:solidFill>
                  <a:latin typeface="Arial"/>
                  <a:ea typeface="Arial"/>
                  <a:cs typeface="Arial"/>
                  <a:sym typeface="Arial"/>
                </a:rPr>
                <a:t>Text here</a:t>
              </a:r>
              <a:endParaRPr b="1" i="0" sz="1586" u="none" cap="none" strike="noStrike">
                <a:solidFill>
                  <a:schemeClr val="lt1"/>
                </a:solidFill>
                <a:latin typeface="Arial"/>
                <a:ea typeface="Arial"/>
                <a:cs typeface="Arial"/>
                <a:sym typeface="Arial"/>
              </a:endParaRPr>
            </a:p>
          </p:txBody>
        </p:sp>
        <p:sp>
          <p:nvSpPr>
            <p:cNvPr id="558" name="Google Shape;558;p18"/>
            <p:cNvSpPr/>
            <p:nvPr/>
          </p:nvSpPr>
          <p:spPr>
            <a:xfrm>
              <a:off x="801139" y="4513588"/>
              <a:ext cx="2195910" cy="557399"/>
            </a:xfrm>
            <a:prstGeom prst="rect">
              <a:avLst/>
            </a:prstGeom>
            <a:noFill/>
            <a:ln>
              <a:noFill/>
            </a:ln>
          </p:spPr>
          <p:txBody>
            <a:bodyPr anchorCtr="0" anchor="t" bIns="45700" lIns="90000" spcFirstLastPara="1" rIns="90000" wrap="square" tIns="45700">
              <a:no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559" name="Google Shape;559;p18"/>
            <p:cNvGrpSpPr/>
            <p:nvPr/>
          </p:nvGrpSpPr>
          <p:grpSpPr>
            <a:xfrm>
              <a:off x="3590121" y="1672982"/>
              <a:ext cx="2141469" cy="2141469"/>
              <a:chOff x="2140862" y="1567613"/>
              <a:chExt cx="2141469" cy="2141469"/>
            </a:xfrm>
          </p:grpSpPr>
          <p:sp>
            <p:nvSpPr>
              <p:cNvPr id="560" name="Google Shape;560;p18"/>
              <p:cNvSpPr/>
              <p:nvPr/>
            </p:nvSpPr>
            <p:spPr>
              <a:xfrm rot="8100000">
                <a:off x="2452226" y="1883471"/>
                <a:ext cx="1518741" cy="1509753"/>
              </a:xfrm>
              <a:prstGeom prst="teardrop">
                <a:avLst>
                  <a:gd fmla="val 100000" name="adj"/>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1" name="Google Shape;561;p18"/>
              <p:cNvSpPr/>
              <p:nvPr/>
            </p:nvSpPr>
            <p:spPr>
              <a:xfrm>
                <a:off x="2597858" y="2024527"/>
                <a:ext cx="1233979" cy="1226673"/>
              </a:xfrm>
              <a:prstGeom prst="ellipse">
                <a:avLst/>
              </a:prstGeom>
              <a:solidFill>
                <a:schemeClr val="accent2"/>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grpSp>
        <p:sp>
          <p:nvSpPr>
            <p:cNvPr id="562" name="Google Shape;562;p18"/>
            <p:cNvSpPr/>
            <p:nvPr/>
          </p:nvSpPr>
          <p:spPr>
            <a:xfrm>
              <a:off x="3887813" y="3947623"/>
              <a:ext cx="1546085" cy="432793"/>
            </a:xfrm>
            <a:prstGeom prst="roundRect">
              <a:avLst>
                <a:gd fmla="val 50000" name="adj"/>
              </a:avLst>
            </a:prstGeom>
            <a:solidFill>
              <a:schemeClr val="accent2"/>
            </a:solidFill>
            <a:ln>
              <a:noFill/>
            </a:ln>
          </p:spPr>
          <p:txBody>
            <a:bodyPr anchorCtr="0" anchor="ctr" bIns="45700" lIns="91400" spcFirstLastPara="1" rIns="91400" wrap="square" tIns="45700">
              <a:noAutofit/>
            </a:bodyPr>
            <a:lstStyle/>
            <a:p>
              <a:pPr indent="0" lvl="0" marL="0" marR="0" rtl="0" algn="ctr">
                <a:lnSpc>
                  <a:spcPct val="80000"/>
                </a:lnSpc>
                <a:spcBef>
                  <a:spcPts val="0"/>
                </a:spcBef>
                <a:spcAft>
                  <a:spcPts val="0"/>
                </a:spcAft>
                <a:buClr>
                  <a:srgbClr val="000000"/>
                </a:buClr>
                <a:buSzPts val="1586"/>
                <a:buFont typeface="Arial"/>
                <a:buNone/>
              </a:pPr>
              <a:r>
                <a:rPr b="1" i="0" lang="en-US" sz="1586" u="none" cap="none" strike="noStrike">
                  <a:solidFill>
                    <a:schemeClr val="lt1"/>
                  </a:solidFill>
                  <a:latin typeface="Arial"/>
                  <a:ea typeface="Arial"/>
                  <a:cs typeface="Arial"/>
                  <a:sym typeface="Arial"/>
                </a:rPr>
                <a:t>Text here</a:t>
              </a:r>
              <a:endParaRPr b="1" i="0" sz="1586" u="none" cap="none" strike="noStrike">
                <a:solidFill>
                  <a:schemeClr val="lt1"/>
                </a:solidFill>
                <a:latin typeface="Arial"/>
                <a:ea typeface="Arial"/>
                <a:cs typeface="Arial"/>
                <a:sym typeface="Arial"/>
              </a:endParaRPr>
            </a:p>
          </p:txBody>
        </p:sp>
        <p:sp>
          <p:nvSpPr>
            <p:cNvPr id="563" name="Google Shape;563;p18"/>
            <p:cNvSpPr/>
            <p:nvPr/>
          </p:nvSpPr>
          <p:spPr>
            <a:xfrm>
              <a:off x="3562900" y="4513588"/>
              <a:ext cx="2195910" cy="557399"/>
            </a:xfrm>
            <a:prstGeom prst="rect">
              <a:avLst/>
            </a:prstGeom>
            <a:noFill/>
            <a:ln>
              <a:noFill/>
            </a:ln>
          </p:spPr>
          <p:txBody>
            <a:bodyPr anchorCtr="0" anchor="t" bIns="45700" lIns="90000" spcFirstLastPara="1" rIns="90000" wrap="square" tIns="45700">
              <a:no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564" name="Google Shape;564;p18"/>
            <p:cNvGrpSpPr/>
            <p:nvPr/>
          </p:nvGrpSpPr>
          <p:grpSpPr>
            <a:xfrm>
              <a:off x="6351882" y="1672982"/>
              <a:ext cx="2141469" cy="2141469"/>
              <a:chOff x="2140862" y="1567613"/>
              <a:chExt cx="2141469" cy="2141469"/>
            </a:xfrm>
          </p:grpSpPr>
          <p:sp>
            <p:nvSpPr>
              <p:cNvPr id="565" name="Google Shape;565;p18"/>
              <p:cNvSpPr/>
              <p:nvPr/>
            </p:nvSpPr>
            <p:spPr>
              <a:xfrm rot="8100000">
                <a:off x="2452226" y="1883471"/>
                <a:ext cx="1518741" cy="1509753"/>
              </a:xfrm>
              <a:prstGeom prst="teardrop">
                <a:avLst>
                  <a:gd fmla="val 100000" name="adj"/>
                </a:avLst>
              </a:prstGeom>
              <a:solidFill>
                <a:schemeClr val="lt1"/>
              </a:solidFill>
              <a:ln cap="flat" cmpd="sng" w="25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6" name="Google Shape;566;p18"/>
              <p:cNvSpPr/>
              <p:nvPr/>
            </p:nvSpPr>
            <p:spPr>
              <a:xfrm>
                <a:off x="2597858" y="2024527"/>
                <a:ext cx="1233979" cy="1226673"/>
              </a:xfrm>
              <a:prstGeom prst="ellipse">
                <a:avLst/>
              </a:prstGeom>
              <a:solidFill>
                <a:schemeClr val="accent3"/>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grpSp>
        <p:sp>
          <p:nvSpPr>
            <p:cNvPr id="567" name="Google Shape;567;p18"/>
            <p:cNvSpPr/>
            <p:nvPr/>
          </p:nvSpPr>
          <p:spPr>
            <a:xfrm>
              <a:off x="6649574" y="3947623"/>
              <a:ext cx="1546085" cy="432793"/>
            </a:xfrm>
            <a:prstGeom prst="roundRect">
              <a:avLst>
                <a:gd fmla="val 50000" name="adj"/>
              </a:avLst>
            </a:prstGeom>
            <a:solidFill>
              <a:schemeClr val="accent3"/>
            </a:solidFill>
            <a:ln>
              <a:noFill/>
            </a:ln>
          </p:spPr>
          <p:txBody>
            <a:bodyPr anchorCtr="0" anchor="ctr" bIns="45700" lIns="91400" spcFirstLastPara="1" rIns="91400" wrap="square" tIns="45700">
              <a:noAutofit/>
            </a:bodyPr>
            <a:lstStyle/>
            <a:p>
              <a:pPr indent="0" lvl="0" marL="0" marR="0" rtl="0" algn="ctr">
                <a:lnSpc>
                  <a:spcPct val="80000"/>
                </a:lnSpc>
                <a:spcBef>
                  <a:spcPts val="0"/>
                </a:spcBef>
                <a:spcAft>
                  <a:spcPts val="0"/>
                </a:spcAft>
                <a:buClr>
                  <a:srgbClr val="000000"/>
                </a:buClr>
                <a:buSzPts val="1586"/>
                <a:buFont typeface="Arial"/>
                <a:buNone/>
              </a:pPr>
              <a:r>
                <a:rPr b="1" i="0" lang="en-US" sz="1586" u="none" cap="none" strike="noStrike">
                  <a:solidFill>
                    <a:schemeClr val="lt1"/>
                  </a:solidFill>
                  <a:latin typeface="Arial"/>
                  <a:ea typeface="Arial"/>
                  <a:cs typeface="Arial"/>
                  <a:sym typeface="Arial"/>
                </a:rPr>
                <a:t>Text here</a:t>
              </a:r>
              <a:endParaRPr b="1" i="0" sz="1586" u="none" cap="none" strike="noStrike">
                <a:solidFill>
                  <a:schemeClr val="lt1"/>
                </a:solidFill>
                <a:latin typeface="Arial"/>
                <a:ea typeface="Arial"/>
                <a:cs typeface="Arial"/>
                <a:sym typeface="Arial"/>
              </a:endParaRPr>
            </a:p>
          </p:txBody>
        </p:sp>
        <p:sp>
          <p:nvSpPr>
            <p:cNvPr id="568" name="Google Shape;568;p18"/>
            <p:cNvSpPr/>
            <p:nvPr/>
          </p:nvSpPr>
          <p:spPr>
            <a:xfrm>
              <a:off x="6324661" y="4513588"/>
              <a:ext cx="2195910" cy="557399"/>
            </a:xfrm>
            <a:prstGeom prst="rect">
              <a:avLst/>
            </a:prstGeom>
            <a:noFill/>
            <a:ln>
              <a:noFill/>
            </a:ln>
          </p:spPr>
          <p:txBody>
            <a:bodyPr anchorCtr="0" anchor="t" bIns="45700" lIns="90000" spcFirstLastPara="1" rIns="90000" wrap="square" tIns="45700">
              <a:no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569" name="Google Shape;569;p18"/>
            <p:cNvGrpSpPr/>
            <p:nvPr/>
          </p:nvGrpSpPr>
          <p:grpSpPr>
            <a:xfrm>
              <a:off x="9113642" y="1672982"/>
              <a:ext cx="2141469" cy="2141469"/>
              <a:chOff x="2140862" y="1567613"/>
              <a:chExt cx="2141469" cy="2141469"/>
            </a:xfrm>
          </p:grpSpPr>
          <p:sp>
            <p:nvSpPr>
              <p:cNvPr id="570" name="Google Shape;570;p18"/>
              <p:cNvSpPr/>
              <p:nvPr/>
            </p:nvSpPr>
            <p:spPr>
              <a:xfrm rot="8100000">
                <a:off x="2452226" y="1883471"/>
                <a:ext cx="1518741" cy="1509753"/>
              </a:xfrm>
              <a:prstGeom prst="teardrop">
                <a:avLst>
                  <a:gd fmla="val 100000" name="adj"/>
                </a:avLst>
              </a:prstGeom>
              <a:solidFill>
                <a:schemeClr val="lt1"/>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1" name="Google Shape;571;p18"/>
              <p:cNvSpPr/>
              <p:nvPr/>
            </p:nvSpPr>
            <p:spPr>
              <a:xfrm>
                <a:off x="2597858" y="2024527"/>
                <a:ext cx="1233979" cy="1226673"/>
              </a:xfrm>
              <a:prstGeom prst="ellipse">
                <a:avLst/>
              </a:prstGeom>
              <a:solidFill>
                <a:schemeClr val="accent4"/>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grpSp>
        <p:sp>
          <p:nvSpPr>
            <p:cNvPr id="572" name="Google Shape;572;p18"/>
            <p:cNvSpPr/>
            <p:nvPr/>
          </p:nvSpPr>
          <p:spPr>
            <a:xfrm>
              <a:off x="9411334" y="3947623"/>
              <a:ext cx="1546085" cy="432793"/>
            </a:xfrm>
            <a:prstGeom prst="roundRect">
              <a:avLst>
                <a:gd fmla="val 50000" name="adj"/>
              </a:avLst>
            </a:prstGeom>
            <a:solidFill>
              <a:schemeClr val="accent4"/>
            </a:solidFill>
            <a:ln>
              <a:noFill/>
            </a:ln>
          </p:spPr>
          <p:txBody>
            <a:bodyPr anchorCtr="0" anchor="ctr" bIns="45700" lIns="91400" spcFirstLastPara="1" rIns="91400" wrap="square" tIns="45700">
              <a:noAutofit/>
            </a:bodyPr>
            <a:lstStyle/>
            <a:p>
              <a:pPr indent="0" lvl="0" marL="0" marR="0" rtl="0" algn="ctr">
                <a:lnSpc>
                  <a:spcPct val="80000"/>
                </a:lnSpc>
                <a:spcBef>
                  <a:spcPts val="0"/>
                </a:spcBef>
                <a:spcAft>
                  <a:spcPts val="0"/>
                </a:spcAft>
                <a:buClr>
                  <a:srgbClr val="000000"/>
                </a:buClr>
                <a:buSzPts val="1586"/>
                <a:buFont typeface="Arial"/>
                <a:buNone/>
              </a:pPr>
              <a:r>
                <a:rPr b="1" i="0" lang="en-US" sz="1586" u="none" cap="none" strike="noStrike">
                  <a:solidFill>
                    <a:schemeClr val="lt1"/>
                  </a:solidFill>
                  <a:latin typeface="Arial"/>
                  <a:ea typeface="Arial"/>
                  <a:cs typeface="Arial"/>
                  <a:sym typeface="Arial"/>
                </a:rPr>
                <a:t>Text here</a:t>
              </a:r>
              <a:endParaRPr b="1" i="0" sz="1586" u="none" cap="none" strike="noStrike">
                <a:solidFill>
                  <a:schemeClr val="lt1"/>
                </a:solidFill>
                <a:latin typeface="Arial"/>
                <a:ea typeface="Arial"/>
                <a:cs typeface="Arial"/>
                <a:sym typeface="Arial"/>
              </a:endParaRPr>
            </a:p>
          </p:txBody>
        </p:sp>
        <p:sp>
          <p:nvSpPr>
            <p:cNvPr id="573" name="Google Shape;573;p18"/>
            <p:cNvSpPr/>
            <p:nvPr/>
          </p:nvSpPr>
          <p:spPr>
            <a:xfrm>
              <a:off x="9086421" y="4513588"/>
              <a:ext cx="2195910" cy="557399"/>
            </a:xfrm>
            <a:prstGeom prst="rect">
              <a:avLst/>
            </a:prstGeom>
            <a:noFill/>
            <a:ln>
              <a:noFill/>
            </a:ln>
          </p:spPr>
          <p:txBody>
            <a:bodyPr anchorCtr="0" anchor="t" bIns="45700" lIns="90000" spcFirstLastPara="1" rIns="90000" wrap="square" tIns="45700">
              <a:no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579" name="Google Shape;579;p19"/>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580" name="Google Shape;580;p19"/>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581" name="Google Shape;581;p19" title="iSlide™ 版权声明  COPYRIGHT NOTICE"/>
          <p:cNvGrpSpPr/>
          <p:nvPr/>
        </p:nvGrpSpPr>
        <p:grpSpPr>
          <a:xfrm>
            <a:off x="673099" y="1256408"/>
            <a:ext cx="10847389" cy="4751584"/>
            <a:chOff x="673099" y="1256408"/>
            <a:chExt cx="10847389" cy="4751584"/>
          </a:xfrm>
        </p:grpSpPr>
        <p:sp>
          <p:nvSpPr>
            <p:cNvPr id="582" name="Google Shape;582;p19"/>
            <p:cNvSpPr/>
            <p:nvPr/>
          </p:nvSpPr>
          <p:spPr>
            <a:xfrm>
              <a:off x="6892297" y="4688413"/>
              <a:ext cx="1322336" cy="1319579"/>
            </a:xfrm>
            <a:custGeom>
              <a:rect b="b" l="l" r="r" t="t"/>
              <a:pathLst>
                <a:path extrusionOk="0" h="452" w="453">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3" name="Google Shape;583;p19"/>
            <p:cNvSpPr/>
            <p:nvPr/>
          </p:nvSpPr>
          <p:spPr>
            <a:xfrm>
              <a:off x="6886783" y="1697645"/>
              <a:ext cx="1318199" cy="1319579"/>
            </a:xfrm>
            <a:custGeom>
              <a:rect b="b" l="l" r="r" t="t"/>
              <a:pathLst>
                <a:path extrusionOk="0" h="452" w="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4" name="Google Shape;584;p19"/>
            <p:cNvSpPr/>
            <p:nvPr/>
          </p:nvSpPr>
          <p:spPr>
            <a:xfrm>
              <a:off x="5491368" y="2763512"/>
              <a:ext cx="2177235" cy="2178615"/>
            </a:xfrm>
            <a:custGeom>
              <a:rect b="b" l="l" r="r" t="t"/>
              <a:pathLst>
                <a:path extrusionOk="0" h="746" w="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5" name="Google Shape;585;p19"/>
            <p:cNvSpPr/>
            <p:nvPr/>
          </p:nvSpPr>
          <p:spPr>
            <a:xfrm>
              <a:off x="6230442" y="3417096"/>
              <a:ext cx="703223" cy="809397"/>
            </a:xfrm>
            <a:custGeom>
              <a:rect b="b" l="l" r="r" t="t"/>
              <a:pathLst>
                <a:path extrusionOk="0" h="277" w="241">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6" name="Google Shape;586;p19"/>
            <p:cNvSpPr/>
            <p:nvPr/>
          </p:nvSpPr>
          <p:spPr>
            <a:xfrm>
              <a:off x="3977368" y="1256408"/>
              <a:ext cx="2261347" cy="2254452"/>
            </a:xfrm>
            <a:custGeom>
              <a:rect b="b" l="l" r="r" t="t"/>
              <a:pathLst>
                <a:path extrusionOk="0" h="772" w="775">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7" name="Google Shape;587;p19"/>
            <p:cNvSpPr/>
            <p:nvPr/>
          </p:nvSpPr>
          <p:spPr>
            <a:xfrm>
              <a:off x="7403877" y="2087251"/>
              <a:ext cx="299176" cy="563737"/>
            </a:xfrm>
            <a:custGeom>
              <a:rect b="b" l="l" r="r" t="t"/>
              <a:pathLst>
                <a:path extrusionOk="0" h="94" w="51">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88" name="Google Shape;588;p19"/>
            <p:cNvSpPr/>
            <p:nvPr/>
          </p:nvSpPr>
          <p:spPr>
            <a:xfrm>
              <a:off x="7348855" y="5100861"/>
              <a:ext cx="409223" cy="494684"/>
            </a:xfrm>
            <a:custGeom>
              <a:rect b="b" l="l" r="r" t="t"/>
              <a:pathLst>
                <a:path extrusionOk="0" h="602" w="498">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589" name="Google Shape;589;p19"/>
            <p:cNvSpPr txBox="1"/>
            <p:nvPr/>
          </p:nvSpPr>
          <p:spPr>
            <a:xfrm>
              <a:off x="673099" y="2087251"/>
              <a:ext cx="3589337" cy="441805"/>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590" name="Google Shape;590;p19"/>
            <p:cNvSpPr/>
            <p:nvPr/>
          </p:nvSpPr>
          <p:spPr>
            <a:xfrm>
              <a:off x="673099" y="2529057"/>
              <a:ext cx="3589337" cy="86695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4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a:p>
              <a:pPr indent="-171450" lvl="0" marL="171450" marR="0" rtl="0" algn="l">
                <a:lnSpc>
                  <a:spcPct val="14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91" name="Google Shape;591;p19"/>
            <p:cNvSpPr txBox="1"/>
            <p:nvPr/>
          </p:nvSpPr>
          <p:spPr>
            <a:xfrm>
              <a:off x="8524875" y="1372997"/>
              <a:ext cx="2994026" cy="441805"/>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592" name="Google Shape;592;p19"/>
            <p:cNvSpPr/>
            <p:nvPr/>
          </p:nvSpPr>
          <p:spPr>
            <a:xfrm>
              <a:off x="8524875" y="1814803"/>
              <a:ext cx="2994026" cy="6997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93" name="Google Shape;593;p19"/>
            <p:cNvSpPr txBox="1"/>
            <p:nvPr/>
          </p:nvSpPr>
          <p:spPr>
            <a:xfrm>
              <a:off x="7886700" y="3082689"/>
              <a:ext cx="2994026" cy="441805"/>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594" name="Google Shape;594;p19"/>
            <p:cNvSpPr/>
            <p:nvPr/>
          </p:nvSpPr>
          <p:spPr>
            <a:xfrm>
              <a:off x="7886700" y="3524495"/>
              <a:ext cx="2994026" cy="6997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95" name="Google Shape;595;p19"/>
            <p:cNvSpPr txBox="1"/>
            <p:nvPr/>
          </p:nvSpPr>
          <p:spPr>
            <a:xfrm>
              <a:off x="8524875" y="4688413"/>
              <a:ext cx="2994026" cy="441805"/>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596" name="Google Shape;596;p19"/>
            <p:cNvSpPr/>
            <p:nvPr/>
          </p:nvSpPr>
          <p:spPr>
            <a:xfrm>
              <a:off x="8524875" y="5130219"/>
              <a:ext cx="2994026" cy="6997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597" name="Google Shape;597;p19"/>
            <p:cNvCxnSpPr/>
            <p:nvPr/>
          </p:nvCxnSpPr>
          <p:spPr>
            <a:xfrm>
              <a:off x="8353425" y="2763512"/>
              <a:ext cx="3167063" cy="0"/>
            </a:xfrm>
            <a:prstGeom prst="straightConnector1">
              <a:avLst/>
            </a:prstGeom>
            <a:noFill/>
            <a:ln cap="flat" cmpd="sng" w="9525">
              <a:solidFill>
                <a:srgbClr val="BFBFBF"/>
              </a:solidFill>
              <a:prstDash val="solid"/>
              <a:miter lim="800000"/>
              <a:headEnd len="sm" w="sm" type="none"/>
              <a:tailEnd len="sm" w="sm" type="none"/>
            </a:ln>
          </p:spPr>
        </p:cxnSp>
        <p:cxnSp>
          <p:nvCxnSpPr>
            <p:cNvPr id="598" name="Google Shape;598;p19"/>
            <p:cNvCxnSpPr/>
            <p:nvPr/>
          </p:nvCxnSpPr>
          <p:spPr>
            <a:xfrm>
              <a:off x="7886700" y="4506587"/>
              <a:ext cx="3633788" cy="0"/>
            </a:xfrm>
            <a:prstGeom prst="straightConnector1">
              <a:avLst/>
            </a:prstGeom>
            <a:noFill/>
            <a:ln cap="flat" cmpd="sng" w="9525">
              <a:solidFill>
                <a:srgbClr val="BFBFBF"/>
              </a:solidFill>
              <a:prstDash val="solid"/>
              <a:miter lim="800000"/>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pSp>
        <p:nvGrpSpPr>
          <p:cNvPr id="81" name="Google Shape;81;p2"/>
          <p:cNvGrpSpPr/>
          <p:nvPr/>
        </p:nvGrpSpPr>
        <p:grpSpPr>
          <a:xfrm>
            <a:off x="-1316102" y="666099"/>
            <a:ext cx="12836702" cy="5548842"/>
            <a:chOff x="-1316102" y="666099"/>
            <a:chExt cx="12836702" cy="5548842"/>
          </a:xfrm>
        </p:grpSpPr>
        <p:grpSp>
          <p:nvGrpSpPr>
            <p:cNvPr id="82" name="Google Shape;82;p2"/>
            <p:cNvGrpSpPr/>
            <p:nvPr/>
          </p:nvGrpSpPr>
          <p:grpSpPr>
            <a:xfrm>
              <a:off x="-1316102" y="666099"/>
              <a:ext cx="2876633" cy="5548842"/>
              <a:chOff x="-1316102" y="666099"/>
              <a:chExt cx="2876633" cy="5548842"/>
            </a:xfrm>
          </p:grpSpPr>
          <p:sp>
            <p:nvSpPr>
              <p:cNvPr id="83" name="Google Shape;83;p2"/>
              <p:cNvSpPr/>
              <p:nvPr/>
            </p:nvSpPr>
            <p:spPr>
              <a:xfrm rot="-8100000">
                <a:off x="-928733" y="3972784"/>
                <a:ext cx="1857464" cy="1857464"/>
              </a:xfrm>
              <a:custGeom>
                <a:rect b="b" l="l" r="r" t="t"/>
                <a:pathLst>
                  <a:path extrusionOk="0" h="2304255" w="2304255">
                    <a:moveTo>
                      <a:pt x="0" y="0"/>
                    </a:moveTo>
                    <a:lnTo>
                      <a:pt x="2304255" y="2304255"/>
                    </a:lnTo>
                    <a:lnTo>
                      <a:pt x="0" y="2304255"/>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2"/>
              <p:cNvSpPr/>
              <p:nvPr/>
            </p:nvSpPr>
            <p:spPr>
              <a:xfrm rot="2700000">
                <a:off x="-930626" y="1051575"/>
                <a:ext cx="1861242" cy="1861242"/>
              </a:xfrm>
              <a:custGeom>
                <a:rect b="b" l="l" r="r" t="t"/>
                <a:pathLst>
                  <a:path extrusionOk="0" h="1860208" w="1860208">
                    <a:moveTo>
                      <a:pt x="0" y="0"/>
                    </a:moveTo>
                    <a:lnTo>
                      <a:pt x="1860208" y="0"/>
                    </a:lnTo>
                    <a:lnTo>
                      <a:pt x="1860208" y="1860208"/>
                    </a:lnTo>
                    <a:close/>
                  </a:path>
                </a:pathLst>
              </a:custGeom>
              <a:solidFill>
                <a:srgbClr val="688F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2"/>
              <p:cNvSpPr/>
              <p:nvPr/>
            </p:nvSpPr>
            <p:spPr>
              <a:xfrm rot="5400000">
                <a:off x="-783449" y="2649796"/>
                <a:ext cx="3125307" cy="1562653"/>
              </a:xfrm>
              <a:custGeom>
                <a:rect b="b" l="l" r="r" t="t"/>
                <a:pathLst>
                  <a:path extrusionOk="0" h="2367656" w="4735313">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dk2">
                  <a:alpha val="7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6" name="Google Shape;86;p2"/>
            <p:cNvSpPr/>
            <p:nvPr/>
          </p:nvSpPr>
          <p:spPr>
            <a:xfrm>
              <a:off x="1543012" y="2978855"/>
              <a:ext cx="3743100" cy="923400"/>
            </a:xfrm>
            <a:prstGeom prst="rect">
              <a:avLst/>
            </a:prstGeom>
            <a:noFill/>
            <a:ln>
              <a:noFill/>
            </a:ln>
          </p:spPr>
          <p:txBody>
            <a:bodyPr anchorCtr="1"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590"/>
                <a:buFont typeface="Arial"/>
                <a:buNone/>
              </a:pPr>
              <a:r>
                <a:rPr b="1" i="0" lang="en-US" sz="4590" u="none" cap="none" strike="noStrike">
                  <a:solidFill>
                    <a:schemeClr val="dk2"/>
                  </a:solidFill>
                  <a:latin typeface="Arial"/>
                  <a:ea typeface="Arial"/>
                  <a:cs typeface="Arial"/>
                  <a:sym typeface="Arial"/>
                </a:rPr>
                <a:t>CONTENTS</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6276020" y="5029187"/>
              <a:ext cx="624300" cy="624300"/>
            </a:xfrm>
            <a:prstGeom prst="diamond">
              <a:avLst/>
            </a:prstGeom>
            <a:solidFill>
              <a:schemeClr val="accent5"/>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rgbClr val="000000"/>
                </a:buClr>
                <a:buSzPts val="1665"/>
                <a:buFont typeface="Arial"/>
                <a:buNone/>
              </a:pPr>
              <a:r>
                <a:rPr b="0" i="0" lang="en-US" sz="1665" u="none" cap="none" strike="noStrike">
                  <a:solidFill>
                    <a:schemeClr val="lt1"/>
                  </a:solidFill>
                  <a:latin typeface="Impact"/>
                  <a:ea typeface="Impact"/>
                  <a:cs typeface="Impact"/>
                  <a:sym typeface="Impact"/>
                </a:rPr>
                <a:t>5</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6281459" y="4150611"/>
              <a:ext cx="624300" cy="624300"/>
            </a:xfrm>
            <a:prstGeom prst="diamond">
              <a:avLst/>
            </a:prstGeom>
            <a:solidFill>
              <a:schemeClr val="accent4"/>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rgbClr val="000000"/>
                </a:buClr>
                <a:buSzPts val="1665"/>
                <a:buFont typeface="Arial"/>
                <a:buNone/>
              </a:pPr>
              <a:r>
                <a:rPr b="0" i="0" lang="en-US" sz="1665" u="none" cap="none" strike="noStrike">
                  <a:solidFill>
                    <a:schemeClr val="lt1"/>
                  </a:solidFill>
                  <a:latin typeface="Impact"/>
                  <a:ea typeface="Impact"/>
                  <a:cs typeface="Impact"/>
                  <a:sym typeface="Impact"/>
                </a:rPr>
                <a:t>4</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6281459" y="3272035"/>
              <a:ext cx="624300" cy="624300"/>
            </a:xfrm>
            <a:prstGeom prst="diamond">
              <a:avLst/>
            </a:prstGeom>
            <a:solidFill>
              <a:schemeClr val="accent3"/>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rgbClr val="000000"/>
                </a:buClr>
                <a:buSzPts val="1665"/>
                <a:buFont typeface="Arial"/>
                <a:buNone/>
              </a:pPr>
              <a:r>
                <a:rPr b="0" i="0" lang="en-US" sz="1665" u="none" cap="none" strike="noStrike">
                  <a:solidFill>
                    <a:schemeClr val="lt1"/>
                  </a:solidFill>
                  <a:latin typeface="Impact"/>
                  <a:ea typeface="Impact"/>
                  <a:cs typeface="Impact"/>
                  <a:sym typeface="Impact"/>
                </a:rPr>
                <a:t>3</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6281459" y="2393459"/>
              <a:ext cx="624300" cy="624300"/>
            </a:xfrm>
            <a:prstGeom prst="diamond">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rgbClr val="000000"/>
                </a:buClr>
                <a:buSzPts val="1665"/>
                <a:buFont typeface="Arial"/>
                <a:buNone/>
              </a:pPr>
              <a:r>
                <a:rPr b="0" i="0" lang="en-US" sz="1665" u="none" cap="none" strike="noStrike">
                  <a:solidFill>
                    <a:schemeClr val="lt1"/>
                  </a:solidFill>
                  <a:latin typeface="Impact"/>
                  <a:ea typeface="Impact"/>
                  <a:cs typeface="Impact"/>
                  <a:sym typeface="Impact"/>
                </a:rPr>
                <a:t>2</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281461" y="1514883"/>
              <a:ext cx="624300" cy="624300"/>
            </a:xfrm>
            <a:prstGeom prst="diamond">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Clr>
                  <a:srgbClr val="000000"/>
                </a:buClr>
                <a:buSzPts val="1665"/>
                <a:buFont typeface="Arial"/>
                <a:buNone/>
              </a:pPr>
              <a:r>
                <a:rPr b="0" i="0" lang="en-US" sz="1665" u="none" cap="none" strike="noStrike">
                  <a:solidFill>
                    <a:schemeClr val="lt1"/>
                  </a:solidFill>
                  <a:latin typeface="Impact"/>
                  <a:ea typeface="Impact"/>
                  <a:cs typeface="Impact"/>
                  <a:sym typeface="Impact"/>
                </a:rPr>
                <a:t>1</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6905844" y="5017678"/>
              <a:ext cx="3962700" cy="303900"/>
            </a:xfrm>
            <a:prstGeom prst="rect">
              <a:avLst/>
            </a:prstGeom>
            <a:noFill/>
            <a:ln>
              <a:noFill/>
            </a:ln>
          </p:spPr>
          <p:txBody>
            <a:bodyPr anchorCtr="0" anchor="b" bIns="46800" lIns="90000" spcFirstLastPara="1" rIns="90000" wrap="square" tIns="46800">
              <a:normAutofit fontScale="92500"/>
            </a:bodyPr>
            <a:lstStyle/>
            <a:p>
              <a:pPr indent="0" lvl="0" marL="0" marR="0" rtl="0" algn="l">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Conclusion</a:t>
              </a:r>
              <a:endParaRPr b="1" i="0" sz="1600" u="none" cap="none" strike="noStrike">
                <a:solidFill>
                  <a:schemeClr val="dk1"/>
                </a:solidFill>
                <a:latin typeface="Arial"/>
                <a:ea typeface="Arial"/>
                <a:cs typeface="Arial"/>
                <a:sym typeface="Arial"/>
              </a:endParaRPr>
            </a:p>
          </p:txBody>
        </p:sp>
        <p:sp>
          <p:nvSpPr>
            <p:cNvPr id="93" name="Google Shape;93;p2"/>
            <p:cNvSpPr txBox="1"/>
            <p:nvPr/>
          </p:nvSpPr>
          <p:spPr>
            <a:xfrm>
              <a:off x="6905844" y="5321659"/>
              <a:ext cx="3962700" cy="320400"/>
            </a:xfrm>
            <a:prstGeom prst="rect">
              <a:avLst/>
            </a:prstGeom>
            <a:noFill/>
            <a:ln>
              <a:noFill/>
            </a:ln>
          </p:spPr>
          <p:txBody>
            <a:bodyPr anchorCtr="0" anchor="ctr"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 Models selection - Limitations - Future study</a:t>
              </a:r>
              <a:endParaRPr b="0" i="0" sz="1000" u="none" cap="none" strike="noStrike">
                <a:solidFill>
                  <a:srgbClr val="000000"/>
                </a:solidFill>
                <a:latin typeface="Arial"/>
                <a:ea typeface="Arial"/>
                <a:cs typeface="Arial"/>
                <a:sym typeface="Arial"/>
              </a:endParaRPr>
            </a:p>
          </p:txBody>
        </p:sp>
        <p:sp>
          <p:nvSpPr>
            <p:cNvPr id="94" name="Google Shape;94;p2"/>
            <p:cNvSpPr txBox="1"/>
            <p:nvPr/>
          </p:nvSpPr>
          <p:spPr>
            <a:xfrm>
              <a:off x="6905844" y="4139102"/>
              <a:ext cx="3962700" cy="303900"/>
            </a:xfrm>
            <a:prstGeom prst="rect">
              <a:avLst/>
            </a:prstGeom>
            <a:noFill/>
            <a:ln>
              <a:noFill/>
            </a:ln>
          </p:spPr>
          <p:txBody>
            <a:bodyPr anchorCtr="0" anchor="b" bIns="46800" lIns="90000" spcFirstLastPara="1" rIns="90000" wrap="square" tIns="46800">
              <a:normAutofit fontScale="92500"/>
            </a:bodyPr>
            <a:lstStyle/>
            <a:p>
              <a:pPr indent="0" lvl="0" marL="0" marR="0" rtl="0" algn="l">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Result and Evaluation</a:t>
              </a:r>
              <a:endParaRPr b="1" i="0" sz="1600" u="none" cap="none" strike="noStrike">
                <a:solidFill>
                  <a:schemeClr val="dk1"/>
                </a:solidFill>
                <a:latin typeface="Arial"/>
                <a:ea typeface="Arial"/>
                <a:cs typeface="Arial"/>
                <a:sym typeface="Arial"/>
              </a:endParaRPr>
            </a:p>
          </p:txBody>
        </p:sp>
        <p:sp>
          <p:nvSpPr>
            <p:cNvPr id="95" name="Google Shape;95;p2"/>
            <p:cNvSpPr txBox="1"/>
            <p:nvPr/>
          </p:nvSpPr>
          <p:spPr>
            <a:xfrm>
              <a:off x="6905844" y="4443083"/>
              <a:ext cx="3962700" cy="320400"/>
            </a:xfrm>
            <a:prstGeom prst="rect">
              <a:avLst/>
            </a:prstGeom>
            <a:noFill/>
            <a:ln>
              <a:noFill/>
            </a:ln>
          </p:spPr>
          <p:txBody>
            <a:bodyPr anchorCtr="0" anchor="ctr"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 Cross evaluation - Accuracy and plot</a:t>
              </a:r>
              <a:endParaRPr b="0" i="0" sz="1000" u="none" cap="none" strike="noStrike">
                <a:solidFill>
                  <a:srgbClr val="000000"/>
                </a:solidFill>
                <a:latin typeface="Arial"/>
                <a:ea typeface="Arial"/>
                <a:cs typeface="Arial"/>
                <a:sym typeface="Arial"/>
              </a:endParaRPr>
            </a:p>
          </p:txBody>
        </p:sp>
        <p:sp>
          <p:nvSpPr>
            <p:cNvPr id="96" name="Google Shape;96;p2"/>
            <p:cNvSpPr txBox="1"/>
            <p:nvPr/>
          </p:nvSpPr>
          <p:spPr>
            <a:xfrm>
              <a:off x="6905844" y="3260526"/>
              <a:ext cx="3962700" cy="303900"/>
            </a:xfrm>
            <a:prstGeom prst="rect">
              <a:avLst/>
            </a:prstGeom>
            <a:noFill/>
            <a:ln>
              <a:noFill/>
            </a:ln>
          </p:spPr>
          <p:txBody>
            <a:bodyPr anchorCtr="0" anchor="b" bIns="46800" lIns="90000" spcFirstLastPara="1" rIns="90000" wrap="square" tIns="46800">
              <a:normAutofit fontScale="92500"/>
            </a:bodyPr>
            <a:lstStyle/>
            <a:p>
              <a:pPr indent="0" lvl="0" marL="0" marR="0" rtl="0" algn="l">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Methods</a:t>
              </a:r>
              <a:endParaRPr b="1" i="0" sz="1600" u="none" cap="none" strike="noStrike">
                <a:solidFill>
                  <a:schemeClr val="dk1"/>
                </a:solidFill>
                <a:latin typeface="Arial"/>
                <a:ea typeface="Arial"/>
                <a:cs typeface="Arial"/>
                <a:sym typeface="Arial"/>
              </a:endParaRPr>
            </a:p>
          </p:txBody>
        </p:sp>
        <p:sp>
          <p:nvSpPr>
            <p:cNvPr id="97" name="Google Shape;97;p2"/>
            <p:cNvSpPr txBox="1"/>
            <p:nvPr/>
          </p:nvSpPr>
          <p:spPr>
            <a:xfrm>
              <a:off x="6905851" y="3564500"/>
              <a:ext cx="4569600" cy="320400"/>
            </a:xfrm>
            <a:prstGeom prst="rect">
              <a:avLst/>
            </a:prstGeom>
            <a:noFill/>
            <a:ln>
              <a:noFill/>
            </a:ln>
          </p:spPr>
          <p:txBody>
            <a:bodyPr anchorCtr="0" anchor="ctr" bIns="46800" lIns="90000" spcFirstLastPara="1" rIns="90000" wrap="square" tIns="46800">
              <a:no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Random forest, Logistic regression, SVMs, KNN</a:t>
              </a:r>
              <a:endParaRPr b="0" i="0" sz="1000" u="none" cap="none" strike="noStrike">
                <a:solidFill>
                  <a:srgbClr val="000000"/>
                </a:solidFill>
                <a:latin typeface="Arial"/>
                <a:ea typeface="Arial"/>
                <a:cs typeface="Arial"/>
                <a:sym typeface="Arial"/>
              </a:endParaRPr>
            </a:p>
          </p:txBody>
        </p:sp>
        <p:sp>
          <p:nvSpPr>
            <p:cNvPr id="98" name="Google Shape;98;p2"/>
            <p:cNvSpPr txBox="1"/>
            <p:nvPr/>
          </p:nvSpPr>
          <p:spPr>
            <a:xfrm>
              <a:off x="6905844" y="2381950"/>
              <a:ext cx="3962700" cy="303900"/>
            </a:xfrm>
            <a:prstGeom prst="rect">
              <a:avLst/>
            </a:prstGeom>
            <a:noFill/>
            <a:ln>
              <a:noFill/>
            </a:ln>
          </p:spPr>
          <p:txBody>
            <a:bodyPr anchorCtr="0" anchor="b" bIns="46800" lIns="90000" spcFirstLastPara="1" rIns="90000" wrap="square" tIns="46800">
              <a:normAutofit fontScale="92500"/>
            </a:bodyPr>
            <a:lstStyle/>
            <a:p>
              <a:pPr indent="0" lvl="0" marL="0" marR="0" rtl="0" algn="l">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Description and Observation</a:t>
              </a:r>
              <a:endParaRPr b="1" i="0" sz="1600" u="none" cap="none" strike="noStrike">
                <a:solidFill>
                  <a:schemeClr val="dk1"/>
                </a:solidFill>
                <a:latin typeface="Arial"/>
                <a:ea typeface="Arial"/>
                <a:cs typeface="Arial"/>
                <a:sym typeface="Arial"/>
              </a:endParaRPr>
            </a:p>
          </p:txBody>
        </p:sp>
        <p:sp>
          <p:nvSpPr>
            <p:cNvPr id="99" name="Google Shape;99;p2"/>
            <p:cNvSpPr txBox="1"/>
            <p:nvPr/>
          </p:nvSpPr>
          <p:spPr>
            <a:xfrm>
              <a:off x="6905844" y="2685931"/>
              <a:ext cx="3962700" cy="320400"/>
            </a:xfrm>
            <a:prstGeom prst="rect">
              <a:avLst/>
            </a:prstGeom>
            <a:noFill/>
            <a:ln>
              <a:noFill/>
            </a:ln>
          </p:spPr>
          <p:txBody>
            <a:bodyPr anchorCtr="0" anchor="ctr"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 How the data sampled - Meaning of the features - Plots</a:t>
              </a:r>
              <a:endParaRPr b="0" i="0" sz="1000" u="none" cap="none" strike="noStrike">
                <a:solidFill>
                  <a:srgbClr val="000000"/>
                </a:solidFill>
                <a:latin typeface="Arial"/>
                <a:ea typeface="Arial"/>
                <a:cs typeface="Arial"/>
                <a:sym typeface="Arial"/>
              </a:endParaRPr>
            </a:p>
          </p:txBody>
        </p:sp>
        <p:sp>
          <p:nvSpPr>
            <p:cNvPr id="100" name="Google Shape;100;p2"/>
            <p:cNvSpPr txBox="1"/>
            <p:nvPr/>
          </p:nvSpPr>
          <p:spPr>
            <a:xfrm>
              <a:off x="6905844" y="1503374"/>
              <a:ext cx="3962700" cy="303900"/>
            </a:xfrm>
            <a:prstGeom prst="rect">
              <a:avLst/>
            </a:prstGeom>
            <a:noFill/>
            <a:ln>
              <a:noFill/>
            </a:ln>
          </p:spPr>
          <p:txBody>
            <a:bodyPr anchorCtr="0" anchor="b" bIns="46800" lIns="90000" spcFirstLastPara="1" rIns="90000" wrap="square" tIns="46800">
              <a:noAutofit/>
            </a:bodyPr>
            <a:lstStyle/>
            <a:p>
              <a:pPr indent="0" lvl="0" marL="0" marR="0" rtl="0" algn="l">
                <a:lnSpc>
                  <a:spcPct val="115000"/>
                </a:lnSpc>
                <a:spcBef>
                  <a:spcPts val="2400"/>
                </a:spcBef>
                <a:spcAft>
                  <a:spcPts val="2400"/>
                </a:spcAft>
                <a:buClr>
                  <a:srgbClr val="000000"/>
                </a:buClr>
                <a:buSzPts val="1100"/>
                <a:buFont typeface="Arial"/>
                <a:buNone/>
              </a:pPr>
              <a:r>
                <a:rPr b="1" i="0" lang="en-US" sz="1600" u="none" cap="none" strike="noStrike">
                  <a:solidFill>
                    <a:schemeClr val="dk1"/>
                  </a:solidFill>
                  <a:latin typeface="Arial"/>
                  <a:ea typeface="Arial"/>
                  <a:cs typeface="Arial"/>
                  <a:sym typeface="Arial"/>
                </a:rPr>
                <a:t>Background and Motivation </a:t>
              </a:r>
              <a:endParaRPr b="1" i="0" sz="1600" u="none" cap="none" strike="noStrike">
                <a:solidFill>
                  <a:schemeClr val="dk1"/>
                </a:solidFill>
                <a:latin typeface="Arial"/>
                <a:ea typeface="Arial"/>
                <a:cs typeface="Arial"/>
                <a:sym typeface="Arial"/>
              </a:endParaRPr>
            </a:p>
          </p:txBody>
        </p:sp>
        <p:cxnSp>
          <p:nvCxnSpPr>
            <p:cNvPr id="101" name="Google Shape;101;p2"/>
            <p:cNvCxnSpPr/>
            <p:nvPr/>
          </p:nvCxnSpPr>
          <p:spPr>
            <a:xfrm>
              <a:off x="6951000" y="2214000"/>
              <a:ext cx="4569600" cy="0"/>
            </a:xfrm>
            <a:prstGeom prst="straightConnector1">
              <a:avLst/>
            </a:prstGeom>
            <a:noFill/>
            <a:ln cap="rnd" cmpd="sng" w="9525">
              <a:solidFill>
                <a:srgbClr val="BFBFBF"/>
              </a:solidFill>
              <a:prstDash val="solid"/>
              <a:round/>
              <a:headEnd len="sm" w="sm" type="none"/>
              <a:tailEnd len="sm" w="sm" type="none"/>
            </a:ln>
          </p:spPr>
        </p:cxnSp>
        <p:cxnSp>
          <p:nvCxnSpPr>
            <p:cNvPr id="102" name="Google Shape;102;p2"/>
            <p:cNvCxnSpPr/>
            <p:nvPr/>
          </p:nvCxnSpPr>
          <p:spPr>
            <a:xfrm>
              <a:off x="6951000" y="3137925"/>
              <a:ext cx="4569600" cy="0"/>
            </a:xfrm>
            <a:prstGeom prst="straightConnector1">
              <a:avLst/>
            </a:prstGeom>
            <a:noFill/>
            <a:ln cap="rnd" cmpd="sng" w="9525">
              <a:solidFill>
                <a:srgbClr val="BFBFBF"/>
              </a:solidFill>
              <a:prstDash val="solid"/>
              <a:round/>
              <a:headEnd len="sm" w="sm" type="none"/>
              <a:tailEnd len="sm" w="sm" type="none"/>
            </a:ln>
          </p:spPr>
        </p:cxnSp>
        <p:cxnSp>
          <p:nvCxnSpPr>
            <p:cNvPr id="103" name="Google Shape;103;p2"/>
            <p:cNvCxnSpPr/>
            <p:nvPr/>
          </p:nvCxnSpPr>
          <p:spPr>
            <a:xfrm>
              <a:off x="6951000" y="4061850"/>
              <a:ext cx="4569600" cy="0"/>
            </a:xfrm>
            <a:prstGeom prst="straightConnector1">
              <a:avLst/>
            </a:prstGeom>
            <a:noFill/>
            <a:ln cap="rnd" cmpd="sng" w="9525">
              <a:solidFill>
                <a:srgbClr val="BFBFBF"/>
              </a:solidFill>
              <a:prstDash val="solid"/>
              <a:round/>
              <a:headEnd len="sm" w="sm" type="none"/>
              <a:tailEnd len="sm" w="sm" type="none"/>
            </a:ln>
          </p:spPr>
        </p:cxnSp>
        <p:cxnSp>
          <p:nvCxnSpPr>
            <p:cNvPr id="104" name="Google Shape;104;p2"/>
            <p:cNvCxnSpPr/>
            <p:nvPr/>
          </p:nvCxnSpPr>
          <p:spPr>
            <a:xfrm>
              <a:off x="6951000" y="4919100"/>
              <a:ext cx="4569600" cy="0"/>
            </a:xfrm>
            <a:prstGeom prst="straightConnector1">
              <a:avLst/>
            </a:prstGeom>
            <a:noFill/>
            <a:ln cap="rnd" cmpd="sng" w="9525">
              <a:solidFill>
                <a:srgbClr val="BFBFBF"/>
              </a:solidFill>
              <a:prstDash val="solid"/>
              <a:round/>
              <a:headEnd len="sm" w="sm" type="none"/>
              <a:tailEnd len="sm" w="sm" type="none"/>
            </a:ln>
          </p:spPr>
        </p:cxnSp>
        <p:sp>
          <p:nvSpPr>
            <p:cNvPr id="105" name="Google Shape;105;p2"/>
            <p:cNvSpPr txBox="1"/>
            <p:nvPr/>
          </p:nvSpPr>
          <p:spPr>
            <a:xfrm>
              <a:off x="6905844" y="1807355"/>
              <a:ext cx="3962700" cy="320400"/>
            </a:xfrm>
            <a:prstGeom prst="rect">
              <a:avLst/>
            </a:prstGeom>
            <a:noFill/>
            <a:ln>
              <a:noFill/>
            </a:ln>
          </p:spPr>
          <p:txBody>
            <a:bodyPr anchorCtr="0" anchor="ctr"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Why heart attack is important</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0"/>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604" name="Google Shape;604;p20"/>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605" name="Google Shape;605;p20"/>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606" name="Google Shape;606;p20" title="iSlide™ 版权声明  COPYRIGHT NOTICE"/>
          <p:cNvGrpSpPr/>
          <p:nvPr/>
        </p:nvGrpSpPr>
        <p:grpSpPr>
          <a:xfrm>
            <a:off x="748754" y="1947258"/>
            <a:ext cx="10651577" cy="3566710"/>
            <a:chOff x="748754" y="1947258"/>
            <a:chExt cx="10651577" cy="3566710"/>
          </a:xfrm>
        </p:grpSpPr>
        <p:grpSp>
          <p:nvGrpSpPr>
            <p:cNvPr id="607" name="Google Shape;607;p20"/>
            <p:cNvGrpSpPr/>
            <p:nvPr/>
          </p:nvGrpSpPr>
          <p:grpSpPr>
            <a:xfrm>
              <a:off x="748754" y="3615600"/>
              <a:ext cx="2489672" cy="866546"/>
              <a:chOff x="773883" y="3575448"/>
              <a:chExt cx="2489672" cy="866546"/>
            </a:xfrm>
          </p:grpSpPr>
          <p:sp>
            <p:nvSpPr>
              <p:cNvPr id="608" name="Google Shape;608;p20"/>
              <p:cNvSpPr txBox="1"/>
              <p:nvPr/>
            </p:nvSpPr>
            <p:spPr>
              <a:xfrm>
                <a:off x="773883" y="3575448"/>
                <a:ext cx="2489672" cy="356534"/>
              </a:xfrm>
              <a:prstGeom prst="rect">
                <a:avLst/>
              </a:prstGeom>
              <a:noFill/>
              <a:ln>
                <a:noFill/>
              </a:ln>
            </p:spPr>
            <p:txBody>
              <a:bodyPr anchorCtr="0" anchor="b" bIns="46800" lIns="90000" spcFirstLastPara="1" rIns="90000" wrap="square" tIns="46800">
                <a:normAutofit lnSpcReduction="10000"/>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609" name="Google Shape;609;p20"/>
              <p:cNvSpPr txBox="1"/>
              <p:nvPr/>
            </p:nvSpPr>
            <p:spPr>
              <a:xfrm>
                <a:off x="773883" y="3931982"/>
                <a:ext cx="2489672" cy="510012"/>
              </a:xfrm>
              <a:prstGeom prst="rect">
                <a:avLst/>
              </a:prstGeom>
              <a:noFill/>
              <a:ln>
                <a:noFill/>
              </a:ln>
            </p:spPr>
            <p:txBody>
              <a:bodyPr anchorCtr="0" anchor="ctr" bIns="46800" lIns="90000" spcFirstLastPara="1" rIns="90000" wrap="square" tIns="46800">
                <a:normAutofit/>
              </a:bodyPr>
              <a:lstStyle/>
              <a:p>
                <a:pPr indent="0" lvl="0" marL="0" marR="0" rtl="0" algn="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10" name="Google Shape;610;p20"/>
            <p:cNvGrpSpPr/>
            <p:nvPr/>
          </p:nvGrpSpPr>
          <p:grpSpPr>
            <a:xfrm>
              <a:off x="8910659" y="2484516"/>
              <a:ext cx="2489672" cy="841796"/>
              <a:chOff x="9231995" y="2435481"/>
              <a:chExt cx="2489672" cy="841796"/>
            </a:xfrm>
          </p:grpSpPr>
          <p:sp>
            <p:nvSpPr>
              <p:cNvPr id="611" name="Google Shape;611;p20"/>
              <p:cNvSpPr txBox="1"/>
              <p:nvPr/>
            </p:nvSpPr>
            <p:spPr>
              <a:xfrm>
                <a:off x="9231995" y="2435481"/>
                <a:ext cx="2489672" cy="356534"/>
              </a:xfrm>
              <a:prstGeom prst="rect">
                <a:avLst/>
              </a:prstGeom>
              <a:noFill/>
              <a:ln>
                <a:noFill/>
              </a:ln>
            </p:spPr>
            <p:txBody>
              <a:bodyPr anchorCtr="0" anchor="b" bIns="46800" lIns="90000" spcFirstLastPara="1" rIns="90000" wrap="square" tIns="46800">
                <a:normAutofit lnSpcReduction="10000"/>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612" name="Google Shape;612;p20"/>
              <p:cNvSpPr txBox="1"/>
              <p:nvPr/>
            </p:nvSpPr>
            <p:spPr>
              <a:xfrm>
                <a:off x="9231995" y="2792015"/>
                <a:ext cx="2489672" cy="485262"/>
              </a:xfrm>
              <a:prstGeom prst="rect">
                <a:avLst/>
              </a:prstGeom>
              <a:noFill/>
              <a:ln>
                <a:noFill/>
              </a:ln>
            </p:spPr>
            <p:txBody>
              <a:bodyPr anchorCtr="0" anchor="ctr" bIns="46800" lIns="90000" spcFirstLastPara="1" rIns="90000" wrap="square" tIns="46800">
                <a:normAutofit lnSpcReduction="10000"/>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13" name="Google Shape;613;p20"/>
            <p:cNvGrpSpPr/>
            <p:nvPr/>
          </p:nvGrpSpPr>
          <p:grpSpPr>
            <a:xfrm>
              <a:off x="6294730" y="3867208"/>
              <a:ext cx="2489672" cy="841796"/>
              <a:chOff x="6891735" y="3822576"/>
              <a:chExt cx="2489672" cy="841796"/>
            </a:xfrm>
          </p:grpSpPr>
          <p:sp>
            <p:nvSpPr>
              <p:cNvPr id="614" name="Google Shape;614;p20"/>
              <p:cNvSpPr txBox="1"/>
              <p:nvPr/>
            </p:nvSpPr>
            <p:spPr>
              <a:xfrm>
                <a:off x="6891735" y="3822576"/>
                <a:ext cx="2489672" cy="356534"/>
              </a:xfrm>
              <a:prstGeom prst="rect">
                <a:avLst/>
              </a:prstGeom>
              <a:noFill/>
              <a:ln>
                <a:noFill/>
              </a:ln>
            </p:spPr>
            <p:txBody>
              <a:bodyPr anchorCtr="0" anchor="b" bIns="46800" lIns="90000" spcFirstLastPara="1" rIns="90000" wrap="square" tIns="46800">
                <a:normAutofit lnSpcReduction="10000"/>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615" name="Google Shape;615;p20"/>
              <p:cNvSpPr txBox="1"/>
              <p:nvPr/>
            </p:nvSpPr>
            <p:spPr>
              <a:xfrm>
                <a:off x="6891735" y="4179110"/>
                <a:ext cx="2489672" cy="485262"/>
              </a:xfrm>
              <a:prstGeom prst="rect">
                <a:avLst/>
              </a:prstGeom>
              <a:noFill/>
              <a:ln>
                <a:noFill/>
              </a:ln>
            </p:spPr>
            <p:txBody>
              <a:bodyPr anchorCtr="0" anchor="ctr" bIns="46800" lIns="90000" spcFirstLastPara="1" rIns="90000" wrap="square" tIns="46800">
                <a:normAutofit lnSpcReduction="10000"/>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16" name="Google Shape;616;p20"/>
            <p:cNvGrpSpPr/>
            <p:nvPr/>
          </p:nvGrpSpPr>
          <p:grpSpPr>
            <a:xfrm>
              <a:off x="4121805" y="1947258"/>
              <a:ext cx="2489672" cy="866546"/>
              <a:chOff x="3791744" y="2079000"/>
              <a:chExt cx="2489672" cy="866546"/>
            </a:xfrm>
          </p:grpSpPr>
          <p:sp>
            <p:nvSpPr>
              <p:cNvPr id="617" name="Google Shape;617;p20"/>
              <p:cNvSpPr txBox="1"/>
              <p:nvPr/>
            </p:nvSpPr>
            <p:spPr>
              <a:xfrm>
                <a:off x="3791744" y="2079000"/>
                <a:ext cx="2489672" cy="356534"/>
              </a:xfrm>
              <a:prstGeom prst="rect">
                <a:avLst/>
              </a:prstGeom>
              <a:noFill/>
              <a:ln>
                <a:noFill/>
              </a:ln>
            </p:spPr>
            <p:txBody>
              <a:bodyPr anchorCtr="0" anchor="b" bIns="46800" lIns="90000" spcFirstLastPara="1" rIns="90000" wrap="square" tIns="46800">
                <a:normAutofit lnSpcReduction="10000"/>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618" name="Google Shape;618;p20"/>
              <p:cNvSpPr txBox="1"/>
              <p:nvPr/>
            </p:nvSpPr>
            <p:spPr>
              <a:xfrm>
                <a:off x="3791744" y="2435534"/>
                <a:ext cx="2489672" cy="510012"/>
              </a:xfrm>
              <a:prstGeom prst="rect">
                <a:avLst/>
              </a:prstGeom>
              <a:noFill/>
              <a:ln>
                <a:noFill/>
              </a:ln>
            </p:spPr>
            <p:txBody>
              <a:bodyPr anchorCtr="0" anchor="ctr" bIns="46800" lIns="90000" spcFirstLastPara="1" rIns="90000" wrap="square" tIns="46800">
                <a:normAutofit/>
              </a:bodyPr>
              <a:lstStyle/>
              <a:p>
                <a:pPr indent="0" lvl="0" marL="0" marR="0" rtl="0" algn="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19" name="Google Shape;619;p20"/>
            <p:cNvGrpSpPr/>
            <p:nvPr/>
          </p:nvGrpSpPr>
          <p:grpSpPr>
            <a:xfrm>
              <a:off x="4288842" y="4672172"/>
              <a:ext cx="2489672" cy="841796"/>
              <a:chOff x="4902082" y="4289266"/>
              <a:chExt cx="2489672" cy="841796"/>
            </a:xfrm>
          </p:grpSpPr>
          <p:sp>
            <p:nvSpPr>
              <p:cNvPr id="620" name="Google Shape;620;p20"/>
              <p:cNvSpPr txBox="1"/>
              <p:nvPr/>
            </p:nvSpPr>
            <p:spPr>
              <a:xfrm>
                <a:off x="4902082" y="4289266"/>
                <a:ext cx="2489672" cy="356534"/>
              </a:xfrm>
              <a:prstGeom prst="rect">
                <a:avLst/>
              </a:prstGeom>
              <a:noFill/>
              <a:ln>
                <a:noFill/>
              </a:ln>
            </p:spPr>
            <p:txBody>
              <a:bodyPr anchorCtr="0" anchor="b" bIns="46800" lIns="90000" spcFirstLastPara="1" rIns="90000" wrap="square" tIns="46800">
                <a:normAutofit lnSpcReduction="10000"/>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621" name="Google Shape;621;p20"/>
              <p:cNvSpPr txBox="1"/>
              <p:nvPr/>
            </p:nvSpPr>
            <p:spPr>
              <a:xfrm>
                <a:off x="4902082" y="4645800"/>
                <a:ext cx="2489672" cy="485262"/>
              </a:xfrm>
              <a:prstGeom prst="rect">
                <a:avLst/>
              </a:prstGeom>
              <a:noFill/>
              <a:ln>
                <a:noFill/>
              </a:ln>
            </p:spPr>
            <p:txBody>
              <a:bodyPr anchorCtr="0" anchor="ctr" bIns="46800" lIns="90000" spcFirstLastPara="1" rIns="90000" wrap="square" tIns="46800">
                <a:normAutofit lnSpcReduction="10000"/>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22" name="Google Shape;622;p20"/>
            <p:cNvGrpSpPr/>
            <p:nvPr/>
          </p:nvGrpSpPr>
          <p:grpSpPr>
            <a:xfrm>
              <a:off x="3281341" y="2437287"/>
              <a:ext cx="5629318" cy="1983428"/>
              <a:chOff x="3435351" y="2361884"/>
              <a:chExt cx="5629318" cy="1983428"/>
            </a:xfrm>
          </p:grpSpPr>
          <p:sp>
            <p:nvSpPr>
              <p:cNvPr id="623" name="Google Shape;623;p20"/>
              <p:cNvSpPr/>
              <p:nvPr/>
            </p:nvSpPr>
            <p:spPr>
              <a:xfrm>
                <a:off x="3435351" y="3693484"/>
                <a:ext cx="1320057" cy="65182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4" name="Google Shape;624;p20"/>
              <p:cNvSpPr/>
              <p:nvPr/>
            </p:nvSpPr>
            <p:spPr>
              <a:xfrm rot="5400000">
                <a:off x="4121452" y="3711356"/>
                <a:ext cx="952317" cy="315593"/>
              </a:xfrm>
              <a:prstGeom prst="parallelogram">
                <a:avLst>
                  <a:gd fmla="val 104466" name="adj"/>
                </a:avLst>
              </a:prstGeom>
              <a:solidFill>
                <a:srgbClr val="5F6B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5" name="Google Shape;625;p20"/>
              <p:cNvSpPr/>
              <p:nvPr/>
            </p:nvSpPr>
            <p:spPr>
              <a:xfrm>
                <a:off x="4439816" y="3392996"/>
                <a:ext cx="1320057" cy="65182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6" name="Google Shape;626;p20"/>
              <p:cNvSpPr/>
              <p:nvPr/>
            </p:nvSpPr>
            <p:spPr>
              <a:xfrm rot="5400000">
                <a:off x="5125916" y="3410867"/>
                <a:ext cx="952317" cy="315593"/>
              </a:xfrm>
              <a:prstGeom prst="parallelogram">
                <a:avLst>
                  <a:gd fmla="val 105939" name="adj"/>
                </a:avLst>
              </a:prstGeom>
              <a:solidFill>
                <a:srgbClr val="51A3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7" name="Google Shape;627;p20"/>
              <p:cNvSpPr/>
              <p:nvPr/>
            </p:nvSpPr>
            <p:spPr>
              <a:xfrm>
                <a:off x="5444280" y="3092506"/>
                <a:ext cx="1320057" cy="65182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8" name="Google Shape;628;p20"/>
              <p:cNvSpPr/>
              <p:nvPr/>
            </p:nvSpPr>
            <p:spPr>
              <a:xfrm rot="5400000">
                <a:off x="6130380" y="3110377"/>
                <a:ext cx="952317" cy="315593"/>
              </a:xfrm>
              <a:prstGeom prst="parallelogram">
                <a:avLst>
                  <a:gd fmla="val 105939" name="adj"/>
                </a:avLst>
              </a:prstGeom>
              <a:solidFill>
                <a:srgbClr val="F7BA0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9" name="Google Shape;629;p20"/>
              <p:cNvSpPr/>
              <p:nvPr/>
            </p:nvSpPr>
            <p:spPr>
              <a:xfrm>
                <a:off x="6448743" y="2792017"/>
                <a:ext cx="1320057" cy="65182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0" name="Google Shape;630;p20"/>
              <p:cNvSpPr/>
              <p:nvPr/>
            </p:nvSpPr>
            <p:spPr>
              <a:xfrm rot="5400000">
                <a:off x="7134845" y="2810983"/>
                <a:ext cx="952317" cy="315593"/>
              </a:xfrm>
              <a:prstGeom prst="parallelogram">
                <a:avLst>
                  <a:gd fmla="val 106676" name="adj"/>
                </a:avLst>
              </a:prstGeom>
              <a:solidFill>
                <a:srgbClr val="4C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1" name="Google Shape;631;p20"/>
              <p:cNvSpPr/>
              <p:nvPr/>
            </p:nvSpPr>
            <p:spPr>
              <a:xfrm rot="5400000">
                <a:off x="7812991" y="2002097"/>
                <a:ext cx="891891" cy="1611464"/>
              </a:xfrm>
              <a:custGeom>
                <a:rect b="b" l="l" r="r" t="t"/>
                <a:pathLst>
                  <a:path extrusionOk="0" h="1650344" w="1019112">
                    <a:moveTo>
                      <a:pt x="0" y="298436"/>
                    </a:moveTo>
                    <a:lnTo>
                      <a:pt x="509556" y="0"/>
                    </a:lnTo>
                    <a:lnTo>
                      <a:pt x="1019112" y="298436"/>
                    </a:lnTo>
                    <a:lnTo>
                      <a:pt x="887593" y="298436"/>
                    </a:lnTo>
                    <a:lnTo>
                      <a:pt x="887593" y="1650344"/>
                    </a:lnTo>
                    <a:lnTo>
                      <a:pt x="147853" y="1650344"/>
                    </a:lnTo>
                    <a:lnTo>
                      <a:pt x="147853" y="29843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2" name="Google Shape;632;p20"/>
              <p:cNvSpPr/>
              <p:nvPr/>
            </p:nvSpPr>
            <p:spPr>
              <a:xfrm>
                <a:off x="5750112" y="3153607"/>
                <a:ext cx="529625" cy="529625"/>
              </a:xfrm>
              <a:custGeom>
                <a:rect b="b" l="l" r="r" t="t"/>
                <a:pathLst>
                  <a:path extrusionOk="0" h="236" w="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20"/>
              <p:cNvSpPr/>
              <p:nvPr/>
            </p:nvSpPr>
            <p:spPr>
              <a:xfrm>
                <a:off x="7671310" y="2528900"/>
                <a:ext cx="529625" cy="529625"/>
              </a:xfrm>
              <a:custGeom>
                <a:rect b="b" l="l" r="r" t="t"/>
                <a:pathLst>
                  <a:path extrusionOk="0" h="236" w="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20"/>
              <p:cNvSpPr/>
              <p:nvPr/>
            </p:nvSpPr>
            <p:spPr>
              <a:xfrm>
                <a:off x="3698793" y="3748851"/>
                <a:ext cx="529625" cy="529625"/>
              </a:xfrm>
              <a:custGeom>
                <a:rect b="b" l="l" r="r" t="t"/>
                <a:pathLst>
                  <a:path extrusionOk="0" h="228" w="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20"/>
              <p:cNvSpPr/>
              <p:nvPr/>
            </p:nvSpPr>
            <p:spPr>
              <a:xfrm>
                <a:off x="4717032" y="3443845"/>
                <a:ext cx="529625" cy="529625"/>
              </a:xfrm>
              <a:custGeom>
                <a:rect b="b" l="l" r="r" t="t"/>
                <a:pathLst>
                  <a:path extrusionOk="0" h="236" w="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20"/>
              <p:cNvSpPr/>
              <p:nvPr/>
            </p:nvSpPr>
            <p:spPr>
              <a:xfrm>
                <a:off x="6732426" y="2838649"/>
                <a:ext cx="529625" cy="529625"/>
              </a:xfrm>
              <a:custGeom>
                <a:rect b="b" l="l" r="r" t="t"/>
                <a:pathLst>
                  <a:path extrusionOk="0" h="236" w="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2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642" name="Google Shape;642;p21"/>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643" name="Google Shape;643;p21"/>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644" name="Google Shape;644;p21" title="iSlide™ 版权声明  COPYRIGHT NOTICE"/>
          <p:cNvGrpSpPr/>
          <p:nvPr/>
        </p:nvGrpSpPr>
        <p:grpSpPr>
          <a:xfrm>
            <a:off x="2185985" y="2169000"/>
            <a:ext cx="7820030" cy="3070783"/>
            <a:chOff x="2185985" y="2169000"/>
            <a:chExt cx="7820030" cy="3070783"/>
          </a:xfrm>
        </p:grpSpPr>
        <p:cxnSp>
          <p:nvCxnSpPr>
            <p:cNvPr id="645" name="Google Shape;645;p21"/>
            <p:cNvCxnSpPr/>
            <p:nvPr/>
          </p:nvCxnSpPr>
          <p:spPr>
            <a:xfrm>
              <a:off x="2185985" y="3701692"/>
              <a:ext cx="838200" cy="0"/>
            </a:xfrm>
            <a:prstGeom prst="straightConnector1">
              <a:avLst/>
            </a:prstGeom>
            <a:noFill/>
            <a:ln cap="flat" cmpd="sng" w="19050">
              <a:solidFill>
                <a:srgbClr val="A5A5A5"/>
              </a:solidFill>
              <a:prstDash val="dash"/>
              <a:miter lim="800000"/>
              <a:headEnd len="sm" w="sm" type="none"/>
              <a:tailEnd len="lg" w="lg" type="oval"/>
            </a:ln>
          </p:spPr>
        </p:cxnSp>
        <p:cxnSp>
          <p:nvCxnSpPr>
            <p:cNvPr id="646" name="Google Shape;646;p21"/>
            <p:cNvCxnSpPr/>
            <p:nvPr/>
          </p:nvCxnSpPr>
          <p:spPr>
            <a:xfrm rot="10800000">
              <a:off x="9167815" y="3701692"/>
              <a:ext cx="838200" cy="0"/>
            </a:xfrm>
            <a:prstGeom prst="straightConnector1">
              <a:avLst/>
            </a:prstGeom>
            <a:noFill/>
            <a:ln cap="flat" cmpd="sng" w="19050">
              <a:solidFill>
                <a:srgbClr val="A5A5A5"/>
              </a:solidFill>
              <a:prstDash val="dash"/>
              <a:miter lim="800000"/>
              <a:headEnd len="sm" w="sm" type="none"/>
              <a:tailEnd len="lg" w="lg" type="oval"/>
            </a:ln>
          </p:spPr>
        </p:cxnSp>
        <p:sp>
          <p:nvSpPr>
            <p:cNvPr id="647" name="Google Shape;647;p21"/>
            <p:cNvSpPr/>
            <p:nvPr/>
          </p:nvSpPr>
          <p:spPr>
            <a:xfrm>
              <a:off x="6777234" y="3193692"/>
              <a:ext cx="1016000" cy="1016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8" name="Google Shape;648;p21"/>
            <p:cNvSpPr/>
            <p:nvPr/>
          </p:nvSpPr>
          <p:spPr>
            <a:xfrm>
              <a:off x="3209526" y="3193692"/>
              <a:ext cx="1016000" cy="1016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9" name="Google Shape;649;p21"/>
            <p:cNvSpPr/>
            <p:nvPr/>
          </p:nvSpPr>
          <p:spPr>
            <a:xfrm>
              <a:off x="7966472" y="3193692"/>
              <a:ext cx="1016000" cy="10160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0" name="Google Shape;650;p21"/>
            <p:cNvSpPr/>
            <p:nvPr/>
          </p:nvSpPr>
          <p:spPr>
            <a:xfrm>
              <a:off x="5587998" y="3193692"/>
              <a:ext cx="1016000" cy="10160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1" name="Google Shape;651;p21"/>
            <p:cNvSpPr/>
            <p:nvPr/>
          </p:nvSpPr>
          <p:spPr>
            <a:xfrm>
              <a:off x="4398762" y="3193692"/>
              <a:ext cx="1016000" cy="1016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2" name="Google Shape;652;p21"/>
            <p:cNvSpPr/>
            <p:nvPr/>
          </p:nvSpPr>
          <p:spPr>
            <a:xfrm>
              <a:off x="6964576" y="3385090"/>
              <a:ext cx="633204" cy="633204"/>
            </a:xfrm>
            <a:custGeom>
              <a:rect b="b" l="l" r="r" t="t"/>
              <a:pathLst>
                <a:path extrusionOk="0" h="236" w="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21"/>
            <p:cNvSpPr/>
            <p:nvPr/>
          </p:nvSpPr>
          <p:spPr>
            <a:xfrm>
              <a:off x="5771281" y="3385090"/>
              <a:ext cx="633204" cy="633204"/>
            </a:xfrm>
            <a:custGeom>
              <a:rect b="b" l="l" r="r" t="t"/>
              <a:pathLst>
                <a:path extrusionOk="0" h="236" w="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21"/>
            <p:cNvSpPr/>
            <p:nvPr/>
          </p:nvSpPr>
          <p:spPr>
            <a:xfrm>
              <a:off x="3384691" y="3385090"/>
              <a:ext cx="633204" cy="633204"/>
            </a:xfrm>
            <a:custGeom>
              <a:rect b="b" l="l" r="r" t="t"/>
              <a:pathLst>
                <a:path extrusionOk="0" h="228" w="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21"/>
            <p:cNvSpPr/>
            <p:nvPr/>
          </p:nvSpPr>
          <p:spPr>
            <a:xfrm>
              <a:off x="4577986" y="3385090"/>
              <a:ext cx="633204" cy="633204"/>
            </a:xfrm>
            <a:custGeom>
              <a:rect b="b" l="l" r="r" t="t"/>
              <a:pathLst>
                <a:path extrusionOk="0" h="236" w="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21"/>
            <p:cNvSpPr/>
            <p:nvPr/>
          </p:nvSpPr>
          <p:spPr>
            <a:xfrm>
              <a:off x="8157870" y="3385090"/>
              <a:ext cx="633204" cy="633204"/>
            </a:xfrm>
            <a:custGeom>
              <a:rect b="b" l="l" r="r" t="t"/>
              <a:pathLst>
                <a:path extrusionOk="0" h="236" w="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57" name="Google Shape;657;p21"/>
            <p:cNvGrpSpPr/>
            <p:nvPr/>
          </p:nvGrpSpPr>
          <p:grpSpPr>
            <a:xfrm>
              <a:off x="7344325" y="4292482"/>
              <a:ext cx="2292764" cy="947301"/>
              <a:chOff x="7266806" y="4292482"/>
              <a:chExt cx="2292764" cy="947301"/>
            </a:xfrm>
          </p:grpSpPr>
          <p:sp>
            <p:nvSpPr>
              <p:cNvPr id="658" name="Google Shape;658;p21"/>
              <p:cNvSpPr txBox="1"/>
              <p:nvPr/>
            </p:nvSpPr>
            <p:spPr>
              <a:xfrm>
                <a:off x="7266806" y="4292482"/>
                <a:ext cx="2292764" cy="418566"/>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659" name="Google Shape;659;p21"/>
              <p:cNvSpPr txBox="1"/>
              <p:nvPr/>
            </p:nvSpPr>
            <p:spPr>
              <a:xfrm>
                <a:off x="7266806" y="4711048"/>
                <a:ext cx="2292764" cy="528735"/>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60" name="Google Shape;660;p21"/>
            <p:cNvGrpSpPr/>
            <p:nvPr/>
          </p:nvGrpSpPr>
          <p:grpSpPr>
            <a:xfrm>
              <a:off x="4949618" y="4292482"/>
              <a:ext cx="2292764" cy="947301"/>
              <a:chOff x="4888334" y="4292482"/>
              <a:chExt cx="2292764" cy="947301"/>
            </a:xfrm>
          </p:grpSpPr>
          <p:sp>
            <p:nvSpPr>
              <p:cNvPr id="661" name="Google Shape;661;p21"/>
              <p:cNvSpPr txBox="1"/>
              <p:nvPr/>
            </p:nvSpPr>
            <p:spPr>
              <a:xfrm>
                <a:off x="4888334" y="4292482"/>
                <a:ext cx="2292764" cy="418566"/>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662" name="Google Shape;662;p21"/>
              <p:cNvSpPr txBox="1"/>
              <p:nvPr/>
            </p:nvSpPr>
            <p:spPr>
              <a:xfrm>
                <a:off x="4888334" y="4711048"/>
                <a:ext cx="2292764" cy="528735"/>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63" name="Google Shape;663;p21"/>
            <p:cNvGrpSpPr/>
            <p:nvPr/>
          </p:nvGrpSpPr>
          <p:grpSpPr>
            <a:xfrm>
              <a:off x="2554911" y="4292482"/>
              <a:ext cx="2292764" cy="947301"/>
              <a:chOff x="2496110" y="4292482"/>
              <a:chExt cx="2292764" cy="947301"/>
            </a:xfrm>
          </p:grpSpPr>
          <p:sp>
            <p:nvSpPr>
              <p:cNvPr id="664" name="Google Shape;664;p21"/>
              <p:cNvSpPr txBox="1"/>
              <p:nvPr/>
            </p:nvSpPr>
            <p:spPr>
              <a:xfrm>
                <a:off x="2496110" y="4292482"/>
                <a:ext cx="2292764" cy="418566"/>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665" name="Google Shape;665;p21"/>
              <p:cNvSpPr txBox="1"/>
              <p:nvPr/>
            </p:nvSpPr>
            <p:spPr>
              <a:xfrm>
                <a:off x="2496110" y="4711048"/>
                <a:ext cx="2292764" cy="528735"/>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66" name="Google Shape;666;p21"/>
            <p:cNvGrpSpPr/>
            <p:nvPr/>
          </p:nvGrpSpPr>
          <p:grpSpPr>
            <a:xfrm>
              <a:off x="6181708" y="2169000"/>
              <a:ext cx="2292764" cy="947301"/>
              <a:chOff x="6120424" y="2169000"/>
              <a:chExt cx="2292764" cy="947301"/>
            </a:xfrm>
          </p:grpSpPr>
          <p:sp>
            <p:nvSpPr>
              <p:cNvPr id="667" name="Google Shape;667;p21"/>
              <p:cNvSpPr txBox="1"/>
              <p:nvPr/>
            </p:nvSpPr>
            <p:spPr>
              <a:xfrm>
                <a:off x="6120424" y="2169000"/>
                <a:ext cx="2292764" cy="418566"/>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668" name="Google Shape;668;p21"/>
              <p:cNvSpPr txBox="1"/>
              <p:nvPr/>
            </p:nvSpPr>
            <p:spPr>
              <a:xfrm>
                <a:off x="6120424" y="2587566"/>
                <a:ext cx="2292764" cy="528735"/>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669" name="Google Shape;669;p21"/>
            <p:cNvGrpSpPr/>
            <p:nvPr/>
          </p:nvGrpSpPr>
          <p:grpSpPr>
            <a:xfrm>
              <a:off x="3748206" y="2169000"/>
              <a:ext cx="2292764" cy="947301"/>
              <a:chOff x="3791744" y="2169000"/>
              <a:chExt cx="2292764" cy="947301"/>
            </a:xfrm>
          </p:grpSpPr>
          <p:sp>
            <p:nvSpPr>
              <p:cNvPr id="670" name="Google Shape;670;p21"/>
              <p:cNvSpPr txBox="1"/>
              <p:nvPr/>
            </p:nvSpPr>
            <p:spPr>
              <a:xfrm>
                <a:off x="3791744" y="2169000"/>
                <a:ext cx="2292764" cy="418566"/>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671" name="Google Shape;671;p21"/>
              <p:cNvSpPr txBox="1"/>
              <p:nvPr/>
            </p:nvSpPr>
            <p:spPr>
              <a:xfrm>
                <a:off x="3791744" y="2587566"/>
                <a:ext cx="2292764" cy="528735"/>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2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677" name="Google Shape;677;p22"/>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678" name="Google Shape;678;p22"/>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679" name="Google Shape;679;p22" title="iSlide™ 版权声明  COPYRIGHT NOTICE"/>
          <p:cNvGrpSpPr/>
          <p:nvPr/>
        </p:nvGrpSpPr>
        <p:grpSpPr>
          <a:xfrm>
            <a:off x="0" y="0"/>
            <a:ext cx="12192000" cy="6858000"/>
            <a:chOff x="0" y="0"/>
            <a:chExt cx="12192000" cy="6858000"/>
          </a:xfrm>
        </p:grpSpPr>
        <p:sp>
          <p:nvSpPr>
            <p:cNvPr id="680" name="Google Shape;680;p2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1" name="Google Shape;681;p22"/>
            <p:cNvSpPr/>
            <p:nvPr/>
          </p:nvSpPr>
          <p:spPr>
            <a:xfrm>
              <a:off x="669925" y="1125538"/>
              <a:ext cx="10850563" cy="50180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22"/>
            <p:cNvSpPr/>
            <p:nvPr/>
          </p:nvSpPr>
          <p:spPr>
            <a:xfrm>
              <a:off x="6726000" y="3869327"/>
              <a:ext cx="620944" cy="620944"/>
            </a:xfrm>
            <a:prstGeom prst="ellipse">
              <a:avLst/>
            </a:prstGeom>
            <a:solidFill>
              <a:schemeClr val="accent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22"/>
            <p:cNvSpPr/>
            <p:nvPr/>
          </p:nvSpPr>
          <p:spPr>
            <a:xfrm>
              <a:off x="6892176" y="4054915"/>
              <a:ext cx="288592" cy="249769"/>
            </a:xfrm>
            <a:custGeom>
              <a:rect b="b" l="l" r="r" t="t"/>
              <a:pathLst>
                <a:path extrusionOk="0" h="439659" w="508000">
                  <a:moveTo>
                    <a:pt x="441011" y="278265"/>
                  </a:moveTo>
                  <a:cubicBezTo>
                    <a:pt x="446593" y="278265"/>
                    <a:pt x="446593" y="278265"/>
                    <a:pt x="446593" y="278265"/>
                  </a:cubicBezTo>
                  <a:cubicBezTo>
                    <a:pt x="446593" y="278265"/>
                    <a:pt x="446593" y="278265"/>
                    <a:pt x="446593" y="283831"/>
                  </a:cubicBezTo>
                  <a:cubicBezTo>
                    <a:pt x="446593" y="278265"/>
                    <a:pt x="441011" y="278265"/>
                    <a:pt x="441011" y="278265"/>
                  </a:cubicBezTo>
                  <a:close/>
                  <a:moveTo>
                    <a:pt x="312615" y="278265"/>
                  </a:moveTo>
                  <a:cubicBezTo>
                    <a:pt x="312615" y="278265"/>
                    <a:pt x="312615" y="278265"/>
                    <a:pt x="318198" y="278265"/>
                  </a:cubicBezTo>
                  <a:cubicBezTo>
                    <a:pt x="312615" y="278265"/>
                    <a:pt x="312615" y="278265"/>
                    <a:pt x="312615" y="283831"/>
                  </a:cubicBezTo>
                  <a:cubicBezTo>
                    <a:pt x="312615" y="278265"/>
                    <a:pt x="312615" y="278265"/>
                    <a:pt x="312615" y="278265"/>
                  </a:cubicBezTo>
                  <a:close/>
                  <a:moveTo>
                    <a:pt x="61407" y="278265"/>
                  </a:moveTo>
                  <a:cubicBezTo>
                    <a:pt x="66989" y="278265"/>
                    <a:pt x="66989" y="278265"/>
                    <a:pt x="66989" y="278265"/>
                  </a:cubicBezTo>
                  <a:cubicBezTo>
                    <a:pt x="66989" y="278265"/>
                    <a:pt x="66989" y="278265"/>
                    <a:pt x="66989" y="283831"/>
                  </a:cubicBezTo>
                  <a:cubicBezTo>
                    <a:pt x="66989" y="278265"/>
                    <a:pt x="66989" y="278265"/>
                    <a:pt x="61407" y="278265"/>
                  </a:cubicBezTo>
                  <a:close/>
                  <a:moveTo>
                    <a:pt x="157184" y="254570"/>
                  </a:moveTo>
                  <a:cubicBezTo>
                    <a:pt x="161740" y="254570"/>
                    <a:pt x="161740" y="254570"/>
                    <a:pt x="161740" y="254570"/>
                  </a:cubicBezTo>
                  <a:cubicBezTo>
                    <a:pt x="161740" y="254570"/>
                    <a:pt x="161740" y="254570"/>
                    <a:pt x="161740" y="259695"/>
                  </a:cubicBezTo>
                  <a:cubicBezTo>
                    <a:pt x="161740" y="259695"/>
                    <a:pt x="161740" y="259695"/>
                    <a:pt x="157184" y="259695"/>
                  </a:cubicBezTo>
                  <a:cubicBezTo>
                    <a:pt x="157184" y="254570"/>
                    <a:pt x="157184" y="254570"/>
                    <a:pt x="157184" y="254570"/>
                  </a:cubicBezTo>
                  <a:close/>
                  <a:moveTo>
                    <a:pt x="61507" y="254570"/>
                  </a:moveTo>
                  <a:cubicBezTo>
                    <a:pt x="68341" y="254570"/>
                    <a:pt x="68341" y="254570"/>
                    <a:pt x="68341" y="254570"/>
                  </a:cubicBezTo>
                  <a:cubicBezTo>
                    <a:pt x="68341" y="254570"/>
                    <a:pt x="68341" y="254570"/>
                    <a:pt x="68341" y="259695"/>
                  </a:cubicBezTo>
                  <a:cubicBezTo>
                    <a:pt x="68341" y="259695"/>
                    <a:pt x="68341" y="259695"/>
                    <a:pt x="61507" y="259695"/>
                  </a:cubicBezTo>
                  <a:cubicBezTo>
                    <a:pt x="61507" y="254570"/>
                    <a:pt x="61507" y="254570"/>
                    <a:pt x="61507" y="254570"/>
                  </a:cubicBezTo>
                  <a:close/>
                  <a:moveTo>
                    <a:pt x="323480" y="243749"/>
                  </a:moveTo>
                  <a:cubicBezTo>
                    <a:pt x="323480" y="243749"/>
                    <a:pt x="323480" y="243749"/>
                    <a:pt x="323480" y="254380"/>
                  </a:cubicBezTo>
                  <a:cubicBezTo>
                    <a:pt x="323480" y="254380"/>
                    <a:pt x="317785" y="254380"/>
                    <a:pt x="317785" y="259695"/>
                  </a:cubicBezTo>
                  <a:cubicBezTo>
                    <a:pt x="312090" y="259695"/>
                    <a:pt x="312090" y="259695"/>
                    <a:pt x="312090" y="259695"/>
                  </a:cubicBezTo>
                  <a:cubicBezTo>
                    <a:pt x="312090" y="254380"/>
                    <a:pt x="312090" y="254380"/>
                    <a:pt x="312090" y="254380"/>
                  </a:cubicBezTo>
                  <a:cubicBezTo>
                    <a:pt x="312090" y="254380"/>
                    <a:pt x="312090" y="254380"/>
                    <a:pt x="317785" y="254380"/>
                  </a:cubicBezTo>
                  <a:lnTo>
                    <a:pt x="317785" y="249065"/>
                  </a:lnTo>
                  <a:cubicBezTo>
                    <a:pt x="317785" y="249065"/>
                    <a:pt x="317785" y="243749"/>
                    <a:pt x="323480" y="243749"/>
                  </a:cubicBezTo>
                  <a:close/>
                  <a:moveTo>
                    <a:pt x="184520" y="243749"/>
                  </a:moveTo>
                  <a:cubicBezTo>
                    <a:pt x="184520" y="243749"/>
                    <a:pt x="190215" y="249065"/>
                    <a:pt x="190215" y="249065"/>
                  </a:cubicBezTo>
                  <a:cubicBezTo>
                    <a:pt x="195910" y="249065"/>
                    <a:pt x="195910" y="249065"/>
                    <a:pt x="195910" y="249065"/>
                  </a:cubicBezTo>
                  <a:cubicBezTo>
                    <a:pt x="195910" y="249065"/>
                    <a:pt x="195910" y="249065"/>
                    <a:pt x="195910" y="254380"/>
                  </a:cubicBezTo>
                  <a:cubicBezTo>
                    <a:pt x="195910" y="254380"/>
                    <a:pt x="195910" y="254380"/>
                    <a:pt x="195910" y="259695"/>
                  </a:cubicBezTo>
                  <a:cubicBezTo>
                    <a:pt x="195910" y="259695"/>
                    <a:pt x="190215" y="259695"/>
                    <a:pt x="190215" y="259695"/>
                  </a:cubicBezTo>
                  <a:cubicBezTo>
                    <a:pt x="190215" y="259695"/>
                    <a:pt x="190215" y="259695"/>
                    <a:pt x="184520" y="259695"/>
                  </a:cubicBezTo>
                  <a:cubicBezTo>
                    <a:pt x="184520" y="254380"/>
                    <a:pt x="184520" y="254380"/>
                    <a:pt x="184520" y="254380"/>
                  </a:cubicBezTo>
                  <a:cubicBezTo>
                    <a:pt x="184520" y="254380"/>
                    <a:pt x="184520" y="254380"/>
                    <a:pt x="184520" y="243749"/>
                  </a:cubicBezTo>
                  <a:close/>
                  <a:moveTo>
                    <a:pt x="466996" y="239193"/>
                  </a:moveTo>
                  <a:cubicBezTo>
                    <a:pt x="472691" y="239193"/>
                    <a:pt x="472691" y="239193"/>
                    <a:pt x="472691" y="239193"/>
                  </a:cubicBezTo>
                  <a:cubicBezTo>
                    <a:pt x="472691" y="239193"/>
                    <a:pt x="472691" y="239193"/>
                    <a:pt x="478386" y="239193"/>
                  </a:cubicBezTo>
                  <a:cubicBezTo>
                    <a:pt x="478386" y="239193"/>
                    <a:pt x="478386" y="244319"/>
                    <a:pt x="478386" y="244319"/>
                  </a:cubicBezTo>
                  <a:cubicBezTo>
                    <a:pt x="478386" y="244319"/>
                    <a:pt x="478386" y="244319"/>
                    <a:pt x="478386" y="254570"/>
                  </a:cubicBezTo>
                  <a:cubicBezTo>
                    <a:pt x="478386" y="254570"/>
                    <a:pt x="478386" y="254570"/>
                    <a:pt x="478386" y="259695"/>
                  </a:cubicBezTo>
                  <a:cubicBezTo>
                    <a:pt x="472691" y="259695"/>
                    <a:pt x="472691" y="259695"/>
                    <a:pt x="472691" y="259695"/>
                  </a:cubicBezTo>
                  <a:cubicBezTo>
                    <a:pt x="472691" y="259695"/>
                    <a:pt x="472691" y="259695"/>
                    <a:pt x="466996" y="259695"/>
                  </a:cubicBezTo>
                  <a:cubicBezTo>
                    <a:pt x="466996" y="254570"/>
                    <a:pt x="466996" y="254570"/>
                    <a:pt x="466996" y="254570"/>
                  </a:cubicBezTo>
                  <a:cubicBezTo>
                    <a:pt x="466996" y="254570"/>
                    <a:pt x="466996" y="254570"/>
                    <a:pt x="466996" y="244319"/>
                  </a:cubicBezTo>
                  <a:cubicBezTo>
                    <a:pt x="466996" y="244319"/>
                    <a:pt x="466996" y="239193"/>
                    <a:pt x="466996" y="239193"/>
                  </a:cubicBezTo>
                  <a:close/>
                  <a:moveTo>
                    <a:pt x="440798" y="239193"/>
                  </a:moveTo>
                  <a:cubicBezTo>
                    <a:pt x="440798" y="239193"/>
                    <a:pt x="440798" y="244319"/>
                    <a:pt x="440798" y="244319"/>
                  </a:cubicBezTo>
                  <a:cubicBezTo>
                    <a:pt x="440798" y="244319"/>
                    <a:pt x="440798" y="244319"/>
                    <a:pt x="440798" y="254570"/>
                  </a:cubicBezTo>
                  <a:cubicBezTo>
                    <a:pt x="446493" y="254570"/>
                    <a:pt x="446493" y="254570"/>
                    <a:pt x="446493" y="254570"/>
                  </a:cubicBezTo>
                  <a:cubicBezTo>
                    <a:pt x="446493" y="254570"/>
                    <a:pt x="446493" y="254570"/>
                    <a:pt x="446493" y="259695"/>
                  </a:cubicBezTo>
                  <a:cubicBezTo>
                    <a:pt x="446493" y="259695"/>
                    <a:pt x="446493" y="259695"/>
                    <a:pt x="440798" y="259695"/>
                  </a:cubicBezTo>
                  <a:cubicBezTo>
                    <a:pt x="440798" y="254570"/>
                    <a:pt x="435103" y="254570"/>
                    <a:pt x="435103" y="254570"/>
                  </a:cubicBezTo>
                  <a:cubicBezTo>
                    <a:pt x="435103" y="254570"/>
                    <a:pt x="435103" y="254570"/>
                    <a:pt x="435103" y="244319"/>
                  </a:cubicBezTo>
                  <a:cubicBezTo>
                    <a:pt x="435103" y="244319"/>
                    <a:pt x="440798" y="239193"/>
                    <a:pt x="440798" y="239193"/>
                  </a:cubicBezTo>
                  <a:close/>
                  <a:moveTo>
                    <a:pt x="440798" y="239193"/>
                  </a:moveTo>
                  <a:cubicBezTo>
                    <a:pt x="446493" y="239193"/>
                    <a:pt x="446493" y="239193"/>
                    <a:pt x="446493" y="239193"/>
                  </a:cubicBezTo>
                  <a:cubicBezTo>
                    <a:pt x="446493" y="239193"/>
                    <a:pt x="446493" y="244319"/>
                    <a:pt x="446493" y="244319"/>
                  </a:cubicBezTo>
                  <a:cubicBezTo>
                    <a:pt x="446493" y="244319"/>
                    <a:pt x="446493" y="239193"/>
                    <a:pt x="440798" y="239193"/>
                  </a:cubicBezTo>
                  <a:close/>
                  <a:moveTo>
                    <a:pt x="412323" y="239193"/>
                  </a:moveTo>
                  <a:cubicBezTo>
                    <a:pt x="412323" y="239193"/>
                    <a:pt x="416879" y="244319"/>
                    <a:pt x="416879" y="244319"/>
                  </a:cubicBezTo>
                  <a:cubicBezTo>
                    <a:pt x="416879" y="244319"/>
                    <a:pt x="416879" y="244319"/>
                    <a:pt x="416879" y="254570"/>
                  </a:cubicBezTo>
                  <a:cubicBezTo>
                    <a:pt x="416879" y="254570"/>
                    <a:pt x="412323" y="254570"/>
                    <a:pt x="412323" y="259695"/>
                  </a:cubicBezTo>
                  <a:cubicBezTo>
                    <a:pt x="407767" y="259695"/>
                    <a:pt x="407767" y="259695"/>
                    <a:pt x="407767" y="259695"/>
                  </a:cubicBezTo>
                  <a:cubicBezTo>
                    <a:pt x="407767" y="254570"/>
                    <a:pt x="407767" y="254570"/>
                    <a:pt x="407767" y="254570"/>
                  </a:cubicBezTo>
                  <a:cubicBezTo>
                    <a:pt x="407767" y="254570"/>
                    <a:pt x="407767" y="254570"/>
                    <a:pt x="412323" y="254570"/>
                  </a:cubicBezTo>
                  <a:lnTo>
                    <a:pt x="412323" y="244319"/>
                  </a:lnTo>
                  <a:cubicBezTo>
                    <a:pt x="412323" y="244319"/>
                    <a:pt x="412323" y="239193"/>
                    <a:pt x="412323" y="239193"/>
                  </a:cubicBezTo>
                  <a:close/>
                  <a:moveTo>
                    <a:pt x="407767" y="239193"/>
                  </a:moveTo>
                  <a:cubicBezTo>
                    <a:pt x="407767" y="239193"/>
                    <a:pt x="407767" y="239193"/>
                    <a:pt x="412323" y="239193"/>
                  </a:cubicBezTo>
                  <a:cubicBezTo>
                    <a:pt x="407767" y="239193"/>
                    <a:pt x="407767" y="244319"/>
                    <a:pt x="407767" y="244319"/>
                  </a:cubicBezTo>
                  <a:cubicBezTo>
                    <a:pt x="407767" y="244319"/>
                    <a:pt x="407767" y="239193"/>
                    <a:pt x="407767" y="239193"/>
                  </a:cubicBezTo>
                  <a:close/>
                  <a:moveTo>
                    <a:pt x="373596" y="239193"/>
                  </a:moveTo>
                  <a:cubicBezTo>
                    <a:pt x="379291" y="239193"/>
                    <a:pt x="379291" y="239193"/>
                    <a:pt x="379291" y="239193"/>
                  </a:cubicBezTo>
                  <a:cubicBezTo>
                    <a:pt x="379291" y="239193"/>
                    <a:pt x="379291" y="239193"/>
                    <a:pt x="384986" y="239193"/>
                  </a:cubicBezTo>
                  <a:cubicBezTo>
                    <a:pt x="384986" y="239193"/>
                    <a:pt x="384986" y="244319"/>
                    <a:pt x="384986" y="244319"/>
                  </a:cubicBezTo>
                  <a:cubicBezTo>
                    <a:pt x="384986" y="244319"/>
                    <a:pt x="384986" y="244319"/>
                    <a:pt x="384986" y="254570"/>
                  </a:cubicBezTo>
                  <a:cubicBezTo>
                    <a:pt x="384986" y="254570"/>
                    <a:pt x="384986" y="254570"/>
                    <a:pt x="384986" y="259695"/>
                  </a:cubicBezTo>
                  <a:cubicBezTo>
                    <a:pt x="379291" y="259695"/>
                    <a:pt x="379291" y="259695"/>
                    <a:pt x="379291" y="259695"/>
                  </a:cubicBezTo>
                  <a:cubicBezTo>
                    <a:pt x="379291" y="259695"/>
                    <a:pt x="379291" y="259695"/>
                    <a:pt x="373596" y="259695"/>
                  </a:cubicBezTo>
                  <a:cubicBezTo>
                    <a:pt x="373596" y="254570"/>
                    <a:pt x="373596" y="254570"/>
                    <a:pt x="373596" y="254570"/>
                  </a:cubicBezTo>
                  <a:cubicBezTo>
                    <a:pt x="373596" y="254570"/>
                    <a:pt x="373596" y="254570"/>
                    <a:pt x="373596" y="244319"/>
                  </a:cubicBezTo>
                  <a:cubicBezTo>
                    <a:pt x="373596" y="244319"/>
                    <a:pt x="373596" y="239193"/>
                    <a:pt x="373596" y="239193"/>
                  </a:cubicBezTo>
                  <a:close/>
                  <a:moveTo>
                    <a:pt x="345121" y="239193"/>
                  </a:moveTo>
                  <a:cubicBezTo>
                    <a:pt x="345121" y="239193"/>
                    <a:pt x="345121" y="244319"/>
                    <a:pt x="345121" y="244319"/>
                  </a:cubicBezTo>
                  <a:cubicBezTo>
                    <a:pt x="345121" y="244319"/>
                    <a:pt x="345121" y="244319"/>
                    <a:pt x="345121" y="254570"/>
                  </a:cubicBezTo>
                  <a:cubicBezTo>
                    <a:pt x="345121" y="254570"/>
                    <a:pt x="350816" y="254570"/>
                    <a:pt x="350816" y="254570"/>
                  </a:cubicBezTo>
                  <a:cubicBezTo>
                    <a:pt x="350816" y="254570"/>
                    <a:pt x="350816" y="254570"/>
                    <a:pt x="350816" y="259695"/>
                  </a:cubicBezTo>
                  <a:cubicBezTo>
                    <a:pt x="350816" y="259695"/>
                    <a:pt x="350816" y="259695"/>
                    <a:pt x="345121" y="259695"/>
                  </a:cubicBezTo>
                  <a:cubicBezTo>
                    <a:pt x="345121" y="254570"/>
                    <a:pt x="339426" y="254570"/>
                    <a:pt x="339426" y="254570"/>
                  </a:cubicBezTo>
                  <a:cubicBezTo>
                    <a:pt x="339426" y="254570"/>
                    <a:pt x="339426" y="254570"/>
                    <a:pt x="339426" y="244319"/>
                  </a:cubicBezTo>
                  <a:cubicBezTo>
                    <a:pt x="339426" y="244319"/>
                    <a:pt x="345121" y="239193"/>
                    <a:pt x="345121" y="239193"/>
                  </a:cubicBezTo>
                  <a:close/>
                  <a:moveTo>
                    <a:pt x="345121" y="239193"/>
                  </a:moveTo>
                  <a:cubicBezTo>
                    <a:pt x="350816" y="239193"/>
                    <a:pt x="350816" y="239193"/>
                    <a:pt x="350816" y="239193"/>
                  </a:cubicBezTo>
                  <a:cubicBezTo>
                    <a:pt x="350816" y="239193"/>
                    <a:pt x="350816" y="244319"/>
                    <a:pt x="350816" y="244319"/>
                  </a:cubicBezTo>
                  <a:cubicBezTo>
                    <a:pt x="350816" y="244319"/>
                    <a:pt x="345121" y="239193"/>
                    <a:pt x="345121" y="239193"/>
                  </a:cubicBezTo>
                  <a:close/>
                  <a:moveTo>
                    <a:pt x="157184" y="239193"/>
                  </a:moveTo>
                  <a:cubicBezTo>
                    <a:pt x="161740" y="239193"/>
                    <a:pt x="161740" y="239193"/>
                    <a:pt x="161740" y="239193"/>
                  </a:cubicBezTo>
                  <a:cubicBezTo>
                    <a:pt x="161740" y="239193"/>
                    <a:pt x="161740" y="244319"/>
                    <a:pt x="161740" y="244319"/>
                  </a:cubicBezTo>
                  <a:cubicBezTo>
                    <a:pt x="161740" y="244319"/>
                    <a:pt x="161740" y="239193"/>
                    <a:pt x="157184" y="239193"/>
                  </a:cubicBezTo>
                  <a:close/>
                  <a:moveTo>
                    <a:pt x="128708" y="239193"/>
                  </a:moveTo>
                  <a:cubicBezTo>
                    <a:pt x="134403" y="239193"/>
                    <a:pt x="134403" y="244319"/>
                    <a:pt x="134403" y="244319"/>
                  </a:cubicBezTo>
                  <a:cubicBezTo>
                    <a:pt x="134403" y="244319"/>
                    <a:pt x="134403" y="244319"/>
                    <a:pt x="134403" y="254570"/>
                  </a:cubicBezTo>
                  <a:cubicBezTo>
                    <a:pt x="134403" y="254570"/>
                    <a:pt x="134403" y="254570"/>
                    <a:pt x="128708" y="259695"/>
                  </a:cubicBezTo>
                  <a:cubicBezTo>
                    <a:pt x="123013" y="259695"/>
                    <a:pt x="123013" y="259695"/>
                    <a:pt x="123013" y="259695"/>
                  </a:cubicBezTo>
                  <a:cubicBezTo>
                    <a:pt x="123013" y="254570"/>
                    <a:pt x="123013" y="254570"/>
                    <a:pt x="123013" y="254570"/>
                  </a:cubicBezTo>
                  <a:cubicBezTo>
                    <a:pt x="123013" y="254570"/>
                    <a:pt x="128708" y="254570"/>
                    <a:pt x="128708" y="254570"/>
                  </a:cubicBezTo>
                  <a:lnTo>
                    <a:pt x="128708" y="244319"/>
                  </a:lnTo>
                  <a:cubicBezTo>
                    <a:pt x="128708" y="244319"/>
                    <a:pt x="128708" y="239193"/>
                    <a:pt x="128708" y="239193"/>
                  </a:cubicBezTo>
                  <a:close/>
                  <a:moveTo>
                    <a:pt x="123013" y="239193"/>
                  </a:moveTo>
                  <a:cubicBezTo>
                    <a:pt x="123013" y="239193"/>
                    <a:pt x="123013" y="239193"/>
                    <a:pt x="128708" y="239193"/>
                  </a:cubicBezTo>
                  <a:cubicBezTo>
                    <a:pt x="128708" y="239193"/>
                    <a:pt x="123013" y="244319"/>
                    <a:pt x="123013" y="244319"/>
                  </a:cubicBezTo>
                  <a:cubicBezTo>
                    <a:pt x="123013" y="244319"/>
                    <a:pt x="123013" y="239193"/>
                    <a:pt x="123013" y="239193"/>
                  </a:cubicBezTo>
                  <a:close/>
                  <a:moveTo>
                    <a:pt x="91121" y="239193"/>
                  </a:moveTo>
                  <a:cubicBezTo>
                    <a:pt x="95677" y="239193"/>
                    <a:pt x="95677" y="239193"/>
                    <a:pt x="95677" y="239193"/>
                  </a:cubicBezTo>
                  <a:cubicBezTo>
                    <a:pt x="95677" y="239193"/>
                    <a:pt x="95677" y="239193"/>
                    <a:pt x="100233" y="239193"/>
                  </a:cubicBezTo>
                  <a:cubicBezTo>
                    <a:pt x="100233" y="239193"/>
                    <a:pt x="100233" y="244319"/>
                    <a:pt x="100233" y="244319"/>
                  </a:cubicBezTo>
                  <a:cubicBezTo>
                    <a:pt x="100233" y="244319"/>
                    <a:pt x="100233" y="244319"/>
                    <a:pt x="100233" y="254570"/>
                  </a:cubicBezTo>
                  <a:cubicBezTo>
                    <a:pt x="100233" y="254570"/>
                    <a:pt x="100233" y="254570"/>
                    <a:pt x="100233" y="259695"/>
                  </a:cubicBezTo>
                  <a:cubicBezTo>
                    <a:pt x="95677" y="259695"/>
                    <a:pt x="95677" y="259695"/>
                    <a:pt x="95677" y="259695"/>
                  </a:cubicBezTo>
                  <a:cubicBezTo>
                    <a:pt x="95677" y="259695"/>
                    <a:pt x="95677" y="259695"/>
                    <a:pt x="91121" y="259695"/>
                  </a:cubicBezTo>
                  <a:cubicBezTo>
                    <a:pt x="91121" y="254570"/>
                    <a:pt x="91121" y="254570"/>
                    <a:pt x="91121" y="254570"/>
                  </a:cubicBezTo>
                  <a:cubicBezTo>
                    <a:pt x="91121" y="254570"/>
                    <a:pt x="91121" y="254570"/>
                    <a:pt x="91121" y="244319"/>
                  </a:cubicBezTo>
                  <a:cubicBezTo>
                    <a:pt x="91121" y="244319"/>
                    <a:pt x="91121" y="239193"/>
                    <a:pt x="91121" y="239193"/>
                  </a:cubicBezTo>
                  <a:close/>
                  <a:moveTo>
                    <a:pt x="61507" y="239193"/>
                  </a:moveTo>
                  <a:cubicBezTo>
                    <a:pt x="68341" y="239193"/>
                    <a:pt x="68341" y="239193"/>
                    <a:pt x="68341" y="239193"/>
                  </a:cubicBezTo>
                  <a:cubicBezTo>
                    <a:pt x="68341" y="239193"/>
                    <a:pt x="68341" y="244319"/>
                    <a:pt x="68341" y="244319"/>
                  </a:cubicBezTo>
                  <a:cubicBezTo>
                    <a:pt x="68341" y="244319"/>
                    <a:pt x="68341" y="239193"/>
                    <a:pt x="61507" y="239193"/>
                  </a:cubicBezTo>
                  <a:close/>
                  <a:moveTo>
                    <a:pt x="35309" y="239193"/>
                  </a:moveTo>
                  <a:cubicBezTo>
                    <a:pt x="41004" y="239193"/>
                    <a:pt x="41004" y="244319"/>
                    <a:pt x="41004" y="244319"/>
                  </a:cubicBezTo>
                  <a:cubicBezTo>
                    <a:pt x="41004" y="244319"/>
                    <a:pt x="41004" y="244319"/>
                    <a:pt x="41004" y="254570"/>
                  </a:cubicBezTo>
                  <a:cubicBezTo>
                    <a:pt x="41004" y="254570"/>
                    <a:pt x="41004" y="254570"/>
                    <a:pt x="35309" y="259695"/>
                  </a:cubicBezTo>
                  <a:cubicBezTo>
                    <a:pt x="29614" y="259695"/>
                    <a:pt x="29614" y="259695"/>
                    <a:pt x="29614" y="259695"/>
                  </a:cubicBezTo>
                  <a:cubicBezTo>
                    <a:pt x="29614" y="254570"/>
                    <a:pt x="29614" y="254570"/>
                    <a:pt x="29614" y="254570"/>
                  </a:cubicBezTo>
                  <a:cubicBezTo>
                    <a:pt x="29614" y="254570"/>
                    <a:pt x="35309" y="254570"/>
                    <a:pt x="35309" y="254570"/>
                  </a:cubicBezTo>
                  <a:lnTo>
                    <a:pt x="35309" y="244319"/>
                  </a:lnTo>
                  <a:cubicBezTo>
                    <a:pt x="35309" y="244319"/>
                    <a:pt x="35309" y="239193"/>
                    <a:pt x="35309" y="239193"/>
                  </a:cubicBezTo>
                  <a:close/>
                  <a:moveTo>
                    <a:pt x="29614" y="239193"/>
                  </a:moveTo>
                  <a:cubicBezTo>
                    <a:pt x="29614" y="239193"/>
                    <a:pt x="29614" y="239193"/>
                    <a:pt x="35309" y="239193"/>
                  </a:cubicBezTo>
                  <a:cubicBezTo>
                    <a:pt x="35309" y="239193"/>
                    <a:pt x="29614" y="244319"/>
                    <a:pt x="29614" y="244319"/>
                  </a:cubicBezTo>
                  <a:cubicBezTo>
                    <a:pt x="29614" y="244319"/>
                    <a:pt x="29614" y="239193"/>
                    <a:pt x="29614" y="239193"/>
                  </a:cubicBezTo>
                  <a:close/>
                  <a:moveTo>
                    <a:pt x="157184" y="215653"/>
                  </a:moveTo>
                  <a:cubicBezTo>
                    <a:pt x="161740" y="215653"/>
                    <a:pt x="161740" y="215653"/>
                    <a:pt x="161740" y="215653"/>
                  </a:cubicBezTo>
                  <a:cubicBezTo>
                    <a:pt x="161740" y="215653"/>
                    <a:pt x="161740" y="215653"/>
                    <a:pt x="161740" y="220968"/>
                  </a:cubicBezTo>
                  <a:cubicBezTo>
                    <a:pt x="161740" y="220968"/>
                    <a:pt x="161740" y="220968"/>
                    <a:pt x="157184" y="220968"/>
                  </a:cubicBezTo>
                  <a:cubicBezTo>
                    <a:pt x="157184" y="220968"/>
                    <a:pt x="157184" y="215653"/>
                    <a:pt x="157184" y="215653"/>
                  </a:cubicBezTo>
                  <a:close/>
                  <a:moveTo>
                    <a:pt x="466996" y="200466"/>
                  </a:moveTo>
                  <a:cubicBezTo>
                    <a:pt x="472691" y="200466"/>
                    <a:pt x="472691" y="200466"/>
                    <a:pt x="472691" y="200466"/>
                  </a:cubicBezTo>
                  <a:cubicBezTo>
                    <a:pt x="472691" y="200466"/>
                    <a:pt x="472691" y="200466"/>
                    <a:pt x="478386" y="200466"/>
                  </a:cubicBezTo>
                  <a:cubicBezTo>
                    <a:pt x="478386" y="200466"/>
                    <a:pt x="478386" y="205592"/>
                    <a:pt x="478386" y="205592"/>
                  </a:cubicBezTo>
                  <a:cubicBezTo>
                    <a:pt x="478386" y="205592"/>
                    <a:pt x="478386" y="205592"/>
                    <a:pt x="478386" y="215843"/>
                  </a:cubicBezTo>
                  <a:cubicBezTo>
                    <a:pt x="478386" y="215843"/>
                    <a:pt x="478386" y="220968"/>
                    <a:pt x="478386" y="220968"/>
                  </a:cubicBezTo>
                  <a:cubicBezTo>
                    <a:pt x="472691" y="220968"/>
                    <a:pt x="472691" y="220968"/>
                    <a:pt x="472691" y="220968"/>
                  </a:cubicBezTo>
                  <a:cubicBezTo>
                    <a:pt x="472691" y="220968"/>
                    <a:pt x="472691" y="220968"/>
                    <a:pt x="466996" y="220968"/>
                  </a:cubicBezTo>
                  <a:cubicBezTo>
                    <a:pt x="466996" y="220968"/>
                    <a:pt x="466996" y="215843"/>
                    <a:pt x="466996" y="215843"/>
                  </a:cubicBezTo>
                  <a:cubicBezTo>
                    <a:pt x="466996" y="215843"/>
                    <a:pt x="466996" y="215843"/>
                    <a:pt x="466996" y="205592"/>
                  </a:cubicBezTo>
                  <a:cubicBezTo>
                    <a:pt x="466996" y="205592"/>
                    <a:pt x="466996" y="200466"/>
                    <a:pt x="466996" y="200466"/>
                  </a:cubicBezTo>
                  <a:close/>
                  <a:moveTo>
                    <a:pt x="439659" y="200466"/>
                  </a:moveTo>
                  <a:lnTo>
                    <a:pt x="446493" y="200466"/>
                  </a:lnTo>
                  <a:lnTo>
                    <a:pt x="446493" y="220968"/>
                  </a:lnTo>
                  <a:lnTo>
                    <a:pt x="439659" y="220968"/>
                  </a:lnTo>
                  <a:close/>
                  <a:moveTo>
                    <a:pt x="407767" y="200466"/>
                  </a:moveTo>
                  <a:cubicBezTo>
                    <a:pt x="407767" y="200466"/>
                    <a:pt x="407767" y="200466"/>
                    <a:pt x="412323" y="200466"/>
                  </a:cubicBezTo>
                  <a:cubicBezTo>
                    <a:pt x="412323" y="200466"/>
                    <a:pt x="416879" y="205592"/>
                    <a:pt x="416879" y="205592"/>
                  </a:cubicBezTo>
                  <a:cubicBezTo>
                    <a:pt x="416879" y="205592"/>
                    <a:pt x="416879" y="205592"/>
                    <a:pt x="416879" y="215843"/>
                  </a:cubicBezTo>
                  <a:cubicBezTo>
                    <a:pt x="416879" y="215843"/>
                    <a:pt x="412323" y="220968"/>
                    <a:pt x="412323" y="220968"/>
                  </a:cubicBezTo>
                  <a:cubicBezTo>
                    <a:pt x="407767" y="220968"/>
                    <a:pt x="407767" y="220968"/>
                    <a:pt x="407767" y="220968"/>
                  </a:cubicBezTo>
                  <a:cubicBezTo>
                    <a:pt x="407767" y="220968"/>
                    <a:pt x="407767" y="215843"/>
                    <a:pt x="407767" y="215843"/>
                  </a:cubicBezTo>
                  <a:cubicBezTo>
                    <a:pt x="407767" y="215843"/>
                    <a:pt x="407767" y="215843"/>
                    <a:pt x="412323" y="215843"/>
                  </a:cubicBezTo>
                  <a:lnTo>
                    <a:pt x="412323" y="205592"/>
                  </a:lnTo>
                  <a:cubicBezTo>
                    <a:pt x="407767" y="205592"/>
                    <a:pt x="407767" y="205592"/>
                    <a:pt x="407767" y="205592"/>
                  </a:cubicBezTo>
                  <a:cubicBezTo>
                    <a:pt x="407767" y="205592"/>
                    <a:pt x="407767" y="200466"/>
                    <a:pt x="407767" y="200466"/>
                  </a:cubicBezTo>
                  <a:close/>
                  <a:moveTo>
                    <a:pt x="373596" y="200466"/>
                  </a:moveTo>
                  <a:cubicBezTo>
                    <a:pt x="379291" y="200466"/>
                    <a:pt x="379291" y="200466"/>
                    <a:pt x="379291" y="200466"/>
                  </a:cubicBezTo>
                  <a:cubicBezTo>
                    <a:pt x="379291" y="200466"/>
                    <a:pt x="379291" y="200466"/>
                    <a:pt x="384986" y="200466"/>
                  </a:cubicBezTo>
                  <a:cubicBezTo>
                    <a:pt x="384986" y="200466"/>
                    <a:pt x="384986" y="205592"/>
                    <a:pt x="384986" y="205592"/>
                  </a:cubicBezTo>
                  <a:cubicBezTo>
                    <a:pt x="384986" y="205592"/>
                    <a:pt x="384986" y="205592"/>
                    <a:pt x="384986" y="215843"/>
                  </a:cubicBezTo>
                  <a:cubicBezTo>
                    <a:pt x="384986" y="215843"/>
                    <a:pt x="384986" y="220968"/>
                    <a:pt x="384986" y="220968"/>
                  </a:cubicBezTo>
                  <a:cubicBezTo>
                    <a:pt x="379291" y="220968"/>
                    <a:pt x="379291" y="220968"/>
                    <a:pt x="379291" y="220968"/>
                  </a:cubicBezTo>
                  <a:cubicBezTo>
                    <a:pt x="379291" y="220968"/>
                    <a:pt x="379291" y="220968"/>
                    <a:pt x="373596" y="220968"/>
                  </a:cubicBezTo>
                  <a:cubicBezTo>
                    <a:pt x="373596" y="220968"/>
                    <a:pt x="373596" y="215843"/>
                    <a:pt x="373596" y="215843"/>
                  </a:cubicBezTo>
                  <a:cubicBezTo>
                    <a:pt x="373596" y="215843"/>
                    <a:pt x="373596" y="215843"/>
                    <a:pt x="373596" y="205592"/>
                  </a:cubicBezTo>
                  <a:cubicBezTo>
                    <a:pt x="373596" y="205592"/>
                    <a:pt x="373596" y="200466"/>
                    <a:pt x="373596" y="200466"/>
                  </a:cubicBezTo>
                  <a:close/>
                  <a:moveTo>
                    <a:pt x="123013" y="200466"/>
                  </a:moveTo>
                  <a:cubicBezTo>
                    <a:pt x="123013" y="200466"/>
                    <a:pt x="123013" y="200466"/>
                    <a:pt x="128708" y="200466"/>
                  </a:cubicBezTo>
                  <a:cubicBezTo>
                    <a:pt x="134403" y="200466"/>
                    <a:pt x="134403" y="205592"/>
                    <a:pt x="134403" y="205592"/>
                  </a:cubicBezTo>
                  <a:cubicBezTo>
                    <a:pt x="134403" y="205592"/>
                    <a:pt x="134403" y="205592"/>
                    <a:pt x="134403" y="215843"/>
                  </a:cubicBezTo>
                  <a:cubicBezTo>
                    <a:pt x="134403" y="215843"/>
                    <a:pt x="134403" y="220968"/>
                    <a:pt x="128708" y="220968"/>
                  </a:cubicBezTo>
                  <a:cubicBezTo>
                    <a:pt x="123013" y="220968"/>
                    <a:pt x="123013" y="220968"/>
                    <a:pt x="123013" y="220968"/>
                  </a:cubicBezTo>
                  <a:cubicBezTo>
                    <a:pt x="123013" y="220968"/>
                    <a:pt x="123013" y="215843"/>
                    <a:pt x="123013" y="215843"/>
                  </a:cubicBezTo>
                  <a:cubicBezTo>
                    <a:pt x="123013" y="215843"/>
                    <a:pt x="128708" y="215843"/>
                    <a:pt x="128708" y="215843"/>
                  </a:cubicBezTo>
                  <a:lnTo>
                    <a:pt x="128708" y="205592"/>
                  </a:lnTo>
                  <a:cubicBezTo>
                    <a:pt x="128708" y="205592"/>
                    <a:pt x="123013" y="205592"/>
                    <a:pt x="123013" y="205592"/>
                  </a:cubicBezTo>
                  <a:cubicBezTo>
                    <a:pt x="123013" y="205592"/>
                    <a:pt x="123013" y="200466"/>
                    <a:pt x="123013" y="200466"/>
                  </a:cubicBezTo>
                  <a:close/>
                  <a:moveTo>
                    <a:pt x="91121" y="200466"/>
                  </a:moveTo>
                  <a:cubicBezTo>
                    <a:pt x="95677" y="200466"/>
                    <a:pt x="95677" y="200466"/>
                    <a:pt x="95677" y="200466"/>
                  </a:cubicBezTo>
                  <a:cubicBezTo>
                    <a:pt x="95677" y="200466"/>
                    <a:pt x="95677" y="200466"/>
                    <a:pt x="100233" y="200466"/>
                  </a:cubicBezTo>
                  <a:cubicBezTo>
                    <a:pt x="100233" y="200466"/>
                    <a:pt x="100233" y="205592"/>
                    <a:pt x="100233" y="205592"/>
                  </a:cubicBezTo>
                  <a:cubicBezTo>
                    <a:pt x="100233" y="205592"/>
                    <a:pt x="100233" y="205592"/>
                    <a:pt x="100233" y="215843"/>
                  </a:cubicBezTo>
                  <a:cubicBezTo>
                    <a:pt x="100233" y="215843"/>
                    <a:pt x="100233" y="220968"/>
                    <a:pt x="100233" y="220968"/>
                  </a:cubicBezTo>
                  <a:cubicBezTo>
                    <a:pt x="95677" y="220968"/>
                    <a:pt x="95677" y="220968"/>
                    <a:pt x="95677" y="220968"/>
                  </a:cubicBezTo>
                  <a:cubicBezTo>
                    <a:pt x="95677" y="220968"/>
                    <a:pt x="95677" y="220968"/>
                    <a:pt x="91121" y="220968"/>
                  </a:cubicBezTo>
                  <a:cubicBezTo>
                    <a:pt x="91121" y="220968"/>
                    <a:pt x="91121" y="215843"/>
                    <a:pt x="91121" y="215843"/>
                  </a:cubicBezTo>
                  <a:cubicBezTo>
                    <a:pt x="91121" y="215843"/>
                    <a:pt x="91121" y="215843"/>
                    <a:pt x="91121" y="205592"/>
                  </a:cubicBezTo>
                  <a:cubicBezTo>
                    <a:pt x="91121" y="205592"/>
                    <a:pt x="91121" y="200466"/>
                    <a:pt x="91121" y="200466"/>
                  </a:cubicBezTo>
                  <a:close/>
                  <a:moveTo>
                    <a:pt x="61507" y="200466"/>
                  </a:moveTo>
                  <a:lnTo>
                    <a:pt x="68341" y="200466"/>
                  </a:lnTo>
                  <a:lnTo>
                    <a:pt x="68341" y="220968"/>
                  </a:lnTo>
                  <a:lnTo>
                    <a:pt x="61507" y="220968"/>
                  </a:lnTo>
                  <a:close/>
                  <a:moveTo>
                    <a:pt x="29614" y="200466"/>
                  </a:moveTo>
                  <a:cubicBezTo>
                    <a:pt x="29614" y="200466"/>
                    <a:pt x="29614" y="200466"/>
                    <a:pt x="35309" y="200466"/>
                  </a:cubicBezTo>
                  <a:cubicBezTo>
                    <a:pt x="41004" y="200466"/>
                    <a:pt x="41004" y="205592"/>
                    <a:pt x="41004" y="205592"/>
                  </a:cubicBezTo>
                  <a:cubicBezTo>
                    <a:pt x="41004" y="205592"/>
                    <a:pt x="41004" y="205592"/>
                    <a:pt x="41004" y="215843"/>
                  </a:cubicBezTo>
                  <a:cubicBezTo>
                    <a:pt x="41004" y="215843"/>
                    <a:pt x="35309" y="220968"/>
                    <a:pt x="35309" y="220968"/>
                  </a:cubicBezTo>
                  <a:cubicBezTo>
                    <a:pt x="29614" y="220968"/>
                    <a:pt x="29614" y="220968"/>
                    <a:pt x="29614" y="220968"/>
                  </a:cubicBezTo>
                  <a:cubicBezTo>
                    <a:pt x="29614" y="220968"/>
                    <a:pt x="29614" y="215843"/>
                    <a:pt x="29614" y="215843"/>
                  </a:cubicBezTo>
                  <a:cubicBezTo>
                    <a:pt x="29614" y="215843"/>
                    <a:pt x="35309" y="215843"/>
                    <a:pt x="35309" y="215843"/>
                  </a:cubicBezTo>
                  <a:lnTo>
                    <a:pt x="35309" y="205592"/>
                  </a:lnTo>
                  <a:cubicBezTo>
                    <a:pt x="35309" y="205592"/>
                    <a:pt x="29614" y="205592"/>
                    <a:pt x="29614" y="205592"/>
                  </a:cubicBezTo>
                  <a:cubicBezTo>
                    <a:pt x="29614" y="205592"/>
                    <a:pt x="29614" y="200466"/>
                    <a:pt x="29614" y="200466"/>
                  </a:cubicBezTo>
                  <a:close/>
                  <a:moveTo>
                    <a:pt x="446493" y="176547"/>
                  </a:moveTo>
                  <a:cubicBezTo>
                    <a:pt x="446493" y="182242"/>
                    <a:pt x="446493" y="182242"/>
                    <a:pt x="446493" y="182242"/>
                  </a:cubicBezTo>
                  <a:cubicBezTo>
                    <a:pt x="446493" y="182242"/>
                    <a:pt x="446493" y="182242"/>
                    <a:pt x="440798" y="182242"/>
                  </a:cubicBezTo>
                  <a:cubicBezTo>
                    <a:pt x="446493" y="182242"/>
                    <a:pt x="446493" y="182242"/>
                    <a:pt x="446493" y="176547"/>
                  </a:cubicBezTo>
                  <a:close/>
                  <a:moveTo>
                    <a:pt x="68341" y="176547"/>
                  </a:moveTo>
                  <a:cubicBezTo>
                    <a:pt x="68341" y="182242"/>
                    <a:pt x="68341" y="182242"/>
                    <a:pt x="68341" y="182242"/>
                  </a:cubicBezTo>
                  <a:cubicBezTo>
                    <a:pt x="68341" y="182242"/>
                    <a:pt x="68341" y="182242"/>
                    <a:pt x="61507" y="182242"/>
                  </a:cubicBezTo>
                  <a:cubicBezTo>
                    <a:pt x="68341" y="182242"/>
                    <a:pt x="68341" y="182242"/>
                    <a:pt x="68341" y="176547"/>
                  </a:cubicBezTo>
                  <a:close/>
                  <a:moveTo>
                    <a:pt x="435103" y="165157"/>
                  </a:moveTo>
                  <a:cubicBezTo>
                    <a:pt x="435103" y="165157"/>
                    <a:pt x="440798" y="165157"/>
                    <a:pt x="440798" y="165157"/>
                  </a:cubicBezTo>
                  <a:cubicBezTo>
                    <a:pt x="440798" y="165157"/>
                    <a:pt x="440798" y="165157"/>
                    <a:pt x="440798" y="176547"/>
                  </a:cubicBezTo>
                  <a:cubicBezTo>
                    <a:pt x="440798" y="182242"/>
                    <a:pt x="440798" y="182242"/>
                    <a:pt x="440798" y="182242"/>
                  </a:cubicBezTo>
                  <a:cubicBezTo>
                    <a:pt x="440798" y="182242"/>
                    <a:pt x="435103" y="182242"/>
                    <a:pt x="435103" y="176547"/>
                  </a:cubicBezTo>
                  <a:cubicBezTo>
                    <a:pt x="435103" y="176547"/>
                    <a:pt x="435103" y="176547"/>
                    <a:pt x="435103" y="165157"/>
                  </a:cubicBezTo>
                  <a:close/>
                  <a:moveTo>
                    <a:pt x="473830" y="159462"/>
                  </a:moveTo>
                  <a:lnTo>
                    <a:pt x="476108" y="159462"/>
                  </a:lnTo>
                  <a:lnTo>
                    <a:pt x="476108" y="182242"/>
                  </a:lnTo>
                  <a:lnTo>
                    <a:pt x="473830" y="182242"/>
                  </a:lnTo>
                  <a:close/>
                  <a:moveTo>
                    <a:pt x="440798" y="159462"/>
                  </a:moveTo>
                  <a:cubicBezTo>
                    <a:pt x="446493" y="159462"/>
                    <a:pt x="446493" y="159462"/>
                    <a:pt x="446493" y="165157"/>
                  </a:cubicBezTo>
                  <a:cubicBezTo>
                    <a:pt x="446493" y="165157"/>
                    <a:pt x="446493" y="165157"/>
                    <a:pt x="440798" y="165157"/>
                  </a:cubicBezTo>
                  <a:cubicBezTo>
                    <a:pt x="440798" y="159462"/>
                    <a:pt x="440798" y="159462"/>
                    <a:pt x="440798" y="159462"/>
                  </a:cubicBezTo>
                  <a:close/>
                  <a:moveTo>
                    <a:pt x="407767" y="159462"/>
                  </a:moveTo>
                  <a:lnTo>
                    <a:pt x="412323" y="159462"/>
                  </a:lnTo>
                  <a:lnTo>
                    <a:pt x="412323" y="182242"/>
                  </a:lnTo>
                  <a:lnTo>
                    <a:pt x="407767" y="182242"/>
                  </a:lnTo>
                  <a:close/>
                  <a:moveTo>
                    <a:pt x="378152" y="159462"/>
                  </a:moveTo>
                  <a:lnTo>
                    <a:pt x="380430" y="159462"/>
                  </a:lnTo>
                  <a:lnTo>
                    <a:pt x="380430" y="182242"/>
                  </a:lnTo>
                  <a:lnTo>
                    <a:pt x="378152" y="182242"/>
                  </a:lnTo>
                  <a:close/>
                  <a:moveTo>
                    <a:pt x="123013" y="159462"/>
                  </a:moveTo>
                  <a:lnTo>
                    <a:pt x="129847" y="159462"/>
                  </a:lnTo>
                  <a:lnTo>
                    <a:pt x="129847" y="182242"/>
                  </a:lnTo>
                  <a:lnTo>
                    <a:pt x="123013" y="182242"/>
                  </a:lnTo>
                  <a:close/>
                  <a:moveTo>
                    <a:pt x="95677" y="159462"/>
                  </a:moveTo>
                  <a:lnTo>
                    <a:pt x="97955" y="159462"/>
                  </a:lnTo>
                  <a:lnTo>
                    <a:pt x="97955" y="182242"/>
                  </a:lnTo>
                  <a:lnTo>
                    <a:pt x="95677" y="182242"/>
                  </a:lnTo>
                  <a:close/>
                  <a:moveTo>
                    <a:pt x="61507" y="159462"/>
                  </a:moveTo>
                  <a:cubicBezTo>
                    <a:pt x="68341" y="159462"/>
                    <a:pt x="68341" y="159462"/>
                    <a:pt x="68341" y="165157"/>
                  </a:cubicBezTo>
                  <a:cubicBezTo>
                    <a:pt x="68341" y="165157"/>
                    <a:pt x="68341" y="165157"/>
                    <a:pt x="61507" y="165157"/>
                  </a:cubicBezTo>
                  <a:cubicBezTo>
                    <a:pt x="61507" y="159462"/>
                    <a:pt x="61507" y="159462"/>
                    <a:pt x="61507" y="159462"/>
                  </a:cubicBezTo>
                  <a:close/>
                  <a:moveTo>
                    <a:pt x="29614" y="159462"/>
                  </a:moveTo>
                  <a:lnTo>
                    <a:pt x="34170" y="159462"/>
                  </a:lnTo>
                  <a:lnTo>
                    <a:pt x="34170" y="182242"/>
                  </a:lnTo>
                  <a:lnTo>
                    <a:pt x="29614" y="182242"/>
                  </a:lnTo>
                  <a:close/>
                  <a:moveTo>
                    <a:pt x="466996" y="127569"/>
                  </a:moveTo>
                  <a:cubicBezTo>
                    <a:pt x="472691" y="127569"/>
                    <a:pt x="472691" y="127569"/>
                    <a:pt x="472691" y="127569"/>
                  </a:cubicBezTo>
                  <a:cubicBezTo>
                    <a:pt x="472691" y="127569"/>
                    <a:pt x="472691" y="127569"/>
                    <a:pt x="478386" y="127569"/>
                  </a:cubicBezTo>
                  <a:cubicBezTo>
                    <a:pt x="478386" y="127569"/>
                    <a:pt x="478386" y="127569"/>
                    <a:pt x="478386" y="143515"/>
                  </a:cubicBezTo>
                  <a:cubicBezTo>
                    <a:pt x="472691" y="143515"/>
                    <a:pt x="472691" y="143515"/>
                    <a:pt x="472691" y="143515"/>
                  </a:cubicBezTo>
                  <a:cubicBezTo>
                    <a:pt x="472691" y="143515"/>
                    <a:pt x="472691" y="143515"/>
                    <a:pt x="466996" y="143515"/>
                  </a:cubicBezTo>
                  <a:cubicBezTo>
                    <a:pt x="466996" y="143515"/>
                    <a:pt x="466996" y="143515"/>
                    <a:pt x="466996" y="127569"/>
                  </a:cubicBezTo>
                  <a:close/>
                  <a:moveTo>
                    <a:pt x="435103" y="127569"/>
                  </a:moveTo>
                  <a:cubicBezTo>
                    <a:pt x="435103" y="127569"/>
                    <a:pt x="440798" y="127569"/>
                    <a:pt x="440798" y="127569"/>
                  </a:cubicBezTo>
                  <a:cubicBezTo>
                    <a:pt x="440798" y="127569"/>
                    <a:pt x="440798" y="127569"/>
                    <a:pt x="440798" y="143515"/>
                  </a:cubicBezTo>
                  <a:cubicBezTo>
                    <a:pt x="440798" y="143515"/>
                    <a:pt x="435103" y="143515"/>
                    <a:pt x="435103" y="143515"/>
                  </a:cubicBezTo>
                  <a:cubicBezTo>
                    <a:pt x="435103" y="143515"/>
                    <a:pt x="435103" y="143515"/>
                    <a:pt x="435103" y="127569"/>
                  </a:cubicBezTo>
                  <a:close/>
                  <a:moveTo>
                    <a:pt x="412323" y="127569"/>
                  </a:moveTo>
                  <a:cubicBezTo>
                    <a:pt x="412323" y="127569"/>
                    <a:pt x="416879" y="127569"/>
                    <a:pt x="416879" y="127569"/>
                  </a:cubicBezTo>
                  <a:cubicBezTo>
                    <a:pt x="416879" y="127569"/>
                    <a:pt x="416879" y="127569"/>
                    <a:pt x="416879" y="143515"/>
                  </a:cubicBezTo>
                  <a:cubicBezTo>
                    <a:pt x="416879" y="143515"/>
                    <a:pt x="412323" y="143515"/>
                    <a:pt x="412323" y="143515"/>
                  </a:cubicBezTo>
                  <a:close/>
                  <a:moveTo>
                    <a:pt x="373596" y="127569"/>
                  </a:moveTo>
                  <a:cubicBezTo>
                    <a:pt x="379291" y="127569"/>
                    <a:pt x="379291" y="127569"/>
                    <a:pt x="379291" y="127569"/>
                  </a:cubicBezTo>
                  <a:cubicBezTo>
                    <a:pt x="379291" y="127569"/>
                    <a:pt x="379291" y="127569"/>
                    <a:pt x="384986" y="127569"/>
                  </a:cubicBezTo>
                  <a:cubicBezTo>
                    <a:pt x="384986" y="127569"/>
                    <a:pt x="384986" y="127569"/>
                    <a:pt x="384986" y="143515"/>
                  </a:cubicBezTo>
                  <a:cubicBezTo>
                    <a:pt x="379291" y="143515"/>
                    <a:pt x="379291" y="143515"/>
                    <a:pt x="379291" y="143515"/>
                  </a:cubicBezTo>
                  <a:cubicBezTo>
                    <a:pt x="379291" y="143515"/>
                    <a:pt x="379291" y="143515"/>
                    <a:pt x="373596" y="143515"/>
                  </a:cubicBezTo>
                  <a:cubicBezTo>
                    <a:pt x="373596" y="143515"/>
                    <a:pt x="373596" y="143515"/>
                    <a:pt x="373596" y="127569"/>
                  </a:cubicBezTo>
                  <a:close/>
                  <a:moveTo>
                    <a:pt x="91121" y="127569"/>
                  </a:moveTo>
                  <a:cubicBezTo>
                    <a:pt x="95677" y="127569"/>
                    <a:pt x="95677" y="127569"/>
                    <a:pt x="95677" y="127569"/>
                  </a:cubicBezTo>
                  <a:cubicBezTo>
                    <a:pt x="95677" y="127569"/>
                    <a:pt x="95677" y="127569"/>
                    <a:pt x="100233" y="127569"/>
                  </a:cubicBezTo>
                  <a:cubicBezTo>
                    <a:pt x="100233" y="127569"/>
                    <a:pt x="100233" y="127569"/>
                    <a:pt x="100233" y="143515"/>
                  </a:cubicBezTo>
                  <a:cubicBezTo>
                    <a:pt x="95677" y="143515"/>
                    <a:pt x="95677" y="143515"/>
                    <a:pt x="95677" y="143515"/>
                  </a:cubicBezTo>
                  <a:cubicBezTo>
                    <a:pt x="95677" y="143515"/>
                    <a:pt x="95677" y="143515"/>
                    <a:pt x="91121" y="143515"/>
                  </a:cubicBezTo>
                  <a:cubicBezTo>
                    <a:pt x="91121" y="143515"/>
                    <a:pt x="91121" y="143515"/>
                    <a:pt x="91121" y="127569"/>
                  </a:cubicBezTo>
                  <a:close/>
                  <a:moveTo>
                    <a:pt x="35309" y="127569"/>
                  </a:moveTo>
                  <a:cubicBezTo>
                    <a:pt x="41004" y="127569"/>
                    <a:pt x="41004" y="127569"/>
                    <a:pt x="41004" y="127569"/>
                  </a:cubicBezTo>
                  <a:cubicBezTo>
                    <a:pt x="41004" y="127569"/>
                    <a:pt x="41004" y="127569"/>
                    <a:pt x="41004" y="143515"/>
                  </a:cubicBezTo>
                  <a:cubicBezTo>
                    <a:pt x="41004" y="143515"/>
                    <a:pt x="41004" y="143515"/>
                    <a:pt x="35309" y="143515"/>
                  </a:cubicBezTo>
                  <a:close/>
                  <a:moveTo>
                    <a:pt x="407767" y="104220"/>
                  </a:moveTo>
                  <a:cubicBezTo>
                    <a:pt x="407767" y="104220"/>
                    <a:pt x="407767" y="104220"/>
                    <a:pt x="412323" y="104220"/>
                  </a:cubicBezTo>
                  <a:cubicBezTo>
                    <a:pt x="412323" y="109345"/>
                    <a:pt x="412323" y="109345"/>
                    <a:pt x="412323" y="109345"/>
                  </a:cubicBezTo>
                  <a:cubicBezTo>
                    <a:pt x="407767" y="109345"/>
                    <a:pt x="407767" y="109345"/>
                    <a:pt x="407767" y="104220"/>
                  </a:cubicBezTo>
                  <a:close/>
                  <a:moveTo>
                    <a:pt x="123013" y="104220"/>
                  </a:moveTo>
                  <a:cubicBezTo>
                    <a:pt x="123013" y="104220"/>
                    <a:pt x="128708" y="104220"/>
                    <a:pt x="128708" y="104220"/>
                  </a:cubicBezTo>
                  <a:cubicBezTo>
                    <a:pt x="128708" y="109345"/>
                    <a:pt x="128708" y="109345"/>
                    <a:pt x="128708" y="109345"/>
                  </a:cubicBezTo>
                  <a:cubicBezTo>
                    <a:pt x="123013" y="109345"/>
                    <a:pt x="123013" y="109345"/>
                    <a:pt x="123013" y="104220"/>
                  </a:cubicBezTo>
                  <a:close/>
                  <a:moveTo>
                    <a:pt x="29614" y="104220"/>
                  </a:moveTo>
                  <a:cubicBezTo>
                    <a:pt x="29614" y="104220"/>
                    <a:pt x="35309" y="104220"/>
                    <a:pt x="35309" y="104220"/>
                  </a:cubicBezTo>
                  <a:cubicBezTo>
                    <a:pt x="35309" y="109345"/>
                    <a:pt x="35309" y="109345"/>
                    <a:pt x="35309" y="109345"/>
                  </a:cubicBezTo>
                  <a:cubicBezTo>
                    <a:pt x="29614" y="109345"/>
                    <a:pt x="29614" y="109345"/>
                    <a:pt x="29614" y="104220"/>
                  </a:cubicBezTo>
                  <a:close/>
                  <a:moveTo>
                    <a:pt x="466996" y="88843"/>
                  </a:moveTo>
                  <a:cubicBezTo>
                    <a:pt x="472691" y="88843"/>
                    <a:pt x="472691" y="88843"/>
                    <a:pt x="472691" y="88843"/>
                  </a:cubicBezTo>
                  <a:cubicBezTo>
                    <a:pt x="472691" y="88843"/>
                    <a:pt x="472691" y="88843"/>
                    <a:pt x="478386" y="88843"/>
                  </a:cubicBezTo>
                  <a:cubicBezTo>
                    <a:pt x="478386" y="88843"/>
                    <a:pt x="478386" y="88843"/>
                    <a:pt x="478386" y="93969"/>
                  </a:cubicBezTo>
                  <a:cubicBezTo>
                    <a:pt x="478386" y="93969"/>
                    <a:pt x="478386" y="93969"/>
                    <a:pt x="478386" y="104220"/>
                  </a:cubicBezTo>
                  <a:cubicBezTo>
                    <a:pt x="472691" y="109345"/>
                    <a:pt x="472691" y="109345"/>
                    <a:pt x="472691" y="109345"/>
                  </a:cubicBezTo>
                  <a:cubicBezTo>
                    <a:pt x="472691" y="109345"/>
                    <a:pt x="472691" y="109345"/>
                    <a:pt x="466996" y="104220"/>
                  </a:cubicBezTo>
                  <a:cubicBezTo>
                    <a:pt x="466996" y="104220"/>
                    <a:pt x="466996" y="104220"/>
                    <a:pt x="466996" y="93969"/>
                  </a:cubicBezTo>
                  <a:cubicBezTo>
                    <a:pt x="466996" y="88843"/>
                    <a:pt x="466996" y="88843"/>
                    <a:pt x="466996" y="88843"/>
                  </a:cubicBezTo>
                  <a:close/>
                  <a:moveTo>
                    <a:pt x="439659" y="88843"/>
                  </a:moveTo>
                  <a:lnTo>
                    <a:pt x="446493" y="88843"/>
                  </a:lnTo>
                  <a:lnTo>
                    <a:pt x="446493" y="109345"/>
                  </a:lnTo>
                  <a:lnTo>
                    <a:pt x="439659" y="109345"/>
                  </a:lnTo>
                  <a:close/>
                  <a:moveTo>
                    <a:pt x="412323" y="88843"/>
                  </a:moveTo>
                  <a:cubicBezTo>
                    <a:pt x="412323" y="88843"/>
                    <a:pt x="416879" y="88843"/>
                    <a:pt x="416879" y="93969"/>
                  </a:cubicBezTo>
                  <a:cubicBezTo>
                    <a:pt x="416879" y="93969"/>
                    <a:pt x="416879" y="93969"/>
                    <a:pt x="416879" y="104220"/>
                  </a:cubicBezTo>
                  <a:cubicBezTo>
                    <a:pt x="416879" y="104220"/>
                    <a:pt x="412323" y="104220"/>
                    <a:pt x="412323" y="104220"/>
                  </a:cubicBezTo>
                  <a:lnTo>
                    <a:pt x="412323" y="93969"/>
                  </a:lnTo>
                  <a:cubicBezTo>
                    <a:pt x="412323" y="88843"/>
                    <a:pt x="412323" y="88843"/>
                    <a:pt x="412323" y="88843"/>
                  </a:cubicBezTo>
                  <a:close/>
                  <a:moveTo>
                    <a:pt x="407767" y="88843"/>
                  </a:moveTo>
                  <a:cubicBezTo>
                    <a:pt x="407767" y="88843"/>
                    <a:pt x="407767" y="88843"/>
                    <a:pt x="412323" y="88843"/>
                  </a:cubicBezTo>
                  <a:cubicBezTo>
                    <a:pt x="407767" y="88843"/>
                    <a:pt x="407767" y="88843"/>
                    <a:pt x="407767" y="93969"/>
                  </a:cubicBezTo>
                  <a:cubicBezTo>
                    <a:pt x="407767" y="88843"/>
                    <a:pt x="407767" y="88843"/>
                    <a:pt x="407767" y="88843"/>
                  </a:cubicBezTo>
                  <a:close/>
                  <a:moveTo>
                    <a:pt x="373596" y="88843"/>
                  </a:moveTo>
                  <a:cubicBezTo>
                    <a:pt x="379291" y="88843"/>
                    <a:pt x="379291" y="88843"/>
                    <a:pt x="379291" y="88843"/>
                  </a:cubicBezTo>
                  <a:cubicBezTo>
                    <a:pt x="379291" y="88843"/>
                    <a:pt x="379291" y="88843"/>
                    <a:pt x="384986" y="88843"/>
                  </a:cubicBezTo>
                  <a:cubicBezTo>
                    <a:pt x="384986" y="88843"/>
                    <a:pt x="384986" y="88843"/>
                    <a:pt x="384986" y="93969"/>
                  </a:cubicBezTo>
                  <a:cubicBezTo>
                    <a:pt x="384986" y="93969"/>
                    <a:pt x="384986" y="93969"/>
                    <a:pt x="384986" y="104220"/>
                  </a:cubicBezTo>
                  <a:cubicBezTo>
                    <a:pt x="379291" y="109345"/>
                    <a:pt x="379291" y="109345"/>
                    <a:pt x="379291" y="109345"/>
                  </a:cubicBezTo>
                  <a:cubicBezTo>
                    <a:pt x="379291" y="109345"/>
                    <a:pt x="379291" y="109345"/>
                    <a:pt x="373596" y="104220"/>
                  </a:cubicBezTo>
                  <a:cubicBezTo>
                    <a:pt x="373596" y="104220"/>
                    <a:pt x="373596" y="104220"/>
                    <a:pt x="373596" y="93969"/>
                  </a:cubicBezTo>
                  <a:cubicBezTo>
                    <a:pt x="373596" y="88843"/>
                    <a:pt x="373596" y="88843"/>
                    <a:pt x="373596" y="88843"/>
                  </a:cubicBezTo>
                  <a:close/>
                  <a:moveTo>
                    <a:pt x="345121" y="88843"/>
                  </a:moveTo>
                  <a:cubicBezTo>
                    <a:pt x="345121" y="88843"/>
                    <a:pt x="345121" y="88843"/>
                    <a:pt x="345121" y="93969"/>
                  </a:cubicBezTo>
                  <a:cubicBezTo>
                    <a:pt x="345121" y="93969"/>
                    <a:pt x="345121" y="93969"/>
                    <a:pt x="345121" y="104220"/>
                  </a:cubicBezTo>
                  <a:cubicBezTo>
                    <a:pt x="345121" y="104220"/>
                    <a:pt x="350816" y="104220"/>
                    <a:pt x="350816" y="104220"/>
                  </a:cubicBezTo>
                  <a:cubicBezTo>
                    <a:pt x="350816" y="109345"/>
                    <a:pt x="350816" y="109345"/>
                    <a:pt x="345121" y="109345"/>
                  </a:cubicBezTo>
                  <a:cubicBezTo>
                    <a:pt x="345121" y="104220"/>
                    <a:pt x="345121" y="99094"/>
                    <a:pt x="339426" y="99094"/>
                  </a:cubicBezTo>
                  <a:cubicBezTo>
                    <a:pt x="339426" y="99094"/>
                    <a:pt x="339426" y="99094"/>
                    <a:pt x="339426" y="93969"/>
                  </a:cubicBezTo>
                  <a:cubicBezTo>
                    <a:pt x="339426" y="88843"/>
                    <a:pt x="345121" y="88843"/>
                    <a:pt x="345121" y="88843"/>
                  </a:cubicBezTo>
                  <a:close/>
                  <a:moveTo>
                    <a:pt x="345121" y="88843"/>
                  </a:moveTo>
                  <a:cubicBezTo>
                    <a:pt x="350816" y="88843"/>
                    <a:pt x="350816" y="88843"/>
                    <a:pt x="350816" y="88843"/>
                  </a:cubicBezTo>
                  <a:cubicBezTo>
                    <a:pt x="350816" y="88843"/>
                    <a:pt x="350816" y="88843"/>
                    <a:pt x="350816" y="93969"/>
                  </a:cubicBezTo>
                  <a:cubicBezTo>
                    <a:pt x="350816" y="88843"/>
                    <a:pt x="345121" y="88843"/>
                    <a:pt x="345121" y="88843"/>
                  </a:cubicBezTo>
                  <a:close/>
                  <a:moveTo>
                    <a:pt x="128708" y="88843"/>
                  </a:moveTo>
                  <a:cubicBezTo>
                    <a:pt x="134403" y="88843"/>
                    <a:pt x="134403" y="88843"/>
                    <a:pt x="134403" y="93969"/>
                  </a:cubicBezTo>
                  <a:cubicBezTo>
                    <a:pt x="134403" y="93969"/>
                    <a:pt x="134403" y="93969"/>
                    <a:pt x="134403" y="104220"/>
                  </a:cubicBezTo>
                  <a:cubicBezTo>
                    <a:pt x="134403" y="104220"/>
                    <a:pt x="134403" y="104220"/>
                    <a:pt x="128708" y="104220"/>
                  </a:cubicBezTo>
                  <a:lnTo>
                    <a:pt x="128708" y="93969"/>
                  </a:lnTo>
                  <a:cubicBezTo>
                    <a:pt x="128708" y="88843"/>
                    <a:pt x="128708" y="88843"/>
                    <a:pt x="128708" y="88843"/>
                  </a:cubicBezTo>
                  <a:close/>
                  <a:moveTo>
                    <a:pt x="123013" y="88843"/>
                  </a:moveTo>
                  <a:cubicBezTo>
                    <a:pt x="123013" y="88843"/>
                    <a:pt x="123013" y="88843"/>
                    <a:pt x="128708" y="88843"/>
                  </a:cubicBezTo>
                  <a:cubicBezTo>
                    <a:pt x="128708" y="88843"/>
                    <a:pt x="123013" y="88843"/>
                    <a:pt x="123013" y="93969"/>
                  </a:cubicBezTo>
                  <a:cubicBezTo>
                    <a:pt x="123013" y="88843"/>
                    <a:pt x="123013" y="88843"/>
                    <a:pt x="123013" y="88843"/>
                  </a:cubicBezTo>
                  <a:close/>
                  <a:moveTo>
                    <a:pt x="91121" y="88843"/>
                  </a:moveTo>
                  <a:cubicBezTo>
                    <a:pt x="95677" y="88843"/>
                    <a:pt x="95677" y="88843"/>
                    <a:pt x="95677" y="88843"/>
                  </a:cubicBezTo>
                  <a:cubicBezTo>
                    <a:pt x="95677" y="88843"/>
                    <a:pt x="95677" y="88843"/>
                    <a:pt x="100233" y="88843"/>
                  </a:cubicBezTo>
                  <a:cubicBezTo>
                    <a:pt x="100233" y="88843"/>
                    <a:pt x="100233" y="88843"/>
                    <a:pt x="100233" y="93969"/>
                  </a:cubicBezTo>
                  <a:cubicBezTo>
                    <a:pt x="100233" y="93969"/>
                    <a:pt x="100233" y="93969"/>
                    <a:pt x="100233" y="104220"/>
                  </a:cubicBezTo>
                  <a:cubicBezTo>
                    <a:pt x="95677" y="109345"/>
                    <a:pt x="95677" y="109345"/>
                    <a:pt x="95677" y="109345"/>
                  </a:cubicBezTo>
                  <a:cubicBezTo>
                    <a:pt x="95677" y="109345"/>
                    <a:pt x="95677" y="109345"/>
                    <a:pt x="91121" y="104220"/>
                  </a:cubicBezTo>
                  <a:cubicBezTo>
                    <a:pt x="91121" y="104220"/>
                    <a:pt x="91121" y="104220"/>
                    <a:pt x="91121" y="93969"/>
                  </a:cubicBezTo>
                  <a:cubicBezTo>
                    <a:pt x="91121" y="88843"/>
                    <a:pt x="91121" y="88843"/>
                    <a:pt x="91121" y="88843"/>
                  </a:cubicBezTo>
                  <a:close/>
                  <a:moveTo>
                    <a:pt x="61507" y="88843"/>
                  </a:moveTo>
                  <a:lnTo>
                    <a:pt x="68341" y="88843"/>
                  </a:lnTo>
                  <a:lnTo>
                    <a:pt x="68341" y="109345"/>
                  </a:lnTo>
                  <a:lnTo>
                    <a:pt x="61507" y="109345"/>
                  </a:lnTo>
                  <a:close/>
                  <a:moveTo>
                    <a:pt x="35309" y="88843"/>
                  </a:moveTo>
                  <a:cubicBezTo>
                    <a:pt x="41004" y="88843"/>
                    <a:pt x="41004" y="88843"/>
                    <a:pt x="41004" y="93969"/>
                  </a:cubicBezTo>
                  <a:cubicBezTo>
                    <a:pt x="41004" y="93969"/>
                    <a:pt x="41004" y="93969"/>
                    <a:pt x="41004" y="104220"/>
                  </a:cubicBezTo>
                  <a:cubicBezTo>
                    <a:pt x="41004" y="104220"/>
                    <a:pt x="41004" y="104220"/>
                    <a:pt x="35309" y="104220"/>
                  </a:cubicBezTo>
                  <a:lnTo>
                    <a:pt x="35309" y="93969"/>
                  </a:lnTo>
                  <a:cubicBezTo>
                    <a:pt x="35309" y="88843"/>
                    <a:pt x="35309" y="88843"/>
                    <a:pt x="35309" y="88843"/>
                  </a:cubicBezTo>
                  <a:close/>
                  <a:moveTo>
                    <a:pt x="29614" y="88843"/>
                  </a:moveTo>
                  <a:cubicBezTo>
                    <a:pt x="29614" y="88843"/>
                    <a:pt x="29614" y="88843"/>
                    <a:pt x="35309" y="88843"/>
                  </a:cubicBezTo>
                  <a:cubicBezTo>
                    <a:pt x="35309" y="88843"/>
                    <a:pt x="29614" y="88843"/>
                    <a:pt x="29614" y="93969"/>
                  </a:cubicBezTo>
                  <a:cubicBezTo>
                    <a:pt x="29614" y="88843"/>
                    <a:pt x="29614" y="88843"/>
                    <a:pt x="29614" y="88843"/>
                  </a:cubicBezTo>
                  <a:close/>
                  <a:moveTo>
                    <a:pt x="440798" y="65494"/>
                  </a:moveTo>
                  <a:cubicBezTo>
                    <a:pt x="446493" y="65494"/>
                    <a:pt x="446493" y="65494"/>
                    <a:pt x="446493" y="65494"/>
                  </a:cubicBezTo>
                  <a:cubicBezTo>
                    <a:pt x="446493" y="70619"/>
                    <a:pt x="446493" y="70619"/>
                    <a:pt x="440798" y="70619"/>
                  </a:cubicBezTo>
                  <a:cubicBezTo>
                    <a:pt x="440798" y="70619"/>
                    <a:pt x="440798" y="70619"/>
                    <a:pt x="440798" y="65494"/>
                  </a:cubicBezTo>
                  <a:close/>
                  <a:moveTo>
                    <a:pt x="312090" y="65494"/>
                  </a:moveTo>
                  <a:cubicBezTo>
                    <a:pt x="312090" y="65494"/>
                    <a:pt x="312090" y="65494"/>
                    <a:pt x="317785" y="65494"/>
                  </a:cubicBezTo>
                  <a:cubicBezTo>
                    <a:pt x="317785" y="70619"/>
                    <a:pt x="317785" y="70619"/>
                    <a:pt x="317785" y="70619"/>
                  </a:cubicBezTo>
                  <a:cubicBezTo>
                    <a:pt x="312090" y="70619"/>
                    <a:pt x="312090" y="70619"/>
                    <a:pt x="312090" y="65494"/>
                  </a:cubicBezTo>
                  <a:close/>
                  <a:moveTo>
                    <a:pt x="61507" y="65494"/>
                  </a:moveTo>
                  <a:cubicBezTo>
                    <a:pt x="68341" y="65494"/>
                    <a:pt x="68341" y="65494"/>
                    <a:pt x="68341" y="65494"/>
                  </a:cubicBezTo>
                  <a:cubicBezTo>
                    <a:pt x="68341" y="70619"/>
                    <a:pt x="68341" y="70619"/>
                    <a:pt x="61507" y="70619"/>
                  </a:cubicBezTo>
                  <a:cubicBezTo>
                    <a:pt x="61507" y="70619"/>
                    <a:pt x="61507" y="70619"/>
                    <a:pt x="61507" y="65494"/>
                  </a:cubicBezTo>
                  <a:close/>
                  <a:moveTo>
                    <a:pt x="251234" y="59229"/>
                  </a:moveTo>
                  <a:cubicBezTo>
                    <a:pt x="306557" y="59229"/>
                    <a:pt x="350816" y="103777"/>
                    <a:pt x="350816" y="159462"/>
                  </a:cubicBezTo>
                  <a:cubicBezTo>
                    <a:pt x="350816" y="215147"/>
                    <a:pt x="306557" y="259695"/>
                    <a:pt x="251234" y="259695"/>
                  </a:cubicBezTo>
                  <a:cubicBezTo>
                    <a:pt x="201443" y="259695"/>
                    <a:pt x="157184" y="215147"/>
                    <a:pt x="157184" y="159462"/>
                  </a:cubicBezTo>
                  <a:cubicBezTo>
                    <a:pt x="157184" y="159462"/>
                    <a:pt x="157184" y="159462"/>
                    <a:pt x="251234" y="159462"/>
                  </a:cubicBezTo>
                  <a:cubicBezTo>
                    <a:pt x="251234" y="159462"/>
                    <a:pt x="251234" y="159462"/>
                    <a:pt x="251234" y="59229"/>
                  </a:cubicBezTo>
                  <a:close/>
                  <a:moveTo>
                    <a:pt x="473830" y="50117"/>
                  </a:moveTo>
                  <a:lnTo>
                    <a:pt x="476108" y="50117"/>
                  </a:lnTo>
                  <a:lnTo>
                    <a:pt x="476108" y="70619"/>
                  </a:lnTo>
                  <a:lnTo>
                    <a:pt x="473830" y="70619"/>
                  </a:lnTo>
                  <a:close/>
                  <a:moveTo>
                    <a:pt x="440798" y="50117"/>
                  </a:moveTo>
                  <a:cubicBezTo>
                    <a:pt x="440798" y="50117"/>
                    <a:pt x="440798" y="50117"/>
                    <a:pt x="440798" y="55243"/>
                  </a:cubicBezTo>
                  <a:cubicBezTo>
                    <a:pt x="440798" y="55243"/>
                    <a:pt x="440798" y="55243"/>
                    <a:pt x="440798" y="65494"/>
                  </a:cubicBezTo>
                  <a:cubicBezTo>
                    <a:pt x="440798" y="65494"/>
                    <a:pt x="435103" y="65494"/>
                    <a:pt x="435103" y="65494"/>
                  </a:cubicBezTo>
                  <a:cubicBezTo>
                    <a:pt x="435103" y="65494"/>
                    <a:pt x="435103" y="65494"/>
                    <a:pt x="435103" y="55243"/>
                  </a:cubicBezTo>
                  <a:cubicBezTo>
                    <a:pt x="435103" y="50117"/>
                    <a:pt x="440798" y="50117"/>
                    <a:pt x="440798" y="50117"/>
                  </a:cubicBezTo>
                  <a:close/>
                  <a:moveTo>
                    <a:pt x="440798" y="50117"/>
                  </a:moveTo>
                  <a:cubicBezTo>
                    <a:pt x="446493" y="50117"/>
                    <a:pt x="446493" y="50117"/>
                    <a:pt x="446493" y="50117"/>
                  </a:cubicBezTo>
                  <a:cubicBezTo>
                    <a:pt x="446493" y="50117"/>
                    <a:pt x="446493" y="50117"/>
                    <a:pt x="446493" y="55243"/>
                  </a:cubicBezTo>
                  <a:cubicBezTo>
                    <a:pt x="446493" y="50117"/>
                    <a:pt x="446493" y="50117"/>
                    <a:pt x="440798" y="50117"/>
                  </a:cubicBezTo>
                  <a:close/>
                  <a:moveTo>
                    <a:pt x="407767" y="50117"/>
                  </a:moveTo>
                  <a:lnTo>
                    <a:pt x="412323" y="50117"/>
                  </a:lnTo>
                  <a:lnTo>
                    <a:pt x="412323" y="70619"/>
                  </a:lnTo>
                  <a:lnTo>
                    <a:pt x="407767" y="70619"/>
                  </a:lnTo>
                  <a:close/>
                  <a:moveTo>
                    <a:pt x="378152" y="50117"/>
                  </a:moveTo>
                  <a:lnTo>
                    <a:pt x="380430" y="50117"/>
                  </a:lnTo>
                  <a:lnTo>
                    <a:pt x="380430" y="70619"/>
                  </a:lnTo>
                  <a:lnTo>
                    <a:pt x="378152" y="70619"/>
                  </a:lnTo>
                  <a:close/>
                  <a:moveTo>
                    <a:pt x="346260" y="50117"/>
                  </a:moveTo>
                  <a:lnTo>
                    <a:pt x="350816" y="50117"/>
                  </a:lnTo>
                  <a:lnTo>
                    <a:pt x="350816" y="70619"/>
                  </a:lnTo>
                  <a:lnTo>
                    <a:pt x="346260" y="70619"/>
                  </a:lnTo>
                  <a:close/>
                  <a:moveTo>
                    <a:pt x="317785" y="50117"/>
                  </a:moveTo>
                  <a:cubicBezTo>
                    <a:pt x="317785" y="50117"/>
                    <a:pt x="323480" y="50117"/>
                    <a:pt x="323480" y="55243"/>
                  </a:cubicBezTo>
                  <a:cubicBezTo>
                    <a:pt x="323480" y="55243"/>
                    <a:pt x="323480" y="55243"/>
                    <a:pt x="323480" y="65494"/>
                  </a:cubicBezTo>
                  <a:cubicBezTo>
                    <a:pt x="323480" y="65494"/>
                    <a:pt x="317785" y="65494"/>
                    <a:pt x="317785" y="65494"/>
                  </a:cubicBezTo>
                  <a:cubicBezTo>
                    <a:pt x="317785" y="65494"/>
                    <a:pt x="317785" y="65494"/>
                    <a:pt x="317785" y="55243"/>
                  </a:cubicBezTo>
                  <a:cubicBezTo>
                    <a:pt x="317785" y="50117"/>
                    <a:pt x="317785" y="50117"/>
                    <a:pt x="317785" y="50117"/>
                  </a:cubicBezTo>
                  <a:close/>
                  <a:moveTo>
                    <a:pt x="312090" y="50117"/>
                  </a:moveTo>
                  <a:cubicBezTo>
                    <a:pt x="312090" y="50117"/>
                    <a:pt x="312090" y="50117"/>
                    <a:pt x="317785" y="50117"/>
                  </a:cubicBezTo>
                  <a:cubicBezTo>
                    <a:pt x="312090" y="50117"/>
                    <a:pt x="312090" y="50117"/>
                    <a:pt x="312090" y="55243"/>
                  </a:cubicBezTo>
                  <a:cubicBezTo>
                    <a:pt x="312090" y="50117"/>
                    <a:pt x="312090" y="50117"/>
                    <a:pt x="312090" y="50117"/>
                  </a:cubicBezTo>
                  <a:close/>
                  <a:moveTo>
                    <a:pt x="157184" y="50117"/>
                  </a:moveTo>
                  <a:lnTo>
                    <a:pt x="161740" y="50117"/>
                  </a:lnTo>
                  <a:lnTo>
                    <a:pt x="161740" y="70619"/>
                  </a:lnTo>
                  <a:lnTo>
                    <a:pt x="157184" y="70619"/>
                  </a:lnTo>
                  <a:close/>
                  <a:moveTo>
                    <a:pt x="123013" y="50117"/>
                  </a:moveTo>
                  <a:lnTo>
                    <a:pt x="129847" y="50117"/>
                  </a:lnTo>
                  <a:lnTo>
                    <a:pt x="129847" y="70619"/>
                  </a:lnTo>
                  <a:lnTo>
                    <a:pt x="123013" y="70619"/>
                  </a:lnTo>
                  <a:close/>
                  <a:moveTo>
                    <a:pt x="95677" y="50117"/>
                  </a:moveTo>
                  <a:lnTo>
                    <a:pt x="97955" y="50117"/>
                  </a:lnTo>
                  <a:lnTo>
                    <a:pt x="97955" y="70619"/>
                  </a:lnTo>
                  <a:lnTo>
                    <a:pt x="95677" y="70619"/>
                  </a:lnTo>
                  <a:close/>
                  <a:moveTo>
                    <a:pt x="61507" y="50117"/>
                  </a:moveTo>
                  <a:cubicBezTo>
                    <a:pt x="68341" y="50117"/>
                    <a:pt x="68341" y="50117"/>
                    <a:pt x="68341" y="50117"/>
                  </a:cubicBezTo>
                  <a:cubicBezTo>
                    <a:pt x="68341" y="50117"/>
                    <a:pt x="68341" y="50117"/>
                    <a:pt x="68341" y="55243"/>
                  </a:cubicBezTo>
                  <a:cubicBezTo>
                    <a:pt x="68341" y="50117"/>
                    <a:pt x="68341" y="50117"/>
                    <a:pt x="61507" y="50117"/>
                  </a:cubicBezTo>
                  <a:close/>
                  <a:moveTo>
                    <a:pt x="29614" y="50117"/>
                  </a:moveTo>
                  <a:lnTo>
                    <a:pt x="34170" y="50117"/>
                  </a:lnTo>
                  <a:lnTo>
                    <a:pt x="34170" y="70619"/>
                  </a:lnTo>
                  <a:lnTo>
                    <a:pt x="29614" y="70619"/>
                  </a:lnTo>
                  <a:close/>
                  <a:moveTo>
                    <a:pt x="234637" y="43282"/>
                  </a:moveTo>
                  <a:lnTo>
                    <a:pt x="234637" y="143515"/>
                  </a:lnTo>
                  <a:cubicBezTo>
                    <a:pt x="234637" y="143515"/>
                    <a:pt x="234637" y="143515"/>
                    <a:pt x="138960" y="143515"/>
                  </a:cubicBezTo>
                  <a:cubicBezTo>
                    <a:pt x="138960" y="87830"/>
                    <a:pt x="178356" y="43282"/>
                    <a:pt x="234637" y="43282"/>
                  </a:cubicBezTo>
                  <a:close/>
                  <a:moveTo>
                    <a:pt x="312615" y="27826"/>
                  </a:moveTo>
                  <a:cubicBezTo>
                    <a:pt x="312615" y="27826"/>
                    <a:pt x="312615" y="27826"/>
                    <a:pt x="318198" y="27826"/>
                  </a:cubicBezTo>
                  <a:cubicBezTo>
                    <a:pt x="318198" y="27826"/>
                    <a:pt x="318198" y="27826"/>
                    <a:pt x="318198" y="33392"/>
                  </a:cubicBezTo>
                  <a:cubicBezTo>
                    <a:pt x="312615" y="33392"/>
                    <a:pt x="312615" y="33392"/>
                    <a:pt x="312615" y="33392"/>
                  </a:cubicBezTo>
                  <a:cubicBezTo>
                    <a:pt x="312615" y="27826"/>
                    <a:pt x="312615" y="27826"/>
                    <a:pt x="312615" y="27826"/>
                  </a:cubicBezTo>
                  <a:close/>
                  <a:moveTo>
                    <a:pt x="251209" y="27826"/>
                  </a:moveTo>
                  <a:cubicBezTo>
                    <a:pt x="256791" y="27826"/>
                    <a:pt x="256791" y="27826"/>
                    <a:pt x="256791" y="27826"/>
                  </a:cubicBezTo>
                  <a:cubicBezTo>
                    <a:pt x="256791" y="27826"/>
                    <a:pt x="256791" y="27826"/>
                    <a:pt x="256791" y="33392"/>
                  </a:cubicBezTo>
                  <a:cubicBezTo>
                    <a:pt x="256791" y="33392"/>
                    <a:pt x="256791" y="33392"/>
                    <a:pt x="251209" y="33392"/>
                  </a:cubicBezTo>
                  <a:cubicBezTo>
                    <a:pt x="251209" y="27826"/>
                    <a:pt x="251209" y="27826"/>
                    <a:pt x="251209" y="27826"/>
                  </a:cubicBezTo>
                  <a:close/>
                  <a:moveTo>
                    <a:pt x="156308" y="27826"/>
                  </a:moveTo>
                  <a:cubicBezTo>
                    <a:pt x="161890" y="27826"/>
                    <a:pt x="161890" y="27826"/>
                    <a:pt x="161890" y="27826"/>
                  </a:cubicBezTo>
                  <a:cubicBezTo>
                    <a:pt x="161890" y="27826"/>
                    <a:pt x="161890" y="27826"/>
                    <a:pt x="161890" y="33392"/>
                  </a:cubicBezTo>
                  <a:cubicBezTo>
                    <a:pt x="161890" y="33392"/>
                    <a:pt x="161890" y="33392"/>
                    <a:pt x="156308" y="33392"/>
                  </a:cubicBezTo>
                  <a:cubicBezTo>
                    <a:pt x="156308" y="27826"/>
                    <a:pt x="156308" y="27826"/>
                    <a:pt x="156308" y="27826"/>
                  </a:cubicBezTo>
                  <a:close/>
                  <a:moveTo>
                    <a:pt x="61407" y="27826"/>
                  </a:moveTo>
                  <a:cubicBezTo>
                    <a:pt x="66989" y="27826"/>
                    <a:pt x="66989" y="27826"/>
                    <a:pt x="66989" y="27826"/>
                  </a:cubicBezTo>
                  <a:cubicBezTo>
                    <a:pt x="66989" y="27826"/>
                    <a:pt x="66989" y="27826"/>
                    <a:pt x="66989" y="33392"/>
                  </a:cubicBezTo>
                  <a:cubicBezTo>
                    <a:pt x="66989" y="33392"/>
                    <a:pt x="66989" y="33392"/>
                    <a:pt x="61407" y="33392"/>
                  </a:cubicBezTo>
                  <a:cubicBezTo>
                    <a:pt x="61407" y="27826"/>
                    <a:pt x="61407" y="27826"/>
                    <a:pt x="61407" y="27826"/>
                  </a:cubicBezTo>
                  <a:close/>
                  <a:moveTo>
                    <a:pt x="39077" y="16696"/>
                  </a:moveTo>
                  <a:cubicBezTo>
                    <a:pt x="39077" y="16696"/>
                    <a:pt x="39077" y="16696"/>
                    <a:pt x="39077" y="27826"/>
                  </a:cubicBezTo>
                  <a:cubicBezTo>
                    <a:pt x="39077" y="27826"/>
                    <a:pt x="39077" y="27826"/>
                    <a:pt x="33494" y="33392"/>
                  </a:cubicBezTo>
                  <a:cubicBezTo>
                    <a:pt x="27912" y="33392"/>
                    <a:pt x="27912" y="33392"/>
                    <a:pt x="27912" y="33392"/>
                  </a:cubicBezTo>
                  <a:cubicBezTo>
                    <a:pt x="27912" y="27826"/>
                    <a:pt x="27912" y="27826"/>
                    <a:pt x="27912" y="27826"/>
                  </a:cubicBezTo>
                  <a:cubicBezTo>
                    <a:pt x="27912" y="27826"/>
                    <a:pt x="33494" y="27826"/>
                    <a:pt x="33494" y="27826"/>
                  </a:cubicBezTo>
                  <a:cubicBezTo>
                    <a:pt x="33494" y="27826"/>
                    <a:pt x="33494" y="27826"/>
                    <a:pt x="33494" y="22261"/>
                  </a:cubicBezTo>
                  <a:cubicBezTo>
                    <a:pt x="33494" y="22261"/>
                    <a:pt x="33494" y="22261"/>
                    <a:pt x="27912" y="22261"/>
                  </a:cubicBezTo>
                  <a:cubicBezTo>
                    <a:pt x="22330" y="27826"/>
                    <a:pt x="16747" y="33392"/>
                    <a:pt x="16747" y="44523"/>
                  </a:cubicBezTo>
                  <a:cubicBezTo>
                    <a:pt x="16747" y="44523"/>
                    <a:pt x="16747" y="44523"/>
                    <a:pt x="16747" y="267135"/>
                  </a:cubicBezTo>
                  <a:cubicBezTo>
                    <a:pt x="16747" y="278265"/>
                    <a:pt x="22330" y="283831"/>
                    <a:pt x="27912" y="289396"/>
                  </a:cubicBezTo>
                  <a:cubicBezTo>
                    <a:pt x="27912" y="289396"/>
                    <a:pt x="27912" y="289396"/>
                    <a:pt x="27912" y="278265"/>
                  </a:cubicBezTo>
                  <a:cubicBezTo>
                    <a:pt x="27912" y="278265"/>
                    <a:pt x="27912" y="278265"/>
                    <a:pt x="33494" y="278265"/>
                  </a:cubicBezTo>
                  <a:cubicBezTo>
                    <a:pt x="33494" y="278265"/>
                    <a:pt x="33494" y="278265"/>
                    <a:pt x="33494" y="289396"/>
                  </a:cubicBezTo>
                  <a:cubicBezTo>
                    <a:pt x="39077" y="294961"/>
                    <a:pt x="39077" y="294961"/>
                    <a:pt x="44659" y="294961"/>
                  </a:cubicBezTo>
                  <a:cubicBezTo>
                    <a:pt x="44659" y="294961"/>
                    <a:pt x="44659" y="294961"/>
                    <a:pt x="61407" y="294961"/>
                  </a:cubicBezTo>
                  <a:cubicBezTo>
                    <a:pt x="61407" y="294961"/>
                    <a:pt x="61407" y="294961"/>
                    <a:pt x="66989" y="294961"/>
                  </a:cubicBezTo>
                  <a:cubicBezTo>
                    <a:pt x="66989" y="294961"/>
                    <a:pt x="66989" y="294961"/>
                    <a:pt x="94901" y="294961"/>
                  </a:cubicBezTo>
                  <a:cubicBezTo>
                    <a:pt x="94901" y="294961"/>
                    <a:pt x="94901" y="294961"/>
                    <a:pt x="122813" y="294961"/>
                  </a:cubicBezTo>
                  <a:cubicBezTo>
                    <a:pt x="122813" y="294961"/>
                    <a:pt x="122813" y="294961"/>
                    <a:pt x="122813" y="278265"/>
                  </a:cubicBezTo>
                  <a:cubicBezTo>
                    <a:pt x="122813" y="278265"/>
                    <a:pt x="122813" y="278265"/>
                    <a:pt x="128396" y="278265"/>
                  </a:cubicBezTo>
                  <a:cubicBezTo>
                    <a:pt x="128396" y="278265"/>
                    <a:pt x="128396" y="278265"/>
                    <a:pt x="128396" y="294961"/>
                  </a:cubicBezTo>
                  <a:cubicBezTo>
                    <a:pt x="128396" y="294961"/>
                    <a:pt x="128396" y="294961"/>
                    <a:pt x="156308" y="294961"/>
                  </a:cubicBezTo>
                  <a:cubicBezTo>
                    <a:pt x="156308" y="294961"/>
                    <a:pt x="156308" y="294961"/>
                    <a:pt x="156308" y="278265"/>
                  </a:cubicBezTo>
                  <a:cubicBezTo>
                    <a:pt x="156308" y="278265"/>
                    <a:pt x="156308" y="278265"/>
                    <a:pt x="161890" y="278265"/>
                  </a:cubicBezTo>
                  <a:cubicBezTo>
                    <a:pt x="161890" y="278265"/>
                    <a:pt x="161890" y="278265"/>
                    <a:pt x="161890" y="294961"/>
                  </a:cubicBezTo>
                  <a:cubicBezTo>
                    <a:pt x="161890" y="294961"/>
                    <a:pt x="161890" y="294961"/>
                    <a:pt x="184220" y="294961"/>
                  </a:cubicBezTo>
                  <a:cubicBezTo>
                    <a:pt x="184220" y="294961"/>
                    <a:pt x="184220" y="294961"/>
                    <a:pt x="184220" y="283831"/>
                  </a:cubicBezTo>
                  <a:cubicBezTo>
                    <a:pt x="184220" y="278265"/>
                    <a:pt x="184220" y="278265"/>
                    <a:pt x="184220" y="278265"/>
                  </a:cubicBezTo>
                  <a:cubicBezTo>
                    <a:pt x="189802" y="278265"/>
                    <a:pt x="189802" y="278265"/>
                    <a:pt x="189802" y="278265"/>
                  </a:cubicBezTo>
                  <a:cubicBezTo>
                    <a:pt x="189802" y="278265"/>
                    <a:pt x="195385" y="278265"/>
                    <a:pt x="195385" y="278265"/>
                  </a:cubicBezTo>
                  <a:cubicBezTo>
                    <a:pt x="195385" y="278265"/>
                    <a:pt x="195385" y="278265"/>
                    <a:pt x="195385" y="283831"/>
                  </a:cubicBezTo>
                  <a:cubicBezTo>
                    <a:pt x="195385" y="283831"/>
                    <a:pt x="195385" y="283831"/>
                    <a:pt x="195385" y="294961"/>
                  </a:cubicBezTo>
                  <a:cubicBezTo>
                    <a:pt x="195385" y="294961"/>
                    <a:pt x="195385" y="294961"/>
                    <a:pt x="217714" y="294961"/>
                  </a:cubicBezTo>
                  <a:cubicBezTo>
                    <a:pt x="217714" y="294961"/>
                    <a:pt x="217714" y="294961"/>
                    <a:pt x="217714" y="278265"/>
                  </a:cubicBezTo>
                  <a:cubicBezTo>
                    <a:pt x="217714" y="278265"/>
                    <a:pt x="217714" y="278265"/>
                    <a:pt x="223297" y="278265"/>
                  </a:cubicBezTo>
                  <a:cubicBezTo>
                    <a:pt x="223297" y="278265"/>
                    <a:pt x="223297" y="278265"/>
                    <a:pt x="223297" y="294961"/>
                  </a:cubicBezTo>
                  <a:cubicBezTo>
                    <a:pt x="223297" y="294961"/>
                    <a:pt x="223297" y="294961"/>
                    <a:pt x="251209" y="294961"/>
                  </a:cubicBezTo>
                  <a:cubicBezTo>
                    <a:pt x="251209" y="294961"/>
                    <a:pt x="251209" y="294961"/>
                    <a:pt x="251209" y="278265"/>
                  </a:cubicBezTo>
                  <a:cubicBezTo>
                    <a:pt x="251209" y="278265"/>
                    <a:pt x="251209" y="278265"/>
                    <a:pt x="256791" y="278265"/>
                  </a:cubicBezTo>
                  <a:cubicBezTo>
                    <a:pt x="256791" y="278265"/>
                    <a:pt x="256791" y="278265"/>
                    <a:pt x="256791" y="294961"/>
                  </a:cubicBezTo>
                  <a:cubicBezTo>
                    <a:pt x="256791" y="294961"/>
                    <a:pt x="256791" y="294961"/>
                    <a:pt x="284703" y="294961"/>
                  </a:cubicBezTo>
                  <a:cubicBezTo>
                    <a:pt x="284703" y="294961"/>
                    <a:pt x="284703" y="294961"/>
                    <a:pt x="312615" y="294961"/>
                  </a:cubicBezTo>
                  <a:cubicBezTo>
                    <a:pt x="312615" y="294961"/>
                    <a:pt x="312615" y="294961"/>
                    <a:pt x="318198" y="294961"/>
                  </a:cubicBezTo>
                  <a:cubicBezTo>
                    <a:pt x="318198" y="294961"/>
                    <a:pt x="318198" y="294961"/>
                    <a:pt x="318198" y="283831"/>
                  </a:cubicBezTo>
                  <a:cubicBezTo>
                    <a:pt x="318198" y="278265"/>
                    <a:pt x="318198" y="278265"/>
                    <a:pt x="318198" y="278265"/>
                  </a:cubicBezTo>
                  <a:cubicBezTo>
                    <a:pt x="318198" y="278265"/>
                    <a:pt x="323780" y="278265"/>
                    <a:pt x="323780" y="283831"/>
                  </a:cubicBezTo>
                  <a:cubicBezTo>
                    <a:pt x="323780" y="283831"/>
                    <a:pt x="323780" y="283831"/>
                    <a:pt x="323780" y="294961"/>
                  </a:cubicBezTo>
                  <a:lnTo>
                    <a:pt x="329973" y="294961"/>
                  </a:lnTo>
                  <a:cubicBezTo>
                    <a:pt x="333898" y="294961"/>
                    <a:pt x="339132" y="294961"/>
                    <a:pt x="346110" y="294961"/>
                  </a:cubicBezTo>
                  <a:cubicBezTo>
                    <a:pt x="346110" y="294961"/>
                    <a:pt x="346110" y="294961"/>
                    <a:pt x="346110" y="278265"/>
                  </a:cubicBezTo>
                  <a:cubicBezTo>
                    <a:pt x="346110" y="278265"/>
                    <a:pt x="346110" y="278265"/>
                    <a:pt x="351692" y="278265"/>
                  </a:cubicBezTo>
                  <a:cubicBezTo>
                    <a:pt x="351692" y="278265"/>
                    <a:pt x="351692" y="278265"/>
                    <a:pt x="351692" y="294961"/>
                  </a:cubicBezTo>
                  <a:cubicBezTo>
                    <a:pt x="351692" y="294961"/>
                    <a:pt x="351692" y="294961"/>
                    <a:pt x="379604" y="294961"/>
                  </a:cubicBezTo>
                  <a:cubicBezTo>
                    <a:pt x="379604" y="294961"/>
                    <a:pt x="379604" y="294961"/>
                    <a:pt x="407517" y="294961"/>
                  </a:cubicBezTo>
                  <a:cubicBezTo>
                    <a:pt x="407517" y="294961"/>
                    <a:pt x="407517" y="294961"/>
                    <a:pt x="407517" y="278265"/>
                  </a:cubicBezTo>
                  <a:cubicBezTo>
                    <a:pt x="407517" y="278265"/>
                    <a:pt x="407517" y="278265"/>
                    <a:pt x="413099" y="278265"/>
                  </a:cubicBezTo>
                  <a:cubicBezTo>
                    <a:pt x="413099" y="278265"/>
                    <a:pt x="413099" y="278265"/>
                    <a:pt x="413099" y="294961"/>
                  </a:cubicBezTo>
                  <a:cubicBezTo>
                    <a:pt x="413099" y="294961"/>
                    <a:pt x="413099" y="294961"/>
                    <a:pt x="424874" y="294961"/>
                  </a:cubicBezTo>
                  <a:lnTo>
                    <a:pt x="435429" y="294961"/>
                  </a:lnTo>
                  <a:cubicBezTo>
                    <a:pt x="435429" y="294961"/>
                    <a:pt x="435429" y="294961"/>
                    <a:pt x="435429" y="283831"/>
                  </a:cubicBezTo>
                  <a:cubicBezTo>
                    <a:pt x="435429" y="278265"/>
                    <a:pt x="441011" y="278265"/>
                    <a:pt x="441011" y="278265"/>
                  </a:cubicBezTo>
                  <a:cubicBezTo>
                    <a:pt x="441011" y="278265"/>
                    <a:pt x="441011" y="278265"/>
                    <a:pt x="441011" y="283831"/>
                  </a:cubicBezTo>
                  <a:cubicBezTo>
                    <a:pt x="441011" y="283831"/>
                    <a:pt x="441011" y="283831"/>
                    <a:pt x="441011" y="294961"/>
                  </a:cubicBezTo>
                  <a:cubicBezTo>
                    <a:pt x="441011" y="294961"/>
                    <a:pt x="441011" y="294961"/>
                    <a:pt x="446593" y="294961"/>
                  </a:cubicBezTo>
                  <a:cubicBezTo>
                    <a:pt x="446593" y="294961"/>
                    <a:pt x="446593" y="294961"/>
                    <a:pt x="463341" y="294961"/>
                  </a:cubicBezTo>
                  <a:cubicBezTo>
                    <a:pt x="463341" y="294961"/>
                    <a:pt x="468923" y="294961"/>
                    <a:pt x="474506" y="289396"/>
                  </a:cubicBezTo>
                  <a:cubicBezTo>
                    <a:pt x="485670" y="283831"/>
                    <a:pt x="485670" y="278265"/>
                    <a:pt x="485670" y="267135"/>
                  </a:cubicBezTo>
                  <a:cubicBezTo>
                    <a:pt x="485670" y="267135"/>
                    <a:pt x="485670" y="267135"/>
                    <a:pt x="485670" y="44523"/>
                  </a:cubicBezTo>
                  <a:cubicBezTo>
                    <a:pt x="485670" y="33392"/>
                    <a:pt x="485670" y="27826"/>
                    <a:pt x="480088" y="22261"/>
                  </a:cubicBezTo>
                  <a:cubicBezTo>
                    <a:pt x="480088" y="22261"/>
                    <a:pt x="480088" y="22261"/>
                    <a:pt x="480088" y="27826"/>
                  </a:cubicBezTo>
                  <a:cubicBezTo>
                    <a:pt x="480088" y="27826"/>
                    <a:pt x="480088" y="27826"/>
                    <a:pt x="480088" y="33392"/>
                  </a:cubicBezTo>
                  <a:cubicBezTo>
                    <a:pt x="474506" y="33392"/>
                    <a:pt x="474506" y="33392"/>
                    <a:pt x="474506" y="33392"/>
                  </a:cubicBezTo>
                  <a:cubicBezTo>
                    <a:pt x="474506" y="33392"/>
                    <a:pt x="474506" y="33392"/>
                    <a:pt x="468923" y="33392"/>
                  </a:cubicBezTo>
                  <a:cubicBezTo>
                    <a:pt x="468923" y="27826"/>
                    <a:pt x="468923" y="27826"/>
                    <a:pt x="468923" y="27826"/>
                  </a:cubicBezTo>
                  <a:cubicBezTo>
                    <a:pt x="468923" y="27826"/>
                    <a:pt x="468923" y="27826"/>
                    <a:pt x="468923" y="16696"/>
                  </a:cubicBezTo>
                  <a:cubicBezTo>
                    <a:pt x="468923" y="16696"/>
                    <a:pt x="463341" y="16696"/>
                    <a:pt x="463341" y="16696"/>
                  </a:cubicBezTo>
                  <a:cubicBezTo>
                    <a:pt x="463341" y="16696"/>
                    <a:pt x="463341" y="16696"/>
                    <a:pt x="446593" y="16696"/>
                  </a:cubicBezTo>
                  <a:cubicBezTo>
                    <a:pt x="446593" y="16696"/>
                    <a:pt x="446593" y="16696"/>
                    <a:pt x="441011" y="16696"/>
                  </a:cubicBezTo>
                  <a:lnTo>
                    <a:pt x="441011" y="27826"/>
                  </a:lnTo>
                  <a:cubicBezTo>
                    <a:pt x="446593" y="27826"/>
                    <a:pt x="446593" y="27826"/>
                    <a:pt x="446593" y="27826"/>
                  </a:cubicBezTo>
                  <a:cubicBezTo>
                    <a:pt x="446593" y="27826"/>
                    <a:pt x="446593" y="27826"/>
                    <a:pt x="446593" y="33392"/>
                  </a:cubicBezTo>
                  <a:cubicBezTo>
                    <a:pt x="446593" y="33392"/>
                    <a:pt x="446593" y="33392"/>
                    <a:pt x="441011" y="33392"/>
                  </a:cubicBezTo>
                  <a:cubicBezTo>
                    <a:pt x="441011" y="27826"/>
                    <a:pt x="435429" y="27826"/>
                    <a:pt x="435429" y="27826"/>
                  </a:cubicBezTo>
                  <a:cubicBezTo>
                    <a:pt x="435429" y="27826"/>
                    <a:pt x="435429" y="27826"/>
                    <a:pt x="435429" y="16696"/>
                  </a:cubicBezTo>
                  <a:cubicBezTo>
                    <a:pt x="435429" y="16696"/>
                    <a:pt x="435429" y="16696"/>
                    <a:pt x="418681" y="16696"/>
                  </a:cubicBezTo>
                  <a:cubicBezTo>
                    <a:pt x="418681" y="16696"/>
                    <a:pt x="418681" y="16696"/>
                    <a:pt x="418681" y="27826"/>
                  </a:cubicBezTo>
                  <a:cubicBezTo>
                    <a:pt x="418681" y="27826"/>
                    <a:pt x="413099" y="27826"/>
                    <a:pt x="413099" y="33392"/>
                  </a:cubicBezTo>
                  <a:cubicBezTo>
                    <a:pt x="407517" y="33392"/>
                    <a:pt x="407517" y="33392"/>
                    <a:pt x="407517" y="33392"/>
                  </a:cubicBezTo>
                  <a:cubicBezTo>
                    <a:pt x="407517" y="27826"/>
                    <a:pt x="407517" y="27826"/>
                    <a:pt x="407517" y="27826"/>
                  </a:cubicBezTo>
                  <a:cubicBezTo>
                    <a:pt x="407517" y="27826"/>
                    <a:pt x="407517" y="27826"/>
                    <a:pt x="413099" y="27826"/>
                  </a:cubicBezTo>
                  <a:cubicBezTo>
                    <a:pt x="413099" y="27826"/>
                    <a:pt x="413099" y="27826"/>
                    <a:pt x="413099" y="16696"/>
                  </a:cubicBezTo>
                  <a:cubicBezTo>
                    <a:pt x="413099" y="16696"/>
                    <a:pt x="413099" y="16696"/>
                    <a:pt x="407517" y="16696"/>
                  </a:cubicBezTo>
                  <a:cubicBezTo>
                    <a:pt x="407517" y="16696"/>
                    <a:pt x="407517" y="16696"/>
                    <a:pt x="385187" y="16696"/>
                  </a:cubicBezTo>
                  <a:cubicBezTo>
                    <a:pt x="385187" y="16696"/>
                    <a:pt x="385187" y="16696"/>
                    <a:pt x="385187" y="27826"/>
                  </a:cubicBezTo>
                  <a:cubicBezTo>
                    <a:pt x="385187" y="27826"/>
                    <a:pt x="385187" y="27826"/>
                    <a:pt x="385187" y="33392"/>
                  </a:cubicBezTo>
                  <a:cubicBezTo>
                    <a:pt x="379604" y="33392"/>
                    <a:pt x="379604" y="33392"/>
                    <a:pt x="379604" y="33392"/>
                  </a:cubicBezTo>
                  <a:cubicBezTo>
                    <a:pt x="379604" y="33392"/>
                    <a:pt x="379604" y="33392"/>
                    <a:pt x="374022" y="33392"/>
                  </a:cubicBezTo>
                  <a:cubicBezTo>
                    <a:pt x="374022" y="27826"/>
                    <a:pt x="374022" y="27826"/>
                    <a:pt x="374022" y="27826"/>
                  </a:cubicBezTo>
                  <a:cubicBezTo>
                    <a:pt x="374022" y="27826"/>
                    <a:pt x="374022" y="27826"/>
                    <a:pt x="374022" y="16696"/>
                  </a:cubicBezTo>
                  <a:cubicBezTo>
                    <a:pt x="374022" y="16696"/>
                    <a:pt x="374022" y="16696"/>
                    <a:pt x="351692" y="16696"/>
                  </a:cubicBezTo>
                  <a:cubicBezTo>
                    <a:pt x="351692" y="16696"/>
                    <a:pt x="351692" y="16696"/>
                    <a:pt x="346110" y="16696"/>
                  </a:cubicBezTo>
                  <a:lnTo>
                    <a:pt x="346110" y="27826"/>
                  </a:lnTo>
                  <a:cubicBezTo>
                    <a:pt x="346110" y="27826"/>
                    <a:pt x="351692" y="27826"/>
                    <a:pt x="351692" y="27826"/>
                  </a:cubicBezTo>
                  <a:cubicBezTo>
                    <a:pt x="351692" y="27826"/>
                    <a:pt x="351692" y="27826"/>
                    <a:pt x="351692" y="33392"/>
                  </a:cubicBezTo>
                  <a:cubicBezTo>
                    <a:pt x="351692" y="33392"/>
                    <a:pt x="351692" y="33392"/>
                    <a:pt x="346110" y="33392"/>
                  </a:cubicBezTo>
                  <a:cubicBezTo>
                    <a:pt x="340528" y="27826"/>
                    <a:pt x="340528" y="27826"/>
                    <a:pt x="340528" y="27826"/>
                  </a:cubicBezTo>
                  <a:cubicBezTo>
                    <a:pt x="340528" y="27826"/>
                    <a:pt x="340528" y="27826"/>
                    <a:pt x="340528" y="16696"/>
                  </a:cubicBezTo>
                  <a:cubicBezTo>
                    <a:pt x="340528" y="16696"/>
                    <a:pt x="340528" y="16696"/>
                    <a:pt x="318198" y="16696"/>
                  </a:cubicBezTo>
                  <a:cubicBezTo>
                    <a:pt x="318198" y="16696"/>
                    <a:pt x="318198" y="16696"/>
                    <a:pt x="312615" y="16696"/>
                  </a:cubicBezTo>
                  <a:cubicBezTo>
                    <a:pt x="312615" y="16696"/>
                    <a:pt x="312615" y="16696"/>
                    <a:pt x="290286" y="16696"/>
                  </a:cubicBezTo>
                  <a:cubicBezTo>
                    <a:pt x="290286" y="16696"/>
                    <a:pt x="290286" y="16696"/>
                    <a:pt x="290286" y="27826"/>
                  </a:cubicBezTo>
                  <a:cubicBezTo>
                    <a:pt x="290286" y="27826"/>
                    <a:pt x="290286" y="27826"/>
                    <a:pt x="290286" y="33392"/>
                  </a:cubicBezTo>
                  <a:cubicBezTo>
                    <a:pt x="284703" y="33392"/>
                    <a:pt x="284703" y="33392"/>
                    <a:pt x="284703" y="33392"/>
                  </a:cubicBezTo>
                  <a:cubicBezTo>
                    <a:pt x="284703" y="33392"/>
                    <a:pt x="279121" y="33392"/>
                    <a:pt x="279121" y="33392"/>
                  </a:cubicBezTo>
                  <a:cubicBezTo>
                    <a:pt x="279121" y="27826"/>
                    <a:pt x="279121" y="27826"/>
                    <a:pt x="279121" y="27826"/>
                  </a:cubicBezTo>
                  <a:cubicBezTo>
                    <a:pt x="279121" y="27826"/>
                    <a:pt x="279121" y="27826"/>
                    <a:pt x="279121" y="16696"/>
                  </a:cubicBezTo>
                  <a:cubicBezTo>
                    <a:pt x="279121" y="16696"/>
                    <a:pt x="279121" y="16696"/>
                    <a:pt x="256791" y="16696"/>
                  </a:cubicBezTo>
                  <a:cubicBezTo>
                    <a:pt x="256791" y="16696"/>
                    <a:pt x="256791" y="16696"/>
                    <a:pt x="251209" y="16696"/>
                  </a:cubicBezTo>
                  <a:cubicBezTo>
                    <a:pt x="251209" y="16696"/>
                    <a:pt x="251209" y="16696"/>
                    <a:pt x="228879" y="16696"/>
                  </a:cubicBezTo>
                  <a:cubicBezTo>
                    <a:pt x="228879" y="16696"/>
                    <a:pt x="228879" y="16696"/>
                    <a:pt x="228879" y="27826"/>
                  </a:cubicBezTo>
                  <a:cubicBezTo>
                    <a:pt x="228879" y="27826"/>
                    <a:pt x="228879" y="27826"/>
                    <a:pt x="223297" y="33392"/>
                  </a:cubicBezTo>
                  <a:cubicBezTo>
                    <a:pt x="223297" y="33392"/>
                    <a:pt x="217714" y="33392"/>
                    <a:pt x="217714" y="33392"/>
                  </a:cubicBezTo>
                  <a:cubicBezTo>
                    <a:pt x="217714" y="27826"/>
                    <a:pt x="217714" y="27826"/>
                    <a:pt x="217714" y="27826"/>
                  </a:cubicBezTo>
                  <a:cubicBezTo>
                    <a:pt x="217714" y="27826"/>
                    <a:pt x="223297" y="27826"/>
                    <a:pt x="223297" y="27826"/>
                  </a:cubicBezTo>
                  <a:cubicBezTo>
                    <a:pt x="223297" y="27826"/>
                    <a:pt x="223297" y="27826"/>
                    <a:pt x="223297" y="16696"/>
                  </a:cubicBezTo>
                  <a:cubicBezTo>
                    <a:pt x="223297" y="16696"/>
                    <a:pt x="223297" y="16696"/>
                    <a:pt x="217714" y="16696"/>
                  </a:cubicBezTo>
                  <a:cubicBezTo>
                    <a:pt x="217714" y="16696"/>
                    <a:pt x="217714" y="16696"/>
                    <a:pt x="195385" y="16696"/>
                  </a:cubicBezTo>
                  <a:cubicBezTo>
                    <a:pt x="195385" y="16696"/>
                    <a:pt x="195385" y="16696"/>
                    <a:pt x="195385" y="27826"/>
                  </a:cubicBezTo>
                  <a:cubicBezTo>
                    <a:pt x="195385" y="27826"/>
                    <a:pt x="195385" y="27826"/>
                    <a:pt x="195385" y="33392"/>
                  </a:cubicBezTo>
                  <a:cubicBezTo>
                    <a:pt x="195385" y="33392"/>
                    <a:pt x="189802" y="33392"/>
                    <a:pt x="189802" y="33392"/>
                  </a:cubicBezTo>
                  <a:cubicBezTo>
                    <a:pt x="189802" y="33392"/>
                    <a:pt x="189802" y="33392"/>
                    <a:pt x="184220" y="33392"/>
                  </a:cubicBezTo>
                  <a:cubicBezTo>
                    <a:pt x="184220" y="27826"/>
                    <a:pt x="184220" y="27826"/>
                    <a:pt x="184220" y="27826"/>
                  </a:cubicBezTo>
                  <a:cubicBezTo>
                    <a:pt x="184220" y="27826"/>
                    <a:pt x="184220" y="27826"/>
                    <a:pt x="184220" y="16696"/>
                  </a:cubicBezTo>
                  <a:cubicBezTo>
                    <a:pt x="184220" y="16696"/>
                    <a:pt x="184220" y="16696"/>
                    <a:pt x="161890" y="16696"/>
                  </a:cubicBezTo>
                  <a:cubicBezTo>
                    <a:pt x="161890" y="16696"/>
                    <a:pt x="161890" y="16696"/>
                    <a:pt x="156308" y="16696"/>
                  </a:cubicBezTo>
                  <a:cubicBezTo>
                    <a:pt x="156308" y="16696"/>
                    <a:pt x="156308" y="16696"/>
                    <a:pt x="133978" y="16696"/>
                  </a:cubicBezTo>
                  <a:cubicBezTo>
                    <a:pt x="133978" y="16696"/>
                    <a:pt x="133978" y="16696"/>
                    <a:pt x="133978" y="27826"/>
                  </a:cubicBezTo>
                  <a:cubicBezTo>
                    <a:pt x="133978" y="27826"/>
                    <a:pt x="133978" y="27826"/>
                    <a:pt x="128396" y="33392"/>
                  </a:cubicBezTo>
                  <a:cubicBezTo>
                    <a:pt x="122813" y="33392"/>
                    <a:pt x="122813" y="33392"/>
                    <a:pt x="122813" y="33392"/>
                  </a:cubicBezTo>
                  <a:cubicBezTo>
                    <a:pt x="122813" y="27826"/>
                    <a:pt x="122813" y="27826"/>
                    <a:pt x="122813" y="27826"/>
                  </a:cubicBezTo>
                  <a:cubicBezTo>
                    <a:pt x="122813" y="27826"/>
                    <a:pt x="128396" y="27826"/>
                    <a:pt x="128396" y="27826"/>
                  </a:cubicBezTo>
                  <a:cubicBezTo>
                    <a:pt x="128396" y="27826"/>
                    <a:pt x="128396" y="27826"/>
                    <a:pt x="128396" y="16696"/>
                  </a:cubicBezTo>
                  <a:cubicBezTo>
                    <a:pt x="128396" y="16696"/>
                    <a:pt x="128396" y="16696"/>
                    <a:pt x="122813" y="16696"/>
                  </a:cubicBezTo>
                  <a:cubicBezTo>
                    <a:pt x="122813" y="16696"/>
                    <a:pt x="122813" y="16696"/>
                    <a:pt x="100483" y="16696"/>
                  </a:cubicBezTo>
                  <a:cubicBezTo>
                    <a:pt x="100483" y="16696"/>
                    <a:pt x="100483" y="16696"/>
                    <a:pt x="100483" y="27826"/>
                  </a:cubicBezTo>
                  <a:cubicBezTo>
                    <a:pt x="100483" y="27826"/>
                    <a:pt x="100483" y="27826"/>
                    <a:pt x="100483" y="33392"/>
                  </a:cubicBezTo>
                  <a:cubicBezTo>
                    <a:pt x="94901" y="33392"/>
                    <a:pt x="94901" y="33392"/>
                    <a:pt x="94901" y="33392"/>
                  </a:cubicBezTo>
                  <a:cubicBezTo>
                    <a:pt x="94901" y="33392"/>
                    <a:pt x="94901" y="33392"/>
                    <a:pt x="89319" y="33392"/>
                  </a:cubicBezTo>
                  <a:cubicBezTo>
                    <a:pt x="89319" y="27826"/>
                    <a:pt x="89319" y="27826"/>
                    <a:pt x="89319" y="27826"/>
                  </a:cubicBezTo>
                  <a:cubicBezTo>
                    <a:pt x="89319" y="27826"/>
                    <a:pt x="89319" y="27826"/>
                    <a:pt x="89319" y="16696"/>
                  </a:cubicBezTo>
                  <a:cubicBezTo>
                    <a:pt x="89319" y="16696"/>
                    <a:pt x="89319" y="16696"/>
                    <a:pt x="66989" y="16696"/>
                  </a:cubicBezTo>
                  <a:cubicBezTo>
                    <a:pt x="66989" y="16696"/>
                    <a:pt x="66989" y="16696"/>
                    <a:pt x="61407" y="16696"/>
                  </a:cubicBezTo>
                  <a:cubicBezTo>
                    <a:pt x="61407" y="16696"/>
                    <a:pt x="61407" y="16696"/>
                    <a:pt x="44659" y="16696"/>
                  </a:cubicBezTo>
                  <a:cubicBezTo>
                    <a:pt x="39077" y="16696"/>
                    <a:pt x="39077" y="16696"/>
                    <a:pt x="39077" y="16696"/>
                  </a:cubicBezTo>
                  <a:close/>
                  <a:moveTo>
                    <a:pt x="44659" y="0"/>
                  </a:moveTo>
                  <a:cubicBezTo>
                    <a:pt x="44659" y="0"/>
                    <a:pt x="44659" y="0"/>
                    <a:pt x="463341" y="0"/>
                  </a:cubicBezTo>
                  <a:cubicBezTo>
                    <a:pt x="485670" y="0"/>
                    <a:pt x="508000" y="22261"/>
                    <a:pt x="508000" y="44523"/>
                  </a:cubicBezTo>
                  <a:cubicBezTo>
                    <a:pt x="508000" y="44523"/>
                    <a:pt x="508000" y="44523"/>
                    <a:pt x="508000" y="322788"/>
                  </a:cubicBezTo>
                  <a:cubicBezTo>
                    <a:pt x="508000" y="345049"/>
                    <a:pt x="485670" y="367310"/>
                    <a:pt x="463341" y="367310"/>
                  </a:cubicBezTo>
                  <a:cubicBezTo>
                    <a:pt x="463341" y="367310"/>
                    <a:pt x="463341" y="367310"/>
                    <a:pt x="273539" y="367310"/>
                  </a:cubicBezTo>
                  <a:cubicBezTo>
                    <a:pt x="273539" y="367310"/>
                    <a:pt x="273539" y="367310"/>
                    <a:pt x="273539" y="400702"/>
                  </a:cubicBezTo>
                  <a:cubicBezTo>
                    <a:pt x="273539" y="400702"/>
                    <a:pt x="273539" y="400702"/>
                    <a:pt x="407517" y="400702"/>
                  </a:cubicBezTo>
                  <a:cubicBezTo>
                    <a:pt x="407517" y="400702"/>
                    <a:pt x="407517" y="400702"/>
                    <a:pt x="424264" y="422963"/>
                  </a:cubicBezTo>
                  <a:cubicBezTo>
                    <a:pt x="424264" y="422963"/>
                    <a:pt x="424264" y="422963"/>
                    <a:pt x="424264" y="439659"/>
                  </a:cubicBezTo>
                  <a:cubicBezTo>
                    <a:pt x="424264" y="439659"/>
                    <a:pt x="424264" y="439659"/>
                    <a:pt x="83736" y="439659"/>
                  </a:cubicBezTo>
                  <a:cubicBezTo>
                    <a:pt x="83736" y="439659"/>
                    <a:pt x="83736" y="439659"/>
                    <a:pt x="83736" y="422963"/>
                  </a:cubicBezTo>
                  <a:cubicBezTo>
                    <a:pt x="83736" y="422963"/>
                    <a:pt x="83736" y="422963"/>
                    <a:pt x="100483" y="400702"/>
                  </a:cubicBezTo>
                  <a:cubicBezTo>
                    <a:pt x="100483" y="400702"/>
                    <a:pt x="100483" y="400702"/>
                    <a:pt x="234462" y="400702"/>
                  </a:cubicBezTo>
                  <a:cubicBezTo>
                    <a:pt x="234462" y="400702"/>
                    <a:pt x="234462" y="400702"/>
                    <a:pt x="234462" y="367310"/>
                  </a:cubicBezTo>
                  <a:cubicBezTo>
                    <a:pt x="234462" y="367310"/>
                    <a:pt x="234462" y="367310"/>
                    <a:pt x="44659" y="367310"/>
                  </a:cubicBezTo>
                  <a:cubicBezTo>
                    <a:pt x="22330" y="367310"/>
                    <a:pt x="0" y="345049"/>
                    <a:pt x="0" y="322788"/>
                  </a:cubicBezTo>
                  <a:cubicBezTo>
                    <a:pt x="0" y="322788"/>
                    <a:pt x="0" y="322788"/>
                    <a:pt x="0" y="44523"/>
                  </a:cubicBezTo>
                  <a:cubicBezTo>
                    <a:pt x="0" y="22261"/>
                    <a:pt x="22330" y="0"/>
                    <a:pt x="446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22"/>
            <p:cNvSpPr/>
            <p:nvPr/>
          </p:nvSpPr>
          <p:spPr>
            <a:xfrm>
              <a:off x="6726000" y="1615331"/>
              <a:ext cx="620944" cy="620944"/>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22"/>
            <p:cNvSpPr/>
            <p:nvPr/>
          </p:nvSpPr>
          <p:spPr>
            <a:xfrm>
              <a:off x="6892176" y="1788401"/>
              <a:ext cx="288592" cy="274805"/>
            </a:xfrm>
            <a:custGeom>
              <a:rect b="b" l="l" r="r" t="t"/>
              <a:pathLst>
                <a:path extrusionOk="0" h="483729" w="508000">
                  <a:moveTo>
                    <a:pt x="384794" y="273731"/>
                  </a:moveTo>
                  <a:cubicBezTo>
                    <a:pt x="367463" y="273731"/>
                    <a:pt x="353563" y="287804"/>
                    <a:pt x="353563" y="304966"/>
                  </a:cubicBezTo>
                  <a:cubicBezTo>
                    <a:pt x="353563" y="322127"/>
                    <a:pt x="367463" y="336028"/>
                    <a:pt x="384794" y="336028"/>
                  </a:cubicBezTo>
                  <a:cubicBezTo>
                    <a:pt x="401953" y="336028"/>
                    <a:pt x="415853" y="322127"/>
                    <a:pt x="415853" y="304966"/>
                  </a:cubicBezTo>
                  <a:cubicBezTo>
                    <a:pt x="415853" y="287632"/>
                    <a:pt x="401953" y="273731"/>
                    <a:pt x="384794" y="273731"/>
                  </a:cubicBezTo>
                  <a:close/>
                  <a:moveTo>
                    <a:pt x="336747" y="237348"/>
                  </a:moveTo>
                  <a:cubicBezTo>
                    <a:pt x="336747" y="237348"/>
                    <a:pt x="336747" y="237348"/>
                    <a:pt x="488781" y="237348"/>
                  </a:cubicBezTo>
                  <a:cubicBezTo>
                    <a:pt x="489468" y="237348"/>
                    <a:pt x="489811" y="237348"/>
                    <a:pt x="490497" y="237520"/>
                  </a:cubicBezTo>
                  <a:cubicBezTo>
                    <a:pt x="493414" y="237691"/>
                    <a:pt x="496160" y="238549"/>
                    <a:pt x="498734" y="240094"/>
                  </a:cubicBezTo>
                  <a:cubicBezTo>
                    <a:pt x="504225" y="243526"/>
                    <a:pt x="508000" y="249533"/>
                    <a:pt x="508000" y="256569"/>
                  </a:cubicBezTo>
                  <a:cubicBezTo>
                    <a:pt x="508000" y="256569"/>
                    <a:pt x="508000" y="256569"/>
                    <a:pt x="508000" y="353362"/>
                  </a:cubicBezTo>
                  <a:cubicBezTo>
                    <a:pt x="508000" y="360398"/>
                    <a:pt x="504225" y="366405"/>
                    <a:pt x="498734" y="369837"/>
                  </a:cubicBezTo>
                  <a:cubicBezTo>
                    <a:pt x="496160" y="371382"/>
                    <a:pt x="493414" y="372240"/>
                    <a:pt x="490497" y="372412"/>
                  </a:cubicBezTo>
                  <a:cubicBezTo>
                    <a:pt x="489811" y="372412"/>
                    <a:pt x="489468" y="372583"/>
                    <a:pt x="488781" y="372583"/>
                  </a:cubicBezTo>
                  <a:cubicBezTo>
                    <a:pt x="488781" y="372583"/>
                    <a:pt x="488781" y="372583"/>
                    <a:pt x="336747" y="372583"/>
                  </a:cubicBezTo>
                  <a:cubicBezTo>
                    <a:pt x="326108" y="372583"/>
                    <a:pt x="317528" y="363831"/>
                    <a:pt x="317528" y="353362"/>
                  </a:cubicBezTo>
                  <a:cubicBezTo>
                    <a:pt x="317528" y="353362"/>
                    <a:pt x="317528" y="353362"/>
                    <a:pt x="317528" y="256569"/>
                  </a:cubicBezTo>
                  <a:cubicBezTo>
                    <a:pt x="317528" y="246101"/>
                    <a:pt x="326108" y="237348"/>
                    <a:pt x="336747" y="237348"/>
                  </a:cubicBezTo>
                  <a:close/>
                  <a:moveTo>
                    <a:pt x="19225" y="126314"/>
                  </a:moveTo>
                  <a:cubicBezTo>
                    <a:pt x="19225" y="126314"/>
                    <a:pt x="19225" y="126314"/>
                    <a:pt x="463117" y="126314"/>
                  </a:cubicBezTo>
                  <a:cubicBezTo>
                    <a:pt x="473588" y="126314"/>
                    <a:pt x="482342" y="134897"/>
                    <a:pt x="482342" y="145541"/>
                  </a:cubicBezTo>
                  <a:cubicBezTo>
                    <a:pt x="482342" y="145541"/>
                    <a:pt x="482342" y="145541"/>
                    <a:pt x="482342" y="220045"/>
                  </a:cubicBezTo>
                  <a:cubicBezTo>
                    <a:pt x="482342" y="220045"/>
                    <a:pt x="482342" y="220045"/>
                    <a:pt x="336781" y="220045"/>
                  </a:cubicBezTo>
                  <a:cubicBezTo>
                    <a:pt x="316698" y="220045"/>
                    <a:pt x="300219" y="236525"/>
                    <a:pt x="300219" y="256611"/>
                  </a:cubicBezTo>
                  <a:cubicBezTo>
                    <a:pt x="300219" y="256611"/>
                    <a:pt x="300219" y="256611"/>
                    <a:pt x="300219" y="353261"/>
                  </a:cubicBezTo>
                  <a:cubicBezTo>
                    <a:pt x="300219" y="373518"/>
                    <a:pt x="316698" y="389826"/>
                    <a:pt x="336781" y="389826"/>
                  </a:cubicBezTo>
                  <a:cubicBezTo>
                    <a:pt x="336781" y="389826"/>
                    <a:pt x="336781" y="389826"/>
                    <a:pt x="482170" y="389826"/>
                  </a:cubicBezTo>
                  <a:cubicBezTo>
                    <a:pt x="482170" y="389826"/>
                    <a:pt x="482170" y="389826"/>
                    <a:pt x="482170" y="464502"/>
                  </a:cubicBezTo>
                  <a:cubicBezTo>
                    <a:pt x="482170" y="474974"/>
                    <a:pt x="473588" y="483729"/>
                    <a:pt x="462945" y="483729"/>
                  </a:cubicBezTo>
                  <a:cubicBezTo>
                    <a:pt x="462945" y="483729"/>
                    <a:pt x="462945" y="483729"/>
                    <a:pt x="19225" y="483729"/>
                  </a:cubicBezTo>
                  <a:cubicBezTo>
                    <a:pt x="8583" y="483729"/>
                    <a:pt x="0" y="474974"/>
                    <a:pt x="0" y="464502"/>
                  </a:cubicBezTo>
                  <a:cubicBezTo>
                    <a:pt x="0" y="464502"/>
                    <a:pt x="0" y="464502"/>
                    <a:pt x="0" y="145541"/>
                  </a:cubicBezTo>
                  <a:cubicBezTo>
                    <a:pt x="0" y="141936"/>
                    <a:pt x="1030" y="138674"/>
                    <a:pt x="2575" y="135756"/>
                  </a:cubicBezTo>
                  <a:cubicBezTo>
                    <a:pt x="6008" y="130091"/>
                    <a:pt x="12187" y="126314"/>
                    <a:pt x="19225" y="126314"/>
                  </a:cubicBezTo>
                  <a:close/>
                  <a:moveTo>
                    <a:pt x="395948" y="38585"/>
                  </a:moveTo>
                  <a:cubicBezTo>
                    <a:pt x="404357" y="38585"/>
                    <a:pt x="412251" y="44251"/>
                    <a:pt x="414482" y="53008"/>
                  </a:cubicBezTo>
                  <a:cubicBezTo>
                    <a:pt x="414482" y="53008"/>
                    <a:pt x="414482" y="53008"/>
                    <a:pt x="428898" y="109844"/>
                  </a:cubicBezTo>
                  <a:cubicBezTo>
                    <a:pt x="428898" y="109844"/>
                    <a:pt x="428898" y="109844"/>
                    <a:pt x="112266" y="109844"/>
                  </a:cubicBezTo>
                  <a:cubicBezTo>
                    <a:pt x="112266" y="109844"/>
                    <a:pt x="112266" y="109844"/>
                    <a:pt x="302932" y="61422"/>
                  </a:cubicBezTo>
                  <a:cubicBezTo>
                    <a:pt x="302932" y="61422"/>
                    <a:pt x="302932" y="61422"/>
                    <a:pt x="391142" y="39100"/>
                  </a:cubicBezTo>
                  <a:cubicBezTo>
                    <a:pt x="392687" y="38757"/>
                    <a:pt x="394403" y="38585"/>
                    <a:pt x="395948" y="38585"/>
                  </a:cubicBezTo>
                  <a:close/>
                  <a:moveTo>
                    <a:pt x="263751" y="783"/>
                  </a:moveTo>
                  <a:cubicBezTo>
                    <a:pt x="268469" y="2178"/>
                    <a:pt x="272630" y="5397"/>
                    <a:pt x="275118" y="10120"/>
                  </a:cubicBezTo>
                  <a:cubicBezTo>
                    <a:pt x="275118" y="10120"/>
                    <a:pt x="275118" y="10120"/>
                    <a:pt x="294335" y="45665"/>
                  </a:cubicBezTo>
                  <a:cubicBezTo>
                    <a:pt x="294335" y="45665"/>
                    <a:pt x="294335" y="45665"/>
                    <a:pt x="67677" y="103189"/>
                  </a:cubicBezTo>
                  <a:cubicBezTo>
                    <a:pt x="67677" y="103189"/>
                    <a:pt x="67677" y="103189"/>
                    <a:pt x="59270" y="105250"/>
                  </a:cubicBezTo>
                  <a:cubicBezTo>
                    <a:pt x="59270" y="105250"/>
                    <a:pt x="59270" y="105250"/>
                    <a:pt x="249038" y="2392"/>
                  </a:cubicBezTo>
                  <a:cubicBezTo>
                    <a:pt x="253757" y="-183"/>
                    <a:pt x="259033" y="-613"/>
                    <a:pt x="263751" y="7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22"/>
            <p:cNvSpPr/>
            <p:nvPr/>
          </p:nvSpPr>
          <p:spPr>
            <a:xfrm>
              <a:off x="6726000" y="2742329"/>
              <a:ext cx="620944" cy="620944"/>
            </a:xfrm>
            <a:prstGeom prst="ellipse">
              <a:avLst/>
            </a:prstGeom>
            <a:solidFill>
              <a:schemeClr val="accen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22"/>
            <p:cNvSpPr/>
            <p:nvPr/>
          </p:nvSpPr>
          <p:spPr>
            <a:xfrm>
              <a:off x="6892176" y="2908505"/>
              <a:ext cx="288592" cy="288592"/>
            </a:xfrm>
            <a:custGeom>
              <a:rect b="b" l="l" r="r" t="t"/>
              <a:pathLst>
                <a:path extrusionOk="0" h="508000" w="508000">
                  <a:moveTo>
                    <a:pt x="304145" y="402460"/>
                  </a:moveTo>
                  <a:cubicBezTo>
                    <a:pt x="307528" y="409269"/>
                    <a:pt x="314293" y="419483"/>
                    <a:pt x="321059" y="426292"/>
                  </a:cubicBezTo>
                  <a:cubicBezTo>
                    <a:pt x="337972" y="450123"/>
                    <a:pt x="351503" y="467146"/>
                    <a:pt x="361651" y="480764"/>
                  </a:cubicBezTo>
                  <a:cubicBezTo>
                    <a:pt x="327824" y="497787"/>
                    <a:pt x="290614" y="508000"/>
                    <a:pt x="253405" y="508000"/>
                  </a:cubicBezTo>
                  <a:cubicBezTo>
                    <a:pt x="229726" y="508000"/>
                    <a:pt x="206047" y="504596"/>
                    <a:pt x="185751" y="497787"/>
                  </a:cubicBezTo>
                  <a:cubicBezTo>
                    <a:pt x="216195" y="477359"/>
                    <a:pt x="260170" y="446719"/>
                    <a:pt x="304145" y="402460"/>
                  </a:cubicBezTo>
                  <a:close/>
                  <a:moveTo>
                    <a:pt x="291291" y="348986"/>
                  </a:moveTo>
                  <a:cubicBezTo>
                    <a:pt x="298126" y="348986"/>
                    <a:pt x="301543" y="348986"/>
                    <a:pt x="308378" y="348986"/>
                  </a:cubicBezTo>
                  <a:cubicBezTo>
                    <a:pt x="311796" y="352270"/>
                    <a:pt x="311796" y="355553"/>
                    <a:pt x="315213" y="358837"/>
                  </a:cubicBezTo>
                  <a:cubicBezTo>
                    <a:pt x="311796" y="362120"/>
                    <a:pt x="308378" y="365404"/>
                    <a:pt x="304961" y="368687"/>
                  </a:cubicBezTo>
                  <a:cubicBezTo>
                    <a:pt x="301543" y="362120"/>
                    <a:pt x="294708" y="355553"/>
                    <a:pt x="291291" y="348986"/>
                  </a:cubicBezTo>
                  <a:close/>
                  <a:moveTo>
                    <a:pt x="223414" y="348986"/>
                  </a:moveTo>
                  <a:cubicBezTo>
                    <a:pt x="233596" y="348986"/>
                    <a:pt x="243777" y="348986"/>
                    <a:pt x="250565" y="348986"/>
                  </a:cubicBezTo>
                  <a:cubicBezTo>
                    <a:pt x="250565" y="348986"/>
                    <a:pt x="250565" y="348986"/>
                    <a:pt x="253959" y="348986"/>
                  </a:cubicBezTo>
                  <a:cubicBezTo>
                    <a:pt x="257353" y="348986"/>
                    <a:pt x="260746" y="348986"/>
                    <a:pt x="264140" y="348986"/>
                  </a:cubicBezTo>
                  <a:cubicBezTo>
                    <a:pt x="274322" y="362440"/>
                    <a:pt x="281109" y="372531"/>
                    <a:pt x="291291" y="385985"/>
                  </a:cubicBezTo>
                  <a:cubicBezTo>
                    <a:pt x="240383" y="436439"/>
                    <a:pt x="186082" y="470074"/>
                    <a:pt x="158931" y="486892"/>
                  </a:cubicBezTo>
                  <a:cubicBezTo>
                    <a:pt x="145356" y="480165"/>
                    <a:pt x="131780" y="473438"/>
                    <a:pt x="118205" y="466711"/>
                  </a:cubicBezTo>
                  <a:cubicBezTo>
                    <a:pt x="128387" y="446529"/>
                    <a:pt x="148750" y="412894"/>
                    <a:pt x="172506" y="372531"/>
                  </a:cubicBezTo>
                  <a:cubicBezTo>
                    <a:pt x="175900" y="372531"/>
                    <a:pt x="179294" y="375895"/>
                    <a:pt x="186082" y="375895"/>
                  </a:cubicBezTo>
                  <a:cubicBezTo>
                    <a:pt x="203051" y="375895"/>
                    <a:pt x="216626" y="362440"/>
                    <a:pt x="223414" y="348986"/>
                  </a:cubicBezTo>
                  <a:close/>
                  <a:moveTo>
                    <a:pt x="493928" y="332100"/>
                  </a:moveTo>
                  <a:cubicBezTo>
                    <a:pt x="473632" y="389281"/>
                    <a:pt x="433040" y="439734"/>
                    <a:pt x="382299" y="470006"/>
                  </a:cubicBezTo>
                  <a:cubicBezTo>
                    <a:pt x="365386" y="449825"/>
                    <a:pt x="345090" y="419553"/>
                    <a:pt x="318028" y="385917"/>
                  </a:cubicBezTo>
                  <a:cubicBezTo>
                    <a:pt x="324793" y="382554"/>
                    <a:pt x="328176" y="375826"/>
                    <a:pt x="334941" y="372463"/>
                  </a:cubicBezTo>
                  <a:cubicBezTo>
                    <a:pt x="338324" y="372463"/>
                    <a:pt x="341707" y="375826"/>
                    <a:pt x="348472" y="375826"/>
                  </a:cubicBezTo>
                  <a:cubicBezTo>
                    <a:pt x="365386" y="375826"/>
                    <a:pt x="382299" y="362372"/>
                    <a:pt x="389065" y="342191"/>
                  </a:cubicBezTo>
                  <a:cubicBezTo>
                    <a:pt x="429657" y="342191"/>
                    <a:pt x="466866" y="335464"/>
                    <a:pt x="493928" y="332100"/>
                  </a:cubicBezTo>
                  <a:close/>
                  <a:moveTo>
                    <a:pt x="2814" y="301141"/>
                  </a:moveTo>
                  <a:cubicBezTo>
                    <a:pt x="33491" y="311273"/>
                    <a:pt x="84619" y="328159"/>
                    <a:pt x="145973" y="338291"/>
                  </a:cubicBezTo>
                  <a:cubicBezTo>
                    <a:pt x="145973" y="348423"/>
                    <a:pt x="149382" y="355178"/>
                    <a:pt x="156199" y="358555"/>
                  </a:cubicBezTo>
                  <a:cubicBezTo>
                    <a:pt x="128931" y="399083"/>
                    <a:pt x="111888" y="432855"/>
                    <a:pt x="98254" y="453119"/>
                  </a:cubicBezTo>
                  <a:cubicBezTo>
                    <a:pt x="50534" y="415969"/>
                    <a:pt x="16448" y="361932"/>
                    <a:pt x="2814" y="301141"/>
                  </a:cubicBezTo>
                  <a:close/>
                  <a:moveTo>
                    <a:pt x="223589" y="291291"/>
                  </a:moveTo>
                  <a:cubicBezTo>
                    <a:pt x="230468" y="304595"/>
                    <a:pt x="240787" y="314574"/>
                    <a:pt x="247667" y="327878"/>
                  </a:cubicBezTo>
                  <a:cubicBezTo>
                    <a:pt x="240787" y="327878"/>
                    <a:pt x="233908" y="327878"/>
                    <a:pt x="227028" y="327878"/>
                  </a:cubicBezTo>
                  <a:cubicBezTo>
                    <a:pt x="227028" y="317900"/>
                    <a:pt x="220149" y="311248"/>
                    <a:pt x="216709" y="304595"/>
                  </a:cubicBezTo>
                  <a:cubicBezTo>
                    <a:pt x="220149" y="301269"/>
                    <a:pt x="220149" y="297943"/>
                    <a:pt x="223589" y="291291"/>
                  </a:cubicBezTo>
                  <a:close/>
                  <a:moveTo>
                    <a:pt x="426916" y="246260"/>
                  </a:moveTo>
                  <a:cubicBezTo>
                    <a:pt x="443899" y="266601"/>
                    <a:pt x="464280" y="290331"/>
                    <a:pt x="481263" y="310672"/>
                  </a:cubicBezTo>
                  <a:cubicBezTo>
                    <a:pt x="454089" y="314062"/>
                    <a:pt x="423519" y="317452"/>
                    <a:pt x="389552" y="320842"/>
                  </a:cubicBezTo>
                  <a:cubicBezTo>
                    <a:pt x="386156" y="317452"/>
                    <a:pt x="386156" y="314062"/>
                    <a:pt x="382759" y="307282"/>
                  </a:cubicBezTo>
                  <a:cubicBezTo>
                    <a:pt x="399742" y="286941"/>
                    <a:pt x="413329" y="266601"/>
                    <a:pt x="426916" y="246260"/>
                  </a:cubicBezTo>
                  <a:close/>
                  <a:moveTo>
                    <a:pt x="447490" y="236410"/>
                  </a:moveTo>
                  <a:cubicBezTo>
                    <a:pt x="471022" y="243224"/>
                    <a:pt x="491192" y="250038"/>
                    <a:pt x="508000" y="256851"/>
                  </a:cubicBezTo>
                  <a:cubicBezTo>
                    <a:pt x="508000" y="270479"/>
                    <a:pt x="504638" y="287514"/>
                    <a:pt x="501277" y="301141"/>
                  </a:cubicBezTo>
                  <a:cubicBezTo>
                    <a:pt x="484468" y="284107"/>
                    <a:pt x="464298" y="260258"/>
                    <a:pt x="447490" y="236410"/>
                  </a:cubicBezTo>
                  <a:close/>
                  <a:moveTo>
                    <a:pt x="172473" y="212488"/>
                  </a:moveTo>
                  <a:cubicBezTo>
                    <a:pt x="182618" y="229510"/>
                    <a:pt x="189382" y="243129"/>
                    <a:pt x="199528" y="260151"/>
                  </a:cubicBezTo>
                  <a:cubicBezTo>
                    <a:pt x="202909" y="263556"/>
                    <a:pt x="206291" y="266960"/>
                    <a:pt x="209673" y="273769"/>
                  </a:cubicBezTo>
                  <a:cubicBezTo>
                    <a:pt x="206291" y="280578"/>
                    <a:pt x="202909" y="287387"/>
                    <a:pt x="196146" y="290792"/>
                  </a:cubicBezTo>
                  <a:cubicBezTo>
                    <a:pt x="192764" y="290792"/>
                    <a:pt x="189382" y="290792"/>
                    <a:pt x="186000" y="290792"/>
                  </a:cubicBezTo>
                  <a:cubicBezTo>
                    <a:pt x="165709" y="290792"/>
                    <a:pt x="152182" y="301006"/>
                    <a:pt x="145418" y="318028"/>
                  </a:cubicBezTo>
                  <a:cubicBezTo>
                    <a:pt x="81164" y="304410"/>
                    <a:pt x="30436" y="287387"/>
                    <a:pt x="0" y="273769"/>
                  </a:cubicBezTo>
                  <a:cubicBezTo>
                    <a:pt x="0" y="266960"/>
                    <a:pt x="0" y="260151"/>
                    <a:pt x="0" y="253342"/>
                  </a:cubicBezTo>
                  <a:cubicBezTo>
                    <a:pt x="0" y="246533"/>
                    <a:pt x="0" y="236319"/>
                    <a:pt x="0" y="229510"/>
                  </a:cubicBezTo>
                  <a:cubicBezTo>
                    <a:pt x="33818" y="226106"/>
                    <a:pt x="98073" y="215892"/>
                    <a:pt x="172473" y="212488"/>
                  </a:cubicBezTo>
                  <a:close/>
                  <a:moveTo>
                    <a:pt x="284146" y="209673"/>
                  </a:moveTo>
                  <a:cubicBezTo>
                    <a:pt x="331883" y="209673"/>
                    <a:pt x="372800" y="216427"/>
                    <a:pt x="413717" y="226559"/>
                  </a:cubicBezTo>
                  <a:cubicBezTo>
                    <a:pt x="400078" y="250201"/>
                    <a:pt x="383029" y="270464"/>
                    <a:pt x="365980" y="294105"/>
                  </a:cubicBezTo>
                  <a:cubicBezTo>
                    <a:pt x="362571" y="290728"/>
                    <a:pt x="355751" y="290728"/>
                    <a:pt x="348932" y="290728"/>
                  </a:cubicBezTo>
                  <a:cubicBezTo>
                    <a:pt x="325064" y="290728"/>
                    <a:pt x="308015" y="304237"/>
                    <a:pt x="304605" y="324501"/>
                  </a:cubicBezTo>
                  <a:cubicBezTo>
                    <a:pt x="294376" y="327878"/>
                    <a:pt x="284146" y="327878"/>
                    <a:pt x="273917" y="327878"/>
                  </a:cubicBezTo>
                  <a:cubicBezTo>
                    <a:pt x="260278" y="307614"/>
                    <a:pt x="250049" y="290728"/>
                    <a:pt x="236410" y="273842"/>
                  </a:cubicBezTo>
                  <a:cubicBezTo>
                    <a:pt x="246639" y="260332"/>
                    <a:pt x="253459" y="246823"/>
                    <a:pt x="263688" y="233314"/>
                  </a:cubicBezTo>
                  <a:cubicBezTo>
                    <a:pt x="270508" y="226559"/>
                    <a:pt x="277327" y="216427"/>
                    <a:pt x="284146" y="209673"/>
                  </a:cubicBezTo>
                  <a:close/>
                  <a:moveTo>
                    <a:pt x="257518" y="209673"/>
                  </a:moveTo>
                  <a:cubicBezTo>
                    <a:pt x="254156" y="213028"/>
                    <a:pt x="250795" y="216384"/>
                    <a:pt x="247433" y="223095"/>
                  </a:cubicBezTo>
                  <a:cubicBezTo>
                    <a:pt x="240710" y="233162"/>
                    <a:pt x="230625" y="243229"/>
                    <a:pt x="223901" y="253296"/>
                  </a:cubicBezTo>
                  <a:cubicBezTo>
                    <a:pt x="223901" y="253296"/>
                    <a:pt x="220540" y="249941"/>
                    <a:pt x="220540" y="246585"/>
                  </a:cubicBezTo>
                  <a:cubicBezTo>
                    <a:pt x="210455" y="236518"/>
                    <a:pt x="203731" y="223095"/>
                    <a:pt x="197008" y="213028"/>
                  </a:cubicBezTo>
                  <a:cubicBezTo>
                    <a:pt x="217178" y="209673"/>
                    <a:pt x="237348" y="209673"/>
                    <a:pt x="257518" y="209673"/>
                  </a:cubicBezTo>
                  <a:close/>
                  <a:moveTo>
                    <a:pt x="335564" y="154792"/>
                  </a:moveTo>
                  <a:cubicBezTo>
                    <a:pt x="342275" y="158256"/>
                    <a:pt x="348986" y="158256"/>
                    <a:pt x="355698" y="158256"/>
                  </a:cubicBezTo>
                  <a:cubicBezTo>
                    <a:pt x="359053" y="158256"/>
                    <a:pt x="362409" y="158256"/>
                    <a:pt x="365765" y="158256"/>
                  </a:cubicBezTo>
                  <a:cubicBezTo>
                    <a:pt x="369120" y="165183"/>
                    <a:pt x="372476" y="172111"/>
                    <a:pt x="379187" y="179039"/>
                  </a:cubicBezTo>
                  <a:cubicBezTo>
                    <a:pt x="382543" y="185966"/>
                    <a:pt x="385899" y="192894"/>
                    <a:pt x="392610" y="199822"/>
                  </a:cubicBezTo>
                  <a:cubicBezTo>
                    <a:pt x="365765" y="196358"/>
                    <a:pt x="335564" y="189430"/>
                    <a:pt x="305363" y="189430"/>
                  </a:cubicBezTo>
                  <a:cubicBezTo>
                    <a:pt x="315430" y="175575"/>
                    <a:pt x="325497" y="165183"/>
                    <a:pt x="335564" y="154792"/>
                  </a:cubicBezTo>
                  <a:close/>
                  <a:moveTo>
                    <a:pt x="483912" y="151978"/>
                  </a:moveTo>
                  <a:cubicBezTo>
                    <a:pt x="493845" y="175783"/>
                    <a:pt x="503778" y="202989"/>
                    <a:pt x="503778" y="233596"/>
                  </a:cubicBezTo>
                  <a:cubicBezTo>
                    <a:pt x="490534" y="226794"/>
                    <a:pt x="470667" y="219993"/>
                    <a:pt x="447490" y="213191"/>
                  </a:cubicBezTo>
                  <a:cubicBezTo>
                    <a:pt x="460734" y="189386"/>
                    <a:pt x="473978" y="168982"/>
                    <a:pt x="483912" y="151978"/>
                  </a:cubicBezTo>
                  <a:close/>
                  <a:moveTo>
                    <a:pt x="436962" y="77396"/>
                  </a:moveTo>
                  <a:cubicBezTo>
                    <a:pt x="450513" y="94245"/>
                    <a:pt x="464064" y="107725"/>
                    <a:pt x="474227" y="127944"/>
                  </a:cubicBezTo>
                  <a:cubicBezTo>
                    <a:pt x="460676" y="148163"/>
                    <a:pt x="443738" y="175122"/>
                    <a:pt x="426799" y="205451"/>
                  </a:cubicBezTo>
                  <a:cubicBezTo>
                    <a:pt x="423411" y="205451"/>
                    <a:pt x="423411" y="205451"/>
                    <a:pt x="423411" y="205451"/>
                  </a:cubicBezTo>
                  <a:cubicBezTo>
                    <a:pt x="413248" y="191971"/>
                    <a:pt x="406473" y="181862"/>
                    <a:pt x="396310" y="168382"/>
                  </a:cubicBezTo>
                  <a:cubicBezTo>
                    <a:pt x="392922" y="161643"/>
                    <a:pt x="389534" y="154903"/>
                    <a:pt x="382759" y="148163"/>
                  </a:cubicBezTo>
                  <a:cubicBezTo>
                    <a:pt x="392922" y="141423"/>
                    <a:pt x="399698" y="131314"/>
                    <a:pt x="399698" y="117834"/>
                  </a:cubicBezTo>
                  <a:cubicBezTo>
                    <a:pt x="399698" y="114464"/>
                    <a:pt x="396310" y="111095"/>
                    <a:pt x="396310" y="104355"/>
                  </a:cubicBezTo>
                  <a:cubicBezTo>
                    <a:pt x="409861" y="94245"/>
                    <a:pt x="423411" y="84136"/>
                    <a:pt x="436962" y="77396"/>
                  </a:cubicBezTo>
                  <a:close/>
                  <a:moveTo>
                    <a:pt x="111079" y="43623"/>
                  </a:moveTo>
                  <a:cubicBezTo>
                    <a:pt x="121229" y="80899"/>
                    <a:pt x="138145" y="138509"/>
                    <a:pt x="161828" y="192729"/>
                  </a:cubicBezTo>
                  <a:cubicBezTo>
                    <a:pt x="94162" y="196118"/>
                    <a:pt x="36647" y="202895"/>
                    <a:pt x="2814" y="209673"/>
                  </a:cubicBezTo>
                  <a:cubicBezTo>
                    <a:pt x="16347" y="141897"/>
                    <a:pt x="53563" y="80899"/>
                    <a:pt x="111079" y="43623"/>
                  </a:cubicBezTo>
                  <a:close/>
                  <a:moveTo>
                    <a:pt x="310992" y="5629"/>
                  </a:moveTo>
                  <a:cubicBezTo>
                    <a:pt x="351625" y="15831"/>
                    <a:pt x="388872" y="36236"/>
                    <a:pt x="419347" y="63442"/>
                  </a:cubicBezTo>
                  <a:cubicBezTo>
                    <a:pt x="409189" y="70243"/>
                    <a:pt x="395644" y="77045"/>
                    <a:pt x="382100" y="87247"/>
                  </a:cubicBezTo>
                  <a:cubicBezTo>
                    <a:pt x="375328" y="80445"/>
                    <a:pt x="365170" y="77045"/>
                    <a:pt x="355011" y="77045"/>
                  </a:cubicBezTo>
                  <a:cubicBezTo>
                    <a:pt x="351625" y="77045"/>
                    <a:pt x="348239" y="77045"/>
                    <a:pt x="344853" y="77045"/>
                  </a:cubicBezTo>
                  <a:cubicBezTo>
                    <a:pt x="327922" y="49839"/>
                    <a:pt x="317764" y="26033"/>
                    <a:pt x="310992" y="5629"/>
                  </a:cubicBezTo>
                  <a:close/>
                  <a:moveTo>
                    <a:pt x="253733" y="0"/>
                  </a:moveTo>
                  <a:cubicBezTo>
                    <a:pt x="263923" y="0"/>
                    <a:pt x="274113" y="0"/>
                    <a:pt x="284303" y="3367"/>
                  </a:cubicBezTo>
                  <a:cubicBezTo>
                    <a:pt x="294493" y="23570"/>
                    <a:pt x="308080" y="53876"/>
                    <a:pt x="325063" y="90915"/>
                  </a:cubicBezTo>
                  <a:cubicBezTo>
                    <a:pt x="318270" y="97650"/>
                    <a:pt x="314873" y="107751"/>
                    <a:pt x="314873" y="117853"/>
                  </a:cubicBezTo>
                  <a:cubicBezTo>
                    <a:pt x="314873" y="124587"/>
                    <a:pt x="318270" y="134689"/>
                    <a:pt x="321666" y="141424"/>
                  </a:cubicBezTo>
                  <a:cubicBezTo>
                    <a:pt x="304683" y="154893"/>
                    <a:pt x="291096" y="171729"/>
                    <a:pt x="274113" y="188565"/>
                  </a:cubicBezTo>
                  <a:cubicBezTo>
                    <a:pt x="274113" y="188565"/>
                    <a:pt x="270716" y="188565"/>
                    <a:pt x="270716" y="188565"/>
                  </a:cubicBezTo>
                  <a:cubicBezTo>
                    <a:pt x="243542" y="188565"/>
                    <a:pt x="212972" y="188565"/>
                    <a:pt x="185799" y="188565"/>
                  </a:cubicBezTo>
                  <a:cubicBezTo>
                    <a:pt x="158625" y="134689"/>
                    <a:pt x="138245" y="70712"/>
                    <a:pt x="128055" y="33672"/>
                  </a:cubicBezTo>
                  <a:cubicBezTo>
                    <a:pt x="165419" y="10102"/>
                    <a:pt x="209576" y="0"/>
                    <a:pt x="25373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8" name="Google Shape;688;p22"/>
            <p:cNvSpPr/>
            <p:nvPr/>
          </p:nvSpPr>
          <p:spPr>
            <a:xfrm>
              <a:off x="6726000" y="4996325"/>
              <a:ext cx="620944" cy="620944"/>
            </a:xfrm>
            <a:prstGeom prst="ellipse">
              <a:avLst/>
            </a:prstGeom>
            <a:solidFill>
              <a:schemeClr val="accent4"/>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p22"/>
            <p:cNvSpPr/>
            <p:nvPr/>
          </p:nvSpPr>
          <p:spPr>
            <a:xfrm>
              <a:off x="6892176" y="5189028"/>
              <a:ext cx="288592" cy="235539"/>
            </a:xfrm>
            <a:custGeom>
              <a:rect b="b" l="l" r="r" t="t"/>
              <a:pathLst>
                <a:path extrusionOk="0" h="414610" w="508000">
                  <a:moveTo>
                    <a:pt x="130130" y="314926"/>
                  </a:moveTo>
                  <a:cubicBezTo>
                    <a:pt x="183610" y="314926"/>
                    <a:pt x="207920" y="327583"/>
                    <a:pt x="207920" y="327583"/>
                  </a:cubicBezTo>
                  <a:lnTo>
                    <a:pt x="52339" y="327583"/>
                  </a:lnTo>
                  <a:cubicBezTo>
                    <a:pt x="52339" y="327583"/>
                    <a:pt x="76649" y="314926"/>
                    <a:pt x="130130" y="314926"/>
                  </a:cubicBezTo>
                  <a:close/>
                  <a:moveTo>
                    <a:pt x="130130" y="243364"/>
                  </a:moveTo>
                  <a:cubicBezTo>
                    <a:pt x="183610" y="243364"/>
                    <a:pt x="207920" y="255534"/>
                    <a:pt x="207920" y="255534"/>
                  </a:cubicBezTo>
                  <a:lnTo>
                    <a:pt x="52339" y="255534"/>
                  </a:lnTo>
                  <a:cubicBezTo>
                    <a:pt x="52339" y="255534"/>
                    <a:pt x="76649" y="243364"/>
                    <a:pt x="130130" y="243364"/>
                  </a:cubicBezTo>
                  <a:close/>
                  <a:moveTo>
                    <a:pt x="372875" y="242403"/>
                  </a:moveTo>
                  <a:cubicBezTo>
                    <a:pt x="388898" y="242403"/>
                    <a:pt x="398608" y="259928"/>
                    <a:pt x="400550" y="259928"/>
                  </a:cubicBezTo>
                  <a:cubicBezTo>
                    <a:pt x="402978" y="259928"/>
                    <a:pt x="412689" y="242403"/>
                    <a:pt x="428226" y="242403"/>
                  </a:cubicBezTo>
                  <a:cubicBezTo>
                    <a:pt x="444249" y="242403"/>
                    <a:pt x="456872" y="255547"/>
                    <a:pt x="457843" y="271124"/>
                  </a:cubicBezTo>
                  <a:cubicBezTo>
                    <a:pt x="458329" y="280374"/>
                    <a:pt x="455416" y="287189"/>
                    <a:pt x="451532" y="293030"/>
                  </a:cubicBezTo>
                  <a:cubicBezTo>
                    <a:pt x="443277" y="305687"/>
                    <a:pt x="408319" y="335382"/>
                    <a:pt x="400550" y="335382"/>
                  </a:cubicBezTo>
                  <a:cubicBezTo>
                    <a:pt x="393267" y="335382"/>
                    <a:pt x="357824" y="305687"/>
                    <a:pt x="349569" y="293030"/>
                  </a:cubicBezTo>
                  <a:cubicBezTo>
                    <a:pt x="345685" y="287189"/>
                    <a:pt x="342772" y="280374"/>
                    <a:pt x="343258" y="271124"/>
                  </a:cubicBezTo>
                  <a:cubicBezTo>
                    <a:pt x="344229" y="255547"/>
                    <a:pt x="356852" y="242403"/>
                    <a:pt x="372875" y="242403"/>
                  </a:cubicBezTo>
                  <a:close/>
                  <a:moveTo>
                    <a:pt x="130130" y="171315"/>
                  </a:moveTo>
                  <a:cubicBezTo>
                    <a:pt x="183610" y="171315"/>
                    <a:pt x="207920" y="183972"/>
                    <a:pt x="207920" y="183972"/>
                  </a:cubicBezTo>
                  <a:lnTo>
                    <a:pt x="52339" y="183972"/>
                  </a:lnTo>
                  <a:cubicBezTo>
                    <a:pt x="52339" y="183972"/>
                    <a:pt x="76649" y="171315"/>
                    <a:pt x="130130" y="171315"/>
                  </a:cubicBezTo>
                  <a:close/>
                  <a:moveTo>
                    <a:pt x="130130" y="99753"/>
                  </a:moveTo>
                  <a:cubicBezTo>
                    <a:pt x="183610" y="99753"/>
                    <a:pt x="207920" y="112410"/>
                    <a:pt x="207920" y="112410"/>
                  </a:cubicBezTo>
                  <a:lnTo>
                    <a:pt x="52339" y="112410"/>
                  </a:lnTo>
                  <a:cubicBezTo>
                    <a:pt x="52339" y="112410"/>
                    <a:pt x="76649" y="99753"/>
                    <a:pt x="130130" y="99753"/>
                  </a:cubicBezTo>
                  <a:close/>
                  <a:moveTo>
                    <a:pt x="322230" y="85796"/>
                  </a:moveTo>
                  <a:cubicBezTo>
                    <a:pt x="338768" y="85796"/>
                    <a:pt x="348009" y="102810"/>
                    <a:pt x="349955" y="102810"/>
                  </a:cubicBezTo>
                  <a:cubicBezTo>
                    <a:pt x="352387" y="102810"/>
                    <a:pt x="362115" y="85796"/>
                    <a:pt x="378166" y="85796"/>
                  </a:cubicBezTo>
                  <a:cubicBezTo>
                    <a:pt x="393731" y="85796"/>
                    <a:pt x="406863" y="98435"/>
                    <a:pt x="407350" y="114478"/>
                  </a:cubicBezTo>
                  <a:cubicBezTo>
                    <a:pt x="407836" y="123228"/>
                    <a:pt x="405404" y="130034"/>
                    <a:pt x="401026" y="136353"/>
                  </a:cubicBezTo>
                  <a:cubicBezTo>
                    <a:pt x="392758" y="148992"/>
                    <a:pt x="357737" y="178160"/>
                    <a:pt x="349955" y="178160"/>
                  </a:cubicBezTo>
                  <a:cubicBezTo>
                    <a:pt x="342659" y="178160"/>
                    <a:pt x="307152" y="148506"/>
                    <a:pt x="298884" y="136353"/>
                  </a:cubicBezTo>
                  <a:cubicBezTo>
                    <a:pt x="294992" y="130034"/>
                    <a:pt x="292074" y="123228"/>
                    <a:pt x="292560" y="114478"/>
                  </a:cubicBezTo>
                  <a:cubicBezTo>
                    <a:pt x="293533" y="98435"/>
                    <a:pt x="306666" y="85796"/>
                    <a:pt x="322230" y="85796"/>
                  </a:cubicBezTo>
                  <a:close/>
                  <a:moveTo>
                    <a:pt x="378205" y="28711"/>
                  </a:moveTo>
                  <a:cubicBezTo>
                    <a:pt x="319870" y="28711"/>
                    <a:pt x="284869" y="39904"/>
                    <a:pt x="284869" y="39904"/>
                  </a:cubicBezTo>
                  <a:cubicBezTo>
                    <a:pt x="276119" y="41364"/>
                    <a:pt x="268827" y="50123"/>
                    <a:pt x="268827" y="58882"/>
                  </a:cubicBezTo>
                  <a:cubicBezTo>
                    <a:pt x="268827" y="58882"/>
                    <a:pt x="268827" y="58882"/>
                    <a:pt x="268827" y="369840"/>
                  </a:cubicBezTo>
                  <a:cubicBezTo>
                    <a:pt x="268827" y="378599"/>
                    <a:pt x="276119" y="386385"/>
                    <a:pt x="284869" y="386385"/>
                  </a:cubicBezTo>
                  <a:cubicBezTo>
                    <a:pt x="284869" y="386385"/>
                    <a:pt x="320842" y="382979"/>
                    <a:pt x="377233" y="382979"/>
                  </a:cubicBezTo>
                  <a:cubicBezTo>
                    <a:pt x="437026" y="382979"/>
                    <a:pt x="435567" y="386385"/>
                    <a:pt x="471541" y="386385"/>
                  </a:cubicBezTo>
                  <a:cubicBezTo>
                    <a:pt x="480291" y="386385"/>
                    <a:pt x="487583" y="378599"/>
                    <a:pt x="487583" y="369840"/>
                  </a:cubicBezTo>
                  <a:lnTo>
                    <a:pt x="487583" y="58882"/>
                  </a:lnTo>
                  <a:cubicBezTo>
                    <a:pt x="487583" y="50123"/>
                    <a:pt x="480291" y="41364"/>
                    <a:pt x="471541" y="39904"/>
                  </a:cubicBezTo>
                  <a:cubicBezTo>
                    <a:pt x="471541" y="39904"/>
                    <a:pt x="436540" y="28711"/>
                    <a:pt x="378205" y="28711"/>
                  </a:cubicBezTo>
                  <a:close/>
                  <a:moveTo>
                    <a:pt x="129795" y="28711"/>
                  </a:moveTo>
                  <a:cubicBezTo>
                    <a:pt x="71460" y="28711"/>
                    <a:pt x="36459" y="39904"/>
                    <a:pt x="36459" y="39904"/>
                  </a:cubicBezTo>
                  <a:cubicBezTo>
                    <a:pt x="27709" y="41364"/>
                    <a:pt x="20417" y="50123"/>
                    <a:pt x="20417" y="58882"/>
                  </a:cubicBezTo>
                  <a:cubicBezTo>
                    <a:pt x="20417" y="58882"/>
                    <a:pt x="20417" y="58882"/>
                    <a:pt x="20417" y="369840"/>
                  </a:cubicBezTo>
                  <a:cubicBezTo>
                    <a:pt x="20417" y="378599"/>
                    <a:pt x="27709" y="386385"/>
                    <a:pt x="36459" y="386385"/>
                  </a:cubicBezTo>
                  <a:cubicBezTo>
                    <a:pt x="36459" y="386385"/>
                    <a:pt x="72433" y="382979"/>
                    <a:pt x="128823" y="382979"/>
                  </a:cubicBezTo>
                  <a:cubicBezTo>
                    <a:pt x="188616" y="382979"/>
                    <a:pt x="187158" y="386385"/>
                    <a:pt x="222645" y="386385"/>
                  </a:cubicBezTo>
                  <a:cubicBezTo>
                    <a:pt x="231881" y="386385"/>
                    <a:pt x="239173" y="378599"/>
                    <a:pt x="239173" y="369840"/>
                  </a:cubicBezTo>
                  <a:lnTo>
                    <a:pt x="239173" y="58882"/>
                  </a:lnTo>
                  <a:cubicBezTo>
                    <a:pt x="239173" y="50123"/>
                    <a:pt x="231881" y="41364"/>
                    <a:pt x="223131" y="39904"/>
                  </a:cubicBezTo>
                  <a:cubicBezTo>
                    <a:pt x="223131" y="39904"/>
                    <a:pt x="188130" y="28711"/>
                    <a:pt x="129795" y="28711"/>
                  </a:cubicBezTo>
                  <a:close/>
                  <a:moveTo>
                    <a:pt x="126878" y="0"/>
                  </a:moveTo>
                  <a:cubicBezTo>
                    <a:pt x="160907" y="0"/>
                    <a:pt x="240632" y="11679"/>
                    <a:pt x="254243" y="11679"/>
                  </a:cubicBezTo>
                  <a:cubicBezTo>
                    <a:pt x="277091" y="11679"/>
                    <a:pt x="347093" y="0"/>
                    <a:pt x="381122" y="0"/>
                  </a:cubicBezTo>
                  <a:cubicBezTo>
                    <a:pt x="448693" y="0"/>
                    <a:pt x="489041" y="13139"/>
                    <a:pt x="489041" y="13139"/>
                  </a:cubicBezTo>
                  <a:cubicBezTo>
                    <a:pt x="499250" y="15086"/>
                    <a:pt x="508000" y="24818"/>
                    <a:pt x="508000" y="35038"/>
                  </a:cubicBezTo>
                  <a:cubicBezTo>
                    <a:pt x="508000" y="35038"/>
                    <a:pt x="508000" y="35038"/>
                    <a:pt x="508000" y="395631"/>
                  </a:cubicBezTo>
                  <a:cubicBezTo>
                    <a:pt x="508000" y="406337"/>
                    <a:pt x="499250" y="414610"/>
                    <a:pt x="489041" y="414610"/>
                  </a:cubicBezTo>
                  <a:cubicBezTo>
                    <a:pt x="447234" y="414610"/>
                    <a:pt x="449179" y="410717"/>
                    <a:pt x="379663" y="410717"/>
                  </a:cubicBezTo>
                  <a:cubicBezTo>
                    <a:pt x="379663" y="410717"/>
                    <a:pt x="379663" y="410717"/>
                    <a:pt x="125906" y="410717"/>
                  </a:cubicBezTo>
                  <a:cubicBezTo>
                    <a:pt x="60279" y="410717"/>
                    <a:pt x="18959" y="414610"/>
                    <a:pt x="18959" y="414610"/>
                  </a:cubicBezTo>
                  <a:cubicBezTo>
                    <a:pt x="8750" y="414610"/>
                    <a:pt x="0" y="406337"/>
                    <a:pt x="0" y="395631"/>
                  </a:cubicBezTo>
                  <a:cubicBezTo>
                    <a:pt x="0" y="395631"/>
                    <a:pt x="0" y="395631"/>
                    <a:pt x="0" y="35038"/>
                  </a:cubicBezTo>
                  <a:cubicBezTo>
                    <a:pt x="0" y="24818"/>
                    <a:pt x="8264" y="15086"/>
                    <a:pt x="18959" y="13139"/>
                  </a:cubicBezTo>
                  <a:cubicBezTo>
                    <a:pt x="18959" y="13139"/>
                    <a:pt x="59307" y="0"/>
                    <a:pt x="12687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22"/>
            <p:cNvSpPr/>
            <p:nvPr/>
          </p:nvSpPr>
          <p:spPr>
            <a:xfrm>
              <a:off x="7434616" y="1840331"/>
              <a:ext cx="3761816" cy="622263"/>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When you copy &amp; paste, choose "keep text only" option.</a:t>
              </a:r>
              <a:endParaRPr b="0" i="0" sz="1000" u="none" cap="none" strike="noStrike">
                <a:solidFill>
                  <a:schemeClr val="dk1"/>
                </a:solidFill>
                <a:latin typeface="Arial"/>
                <a:ea typeface="Arial"/>
                <a:cs typeface="Arial"/>
                <a:sym typeface="Arial"/>
              </a:endParaRPr>
            </a:p>
          </p:txBody>
        </p:sp>
        <p:sp>
          <p:nvSpPr>
            <p:cNvPr id="691" name="Google Shape;691;p22"/>
            <p:cNvSpPr txBox="1"/>
            <p:nvPr/>
          </p:nvSpPr>
          <p:spPr>
            <a:xfrm>
              <a:off x="7434616" y="1423830"/>
              <a:ext cx="3761816" cy="41288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692" name="Google Shape;692;p22"/>
            <p:cNvSpPr/>
            <p:nvPr/>
          </p:nvSpPr>
          <p:spPr>
            <a:xfrm>
              <a:off x="7434616" y="2969614"/>
              <a:ext cx="3761816" cy="622263"/>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When you copy &amp; paste, choose "keep text only" option.</a:t>
              </a:r>
              <a:endParaRPr b="0" i="0" sz="1000" u="none" cap="none" strike="noStrike">
                <a:solidFill>
                  <a:schemeClr val="dk1"/>
                </a:solidFill>
                <a:latin typeface="Arial"/>
                <a:ea typeface="Arial"/>
                <a:cs typeface="Arial"/>
                <a:sym typeface="Arial"/>
              </a:endParaRPr>
            </a:p>
          </p:txBody>
        </p:sp>
        <p:sp>
          <p:nvSpPr>
            <p:cNvPr id="693" name="Google Shape;693;p22"/>
            <p:cNvSpPr txBox="1"/>
            <p:nvPr/>
          </p:nvSpPr>
          <p:spPr>
            <a:xfrm>
              <a:off x="7434616" y="2553113"/>
              <a:ext cx="3761816" cy="41288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694" name="Google Shape;694;p22"/>
            <p:cNvSpPr/>
            <p:nvPr/>
          </p:nvSpPr>
          <p:spPr>
            <a:xfrm>
              <a:off x="7434616" y="4104342"/>
              <a:ext cx="3761816" cy="622263"/>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When you copy &amp; paste, choose "keep text only" option.</a:t>
              </a:r>
              <a:endParaRPr b="0" i="0" sz="1000" u="none" cap="none" strike="noStrike">
                <a:solidFill>
                  <a:schemeClr val="dk1"/>
                </a:solidFill>
                <a:latin typeface="Arial"/>
                <a:ea typeface="Arial"/>
                <a:cs typeface="Arial"/>
                <a:sym typeface="Arial"/>
              </a:endParaRPr>
            </a:p>
          </p:txBody>
        </p:sp>
        <p:sp>
          <p:nvSpPr>
            <p:cNvPr id="695" name="Google Shape;695;p22"/>
            <p:cNvSpPr txBox="1"/>
            <p:nvPr/>
          </p:nvSpPr>
          <p:spPr>
            <a:xfrm>
              <a:off x="7434616" y="3687841"/>
              <a:ext cx="3761816" cy="41288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696" name="Google Shape;696;p22"/>
            <p:cNvSpPr/>
            <p:nvPr/>
          </p:nvSpPr>
          <p:spPr>
            <a:xfrm>
              <a:off x="7434616" y="5223068"/>
              <a:ext cx="3761816" cy="622263"/>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When you copy &amp; paste, choose "keep text only" option.</a:t>
              </a:r>
              <a:endParaRPr b="0" i="0" sz="1000" u="none" cap="none" strike="noStrike">
                <a:solidFill>
                  <a:schemeClr val="dk1"/>
                </a:solidFill>
                <a:latin typeface="Arial"/>
                <a:ea typeface="Arial"/>
                <a:cs typeface="Arial"/>
                <a:sym typeface="Arial"/>
              </a:endParaRPr>
            </a:p>
          </p:txBody>
        </p:sp>
        <p:sp>
          <p:nvSpPr>
            <p:cNvPr id="697" name="Google Shape;697;p22"/>
            <p:cNvSpPr txBox="1"/>
            <p:nvPr/>
          </p:nvSpPr>
          <p:spPr>
            <a:xfrm>
              <a:off x="7434616" y="4806567"/>
              <a:ext cx="3761816" cy="41288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698" name="Google Shape;698;p22"/>
            <p:cNvSpPr txBox="1"/>
            <p:nvPr/>
          </p:nvSpPr>
          <p:spPr>
            <a:xfrm>
              <a:off x="1238878" y="2564279"/>
              <a:ext cx="4540660" cy="2079721"/>
            </a:xfrm>
            <a:prstGeom prst="rect">
              <a:avLst/>
            </a:prstGeom>
            <a:noFill/>
            <a:ln>
              <a:noFill/>
            </a:ln>
          </p:spPr>
          <p:txBody>
            <a:bodyPr anchorCtr="0" anchor="t" bIns="46800" lIns="90000" spcFirstLastPara="1" rIns="90000" wrap="square" tIns="46800">
              <a:norm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Adjust the spacing to adapt to Chinese typesetting, use the reference line in PPT.</a:t>
              </a:r>
              <a:endParaRPr b="1" i="0" sz="1600" u="none" cap="none" strike="noStrike">
                <a:solidFill>
                  <a:schemeClr val="dk1"/>
                </a:solidFill>
                <a:latin typeface="Arial"/>
                <a:ea typeface="Arial"/>
                <a:cs typeface="Arial"/>
                <a:sym typeface="Arial"/>
              </a:endParaRPr>
            </a:p>
          </p:txBody>
        </p:sp>
        <p:cxnSp>
          <p:nvCxnSpPr>
            <p:cNvPr id="699" name="Google Shape;699;p22"/>
            <p:cNvCxnSpPr/>
            <p:nvPr/>
          </p:nvCxnSpPr>
          <p:spPr>
            <a:xfrm>
              <a:off x="7536000" y="2462594"/>
              <a:ext cx="3555000" cy="0"/>
            </a:xfrm>
            <a:prstGeom prst="straightConnector1">
              <a:avLst/>
            </a:prstGeom>
            <a:noFill/>
            <a:ln cap="rnd" cmpd="sng" w="9525">
              <a:solidFill>
                <a:srgbClr val="BFBFBF"/>
              </a:solidFill>
              <a:prstDash val="solid"/>
              <a:round/>
              <a:headEnd len="sm" w="sm" type="none"/>
              <a:tailEnd len="sm" w="sm" type="none"/>
            </a:ln>
          </p:spPr>
        </p:cxnSp>
        <p:cxnSp>
          <p:nvCxnSpPr>
            <p:cNvPr id="700" name="Google Shape;700;p22"/>
            <p:cNvCxnSpPr/>
            <p:nvPr/>
          </p:nvCxnSpPr>
          <p:spPr>
            <a:xfrm>
              <a:off x="7536000" y="3591877"/>
              <a:ext cx="3555000" cy="0"/>
            </a:xfrm>
            <a:prstGeom prst="straightConnector1">
              <a:avLst/>
            </a:prstGeom>
            <a:noFill/>
            <a:ln cap="rnd" cmpd="sng" w="9525">
              <a:solidFill>
                <a:srgbClr val="BFBFBF"/>
              </a:solidFill>
              <a:prstDash val="solid"/>
              <a:round/>
              <a:headEnd len="sm" w="sm" type="none"/>
              <a:tailEnd len="sm" w="sm" type="none"/>
            </a:ln>
          </p:spPr>
        </p:cxnSp>
        <p:cxnSp>
          <p:nvCxnSpPr>
            <p:cNvPr id="701" name="Google Shape;701;p22"/>
            <p:cNvCxnSpPr/>
            <p:nvPr/>
          </p:nvCxnSpPr>
          <p:spPr>
            <a:xfrm>
              <a:off x="7536000" y="4763452"/>
              <a:ext cx="3555000" cy="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3"/>
          <p:cNvSpPr txBox="1"/>
          <p:nvPr>
            <p:ph type="title"/>
          </p:nvPr>
        </p:nvSpPr>
        <p:spPr>
          <a:xfrm>
            <a:off x="669924" y="2927838"/>
            <a:ext cx="10850564" cy="501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Section Header Here</a:t>
            </a:r>
            <a:endParaRPr/>
          </a:p>
        </p:txBody>
      </p:sp>
      <p:sp>
        <p:nvSpPr>
          <p:cNvPr id="707" name="Google Shape;707;p23"/>
          <p:cNvSpPr txBox="1"/>
          <p:nvPr>
            <p:ph idx="1" type="body"/>
          </p:nvPr>
        </p:nvSpPr>
        <p:spPr>
          <a:xfrm>
            <a:off x="669924" y="3472000"/>
            <a:ext cx="10850564" cy="108287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lang="en-US"/>
              <a:t>Supporting text here.</a:t>
            </a:r>
            <a:endParaRPr/>
          </a:p>
          <a:p>
            <a:pPr indent="0" lvl="0" marL="0" rtl="0" algn="l">
              <a:lnSpc>
                <a:spcPct val="150000"/>
              </a:lnSpc>
              <a:spcBef>
                <a:spcPts val="0"/>
              </a:spcBef>
              <a:spcAft>
                <a:spcPts val="0"/>
              </a:spcAft>
              <a:buClr>
                <a:schemeClr val="dk1"/>
              </a:buClr>
              <a:buSzPts val="1200"/>
              <a:buNone/>
            </a:pPr>
            <a:r>
              <a:rPr lang="en-US"/>
              <a:t>When you copy &amp; paste, choose "keep text only" option.</a:t>
            </a:r>
            <a:endParaRPr/>
          </a:p>
        </p:txBody>
      </p:sp>
      <p:sp>
        <p:nvSpPr>
          <p:cNvPr id="708" name="Google Shape;708;p23"/>
          <p:cNvSpPr/>
          <p:nvPr/>
        </p:nvSpPr>
        <p:spPr>
          <a:xfrm>
            <a:off x="10429874" y="2252306"/>
            <a:ext cx="886883" cy="1176694"/>
          </a:xfrm>
          <a:prstGeom prst="rect">
            <a:avLst/>
          </a:prstGeom>
        </p:spPr>
        <p:txBody>
          <a:bodyPr>
            <a:prstTxWarp prst="textPlain"/>
          </a:bodyPr>
          <a:lstStyle/>
          <a:p>
            <a:pPr lvl="0" algn="l"/>
            <a:r>
              <a:rPr b="1" i="0">
                <a:ln>
                  <a:noFill/>
                </a:ln>
                <a:solidFill>
                  <a:schemeClr val="accent1"/>
                </a:solidFill>
                <a:latin typeface="Impact"/>
              </a:rPr>
              <a:t>02</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2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714" name="Google Shape;714;p24"/>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715" name="Google Shape;715;p24"/>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716" name="Google Shape;716;p24" title="iSlide™ 版权声明  COPYRIGHT NOTICE"/>
          <p:cNvGrpSpPr/>
          <p:nvPr/>
        </p:nvGrpSpPr>
        <p:grpSpPr>
          <a:xfrm>
            <a:off x="733100" y="1159510"/>
            <a:ext cx="10282632" cy="4841730"/>
            <a:chOff x="733100" y="1159510"/>
            <a:chExt cx="10282632" cy="4841730"/>
          </a:xfrm>
        </p:grpSpPr>
        <p:sp>
          <p:nvSpPr>
            <p:cNvPr id="717" name="Google Shape;717;p24"/>
            <p:cNvSpPr/>
            <p:nvPr/>
          </p:nvSpPr>
          <p:spPr>
            <a:xfrm flipH="1" rot="10800000">
              <a:off x="5020396" y="4880001"/>
              <a:ext cx="1939700" cy="364776"/>
            </a:xfrm>
            <a:custGeom>
              <a:rect b="b" l="l" r="r" t="t"/>
              <a:pathLst>
                <a:path extrusionOk="0" h="641569" w="3593814">
                  <a:moveTo>
                    <a:pt x="0" y="641569"/>
                  </a:moveTo>
                  <a:lnTo>
                    <a:pt x="1179798" y="0"/>
                  </a:lnTo>
                  <a:lnTo>
                    <a:pt x="3593814" y="0"/>
                  </a:lnTo>
                </a:path>
              </a:pathLst>
            </a:custGeom>
            <a:noFill/>
            <a:ln cap="flat" cmpd="sng" w="12700">
              <a:solidFill>
                <a:srgbClr val="D1DADD"/>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8" name="Google Shape;718;p24"/>
            <p:cNvSpPr/>
            <p:nvPr/>
          </p:nvSpPr>
          <p:spPr>
            <a:xfrm>
              <a:off x="4634991" y="2981939"/>
              <a:ext cx="1100970" cy="328660"/>
            </a:xfrm>
            <a:custGeom>
              <a:rect b="b" l="l" r="r" t="t"/>
              <a:pathLst>
                <a:path extrusionOk="0" h="341879" w="3923935">
                  <a:moveTo>
                    <a:pt x="0" y="341879"/>
                  </a:moveTo>
                  <a:lnTo>
                    <a:pt x="1226683" y="0"/>
                  </a:lnTo>
                  <a:lnTo>
                    <a:pt x="3923935" y="0"/>
                  </a:lnTo>
                </a:path>
              </a:pathLst>
            </a:custGeom>
            <a:noFill/>
            <a:ln cap="flat" cmpd="sng" w="12700">
              <a:solidFill>
                <a:srgbClr val="D1DADD"/>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9" name="Google Shape;719;p24"/>
            <p:cNvSpPr/>
            <p:nvPr/>
          </p:nvSpPr>
          <p:spPr>
            <a:xfrm>
              <a:off x="5076338" y="4061119"/>
              <a:ext cx="1235686" cy="240741"/>
            </a:xfrm>
            <a:custGeom>
              <a:rect b="b" l="l" r="r" t="t"/>
              <a:pathLst>
                <a:path extrusionOk="0" h="925082" w="3343442">
                  <a:moveTo>
                    <a:pt x="0" y="925082"/>
                  </a:moveTo>
                  <a:lnTo>
                    <a:pt x="1345324" y="0"/>
                  </a:lnTo>
                  <a:lnTo>
                    <a:pt x="3343442" y="0"/>
                  </a:lnTo>
                </a:path>
              </a:pathLst>
            </a:custGeom>
            <a:noFill/>
            <a:ln cap="flat" cmpd="sng" w="12700">
              <a:solidFill>
                <a:srgbClr val="D1DADD"/>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720" name="Google Shape;720;p24"/>
            <p:cNvGrpSpPr/>
            <p:nvPr/>
          </p:nvGrpSpPr>
          <p:grpSpPr>
            <a:xfrm>
              <a:off x="1935467" y="2842890"/>
              <a:ext cx="3338377" cy="3158350"/>
              <a:chOff x="719138" y="2958288"/>
              <a:chExt cx="3338377" cy="3158350"/>
            </a:xfrm>
          </p:grpSpPr>
          <p:sp>
            <p:nvSpPr>
              <p:cNvPr id="721" name="Google Shape;721;p24"/>
              <p:cNvSpPr/>
              <p:nvPr/>
            </p:nvSpPr>
            <p:spPr>
              <a:xfrm>
                <a:off x="719138" y="2958288"/>
                <a:ext cx="3158350" cy="3158350"/>
              </a:xfrm>
              <a:prstGeom prst="donut">
                <a:avLst>
                  <a:gd fmla="val 859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2" name="Google Shape;722;p24"/>
              <p:cNvSpPr/>
              <p:nvPr/>
            </p:nvSpPr>
            <p:spPr>
              <a:xfrm rot="1780946">
                <a:off x="3444565" y="4475103"/>
                <a:ext cx="444806" cy="796969"/>
              </a:xfrm>
              <a:custGeom>
                <a:rect b="b" l="l" r="r" t="t"/>
                <a:pathLst>
                  <a:path extrusionOk="0" h="796969" w="444806">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3" name="Google Shape;723;p24"/>
              <p:cNvSpPr/>
              <p:nvPr/>
            </p:nvSpPr>
            <p:spPr>
              <a:xfrm>
                <a:off x="3432682" y="3748868"/>
                <a:ext cx="444806" cy="796969"/>
              </a:xfrm>
              <a:custGeom>
                <a:rect b="b" l="l" r="r" t="t"/>
                <a:pathLst>
                  <a:path extrusionOk="0" h="796969" w="444806">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24" name="Google Shape;724;p24"/>
            <p:cNvSpPr/>
            <p:nvPr/>
          </p:nvSpPr>
          <p:spPr>
            <a:xfrm>
              <a:off x="2170390" y="3953882"/>
              <a:ext cx="861952" cy="861952"/>
            </a:xfrm>
            <a:prstGeom prst="donut">
              <a:avLst>
                <a:gd fmla="val 12698" name="adj"/>
              </a:avLst>
            </a:prstGeom>
            <a:solidFill>
              <a:srgbClr val="A3BAE1"/>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725" name="Google Shape;725;p24"/>
            <p:cNvSpPr/>
            <p:nvPr/>
          </p:nvSpPr>
          <p:spPr>
            <a:xfrm>
              <a:off x="2549324" y="4721354"/>
              <a:ext cx="819254" cy="819254"/>
            </a:xfrm>
            <a:prstGeom prst="donut">
              <a:avLst>
                <a:gd fmla="val 12698" name="adj"/>
              </a:avLst>
            </a:prstGeom>
            <a:solidFill>
              <a:srgbClr val="C1D1EB"/>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726" name="Google Shape;726;p24"/>
            <p:cNvSpPr/>
            <p:nvPr/>
          </p:nvSpPr>
          <p:spPr>
            <a:xfrm>
              <a:off x="3316712" y="4849584"/>
              <a:ext cx="861952" cy="861952"/>
            </a:xfrm>
            <a:prstGeom prst="donut">
              <a:avLst>
                <a:gd fmla="val 12698" name="adj"/>
              </a:avLst>
            </a:prstGeom>
            <a:solidFill>
              <a:srgbClr val="A3BAE1"/>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727" name="Google Shape;727;p24"/>
            <p:cNvSpPr/>
            <p:nvPr/>
          </p:nvSpPr>
          <p:spPr>
            <a:xfrm>
              <a:off x="3004851" y="4289306"/>
              <a:ext cx="477268" cy="477268"/>
            </a:xfrm>
            <a:prstGeom prst="donut">
              <a:avLst>
                <a:gd fmla="val 12698" name="adj"/>
              </a:avLst>
            </a:prstGeom>
            <a:solidFill>
              <a:srgbClr val="A3BAE1"/>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728" name="Google Shape;728;p24"/>
            <p:cNvSpPr/>
            <p:nvPr/>
          </p:nvSpPr>
          <p:spPr>
            <a:xfrm>
              <a:off x="3451966" y="4384858"/>
              <a:ext cx="477268" cy="477268"/>
            </a:xfrm>
            <a:prstGeom prst="donut">
              <a:avLst>
                <a:gd fmla="val 12698" name="adj"/>
              </a:avLst>
            </a:prstGeom>
            <a:solidFill>
              <a:srgbClr val="E0E8F4"/>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729" name="Google Shape;729;p24"/>
            <p:cNvSpPr/>
            <p:nvPr/>
          </p:nvSpPr>
          <p:spPr>
            <a:xfrm>
              <a:off x="3354364" y="4108181"/>
              <a:ext cx="339360" cy="339360"/>
            </a:xfrm>
            <a:prstGeom prst="donut">
              <a:avLst>
                <a:gd fmla="val 12698" name="adj"/>
              </a:avLst>
            </a:prstGeom>
            <a:solidFill>
              <a:srgbClr val="C1D1EB"/>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Arial"/>
                <a:buNone/>
              </a:pPr>
              <a:r>
                <a:t/>
              </a:r>
              <a:endParaRPr b="0" i="0" sz="500" u="none" cap="none" strike="noStrike">
                <a:solidFill>
                  <a:schemeClr val="dk1"/>
                </a:solidFill>
                <a:latin typeface="Arial"/>
                <a:ea typeface="Arial"/>
                <a:cs typeface="Arial"/>
                <a:sym typeface="Arial"/>
              </a:endParaRPr>
            </a:p>
          </p:txBody>
        </p:sp>
        <p:sp>
          <p:nvSpPr>
            <p:cNvPr id="730" name="Google Shape;730;p24"/>
            <p:cNvSpPr/>
            <p:nvPr/>
          </p:nvSpPr>
          <p:spPr>
            <a:xfrm>
              <a:off x="2913051" y="3835864"/>
              <a:ext cx="477268" cy="477268"/>
            </a:xfrm>
            <a:prstGeom prst="donut">
              <a:avLst>
                <a:gd fmla="val 12698" name="adj"/>
              </a:avLst>
            </a:prstGeom>
            <a:solidFill>
              <a:srgbClr val="E0E8F4"/>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731" name="Google Shape;731;p24"/>
            <p:cNvSpPr/>
            <p:nvPr/>
          </p:nvSpPr>
          <p:spPr>
            <a:xfrm>
              <a:off x="5919380" y="2616300"/>
              <a:ext cx="3911620" cy="365594"/>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732" name="Google Shape;732;p24"/>
            <p:cNvSpPr/>
            <p:nvPr/>
          </p:nvSpPr>
          <p:spPr>
            <a:xfrm>
              <a:off x="5919380" y="2981893"/>
              <a:ext cx="3911620" cy="614220"/>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33" name="Google Shape;733;p24"/>
            <p:cNvSpPr/>
            <p:nvPr/>
          </p:nvSpPr>
          <p:spPr>
            <a:xfrm>
              <a:off x="6456040" y="3678470"/>
              <a:ext cx="3911620" cy="365594"/>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734" name="Google Shape;734;p24"/>
            <p:cNvSpPr/>
            <p:nvPr/>
          </p:nvSpPr>
          <p:spPr>
            <a:xfrm>
              <a:off x="6456040" y="4044063"/>
              <a:ext cx="3911620" cy="614220"/>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35" name="Google Shape;735;p24"/>
            <p:cNvSpPr/>
            <p:nvPr/>
          </p:nvSpPr>
          <p:spPr>
            <a:xfrm>
              <a:off x="7104112" y="4834187"/>
              <a:ext cx="3911620" cy="365594"/>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736" name="Google Shape;736;p24"/>
            <p:cNvSpPr/>
            <p:nvPr/>
          </p:nvSpPr>
          <p:spPr>
            <a:xfrm>
              <a:off x="7104112" y="5199780"/>
              <a:ext cx="3911620" cy="614220"/>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37" name="Google Shape;737;p24"/>
            <p:cNvSpPr txBox="1"/>
            <p:nvPr/>
          </p:nvSpPr>
          <p:spPr>
            <a:xfrm>
              <a:off x="733100" y="1159510"/>
              <a:ext cx="5314438" cy="1468059"/>
            </a:xfrm>
            <a:prstGeom prst="rect">
              <a:avLst/>
            </a:prstGeom>
            <a:noFill/>
            <a:ln>
              <a:noFill/>
            </a:ln>
          </p:spPr>
          <p:txBody>
            <a:bodyPr anchorCtr="0" anchor="t" bIns="46800" lIns="90000" spcFirstLastPara="1" rIns="90000" wrap="square" tIns="46800">
              <a:normAutofit fontScale="92500"/>
            </a:bodyPr>
            <a:lstStyle/>
            <a:p>
              <a:pPr indent="0" lvl="0" marL="0" marR="0" rtl="0" algn="l">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1" i="0" lang="en-US" sz="17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Adjust the spacing to adapt to Chinese typesetting, use the reference line in PPT.</a:t>
              </a:r>
              <a:endParaRPr b="1" i="0" sz="1600" u="none" cap="none" strike="noStrike">
                <a:solidFill>
                  <a:srgbClr val="3F3F3F"/>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743" name="Google Shape;743;p25"/>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744" name="Google Shape;744;p25"/>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745" name="Google Shape;745;p25" title="iSlide™ 版权声明  COPYRIGHT NOTICE"/>
          <p:cNvGrpSpPr/>
          <p:nvPr/>
        </p:nvGrpSpPr>
        <p:grpSpPr>
          <a:xfrm>
            <a:off x="669925" y="1764000"/>
            <a:ext cx="10835286" cy="4247635"/>
            <a:chOff x="669925" y="1764000"/>
            <a:chExt cx="10835286" cy="4247635"/>
          </a:xfrm>
        </p:grpSpPr>
        <p:grpSp>
          <p:nvGrpSpPr>
            <p:cNvPr id="746" name="Google Shape;746;p25"/>
            <p:cNvGrpSpPr/>
            <p:nvPr/>
          </p:nvGrpSpPr>
          <p:grpSpPr>
            <a:xfrm>
              <a:off x="3470862" y="2013377"/>
              <a:ext cx="5233546" cy="3498424"/>
              <a:chOff x="3470863" y="2013377"/>
              <a:chExt cx="5233546" cy="3498424"/>
            </a:xfrm>
          </p:grpSpPr>
          <p:grpSp>
            <p:nvGrpSpPr>
              <p:cNvPr id="747" name="Google Shape;747;p25"/>
              <p:cNvGrpSpPr/>
              <p:nvPr/>
            </p:nvGrpSpPr>
            <p:grpSpPr>
              <a:xfrm>
                <a:off x="8203405" y="3544996"/>
                <a:ext cx="375770" cy="748273"/>
                <a:chOff x="6311900" y="2605088"/>
                <a:chExt cx="547688" cy="1090613"/>
              </a:xfrm>
            </p:grpSpPr>
            <p:sp>
              <p:nvSpPr>
                <p:cNvPr id="748" name="Google Shape;748;p25"/>
                <p:cNvSpPr/>
                <p:nvPr/>
              </p:nvSpPr>
              <p:spPr>
                <a:xfrm>
                  <a:off x="6484938" y="2701925"/>
                  <a:ext cx="269875" cy="250825"/>
                </a:xfrm>
                <a:custGeom>
                  <a:rect b="b" l="l" r="r" t="t"/>
                  <a:pathLst>
                    <a:path extrusionOk="0" h="26" w="28">
                      <a:moveTo>
                        <a:pt x="24" y="0"/>
                      </a:moveTo>
                      <a:cubicBezTo>
                        <a:pt x="9" y="0"/>
                        <a:pt x="9" y="0"/>
                        <a:pt x="9" y="0"/>
                      </a:cubicBezTo>
                      <a:cubicBezTo>
                        <a:pt x="8" y="1"/>
                        <a:pt x="8" y="1"/>
                        <a:pt x="8" y="2"/>
                      </a:cubicBezTo>
                      <a:cubicBezTo>
                        <a:pt x="9" y="4"/>
                        <a:pt x="9" y="5"/>
                        <a:pt x="8" y="6"/>
                      </a:cubicBezTo>
                      <a:cubicBezTo>
                        <a:pt x="7" y="6"/>
                        <a:pt x="7" y="6"/>
                        <a:pt x="7" y="6"/>
                      </a:cubicBezTo>
                      <a:cubicBezTo>
                        <a:pt x="7" y="6"/>
                        <a:pt x="7" y="6"/>
                        <a:pt x="7" y="6"/>
                      </a:cubicBezTo>
                      <a:cubicBezTo>
                        <a:pt x="6" y="6"/>
                        <a:pt x="6" y="6"/>
                        <a:pt x="3" y="3"/>
                      </a:cubicBezTo>
                      <a:cubicBezTo>
                        <a:pt x="1" y="3"/>
                        <a:pt x="1" y="3"/>
                        <a:pt x="1" y="3"/>
                      </a:cubicBezTo>
                      <a:cubicBezTo>
                        <a:pt x="1" y="4"/>
                        <a:pt x="1" y="4"/>
                        <a:pt x="1" y="5"/>
                      </a:cubicBezTo>
                      <a:cubicBezTo>
                        <a:pt x="1" y="17"/>
                        <a:pt x="1" y="17"/>
                        <a:pt x="1" y="17"/>
                      </a:cubicBezTo>
                      <a:cubicBezTo>
                        <a:pt x="1" y="18"/>
                        <a:pt x="1" y="19"/>
                        <a:pt x="2" y="20"/>
                      </a:cubicBezTo>
                      <a:cubicBezTo>
                        <a:pt x="2" y="20"/>
                        <a:pt x="0" y="25"/>
                        <a:pt x="1" y="25"/>
                      </a:cubicBezTo>
                      <a:cubicBezTo>
                        <a:pt x="1" y="26"/>
                        <a:pt x="5" y="21"/>
                        <a:pt x="5" y="21"/>
                      </a:cubicBezTo>
                      <a:cubicBezTo>
                        <a:pt x="24" y="21"/>
                        <a:pt x="24" y="21"/>
                        <a:pt x="24" y="21"/>
                      </a:cubicBezTo>
                      <a:cubicBezTo>
                        <a:pt x="26" y="21"/>
                        <a:pt x="28" y="19"/>
                        <a:pt x="28" y="17"/>
                      </a:cubicBezTo>
                      <a:cubicBezTo>
                        <a:pt x="28" y="5"/>
                        <a:pt x="28" y="5"/>
                        <a:pt x="28" y="5"/>
                      </a:cubicBezTo>
                      <a:cubicBezTo>
                        <a:pt x="28" y="2"/>
                        <a:pt x="26" y="0"/>
                        <a:pt x="24" y="0"/>
                      </a:cubicBezTo>
                      <a:close/>
                      <a:moveTo>
                        <a:pt x="7" y="13"/>
                      </a:moveTo>
                      <a:cubicBezTo>
                        <a:pt x="6" y="13"/>
                        <a:pt x="5" y="12"/>
                        <a:pt x="5" y="11"/>
                      </a:cubicBezTo>
                      <a:cubicBezTo>
                        <a:pt x="5" y="9"/>
                        <a:pt x="6" y="8"/>
                        <a:pt x="7" y="8"/>
                      </a:cubicBezTo>
                      <a:cubicBezTo>
                        <a:pt x="9" y="8"/>
                        <a:pt x="10" y="9"/>
                        <a:pt x="10" y="11"/>
                      </a:cubicBezTo>
                      <a:cubicBezTo>
                        <a:pt x="10" y="12"/>
                        <a:pt x="9" y="13"/>
                        <a:pt x="7" y="13"/>
                      </a:cubicBezTo>
                      <a:close/>
                      <a:moveTo>
                        <a:pt x="15" y="13"/>
                      </a:moveTo>
                      <a:cubicBezTo>
                        <a:pt x="14" y="13"/>
                        <a:pt x="13" y="12"/>
                        <a:pt x="13" y="11"/>
                      </a:cubicBezTo>
                      <a:cubicBezTo>
                        <a:pt x="13" y="9"/>
                        <a:pt x="14" y="8"/>
                        <a:pt x="15" y="8"/>
                      </a:cubicBezTo>
                      <a:cubicBezTo>
                        <a:pt x="16" y="8"/>
                        <a:pt x="17" y="9"/>
                        <a:pt x="17" y="11"/>
                      </a:cubicBezTo>
                      <a:cubicBezTo>
                        <a:pt x="17" y="12"/>
                        <a:pt x="16" y="13"/>
                        <a:pt x="15" y="13"/>
                      </a:cubicBezTo>
                      <a:close/>
                      <a:moveTo>
                        <a:pt x="22" y="13"/>
                      </a:moveTo>
                      <a:cubicBezTo>
                        <a:pt x="21" y="13"/>
                        <a:pt x="20" y="12"/>
                        <a:pt x="20" y="11"/>
                      </a:cubicBezTo>
                      <a:cubicBezTo>
                        <a:pt x="20" y="9"/>
                        <a:pt x="21" y="8"/>
                        <a:pt x="22" y="8"/>
                      </a:cubicBezTo>
                      <a:cubicBezTo>
                        <a:pt x="24" y="8"/>
                        <a:pt x="25" y="9"/>
                        <a:pt x="25" y="11"/>
                      </a:cubicBezTo>
                      <a:cubicBezTo>
                        <a:pt x="25" y="12"/>
                        <a:pt x="24" y="13"/>
                        <a:pt x="22" y="1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p25"/>
                <p:cNvSpPr/>
                <p:nvPr/>
              </p:nvSpPr>
              <p:spPr>
                <a:xfrm>
                  <a:off x="6408738" y="2605088"/>
                  <a:ext cx="153988" cy="144463"/>
                </a:xfrm>
                <a:custGeom>
                  <a:rect b="b" l="l" r="r" t="t"/>
                  <a:pathLst>
                    <a:path extrusionOk="0" h="15" w="16">
                      <a:moveTo>
                        <a:pt x="13" y="0"/>
                      </a:moveTo>
                      <a:cubicBezTo>
                        <a:pt x="2" y="0"/>
                        <a:pt x="2" y="0"/>
                        <a:pt x="2" y="0"/>
                      </a:cubicBezTo>
                      <a:cubicBezTo>
                        <a:pt x="1" y="0"/>
                        <a:pt x="0" y="1"/>
                        <a:pt x="0" y="2"/>
                      </a:cubicBezTo>
                      <a:cubicBezTo>
                        <a:pt x="0" y="9"/>
                        <a:pt x="0" y="9"/>
                        <a:pt x="0" y="9"/>
                      </a:cubicBezTo>
                      <a:cubicBezTo>
                        <a:pt x="0" y="11"/>
                        <a:pt x="1" y="12"/>
                        <a:pt x="2" y="12"/>
                      </a:cubicBezTo>
                      <a:cubicBezTo>
                        <a:pt x="12" y="12"/>
                        <a:pt x="12" y="12"/>
                        <a:pt x="12" y="12"/>
                      </a:cubicBezTo>
                      <a:cubicBezTo>
                        <a:pt x="12" y="12"/>
                        <a:pt x="14" y="15"/>
                        <a:pt x="15" y="15"/>
                      </a:cubicBezTo>
                      <a:cubicBezTo>
                        <a:pt x="16" y="14"/>
                        <a:pt x="14" y="11"/>
                        <a:pt x="14" y="11"/>
                      </a:cubicBezTo>
                      <a:cubicBezTo>
                        <a:pt x="15" y="11"/>
                        <a:pt x="15" y="10"/>
                        <a:pt x="15" y="9"/>
                      </a:cubicBezTo>
                      <a:cubicBezTo>
                        <a:pt x="15" y="2"/>
                        <a:pt x="15" y="2"/>
                        <a:pt x="15" y="2"/>
                      </a:cubicBezTo>
                      <a:cubicBezTo>
                        <a:pt x="15" y="1"/>
                        <a:pt x="14" y="0"/>
                        <a:pt x="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0" name="Google Shape;750;p25"/>
                <p:cNvSpPr/>
                <p:nvPr/>
              </p:nvSpPr>
              <p:spPr>
                <a:xfrm>
                  <a:off x="6311900" y="2933700"/>
                  <a:ext cx="201613" cy="211138"/>
                </a:xfrm>
                <a:custGeom>
                  <a:rect b="b" l="l" r="r" t="t"/>
                  <a:pathLst>
                    <a:path extrusionOk="0" h="22" w="21">
                      <a:moveTo>
                        <a:pt x="8" y="22"/>
                      </a:moveTo>
                      <a:cubicBezTo>
                        <a:pt x="19" y="18"/>
                        <a:pt x="19" y="18"/>
                        <a:pt x="19" y="18"/>
                      </a:cubicBezTo>
                      <a:cubicBezTo>
                        <a:pt x="20" y="17"/>
                        <a:pt x="21" y="17"/>
                        <a:pt x="20" y="16"/>
                      </a:cubicBezTo>
                      <a:cubicBezTo>
                        <a:pt x="15" y="1"/>
                        <a:pt x="15" y="1"/>
                        <a:pt x="15" y="1"/>
                      </a:cubicBezTo>
                      <a:cubicBezTo>
                        <a:pt x="15" y="0"/>
                        <a:pt x="14" y="0"/>
                        <a:pt x="13" y="0"/>
                      </a:cubicBezTo>
                      <a:cubicBezTo>
                        <a:pt x="2" y="4"/>
                        <a:pt x="2" y="4"/>
                        <a:pt x="2" y="4"/>
                      </a:cubicBezTo>
                      <a:cubicBezTo>
                        <a:pt x="1" y="5"/>
                        <a:pt x="0" y="5"/>
                        <a:pt x="1" y="6"/>
                      </a:cubicBezTo>
                      <a:cubicBezTo>
                        <a:pt x="6" y="21"/>
                        <a:pt x="6" y="21"/>
                        <a:pt x="6" y="21"/>
                      </a:cubicBezTo>
                      <a:cubicBezTo>
                        <a:pt x="6" y="22"/>
                        <a:pt x="7" y="22"/>
                        <a:pt x="8" y="22"/>
                      </a:cubicBezTo>
                      <a:close/>
                      <a:moveTo>
                        <a:pt x="7" y="20"/>
                      </a:moveTo>
                      <a:cubicBezTo>
                        <a:pt x="2" y="6"/>
                        <a:pt x="2" y="6"/>
                        <a:pt x="2" y="6"/>
                      </a:cubicBezTo>
                      <a:cubicBezTo>
                        <a:pt x="14" y="2"/>
                        <a:pt x="14" y="2"/>
                        <a:pt x="14" y="2"/>
                      </a:cubicBezTo>
                      <a:cubicBezTo>
                        <a:pt x="19" y="16"/>
                        <a:pt x="19" y="16"/>
                        <a:pt x="19" y="16"/>
                      </a:cubicBezTo>
                      <a:lnTo>
                        <a:pt x="7" y="20"/>
                      </a:lnTo>
                      <a:close/>
                      <a:moveTo>
                        <a:pt x="14" y="19"/>
                      </a:moveTo>
                      <a:cubicBezTo>
                        <a:pt x="13" y="19"/>
                        <a:pt x="13" y="19"/>
                        <a:pt x="13" y="19"/>
                      </a:cubicBezTo>
                      <a:cubicBezTo>
                        <a:pt x="13" y="18"/>
                        <a:pt x="13" y="18"/>
                        <a:pt x="13" y="18"/>
                      </a:cubicBezTo>
                      <a:cubicBezTo>
                        <a:pt x="14" y="19"/>
                        <a:pt x="14" y="19"/>
                        <a:pt x="14" y="1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1" name="Google Shape;751;p25"/>
                <p:cNvSpPr/>
                <p:nvPr/>
              </p:nvSpPr>
              <p:spPr>
                <a:xfrm>
                  <a:off x="6494463" y="3367088"/>
                  <a:ext cx="365125" cy="241300"/>
                </a:xfrm>
                <a:custGeom>
                  <a:rect b="b" l="l" r="r" t="t"/>
                  <a:pathLst>
                    <a:path extrusionOk="0" h="25" w="38">
                      <a:moveTo>
                        <a:pt x="1" y="16"/>
                      </a:moveTo>
                      <a:cubicBezTo>
                        <a:pt x="1" y="16"/>
                        <a:pt x="1" y="16"/>
                        <a:pt x="1" y="16"/>
                      </a:cubicBezTo>
                      <a:cubicBezTo>
                        <a:pt x="2" y="15"/>
                        <a:pt x="2" y="15"/>
                        <a:pt x="2" y="15"/>
                      </a:cubicBezTo>
                      <a:cubicBezTo>
                        <a:pt x="2" y="15"/>
                        <a:pt x="4" y="14"/>
                        <a:pt x="5" y="13"/>
                      </a:cubicBezTo>
                      <a:cubicBezTo>
                        <a:pt x="6" y="12"/>
                        <a:pt x="6" y="12"/>
                        <a:pt x="6" y="12"/>
                      </a:cubicBezTo>
                      <a:cubicBezTo>
                        <a:pt x="7" y="11"/>
                        <a:pt x="13" y="8"/>
                        <a:pt x="16" y="6"/>
                      </a:cubicBezTo>
                      <a:cubicBezTo>
                        <a:pt x="17" y="6"/>
                        <a:pt x="18" y="6"/>
                        <a:pt x="18" y="6"/>
                      </a:cubicBezTo>
                      <a:cubicBezTo>
                        <a:pt x="19" y="5"/>
                        <a:pt x="20" y="3"/>
                        <a:pt x="21" y="0"/>
                      </a:cubicBezTo>
                      <a:cubicBezTo>
                        <a:pt x="21" y="0"/>
                        <a:pt x="22" y="0"/>
                        <a:pt x="22" y="0"/>
                      </a:cubicBezTo>
                      <a:cubicBezTo>
                        <a:pt x="28" y="0"/>
                        <a:pt x="32" y="5"/>
                        <a:pt x="33" y="10"/>
                      </a:cubicBezTo>
                      <a:cubicBezTo>
                        <a:pt x="36" y="11"/>
                        <a:pt x="38" y="14"/>
                        <a:pt x="38" y="17"/>
                      </a:cubicBezTo>
                      <a:cubicBezTo>
                        <a:pt x="38" y="19"/>
                        <a:pt x="37" y="20"/>
                        <a:pt x="37" y="21"/>
                      </a:cubicBezTo>
                      <a:cubicBezTo>
                        <a:pt x="36" y="22"/>
                        <a:pt x="36" y="22"/>
                        <a:pt x="35" y="23"/>
                      </a:cubicBezTo>
                      <a:cubicBezTo>
                        <a:pt x="34" y="24"/>
                        <a:pt x="32" y="25"/>
                        <a:pt x="31" y="25"/>
                      </a:cubicBezTo>
                      <a:cubicBezTo>
                        <a:pt x="30" y="25"/>
                        <a:pt x="30" y="25"/>
                        <a:pt x="30" y="25"/>
                      </a:cubicBezTo>
                      <a:cubicBezTo>
                        <a:pt x="6" y="25"/>
                        <a:pt x="6" y="25"/>
                        <a:pt x="6" y="25"/>
                      </a:cubicBezTo>
                      <a:cubicBezTo>
                        <a:pt x="4" y="25"/>
                        <a:pt x="3" y="24"/>
                        <a:pt x="1" y="23"/>
                      </a:cubicBezTo>
                      <a:cubicBezTo>
                        <a:pt x="1" y="23"/>
                        <a:pt x="0" y="22"/>
                        <a:pt x="0" y="22"/>
                      </a:cubicBezTo>
                      <a:cubicBezTo>
                        <a:pt x="0" y="20"/>
                        <a:pt x="0" y="19"/>
                        <a:pt x="0" y="18"/>
                      </a:cubicBezTo>
                      <a:cubicBezTo>
                        <a:pt x="1" y="18"/>
                        <a:pt x="1" y="17"/>
                        <a:pt x="1" y="1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2" name="Google Shape;752;p25"/>
                <p:cNvSpPr/>
                <p:nvPr/>
              </p:nvSpPr>
              <p:spPr>
                <a:xfrm>
                  <a:off x="6408738" y="3213100"/>
                  <a:ext cx="142875" cy="96838"/>
                </a:xfrm>
                <a:custGeom>
                  <a:rect b="b" l="l" r="r" t="t"/>
                  <a:pathLst>
                    <a:path extrusionOk="0" h="10" w="15">
                      <a:moveTo>
                        <a:pt x="3" y="4"/>
                      </a:moveTo>
                      <a:cubicBezTo>
                        <a:pt x="3" y="4"/>
                        <a:pt x="3" y="4"/>
                        <a:pt x="3" y="4"/>
                      </a:cubicBezTo>
                      <a:cubicBezTo>
                        <a:pt x="3" y="4"/>
                        <a:pt x="4" y="5"/>
                        <a:pt x="5" y="5"/>
                      </a:cubicBezTo>
                      <a:cubicBezTo>
                        <a:pt x="6" y="5"/>
                        <a:pt x="8" y="5"/>
                        <a:pt x="9" y="5"/>
                      </a:cubicBezTo>
                      <a:cubicBezTo>
                        <a:pt x="9" y="5"/>
                        <a:pt x="10" y="5"/>
                        <a:pt x="11" y="5"/>
                      </a:cubicBezTo>
                      <a:cubicBezTo>
                        <a:pt x="11" y="5"/>
                        <a:pt x="11" y="5"/>
                        <a:pt x="11" y="5"/>
                      </a:cubicBezTo>
                      <a:cubicBezTo>
                        <a:pt x="11" y="5"/>
                        <a:pt x="11" y="5"/>
                        <a:pt x="11" y="5"/>
                      </a:cubicBezTo>
                      <a:cubicBezTo>
                        <a:pt x="12" y="4"/>
                        <a:pt x="13" y="3"/>
                        <a:pt x="13" y="2"/>
                      </a:cubicBezTo>
                      <a:cubicBezTo>
                        <a:pt x="14" y="2"/>
                        <a:pt x="14" y="1"/>
                        <a:pt x="15" y="0"/>
                      </a:cubicBezTo>
                      <a:cubicBezTo>
                        <a:pt x="15" y="4"/>
                        <a:pt x="15" y="7"/>
                        <a:pt x="14" y="9"/>
                      </a:cubicBezTo>
                      <a:cubicBezTo>
                        <a:pt x="14" y="10"/>
                        <a:pt x="14" y="10"/>
                        <a:pt x="14" y="10"/>
                      </a:cubicBezTo>
                      <a:cubicBezTo>
                        <a:pt x="13" y="10"/>
                        <a:pt x="13" y="10"/>
                        <a:pt x="13" y="10"/>
                      </a:cubicBezTo>
                      <a:cubicBezTo>
                        <a:pt x="12" y="10"/>
                        <a:pt x="11" y="10"/>
                        <a:pt x="11" y="10"/>
                      </a:cubicBezTo>
                      <a:cubicBezTo>
                        <a:pt x="10" y="10"/>
                        <a:pt x="9" y="10"/>
                        <a:pt x="9" y="10"/>
                      </a:cubicBezTo>
                      <a:cubicBezTo>
                        <a:pt x="8" y="10"/>
                        <a:pt x="7" y="10"/>
                        <a:pt x="7" y="10"/>
                      </a:cubicBezTo>
                      <a:cubicBezTo>
                        <a:pt x="5" y="10"/>
                        <a:pt x="4" y="10"/>
                        <a:pt x="4" y="10"/>
                      </a:cubicBezTo>
                      <a:cubicBezTo>
                        <a:pt x="3" y="10"/>
                        <a:pt x="3" y="10"/>
                        <a:pt x="3" y="10"/>
                      </a:cubicBezTo>
                      <a:cubicBezTo>
                        <a:pt x="1" y="10"/>
                        <a:pt x="0" y="8"/>
                        <a:pt x="0" y="7"/>
                      </a:cubicBezTo>
                      <a:cubicBezTo>
                        <a:pt x="0" y="5"/>
                        <a:pt x="2" y="4"/>
                        <a:pt x="3" y="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25"/>
                <p:cNvSpPr/>
                <p:nvPr/>
              </p:nvSpPr>
              <p:spPr>
                <a:xfrm>
                  <a:off x="6513513" y="2943225"/>
                  <a:ext cx="153988" cy="163513"/>
                </a:xfrm>
                <a:custGeom>
                  <a:rect b="b" l="l" r="r" t="t"/>
                  <a:pathLst>
                    <a:path extrusionOk="0" h="17" w="16">
                      <a:moveTo>
                        <a:pt x="8" y="17"/>
                      </a:moveTo>
                      <a:cubicBezTo>
                        <a:pt x="3" y="17"/>
                        <a:pt x="0" y="13"/>
                        <a:pt x="0" y="8"/>
                      </a:cubicBezTo>
                      <a:cubicBezTo>
                        <a:pt x="0" y="4"/>
                        <a:pt x="4" y="0"/>
                        <a:pt x="8" y="1"/>
                      </a:cubicBezTo>
                      <a:cubicBezTo>
                        <a:pt x="13" y="1"/>
                        <a:pt x="16" y="4"/>
                        <a:pt x="16" y="9"/>
                      </a:cubicBezTo>
                      <a:cubicBezTo>
                        <a:pt x="16" y="13"/>
                        <a:pt x="12" y="17"/>
                        <a:pt x="8" y="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4" name="Google Shape;754;p25"/>
                <p:cNvSpPr/>
                <p:nvPr/>
              </p:nvSpPr>
              <p:spPr>
                <a:xfrm>
                  <a:off x="6359525" y="3106738"/>
                  <a:ext cx="336550" cy="588963"/>
                </a:xfrm>
                <a:custGeom>
                  <a:rect b="b" l="l" r="r" t="t"/>
                  <a:pathLst>
                    <a:path extrusionOk="0" h="61" w="35">
                      <a:moveTo>
                        <a:pt x="1" y="7"/>
                      </a:moveTo>
                      <a:cubicBezTo>
                        <a:pt x="1" y="6"/>
                        <a:pt x="3" y="5"/>
                        <a:pt x="5" y="6"/>
                      </a:cubicBezTo>
                      <a:cubicBezTo>
                        <a:pt x="5" y="6"/>
                        <a:pt x="5" y="6"/>
                        <a:pt x="5" y="6"/>
                      </a:cubicBezTo>
                      <a:cubicBezTo>
                        <a:pt x="5" y="6"/>
                        <a:pt x="5" y="6"/>
                        <a:pt x="6" y="7"/>
                      </a:cubicBezTo>
                      <a:cubicBezTo>
                        <a:pt x="7" y="7"/>
                        <a:pt x="7" y="7"/>
                        <a:pt x="8" y="7"/>
                      </a:cubicBezTo>
                      <a:cubicBezTo>
                        <a:pt x="9" y="8"/>
                        <a:pt x="10" y="9"/>
                        <a:pt x="11" y="9"/>
                      </a:cubicBezTo>
                      <a:cubicBezTo>
                        <a:pt x="12" y="9"/>
                        <a:pt x="12" y="9"/>
                        <a:pt x="13" y="9"/>
                      </a:cubicBezTo>
                      <a:cubicBezTo>
                        <a:pt x="13" y="9"/>
                        <a:pt x="13" y="9"/>
                        <a:pt x="13" y="9"/>
                      </a:cubicBezTo>
                      <a:cubicBezTo>
                        <a:pt x="13" y="9"/>
                        <a:pt x="13" y="9"/>
                        <a:pt x="13" y="9"/>
                      </a:cubicBezTo>
                      <a:cubicBezTo>
                        <a:pt x="14" y="9"/>
                        <a:pt x="15" y="8"/>
                        <a:pt x="16" y="8"/>
                      </a:cubicBezTo>
                      <a:cubicBezTo>
                        <a:pt x="18" y="7"/>
                        <a:pt x="20" y="6"/>
                        <a:pt x="21" y="5"/>
                      </a:cubicBezTo>
                      <a:cubicBezTo>
                        <a:pt x="22" y="4"/>
                        <a:pt x="22" y="4"/>
                        <a:pt x="22" y="4"/>
                      </a:cubicBezTo>
                      <a:cubicBezTo>
                        <a:pt x="23" y="2"/>
                        <a:pt x="26" y="0"/>
                        <a:pt x="30" y="3"/>
                      </a:cubicBezTo>
                      <a:cubicBezTo>
                        <a:pt x="35" y="7"/>
                        <a:pt x="35" y="29"/>
                        <a:pt x="31" y="31"/>
                      </a:cubicBezTo>
                      <a:cubicBezTo>
                        <a:pt x="30" y="32"/>
                        <a:pt x="20" y="37"/>
                        <a:pt x="19" y="38"/>
                      </a:cubicBezTo>
                      <a:cubicBezTo>
                        <a:pt x="17" y="39"/>
                        <a:pt x="15" y="40"/>
                        <a:pt x="14" y="41"/>
                      </a:cubicBezTo>
                      <a:cubicBezTo>
                        <a:pt x="14" y="42"/>
                        <a:pt x="14" y="42"/>
                        <a:pt x="14" y="42"/>
                      </a:cubicBezTo>
                      <a:cubicBezTo>
                        <a:pt x="14" y="42"/>
                        <a:pt x="14" y="42"/>
                        <a:pt x="14" y="42"/>
                      </a:cubicBezTo>
                      <a:cubicBezTo>
                        <a:pt x="13" y="43"/>
                        <a:pt x="13" y="44"/>
                        <a:pt x="13" y="44"/>
                      </a:cubicBezTo>
                      <a:cubicBezTo>
                        <a:pt x="13" y="46"/>
                        <a:pt x="11" y="55"/>
                        <a:pt x="11" y="56"/>
                      </a:cubicBezTo>
                      <a:cubicBezTo>
                        <a:pt x="11" y="57"/>
                        <a:pt x="11" y="57"/>
                        <a:pt x="11" y="57"/>
                      </a:cubicBezTo>
                      <a:cubicBezTo>
                        <a:pt x="10" y="59"/>
                        <a:pt x="8" y="61"/>
                        <a:pt x="6" y="60"/>
                      </a:cubicBezTo>
                      <a:cubicBezTo>
                        <a:pt x="4" y="60"/>
                        <a:pt x="2" y="58"/>
                        <a:pt x="3" y="55"/>
                      </a:cubicBezTo>
                      <a:cubicBezTo>
                        <a:pt x="3" y="55"/>
                        <a:pt x="5" y="41"/>
                        <a:pt x="6" y="40"/>
                      </a:cubicBezTo>
                      <a:cubicBezTo>
                        <a:pt x="6" y="39"/>
                        <a:pt x="6" y="39"/>
                        <a:pt x="6" y="38"/>
                      </a:cubicBezTo>
                      <a:cubicBezTo>
                        <a:pt x="7" y="38"/>
                        <a:pt x="7" y="37"/>
                        <a:pt x="7" y="37"/>
                      </a:cubicBezTo>
                      <a:cubicBezTo>
                        <a:pt x="7" y="36"/>
                        <a:pt x="8" y="36"/>
                        <a:pt x="8" y="36"/>
                      </a:cubicBezTo>
                      <a:cubicBezTo>
                        <a:pt x="9" y="35"/>
                        <a:pt x="11" y="34"/>
                        <a:pt x="11" y="33"/>
                      </a:cubicBezTo>
                      <a:cubicBezTo>
                        <a:pt x="13" y="32"/>
                        <a:pt x="18" y="28"/>
                        <a:pt x="18" y="28"/>
                      </a:cubicBezTo>
                      <a:cubicBezTo>
                        <a:pt x="20" y="24"/>
                        <a:pt x="21" y="21"/>
                        <a:pt x="21" y="13"/>
                      </a:cubicBezTo>
                      <a:cubicBezTo>
                        <a:pt x="20" y="13"/>
                        <a:pt x="20" y="13"/>
                        <a:pt x="20" y="13"/>
                      </a:cubicBezTo>
                      <a:cubicBezTo>
                        <a:pt x="18" y="14"/>
                        <a:pt x="17" y="15"/>
                        <a:pt x="15" y="16"/>
                      </a:cubicBezTo>
                      <a:cubicBezTo>
                        <a:pt x="14" y="16"/>
                        <a:pt x="14" y="16"/>
                        <a:pt x="14" y="16"/>
                      </a:cubicBezTo>
                      <a:cubicBezTo>
                        <a:pt x="14" y="16"/>
                        <a:pt x="14" y="16"/>
                        <a:pt x="14" y="16"/>
                      </a:cubicBezTo>
                      <a:cubicBezTo>
                        <a:pt x="13" y="16"/>
                        <a:pt x="12" y="16"/>
                        <a:pt x="11" y="16"/>
                      </a:cubicBezTo>
                      <a:cubicBezTo>
                        <a:pt x="11" y="16"/>
                        <a:pt x="10" y="15"/>
                        <a:pt x="10" y="15"/>
                      </a:cubicBezTo>
                      <a:cubicBezTo>
                        <a:pt x="9" y="15"/>
                        <a:pt x="8" y="15"/>
                        <a:pt x="7" y="14"/>
                      </a:cubicBezTo>
                      <a:cubicBezTo>
                        <a:pt x="5" y="14"/>
                        <a:pt x="4" y="13"/>
                        <a:pt x="3" y="12"/>
                      </a:cubicBezTo>
                      <a:cubicBezTo>
                        <a:pt x="2" y="12"/>
                        <a:pt x="2" y="12"/>
                        <a:pt x="2" y="12"/>
                      </a:cubicBezTo>
                      <a:cubicBezTo>
                        <a:pt x="0" y="11"/>
                        <a:pt x="0" y="9"/>
                        <a:pt x="1" y="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55" name="Google Shape;755;p25"/>
              <p:cNvGrpSpPr/>
              <p:nvPr/>
            </p:nvGrpSpPr>
            <p:grpSpPr>
              <a:xfrm>
                <a:off x="3565364" y="4297589"/>
                <a:ext cx="310973" cy="708495"/>
                <a:chOff x="2312988" y="2808288"/>
                <a:chExt cx="490538" cy="1117600"/>
              </a:xfrm>
            </p:grpSpPr>
            <p:sp>
              <p:nvSpPr>
                <p:cNvPr id="756" name="Google Shape;756;p25"/>
                <p:cNvSpPr/>
                <p:nvPr/>
              </p:nvSpPr>
              <p:spPr>
                <a:xfrm>
                  <a:off x="2495550" y="3135313"/>
                  <a:ext cx="163513" cy="16351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7" name="Google Shape;757;p25"/>
                <p:cNvSpPr/>
                <p:nvPr/>
              </p:nvSpPr>
              <p:spPr>
                <a:xfrm>
                  <a:off x="2322513" y="3194050"/>
                  <a:ext cx="422275" cy="731838"/>
                </a:xfrm>
                <a:custGeom>
                  <a:rect b="b" l="l" r="r" t="t"/>
                  <a:pathLst>
                    <a:path extrusionOk="0" h="76" w="44">
                      <a:moveTo>
                        <a:pt x="44" y="40"/>
                      </a:moveTo>
                      <a:cubicBezTo>
                        <a:pt x="44" y="40"/>
                        <a:pt x="44" y="37"/>
                        <a:pt x="43" y="34"/>
                      </a:cubicBezTo>
                      <a:cubicBezTo>
                        <a:pt x="43" y="32"/>
                        <a:pt x="43" y="30"/>
                        <a:pt x="43" y="28"/>
                      </a:cubicBezTo>
                      <a:cubicBezTo>
                        <a:pt x="43" y="27"/>
                        <a:pt x="42" y="26"/>
                        <a:pt x="42" y="25"/>
                      </a:cubicBezTo>
                      <a:cubicBezTo>
                        <a:pt x="42" y="24"/>
                        <a:pt x="42" y="24"/>
                        <a:pt x="42" y="23"/>
                      </a:cubicBezTo>
                      <a:cubicBezTo>
                        <a:pt x="41" y="22"/>
                        <a:pt x="41" y="20"/>
                        <a:pt x="41" y="20"/>
                      </a:cubicBezTo>
                      <a:cubicBezTo>
                        <a:pt x="40" y="18"/>
                        <a:pt x="38" y="17"/>
                        <a:pt x="37" y="16"/>
                      </a:cubicBezTo>
                      <a:cubicBezTo>
                        <a:pt x="36" y="15"/>
                        <a:pt x="35" y="14"/>
                        <a:pt x="35" y="14"/>
                      </a:cubicBezTo>
                      <a:cubicBezTo>
                        <a:pt x="33" y="13"/>
                        <a:pt x="32" y="13"/>
                        <a:pt x="31" y="13"/>
                      </a:cubicBezTo>
                      <a:cubicBezTo>
                        <a:pt x="31" y="13"/>
                        <a:pt x="31" y="13"/>
                        <a:pt x="31" y="13"/>
                      </a:cubicBezTo>
                      <a:cubicBezTo>
                        <a:pt x="30" y="13"/>
                        <a:pt x="30" y="13"/>
                        <a:pt x="29" y="13"/>
                      </a:cubicBezTo>
                      <a:cubicBezTo>
                        <a:pt x="23" y="13"/>
                        <a:pt x="23" y="13"/>
                        <a:pt x="23" y="13"/>
                      </a:cubicBezTo>
                      <a:cubicBezTo>
                        <a:pt x="23" y="13"/>
                        <a:pt x="23" y="13"/>
                        <a:pt x="23" y="13"/>
                      </a:cubicBezTo>
                      <a:cubicBezTo>
                        <a:pt x="23" y="13"/>
                        <a:pt x="23" y="13"/>
                        <a:pt x="23" y="13"/>
                      </a:cubicBezTo>
                      <a:cubicBezTo>
                        <a:pt x="23" y="13"/>
                        <a:pt x="23" y="13"/>
                        <a:pt x="23" y="13"/>
                      </a:cubicBezTo>
                      <a:cubicBezTo>
                        <a:pt x="22" y="13"/>
                        <a:pt x="20" y="13"/>
                        <a:pt x="18" y="13"/>
                      </a:cubicBezTo>
                      <a:cubicBezTo>
                        <a:pt x="16" y="13"/>
                        <a:pt x="15" y="13"/>
                        <a:pt x="14" y="13"/>
                      </a:cubicBezTo>
                      <a:cubicBezTo>
                        <a:pt x="13" y="13"/>
                        <a:pt x="12" y="13"/>
                        <a:pt x="11" y="13"/>
                      </a:cubicBezTo>
                      <a:cubicBezTo>
                        <a:pt x="11" y="13"/>
                        <a:pt x="11" y="13"/>
                        <a:pt x="11" y="13"/>
                      </a:cubicBezTo>
                      <a:cubicBezTo>
                        <a:pt x="11" y="13"/>
                        <a:pt x="11" y="13"/>
                        <a:pt x="10" y="12"/>
                      </a:cubicBezTo>
                      <a:cubicBezTo>
                        <a:pt x="10" y="12"/>
                        <a:pt x="10" y="12"/>
                        <a:pt x="10" y="11"/>
                      </a:cubicBezTo>
                      <a:cubicBezTo>
                        <a:pt x="9" y="10"/>
                        <a:pt x="9" y="9"/>
                        <a:pt x="8" y="9"/>
                      </a:cubicBezTo>
                      <a:cubicBezTo>
                        <a:pt x="8" y="7"/>
                        <a:pt x="7" y="6"/>
                        <a:pt x="7" y="5"/>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5" y="1"/>
                        <a:pt x="4" y="0"/>
                        <a:pt x="2" y="1"/>
                      </a:cubicBezTo>
                      <a:cubicBezTo>
                        <a:pt x="0" y="2"/>
                        <a:pt x="0" y="3"/>
                        <a:pt x="0" y="5"/>
                      </a:cubicBezTo>
                      <a:cubicBezTo>
                        <a:pt x="0" y="5"/>
                        <a:pt x="0" y="6"/>
                        <a:pt x="1" y="7"/>
                      </a:cubicBezTo>
                      <a:cubicBezTo>
                        <a:pt x="1" y="8"/>
                        <a:pt x="2" y="9"/>
                        <a:pt x="2" y="10"/>
                      </a:cubicBezTo>
                      <a:cubicBezTo>
                        <a:pt x="3" y="11"/>
                        <a:pt x="3" y="12"/>
                        <a:pt x="4" y="13"/>
                      </a:cubicBezTo>
                      <a:cubicBezTo>
                        <a:pt x="4" y="14"/>
                        <a:pt x="4" y="14"/>
                        <a:pt x="5" y="15"/>
                      </a:cubicBezTo>
                      <a:cubicBezTo>
                        <a:pt x="5" y="16"/>
                        <a:pt x="6" y="16"/>
                        <a:pt x="6" y="16"/>
                      </a:cubicBezTo>
                      <a:cubicBezTo>
                        <a:pt x="7" y="17"/>
                        <a:pt x="7" y="17"/>
                        <a:pt x="7" y="17"/>
                      </a:cubicBezTo>
                      <a:cubicBezTo>
                        <a:pt x="7" y="18"/>
                        <a:pt x="8" y="18"/>
                        <a:pt x="8" y="19"/>
                      </a:cubicBezTo>
                      <a:cubicBezTo>
                        <a:pt x="9" y="19"/>
                        <a:pt x="9" y="19"/>
                        <a:pt x="9" y="19"/>
                      </a:cubicBezTo>
                      <a:cubicBezTo>
                        <a:pt x="10" y="19"/>
                        <a:pt x="10" y="19"/>
                        <a:pt x="11" y="19"/>
                      </a:cubicBezTo>
                      <a:cubicBezTo>
                        <a:pt x="12" y="19"/>
                        <a:pt x="13" y="19"/>
                        <a:pt x="14" y="19"/>
                      </a:cubicBezTo>
                      <a:cubicBezTo>
                        <a:pt x="15" y="19"/>
                        <a:pt x="16" y="19"/>
                        <a:pt x="17" y="19"/>
                      </a:cubicBezTo>
                      <a:cubicBezTo>
                        <a:pt x="17" y="39"/>
                        <a:pt x="17" y="39"/>
                        <a:pt x="17" y="39"/>
                      </a:cubicBezTo>
                      <a:cubicBezTo>
                        <a:pt x="17" y="40"/>
                        <a:pt x="17" y="40"/>
                        <a:pt x="17" y="40"/>
                      </a:cubicBezTo>
                      <a:cubicBezTo>
                        <a:pt x="17" y="40"/>
                        <a:pt x="17" y="40"/>
                        <a:pt x="17" y="40"/>
                      </a:cubicBezTo>
                      <a:cubicBezTo>
                        <a:pt x="17" y="72"/>
                        <a:pt x="17" y="72"/>
                        <a:pt x="17" y="72"/>
                      </a:cubicBezTo>
                      <a:cubicBezTo>
                        <a:pt x="17" y="74"/>
                        <a:pt x="19" y="76"/>
                        <a:pt x="21" y="76"/>
                      </a:cubicBezTo>
                      <a:cubicBezTo>
                        <a:pt x="23" y="76"/>
                        <a:pt x="25" y="74"/>
                        <a:pt x="25" y="72"/>
                      </a:cubicBezTo>
                      <a:cubicBezTo>
                        <a:pt x="25" y="45"/>
                        <a:pt x="25" y="45"/>
                        <a:pt x="25" y="45"/>
                      </a:cubicBezTo>
                      <a:cubicBezTo>
                        <a:pt x="28" y="45"/>
                        <a:pt x="28" y="45"/>
                        <a:pt x="28" y="45"/>
                      </a:cubicBezTo>
                      <a:cubicBezTo>
                        <a:pt x="28" y="72"/>
                        <a:pt x="28" y="72"/>
                        <a:pt x="28" y="72"/>
                      </a:cubicBezTo>
                      <a:cubicBezTo>
                        <a:pt x="28" y="74"/>
                        <a:pt x="29" y="76"/>
                        <a:pt x="31" y="76"/>
                      </a:cubicBezTo>
                      <a:cubicBezTo>
                        <a:pt x="34" y="76"/>
                        <a:pt x="35" y="74"/>
                        <a:pt x="35" y="72"/>
                      </a:cubicBezTo>
                      <a:cubicBezTo>
                        <a:pt x="35" y="40"/>
                        <a:pt x="35" y="40"/>
                        <a:pt x="35" y="40"/>
                      </a:cubicBezTo>
                      <a:cubicBezTo>
                        <a:pt x="35" y="40"/>
                        <a:pt x="35" y="40"/>
                        <a:pt x="35" y="40"/>
                      </a:cubicBezTo>
                      <a:cubicBezTo>
                        <a:pt x="35" y="39"/>
                        <a:pt x="35" y="39"/>
                        <a:pt x="35" y="39"/>
                      </a:cubicBezTo>
                      <a:cubicBezTo>
                        <a:pt x="35" y="23"/>
                        <a:pt x="35" y="23"/>
                        <a:pt x="35" y="23"/>
                      </a:cubicBezTo>
                      <a:cubicBezTo>
                        <a:pt x="35" y="23"/>
                        <a:pt x="36" y="24"/>
                        <a:pt x="36" y="24"/>
                      </a:cubicBezTo>
                      <a:cubicBezTo>
                        <a:pt x="36" y="25"/>
                        <a:pt x="36" y="26"/>
                        <a:pt x="36" y="26"/>
                      </a:cubicBezTo>
                      <a:cubicBezTo>
                        <a:pt x="37" y="28"/>
                        <a:pt x="37" y="29"/>
                        <a:pt x="37" y="31"/>
                      </a:cubicBezTo>
                      <a:cubicBezTo>
                        <a:pt x="37" y="33"/>
                        <a:pt x="37" y="36"/>
                        <a:pt x="38" y="37"/>
                      </a:cubicBezTo>
                      <a:cubicBezTo>
                        <a:pt x="38" y="38"/>
                        <a:pt x="38" y="39"/>
                        <a:pt x="38" y="39"/>
                      </a:cubicBezTo>
                      <a:cubicBezTo>
                        <a:pt x="38" y="40"/>
                        <a:pt x="38" y="40"/>
                        <a:pt x="38" y="40"/>
                      </a:cubicBezTo>
                      <a:cubicBezTo>
                        <a:pt x="38" y="40"/>
                        <a:pt x="38" y="40"/>
                        <a:pt x="38" y="40"/>
                      </a:cubicBezTo>
                      <a:cubicBezTo>
                        <a:pt x="38" y="40"/>
                        <a:pt x="38" y="40"/>
                        <a:pt x="38" y="40"/>
                      </a:cubicBezTo>
                      <a:cubicBezTo>
                        <a:pt x="38" y="40"/>
                        <a:pt x="38" y="40"/>
                        <a:pt x="38" y="40"/>
                      </a:cubicBezTo>
                      <a:cubicBezTo>
                        <a:pt x="38" y="42"/>
                        <a:pt x="39" y="43"/>
                        <a:pt x="41" y="43"/>
                      </a:cubicBezTo>
                      <a:cubicBezTo>
                        <a:pt x="43" y="43"/>
                        <a:pt x="44" y="42"/>
                        <a:pt x="44" y="4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8" name="Google Shape;758;p25"/>
                <p:cNvSpPr/>
                <p:nvPr/>
              </p:nvSpPr>
              <p:spPr>
                <a:xfrm>
                  <a:off x="2322513" y="3000375"/>
                  <a:ext cx="125413" cy="184150"/>
                </a:xfrm>
                <a:custGeom>
                  <a:rect b="b" l="l" r="r" t="t"/>
                  <a:pathLst>
                    <a:path extrusionOk="0" h="19" w="13">
                      <a:moveTo>
                        <a:pt x="9" y="1"/>
                      </a:moveTo>
                      <a:cubicBezTo>
                        <a:pt x="1" y="2"/>
                        <a:pt x="1" y="2"/>
                        <a:pt x="1" y="2"/>
                      </a:cubicBezTo>
                      <a:cubicBezTo>
                        <a:pt x="0" y="2"/>
                        <a:pt x="0" y="3"/>
                        <a:pt x="0" y="4"/>
                      </a:cubicBezTo>
                      <a:cubicBezTo>
                        <a:pt x="3" y="18"/>
                        <a:pt x="3" y="18"/>
                        <a:pt x="3" y="18"/>
                      </a:cubicBezTo>
                      <a:cubicBezTo>
                        <a:pt x="3" y="18"/>
                        <a:pt x="3" y="19"/>
                        <a:pt x="4" y="19"/>
                      </a:cubicBezTo>
                      <a:cubicBezTo>
                        <a:pt x="12" y="17"/>
                        <a:pt x="12" y="17"/>
                        <a:pt x="12" y="17"/>
                      </a:cubicBezTo>
                      <a:cubicBezTo>
                        <a:pt x="13" y="17"/>
                        <a:pt x="13" y="16"/>
                        <a:pt x="13" y="16"/>
                      </a:cubicBezTo>
                      <a:cubicBezTo>
                        <a:pt x="10" y="1"/>
                        <a:pt x="10" y="1"/>
                        <a:pt x="10" y="1"/>
                      </a:cubicBezTo>
                      <a:cubicBezTo>
                        <a:pt x="10" y="1"/>
                        <a:pt x="9" y="0"/>
                        <a:pt x="9" y="1"/>
                      </a:cubicBezTo>
                      <a:close/>
                      <a:moveTo>
                        <a:pt x="4" y="2"/>
                      </a:moveTo>
                      <a:cubicBezTo>
                        <a:pt x="6" y="2"/>
                        <a:pt x="6" y="2"/>
                        <a:pt x="6" y="2"/>
                      </a:cubicBezTo>
                      <a:cubicBezTo>
                        <a:pt x="6" y="2"/>
                        <a:pt x="6" y="2"/>
                        <a:pt x="6" y="2"/>
                      </a:cubicBezTo>
                      <a:cubicBezTo>
                        <a:pt x="6" y="3"/>
                        <a:pt x="6" y="3"/>
                        <a:pt x="6" y="3"/>
                      </a:cubicBezTo>
                      <a:cubicBezTo>
                        <a:pt x="4" y="3"/>
                        <a:pt x="4" y="3"/>
                        <a:pt x="4" y="3"/>
                      </a:cubicBezTo>
                      <a:cubicBezTo>
                        <a:pt x="4" y="3"/>
                        <a:pt x="4" y="3"/>
                        <a:pt x="4" y="3"/>
                      </a:cubicBezTo>
                      <a:lnTo>
                        <a:pt x="4" y="2"/>
                      </a:lnTo>
                      <a:close/>
                      <a:moveTo>
                        <a:pt x="8" y="17"/>
                      </a:moveTo>
                      <a:cubicBezTo>
                        <a:pt x="8" y="17"/>
                        <a:pt x="7" y="17"/>
                        <a:pt x="7" y="17"/>
                      </a:cubicBezTo>
                      <a:cubicBezTo>
                        <a:pt x="7" y="16"/>
                        <a:pt x="7" y="16"/>
                        <a:pt x="8" y="16"/>
                      </a:cubicBezTo>
                      <a:cubicBezTo>
                        <a:pt x="8" y="16"/>
                        <a:pt x="9" y="16"/>
                        <a:pt x="9" y="16"/>
                      </a:cubicBezTo>
                      <a:cubicBezTo>
                        <a:pt x="9" y="17"/>
                        <a:pt x="8" y="17"/>
                        <a:pt x="8" y="17"/>
                      </a:cubicBezTo>
                      <a:close/>
                      <a:moveTo>
                        <a:pt x="12" y="14"/>
                      </a:moveTo>
                      <a:cubicBezTo>
                        <a:pt x="3" y="16"/>
                        <a:pt x="3" y="16"/>
                        <a:pt x="3" y="16"/>
                      </a:cubicBezTo>
                      <a:cubicBezTo>
                        <a:pt x="1" y="4"/>
                        <a:pt x="1" y="4"/>
                        <a:pt x="1" y="4"/>
                      </a:cubicBezTo>
                      <a:cubicBezTo>
                        <a:pt x="9" y="3"/>
                        <a:pt x="9" y="3"/>
                        <a:pt x="9" y="3"/>
                      </a:cubicBezTo>
                      <a:lnTo>
                        <a:pt x="12" y="1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9" name="Google Shape;759;p25"/>
                <p:cNvSpPr/>
                <p:nvPr/>
              </p:nvSpPr>
              <p:spPr>
                <a:xfrm>
                  <a:off x="2486025" y="2817813"/>
                  <a:ext cx="317500" cy="269875"/>
                </a:xfrm>
                <a:custGeom>
                  <a:rect b="b" l="l" r="r" t="t"/>
                  <a:pathLst>
                    <a:path extrusionOk="0" h="28" w="33">
                      <a:moveTo>
                        <a:pt x="31" y="5"/>
                      </a:moveTo>
                      <a:cubicBezTo>
                        <a:pt x="7" y="0"/>
                        <a:pt x="7" y="0"/>
                        <a:pt x="7" y="0"/>
                      </a:cubicBezTo>
                      <a:cubicBezTo>
                        <a:pt x="6" y="0"/>
                        <a:pt x="5" y="1"/>
                        <a:pt x="4" y="2"/>
                      </a:cubicBezTo>
                      <a:cubicBezTo>
                        <a:pt x="0" y="20"/>
                        <a:pt x="0" y="20"/>
                        <a:pt x="0" y="20"/>
                      </a:cubicBezTo>
                      <a:cubicBezTo>
                        <a:pt x="0" y="21"/>
                        <a:pt x="1" y="23"/>
                        <a:pt x="2" y="23"/>
                      </a:cubicBezTo>
                      <a:cubicBezTo>
                        <a:pt x="26" y="28"/>
                        <a:pt x="26" y="28"/>
                        <a:pt x="26" y="28"/>
                      </a:cubicBezTo>
                      <a:cubicBezTo>
                        <a:pt x="27" y="28"/>
                        <a:pt x="28" y="28"/>
                        <a:pt x="28" y="26"/>
                      </a:cubicBezTo>
                      <a:cubicBezTo>
                        <a:pt x="32" y="8"/>
                        <a:pt x="32" y="8"/>
                        <a:pt x="32" y="8"/>
                      </a:cubicBezTo>
                      <a:cubicBezTo>
                        <a:pt x="33" y="7"/>
                        <a:pt x="32" y="6"/>
                        <a:pt x="31" y="5"/>
                      </a:cubicBezTo>
                      <a:close/>
                      <a:moveTo>
                        <a:pt x="25" y="26"/>
                      </a:moveTo>
                      <a:cubicBezTo>
                        <a:pt x="3" y="21"/>
                        <a:pt x="3" y="21"/>
                        <a:pt x="3" y="21"/>
                      </a:cubicBezTo>
                      <a:cubicBezTo>
                        <a:pt x="8" y="2"/>
                        <a:pt x="8" y="2"/>
                        <a:pt x="8" y="2"/>
                      </a:cubicBezTo>
                      <a:cubicBezTo>
                        <a:pt x="29" y="7"/>
                        <a:pt x="29" y="7"/>
                        <a:pt x="29" y="7"/>
                      </a:cubicBezTo>
                      <a:lnTo>
                        <a:pt x="25" y="26"/>
                      </a:lnTo>
                      <a:close/>
                      <a:moveTo>
                        <a:pt x="29" y="18"/>
                      </a:moveTo>
                      <a:cubicBezTo>
                        <a:pt x="28" y="18"/>
                        <a:pt x="28" y="17"/>
                        <a:pt x="28" y="17"/>
                      </a:cubicBezTo>
                      <a:cubicBezTo>
                        <a:pt x="28" y="16"/>
                        <a:pt x="28" y="16"/>
                        <a:pt x="29" y="16"/>
                      </a:cubicBezTo>
                      <a:cubicBezTo>
                        <a:pt x="30" y="16"/>
                        <a:pt x="30" y="17"/>
                        <a:pt x="30" y="17"/>
                      </a:cubicBezTo>
                      <a:cubicBezTo>
                        <a:pt x="30" y="18"/>
                        <a:pt x="29" y="18"/>
                        <a:pt x="29" y="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0" name="Google Shape;760;p25"/>
                <p:cNvSpPr/>
                <p:nvPr/>
              </p:nvSpPr>
              <p:spPr>
                <a:xfrm>
                  <a:off x="2697163" y="3203575"/>
                  <a:ext cx="106363" cy="106363"/>
                </a:xfrm>
                <a:custGeom>
                  <a:rect b="b" l="l" r="r" t="t"/>
                  <a:pathLst>
                    <a:path extrusionOk="0" h="11" w="11">
                      <a:moveTo>
                        <a:pt x="10" y="0"/>
                      </a:moveTo>
                      <a:cubicBezTo>
                        <a:pt x="4" y="1"/>
                        <a:pt x="4" y="1"/>
                        <a:pt x="4" y="1"/>
                      </a:cubicBezTo>
                      <a:cubicBezTo>
                        <a:pt x="3" y="1"/>
                        <a:pt x="3" y="1"/>
                        <a:pt x="3" y="1"/>
                      </a:cubicBezTo>
                      <a:cubicBezTo>
                        <a:pt x="3" y="3"/>
                        <a:pt x="3" y="3"/>
                        <a:pt x="3" y="3"/>
                      </a:cubicBezTo>
                      <a:cubicBezTo>
                        <a:pt x="3" y="7"/>
                        <a:pt x="3" y="7"/>
                        <a:pt x="3" y="7"/>
                      </a:cubicBezTo>
                      <a:cubicBezTo>
                        <a:pt x="2" y="7"/>
                        <a:pt x="2" y="7"/>
                        <a:pt x="2" y="7"/>
                      </a:cubicBezTo>
                      <a:cubicBezTo>
                        <a:pt x="1" y="8"/>
                        <a:pt x="0" y="8"/>
                        <a:pt x="0" y="9"/>
                      </a:cubicBezTo>
                      <a:cubicBezTo>
                        <a:pt x="0" y="10"/>
                        <a:pt x="1" y="11"/>
                        <a:pt x="2" y="11"/>
                      </a:cubicBezTo>
                      <a:cubicBezTo>
                        <a:pt x="3" y="10"/>
                        <a:pt x="4" y="10"/>
                        <a:pt x="4" y="9"/>
                      </a:cubicBezTo>
                      <a:cubicBezTo>
                        <a:pt x="4" y="9"/>
                        <a:pt x="4" y="9"/>
                        <a:pt x="4" y="9"/>
                      </a:cubicBezTo>
                      <a:cubicBezTo>
                        <a:pt x="4" y="3"/>
                        <a:pt x="4" y="3"/>
                        <a:pt x="4" y="3"/>
                      </a:cubicBezTo>
                      <a:cubicBezTo>
                        <a:pt x="10" y="3"/>
                        <a:pt x="10" y="3"/>
                        <a:pt x="10" y="3"/>
                      </a:cubicBezTo>
                      <a:cubicBezTo>
                        <a:pt x="10" y="7"/>
                        <a:pt x="10" y="7"/>
                        <a:pt x="10" y="7"/>
                      </a:cubicBezTo>
                      <a:cubicBezTo>
                        <a:pt x="9" y="7"/>
                        <a:pt x="9" y="7"/>
                        <a:pt x="9" y="7"/>
                      </a:cubicBezTo>
                      <a:cubicBezTo>
                        <a:pt x="8" y="7"/>
                        <a:pt x="7" y="8"/>
                        <a:pt x="6" y="9"/>
                      </a:cubicBezTo>
                      <a:cubicBezTo>
                        <a:pt x="6" y="10"/>
                        <a:pt x="8" y="10"/>
                        <a:pt x="9" y="10"/>
                      </a:cubicBezTo>
                      <a:cubicBezTo>
                        <a:pt x="10" y="10"/>
                        <a:pt x="11" y="9"/>
                        <a:pt x="11" y="8"/>
                      </a:cubicBezTo>
                      <a:cubicBezTo>
                        <a:pt x="11" y="8"/>
                        <a:pt x="11" y="8"/>
                        <a:pt x="11" y="8"/>
                      </a:cubicBezTo>
                      <a:cubicBezTo>
                        <a:pt x="11" y="3"/>
                        <a:pt x="11" y="3"/>
                        <a:pt x="11" y="3"/>
                      </a:cubicBezTo>
                      <a:cubicBezTo>
                        <a:pt x="11" y="0"/>
                        <a:pt x="11" y="0"/>
                        <a:pt x="11" y="0"/>
                      </a:cubicBezTo>
                      <a:lnTo>
                        <a:pt x="1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1" name="Google Shape;761;p25"/>
                <p:cNvSpPr/>
                <p:nvPr/>
              </p:nvSpPr>
              <p:spPr>
                <a:xfrm>
                  <a:off x="2312988" y="2808288"/>
                  <a:ext cx="153988" cy="144463"/>
                </a:xfrm>
                <a:custGeom>
                  <a:rect b="b" l="l" r="r" t="t"/>
                  <a:pathLst>
                    <a:path extrusionOk="0" h="15" w="16">
                      <a:moveTo>
                        <a:pt x="14" y="0"/>
                      </a:moveTo>
                      <a:cubicBezTo>
                        <a:pt x="6" y="1"/>
                        <a:pt x="6" y="1"/>
                        <a:pt x="6" y="1"/>
                      </a:cubicBezTo>
                      <a:cubicBezTo>
                        <a:pt x="5" y="1"/>
                        <a:pt x="5" y="1"/>
                        <a:pt x="5" y="1"/>
                      </a:cubicBezTo>
                      <a:cubicBezTo>
                        <a:pt x="5" y="4"/>
                        <a:pt x="5" y="4"/>
                        <a:pt x="5" y="4"/>
                      </a:cubicBezTo>
                      <a:cubicBezTo>
                        <a:pt x="5" y="10"/>
                        <a:pt x="5" y="10"/>
                        <a:pt x="5" y="10"/>
                      </a:cubicBezTo>
                      <a:cubicBezTo>
                        <a:pt x="4" y="10"/>
                        <a:pt x="4" y="10"/>
                        <a:pt x="3" y="10"/>
                      </a:cubicBezTo>
                      <a:cubicBezTo>
                        <a:pt x="1" y="10"/>
                        <a:pt x="0" y="11"/>
                        <a:pt x="0" y="13"/>
                      </a:cubicBezTo>
                      <a:cubicBezTo>
                        <a:pt x="0" y="14"/>
                        <a:pt x="1" y="15"/>
                        <a:pt x="3" y="15"/>
                      </a:cubicBezTo>
                      <a:cubicBezTo>
                        <a:pt x="5" y="14"/>
                        <a:pt x="6" y="14"/>
                        <a:pt x="6" y="12"/>
                      </a:cubicBezTo>
                      <a:cubicBezTo>
                        <a:pt x="6" y="12"/>
                        <a:pt x="6" y="12"/>
                        <a:pt x="6" y="12"/>
                      </a:cubicBezTo>
                      <a:cubicBezTo>
                        <a:pt x="6" y="4"/>
                        <a:pt x="6" y="4"/>
                        <a:pt x="6" y="4"/>
                      </a:cubicBezTo>
                      <a:cubicBezTo>
                        <a:pt x="14" y="4"/>
                        <a:pt x="14" y="4"/>
                        <a:pt x="14" y="4"/>
                      </a:cubicBezTo>
                      <a:cubicBezTo>
                        <a:pt x="14" y="10"/>
                        <a:pt x="14" y="10"/>
                        <a:pt x="14" y="10"/>
                      </a:cubicBezTo>
                      <a:cubicBezTo>
                        <a:pt x="14" y="10"/>
                        <a:pt x="13" y="9"/>
                        <a:pt x="13" y="10"/>
                      </a:cubicBezTo>
                      <a:cubicBezTo>
                        <a:pt x="11" y="10"/>
                        <a:pt x="9" y="11"/>
                        <a:pt x="9" y="12"/>
                      </a:cubicBezTo>
                      <a:cubicBezTo>
                        <a:pt x="9" y="13"/>
                        <a:pt x="11" y="14"/>
                        <a:pt x="13" y="14"/>
                      </a:cubicBezTo>
                      <a:cubicBezTo>
                        <a:pt x="14" y="14"/>
                        <a:pt x="15" y="13"/>
                        <a:pt x="15" y="12"/>
                      </a:cubicBezTo>
                      <a:cubicBezTo>
                        <a:pt x="15" y="12"/>
                        <a:pt x="15" y="12"/>
                        <a:pt x="15" y="12"/>
                      </a:cubicBezTo>
                      <a:cubicBezTo>
                        <a:pt x="16" y="4"/>
                        <a:pt x="16" y="4"/>
                        <a:pt x="16" y="4"/>
                      </a:cubicBezTo>
                      <a:cubicBezTo>
                        <a:pt x="16" y="0"/>
                        <a:pt x="16" y="0"/>
                        <a:pt x="16" y="0"/>
                      </a:cubicBezTo>
                      <a:lnTo>
                        <a:pt x="1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62" name="Google Shape;762;p25"/>
              <p:cNvGrpSpPr/>
              <p:nvPr/>
            </p:nvGrpSpPr>
            <p:grpSpPr>
              <a:xfrm>
                <a:off x="3517377" y="2555232"/>
                <a:ext cx="470182" cy="463264"/>
                <a:chOff x="2419350" y="1457325"/>
                <a:chExt cx="431800" cy="425450"/>
              </a:xfrm>
            </p:grpSpPr>
            <p:sp>
              <p:nvSpPr>
                <p:cNvPr id="763" name="Google Shape;763;p25"/>
                <p:cNvSpPr/>
                <p:nvPr/>
              </p:nvSpPr>
              <p:spPr>
                <a:xfrm>
                  <a:off x="2794000" y="1573213"/>
                  <a:ext cx="57150" cy="49213"/>
                </a:xfrm>
                <a:custGeom>
                  <a:rect b="b" l="l" r="r" t="t"/>
                  <a:pathLst>
                    <a:path extrusionOk="0" h="5" w="6">
                      <a:moveTo>
                        <a:pt x="1" y="1"/>
                      </a:moveTo>
                      <a:cubicBezTo>
                        <a:pt x="1" y="1"/>
                        <a:pt x="1" y="2"/>
                        <a:pt x="1" y="2"/>
                      </a:cubicBezTo>
                      <a:cubicBezTo>
                        <a:pt x="0" y="3"/>
                        <a:pt x="0" y="3"/>
                        <a:pt x="0" y="3"/>
                      </a:cubicBezTo>
                      <a:cubicBezTo>
                        <a:pt x="0" y="3"/>
                        <a:pt x="0" y="3"/>
                        <a:pt x="1" y="3"/>
                      </a:cubicBezTo>
                      <a:cubicBezTo>
                        <a:pt x="1" y="3"/>
                        <a:pt x="3" y="3"/>
                        <a:pt x="3" y="3"/>
                      </a:cubicBezTo>
                      <a:cubicBezTo>
                        <a:pt x="4" y="4"/>
                        <a:pt x="4" y="4"/>
                        <a:pt x="4" y="4"/>
                      </a:cubicBezTo>
                      <a:cubicBezTo>
                        <a:pt x="4" y="4"/>
                        <a:pt x="4" y="5"/>
                        <a:pt x="5" y="5"/>
                      </a:cubicBezTo>
                      <a:cubicBezTo>
                        <a:pt x="6" y="5"/>
                        <a:pt x="6" y="5"/>
                        <a:pt x="6" y="5"/>
                      </a:cubicBezTo>
                      <a:cubicBezTo>
                        <a:pt x="5" y="5"/>
                        <a:pt x="5" y="4"/>
                        <a:pt x="5" y="4"/>
                      </a:cubicBezTo>
                      <a:cubicBezTo>
                        <a:pt x="4" y="3"/>
                        <a:pt x="3" y="1"/>
                        <a:pt x="2" y="1"/>
                      </a:cubicBezTo>
                      <a:cubicBezTo>
                        <a:pt x="2" y="0"/>
                        <a:pt x="2" y="1"/>
                        <a:pt x="1" y="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4" name="Google Shape;764;p25"/>
                <p:cNvSpPr/>
                <p:nvPr/>
              </p:nvSpPr>
              <p:spPr>
                <a:xfrm>
                  <a:off x="2419350" y="1457325"/>
                  <a:ext cx="412750" cy="425450"/>
                </a:xfrm>
                <a:custGeom>
                  <a:rect b="b" l="l" r="r" t="t"/>
                  <a:pathLst>
                    <a:path extrusionOk="0" h="44" w="43">
                      <a:moveTo>
                        <a:pt x="42" y="28"/>
                      </a:moveTo>
                      <a:cubicBezTo>
                        <a:pt x="42" y="27"/>
                        <a:pt x="42" y="26"/>
                        <a:pt x="42" y="26"/>
                      </a:cubicBezTo>
                      <a:cubicBezTo>
                        <a:pt x="42" y="26"/>
                        <a:pt x="41" y="25"/>
                        <a:pt x="41" y="25"/>
                      </a:cubicBezTo>
                      <a:cubicBezTo>
                        <a:pt x="41" y="24"/>
                        <a:pt x="40" y="26"/>
                        <a:pt x="40" y="26"/>
                      </a:cubicBezTo>
                      <a:cubicBezTo>
                        <a:pt x="39" y="26"/>
                        <a:pt x="39" y="26"/>
                        <a:pt x="38" y="26"/>
                      </a:cubicBezTo>
                      <a:cubicBezTo>
                        <a:pt x="38" y="26"/>
                        <a:pt x="36" y="22"/>
                        <a:pt x="36" y="22"/>
                      </a:cubicBezTo>
                      <a:cubicBezTo>
                        <a:pt x="36" y="22"/>
                        <a:pt x="36" y="21"/>
                        <a:pt x="36" y="20"/>
                      </a:cubicBezTo>
                      <a:cubicBezTo>
                        <a:pt x="36" y="19"/>
                        <a:pt x="37" y="18"/>
                        <a:pt x="37" y="18"/>
                      </a:cubicBezTo>
                      <a:cubicBezTo>
                        <a:pt x="37" y="18"/>
                        <a:pt x="37" y="17"/>
                        <a:pt x="38" y="16"/>
                      </a:cubicBezTo>
                      <a:cubicBezTo>
                        <a:pt x="38" y="15"/>
                        <a:pt x="39" y="15"/>
                        <a:pt x="39" y="15"/>
                      </a:cubicBezTo>
                      <a:cubicBezTo>
                        <a:pt x="39" y="15"/>
                        <a:pt x="39" y="14"/>
                        <a:pt x="38" y="14"/>
                      </a:cubicBezTo>
                      <a:cubicBezTo>
                        <a:pt x="37" y="13"/>
                        <a:pt x="37" y="13"/>
                        <a:pt x="38" y="12"/>
                      </a:cubicBezTo>
                      <a:cubicBezTo>
                        <a:pt x="38" y="11"/>
                        <a:pt x="38" y="11"/>
                        <a:pt x="38" y="11"/>
                      </a:cubicBezTo>
                      <a:cubicBezTo>
                        <a:pt x="39" y="12"/>
                        <a:pt x="39" y="12"/>
                        <a:pt x="39" y="12"/>
                      </a:cubicBezTo>
                      <a:cubicBezTo>
                        <a:pt x="39" y="11"/>
                        <a:pt x="39" y="10"/>
                        <a:pt x="39" y="10"/>
                      </a:cubicBezTo>
                      <a:cubicBezTo>
                        <a:pt x="39" y="10"/>
                        <a:pt x="40" y="10"/>
                        <a:pt x="40" y="10"/>
                      </a:cubicBezTo>
                      <a:cubicBezTo>
                        <a:pt x="40" y="10"/>
                        <a:pt x="41" y="10"/>
                        <a:pt x="41" y="10"/>
                      </a:cubicBezTo>
                      <a:cubicBezTo>
                        <a:pt x="39" y="7"/>
                        <a:pt x="36" y="4"/>
                        <a:pt x="33" y="2"/>
                      </a:cubicBezTo>
                      <a:cubicBezTo>
                        <a:pt x="33" y="2"/>
                        <a:pt x="33" y="2"/>
                        <a:pt x="33" y="2"/>
                      </a:cubicBezTo>
                      <a:cubicBezTo>
                        <a:pt x="32" y="3"/>
                        <a:pt x="32" y="3"/>
                        <a:pt x="32" y="3"/>
                      </a:cubicBezTo>
                      <a:cubicBezTo>
                        <a:pt x="32" y="3"/>
                        <a:pt x="31" y="3"/>
                        <a:pt x="31" y="3"/>
                      </a:cubicBezTo>
                      <a:cubicBezTo>
                        <a:pt x="30" y="3"/>
                        <a:pt x="30" y="3"/>
                        <a:pt x="30" y="3"/>
                      </a:cubicBezTo>
                      <a:cubicBezTo>
                        <a:pt x="30" y="4"/>
                        <a:pt x="30" y="4"/>
                        <a:pt x="30" y="4"/>
                      </a:cubicBezTo>
                      <a:cubicBezTo>
                        <a:pt x="30" y="5"/>
                        <a:pt x="30" y="5"/>
                        <a:pt x="30" y="5"/>
                      </a:cubicBezTo>
                      <a:cubicBezTo>
                        <a:pt x="30" y="6"/>
                        <a:pt x="30" y="6"/>
                        <a:pt x="30" y="6"/>
                      </a:cubicBezTo>
                      <a:cubicBezTo>
                        <a:pt x="30" y="6"/>
                        <a:pt x="30" y="6"/>
                        <a:pt x="30" y="6"/>
                      </a:cubicBezTo>
                      <a:cubicBezTo>
                        <a:pt x="30" y="6"/>
                        <a:pt x="29" y="6"/>
                        <a:pt x="29" y="5"/>
                      </a:cubicBezTo>
                      <a:cubicBezTo>
                        <a:pt x="28" y="5"/>
                        <a:pt x="28" y="5"/>
                        <a:pt x="27" y="5"/>
                      </a:cubicBezTo>
                      <a:cubicBezTo>
                        <a:pt x="27" y="5"/>
                        <a:pt x="25" y="3"/>
                        <a:pt x="25" y="3"/>
                      </a:cubicBezTo>
                      <a:cubicBezTo>
                        <a:pt x="25" y="3"/>
                        <a:pt x="25" y="3"/>
                        <a:pt x="25" y="2"/>
                      </a:cubicBezTo>
                      <a:cubicBezTo>
                        <a:pt x="26" y="2"/>
                        <a:pt x="24" y="1"/>
                        <a:pt x="24" y="1"/>
                      </a:cubicBezTo>
                      <a:cubicBezTo>
                        <a:pt x="24" y="0"/>
                        <a:pt x="22" y="0"/>
                        <a:pt x="22" y="0"/>
                      </a:cubicBezTo>
                      <a:cubicBezTo>
                        <a:pt x="22" y="0"/>
                        <a:pt x="22" y="0"/>
                        <a:pt x="22" y="0"/>
                      </a:cubicBezTo>
                      <a:cubicBezTo>
                        <a:pt x="18" y="0"/>
                        <a:pt x="13" y="1"/>
                        <a:pt x="10" y="4"/>
                      </a:cubicBezTo>
                      <a:cubicBezTo>
                        <a:pt x="11" y="4"/>
                        <a:pt x="12" y="3"/>
                        <a:pt x="11" y="4"/>
                      </a:cubicBezTo>
                      <a:cubicBezTo>
                        <a:pt x="10" y="4"/>
                        <a:pt x="9" y="5"/>
                        <a:pt x="9" y="5"/>
                      </a:cubicBezTo>
                      <a:cubicBezTo>
                        <a:pt x="8" y="5"/>
                        <a:pt x="9" y="5"/>
                        <a:pt x="9" y="5"/>
                      </a:cubicBezTo>
                      <a:cubicBezTo>
                        <a:pt x="10" y="5"/>
                        <a:pt x="11" y="5"/>
                        <a:pt x="12" y="4"/>
                      </a:cubicBezTo>
                      <a:cubicBezTo>
                        <a:pt x="14" y="4"/>
                        <a:pt x="14" y="4"/>
                        <a:pt x="14" y="4"/>
                      </a:cubicBezTo>
                      <a:cubicBezTo>
                        <a:pt x="14" y="3"/>
                        <a:pt x="14" y="3"/>
                        <a:pt x="14" y="3"/>
                      </a:cubicBezTo>
                      <a:cubicBezTo>
                        <a:pt x="15" y="2"/>
                        <a:pt x="15" y="2"/>
                        <a:pt x="15" y="2"/>
                      </a:cubicBezTo>
                      <a:cubicBezTo>
                        <a:pt x="15" y="2"/>
                        <a:pt x="14" y="3"/>
                        <a:pt x="15" y="4"/>
                      </a:cubicBezTo>
                      <a:cubicBezTo>
                        <a:pt x="15" y="5"/>
                        <a:pt x="17" y="5"/>
                        <a:pt x="16" y="5"/>
                      </a:cubicBezTo>
                      <a:cubicBezTo>
                        <a:pt x="14" y="6"/>
                        <a:pt x="12" y="7"/>
                        <a:pt x="13" y="7"/>
                      </a:cubicBezTo>
                      <a:cubicBezTo>
                        <a:pt x="14" y="8"/>
                        <a:pt x="14" y="8"/>
                        <a:pt x="14" y="8"/>
                      </a:cubicBezTo>
                      <a:cubicBezTo>
                        <a:pt x="14" y="8"/>
                        <a:pt x="15" y="8"/>
                        <a:pt x="15" y="8"/>
                      </a:cubicBezTo>
                      <a:cubicBezTo>
                        <a:pt x="15" y="8"/>
                        <a:pt x="16" y="9"/>
                        <a:pt x="16" y="9"/>
                      </a:cubicBezTo>
                      <a:cubicBezTo>
                        <a:pt x="16" y="9"/>
                        <a:pt x="16" y="9"/>
                        <a:pt x="17" y="10"/>
                      </a:cubicBezTo>
                      <a:cubicBezTo>
                        <a:pt x="18" y="10"/>
                        <a:pt x="18" y="9"/>
                        <a:pt x="18" y="9"/>
                      </a:cubicBezTo>
                      <a:cubicBezTo>
                        <a:pt x="18" y="8"/>
                        <a:pt x="19" y="9"/>
                        <a:pt x="18" y="8"/>
                      </a:cubicBezTo>
                      <a:cubicBezTo>
                        <a:pt x="18" y="7"/>
                        <a:pt x="18" y="7"/>
                        <a:pt x="18" y="7"/>
                      </a:cubicBezTo>
                      <a:cubicBezTo>
                        <a:pt x="18" y="6"/>
                        <a:pt x="18" y="6"/>
                        <a:pt x="18" y="6"/>
                      </a:cubicBezTo>
                      <a:cubicBezTo>
                        <a:pt x="18" y="6"/>
                        <a:pt x="19" y="5"/>
                        <a:pt x="20" y="6"/>
                      </a:cubicBezTo>
                      <a:cubicBezTo>
                        <a:pt x="20" y="6"/>
                        <a:pt x="20" y="7"/>
                        <a:pt x="21" y="7"/>
                      </a:cubicBezTo>
                      <a:cubicBezTo>
                        <a:pt x="22" y="7"/>
                        <a:pt x="22" y="6"/>
                        <a:pt x="22" y="6"/>
                      </a:cubicBezTo>
                      <a:cubicBezTo>
                        <a:pt x="22" y="6"/>
                        <a:pt x="23" y="6"/>
                        <a:pt x="23" y="7"/>
                      </a:cubicBezTo>
                      <a:cubicBezTo>
                        <a:pt x="24" y="8"/>
                        <a:pt x="24" y="8"/>
                        <a:pt x="24" y="8"/>
                      </a:cubicBezTo>
                      <a:cubicBezTo>
                        <a:pt x="25" y="9"/>
                        <a:pt x="24" y="9"/>
                        <a:pt x="24" y="9"/>
                      </a:cubicBezTo>
                      <a:cubicBezTo>
                        <a:pt x="24" y="9"/>
                        <a:pt x="25" y="8"/>
                        <a:pt x="25" y="9"/>
                      </a:cubicBezTo>
                      <a:cubicBezTo>
                        <a:pt x="25" y="11"/>
                        <a:pt x="25" y="11"/>
                        <a:pt x="26" y="11"/>
                      </a:cubicBezTo>
                      <a:cubicBezTo>
                        <a:pt x="26" y="11"/>
                        <a:pt x="27" y="11"/>
                        <a:pt x="27" y="12"/>
                      </a:cubicBezTo>
                      <a:cubicBezTo>
                        <a:pt x="26" y="12"/>
                        <a:pt x="26" y="12"/>
                        <a:pt x="26" y="12"/>
                      </a:cubicBezTo>
                      <a:cubicBezTo>
                        <a:pt x="24" y="11"/>
                        <a:pt x="24" y="11"/>
                        <a:pt x="24" y="11"/>
                      </a:cubicBezTo>
                      <a:cubicBezTo>
                        <a:pt x="24" y="11"/>
                        <a:pt x="25" y="10"/>
                        <a:pt x="24" y="10"/>
                      </a:cubicBezTo>
                      <a:cubicBezTo>
                        <a:pt x="24" y="10"/>
                        <a:pt x="22" y="10"/>
                        <a:pt x="22" y="10"/>
                      </a:cubicBezTo>
                      <a:cubicBezTo>
                        <a:pt x="22" y="10"/>
                        <a:pt x="20" y="11"/>
                        <a:pt x="20" y="12"/>
                      </a:cubicBezTo>
                      <a:cubicBezTo>
                        <a:pt x="20" y="12"/>
                        <a:pt x="22" y="11"/>
                        <a:pt x="22" y="11"/>
                      </a:cubicBezTo>
                      <a:cubicBezTo>
                        <a:pt x="22" y="12"/>
                        <a:pt x="22" y="11"/>
                        <a:pt x="22" y="12"/>
                      </a:cubicBezTo>
                      <a:cubicBezTo>
                        <a:pt x="23" y="12"/>
                        <a:pt x="23" y="12"/>
                        <a:pt x="23" y="12"/>
                      </a:cubicBezTo>
                      <a:cubicBezTo>
                        <a:pt x="23" y="12"/>
                        <a:pt x="23" y="12"/>
                        <a:pt x="22" y="13"/>
                      </a:cubicBezTo>
                      <a:cubicBezTo>
                        <a:pt x="21" y="13"/>
                        <a:pt x="20" y="13"/>
                        <a:pt x="20" y="14"/>
                      </a:cubicBezTo>
                      <a:cubicBezTo>
                        <a:pt x="20" y="14"/>
                        <a:pt x="19" y="14"/>
                        <a:pt x="19" y="15"/>
                      </a:cubicBezTo>
                      <a:cubicBezTo>
                        <a:pt x="18" y="16"/>
                        <a:pt x="19" y="16"/>
                        <a:pt x="18" y="16"/>
                      </a:cubicBezTo>
                      <a:cubicBezTo>
                        <a:pt x="18" y="17"/>
                        <a:pt x="16" y="18"/>
                        <a:pt x="16" y="19"/>
                      </a:cubicBezTo>
                      <a:cubicBezTo>
                        <a:pt x="17" y="19"/>
                        <a:pt x="17" y="20"/>
                        <a:pt x="17" y="20"/>
                      </a:cubicBezTo>
                      <a:cubicBezTo>
                        <a:pt x="16" y="20"/>
                        <a:pt x="16" y="20"/>
                        <a:pt x="16" y="20"/>
                      </a:cubicBezTo>
                      <a:cubicBezTo>
                        <a:pt x="16" y="20"/>
                        <a:pt x="16" y="19"/>
                        <a:pt x="15" y="19"/>
                      </a:cubicBezTo>
                      <a:cubicBezTo>
                        <a:pt x="14" y="19"/>
                        <a:pt x="13" y="19"/>
                        <a:pt x="13" y="19"/>
                      </a:cubicBezTo>
                      <a:cubicBezTo>
                        <a:pt x="13" y="19"/>
                        <a:pt x="11" y="19"/>
                        <a:pt x="11" y="20"/>
                      </a:cubicBezTo>
                      <a:cubicBezTo>
                        <a:pt x="11" y="20"/>
                        <a:pt x="10" y="23"/>
                        <a:pt x="12" y="23"/>
                      </a:cubicBezTo>
                      <a:cubicBezTo>
                        <a:pt x="13" y="23"/>
                        <a:pt x="13" y="23"/>
                        <a:pt x="13" y="23"/>
                      </a:cubicBezTo>
                      <a:cubicBezTo>
                        <a:pt x="13" y="23"/>
                        <a:pt x="14" y="22"/>
                        <a:pt x="14" y="22"/>
                      </a:cubicBezTo>
                      <a:cubicBezTo>
                        <a:pt x="14" y="22"/>
                        <a:pt x="14" y="24"/>
                        <a:pt x="14" y="24"/>
                      </a:cubicBezTo>
                      <a:cubicBezTo>
                        <a:pt x="14" y="24"/>
                        <a:pt x="15" y="24"/>
                        <a:pt x="15" y="24"/>
                      </a:cubicBezTo>
                      <a:cubicBezTo>
                        <a:pt x="15" y="24"/>
                        <a:pt x="16" y="25"/>
                        <a:pt x="16" y="26"/>
                      </a:cubicBezTo>
                      <a:cubicBezTo>
                        <a:pt x="16" y="26"/>
                        <a:pt x="16" y="27"/>
                        <a:pt x="16" y="27"/>
                      </a:cubicBezTo>
                      <a:cubicBezTo>
                        <a:pt x="17" y="27"/>
                        <a:pt x="17" y="27"/>
                        <a:pt x="17" y="27"/>
                      </a:cubicBezTo>
                      <a:cubicBezTo>
                        <a:pt x="17" y="27"/>
                        <a:pt x="17" y="27"/>
                        <a:pt x="17" y="27"/>
                      </a:cubicBezTo>
                      <a:cubicBezTo>
                        <a:pt x="17" y="27"/>
                        <a:pt x="16" y="27"/>
                        <a:pt x="15" y="27"/>
                      </a:cubicBezTo>
                      <a:cubicBezTo>
                        <a:pt x="15" y="26"/>
                        <a:pt x="14" y="25"/>
                        <a:pt x="14" y="25"/>
                      </a:cubicBezTo>
                      <a:cubicBezTo>
                        <a:pt x="14" y="25"/>
                        <a:pt x="13" y="25"/>
                        <a:pt x="13" y="25"/>
                      </a:cubicBezTo>
                      <a:cubicBezTo>
                        <a:pt x="12" y="24"/>
                        <a:pt x="13" y="24"/>
                        <a:pt x="12" y="24"/>
                      </a:cubicBezTo>
                      <a:cubicBezTo>
                        <a:pt x="11" y="24"/>
                        <a:pt x="10" y="24"/>
                        <a:pt x="9" y="23"/>
                      </a:cubicBezTo>
                      <a:cubicBezTo>
                        <a:pt x="9" y="23"/>
                        <a:pt x="8" y="22"/>
                        <a:pt x="8" y="22"/>
                      </a:cubicBezTo>
                      <a:cubicBezTo>
                        <a:pt x="8" y="22"/>
                        <a:pt x="7" y="21"/>
                        <a:pt x="7" y="20"/>
                      </a:cubicBezTo>
                      <a:cubicBezTo>
                        <a:pt x="6" y="19"/>
                        <a:pt x="6" y="19"/>
                        <a:pt x="6" y="18"/>
                      </a:cubicBezTo>
                      <a:cubicBezTo>
                        <a:pt x="5" y="18"/>
                        <a:pt x="5" y="18"/>
                        <a:pt x="4" y="17"/>
                      </a:cubicBezTo>
                      <a:cubicBezTo>
                        <a:pt x="4" y="15"/>
                        <a:pt x="5" y="13"/>
                        <a:pt x="5" y="13"/>
                      </a:cubicBezTo>
                      <a:cubicBezTo>
                        <a:pt x="4" y="12"/>
                        <a:pt x="5" y="11"/>
                        <a:pt x="4" y="11"/>
                      </a:cubicBezTo>
                      <a:cubicBezTo>
                        <a:pt x="3" y="11"/>
                        <a:pt x="3" y="11"/>
                        <a:pt x="3" y="11"/>
                      </a:cubicBezTo>
                      <a:cubicBezTo>
                        <a:pt x="1" y="14"/>
                        <a:pt x="0" y="18"/>
                        <a:pt x="0" y="22"/>
                      </a:cubicBezTo>
                      <a:cubicBezTo>
                        <a:pt x="0" y="33"/>
                        <a:pt x="8" y="42"/>
                        <a:pt x="18" y="44"/>
                      </a:cubicBezTo>
                      <a:cubicBezTo>
                        <a:pt x="18" y="44"/>
                        <a:pt x="18" y="44"/>
                        <a:pt x="18" y="43"/>
                      </a:cubicBezTo>
                      <a:cubicBezTo>
                        <a:pt x="18" y="42"/>
                        <a:pt x="18" y="41"/>
                        <a:pt x="19" y="39"/>
                      </a:cubicBezTo>
                      <a:cubicBezTo>
                        <a:pt x="19" y="38"/>
                        <a:pt x="19" y="37"/>
                        <a:pt x="19" y="37"/>
                      </a:cubicBezTo>
                      <a:cubicBezTo>
                        <a:pt x="19" y="37"/>
                        <a:pt x="17" y="37"/>
                        <a:pt x="17" y="36"/>
                      </a:cubicBezTo>
                      <a:cubicBezTo>
                        <a:pt x="17" y="36"/>
                        <a:pt x="15" y="33"/>
                        <a:pt x="15" y="32"/>
                      </a:cubicBezTo>
                      <a:cubicBezTo>
                        <a:pt x="15" y="31"/>
                        <a:pt x="16" y="31"/>
                        <a:pt x="16" y="31"/>
                      </a:cubicBezTo>
                      <a:cubicBezTo>
                        <a:pt x="16" y="31"/>
                        <a:pt x="16" y="30"/>
                        <a:pt x="16" y="29"/>
                      </a:cubicBezTo>
                      <a:cubicBezTo>
                        <a:pt x="16" y="28"/>
                        <a:pt x="17" y="28"/>
                        <a:pt x="17" y="28"/>
                      </a:cubicBezTo>
                      <a:cubicBezTo>
                        <a:pt x="18" y="28"/>
                        <a:pt x="18" y="28"/>
                        <a:pt x="18" y="28"/>
                      </a:cubicBezTo>
                      <a:cubicBezTo>
                        <a:pt x="19" y="28"/>
                        <a:pt x="19" y="28"/>
                        <a:pt x="19" y="28"/>
                      </a:cubicBezTo>
                      <a:cubicBezTo>
                        <a:pt x="19" y="28"/>
                        <a:pt x="20" y="28"/>
                        <a:pt x="21" y="28"/>
                      </a:cubicBezTo>
                      <a:cubicBezTo>
                        <a:pt x="22" y="28"/>
                        <a:pt x="22" y="28"/>
                        <a:pt x="22" y="28"/>
                      </a:cubicBezTo>
                      <a:cubicBezTo>
                        <a:pt x="22" y="28"/>
                        <a:pt x="23" y="29"/>
                        <a:pt x="24" y="29"/>
                      </a:cubicBezTo>
                      <a:cubicBezTo>
                        <a:pt x="24" y="30"/>
                        <a:pt x="26" y="30"/>
                        <a:pt x="26" y="30"/>
                      </a:cubicBezTo>
                      <a:cubicBezTo>
                        <a:pt x="26" y="31"/>
                        <a:pt x="26" y="31"/>
                        <a:pt x="26" y="31"/>
                      </a:cubicBezTo>
                      <a:cubicBezTo>
                        <a:pt x="25" y="32"/>
                        <a:pt x="25" y="32"/>
                        <a:pt x="25" y="32"/>
                      </a:cubicBezTo>
                      <a:cubicBezTo>
                        <a:pt x="26" y="31"/>
                        <a:pt x="26" y="31"/>
                        <a:pt x="26" y="31"/>
                      </a:cubicBezTo>
                      <a:cubicBezTo>
                        <a:pt x="26" y="31"/>
                        <a:pt x="27" y="32"/>
                        <a:pt x="28" y="33"/>
                      </a:cubicBezTo>
                      <a:cubicBezTo>
                        <a:pt x="28" y="33"/>
                        <a:pt x="30" y="33"/>
                        <a:pt x="30" y="33"/>
                      </a:cubicBezTo>
                      <a:cubicBezTo>
                        <a:pt x="30" y="33"/>
                        <a:pt x="31" y="33"/>
                        <a:pt x="31" y="34"/>
                      </a:cubicBezTo>
                      <a:cubicBezTo>
                        <a:pt x="30" y="34"/>
                        <a:pt x="30" y="35"/>
                        <a:pt x="30" y="35"/>
                      </a:cubicBezTo>
                      <a:cubicBezTo>
                        <a:pt x="30" y="35"/>
                        <a:pt x="29" y="37"/>
                        <a:pt x="28" y="38"/>
                      </a:cubicBezTo>
                      <a:cubicBezTo>
                        <a:pt x="28" y="39"/>
                        <a:pt x="28" y="38"/>
                        <a:pt x="27" y="39"/>
                      </a:cubicBezTo>
                      <a:cubicBezTo>
                        <a:pt x="26" y="39"/>
                        <a:pt x="26" y="39"/>
                        <a:pt x="25" y="40"/>
                      </a:cubicBezTo>
                      <a:cubicBezTo>
                        <a:pt x="25" y="41"/>
                        <a:pt x="24" y="41"/>
                        <a:pt x="23" y="41"/>
                      </a:cubicBezTo>
                      <a:cubicBezTo>
                        <a:pt x="23" y="42"/>
                        <a:pt x="23" y="42"/>
                        <a:pt x="23" y="42"/>
                      </a:cubicBezTo>
                      <a:cubicBezTo>
                        <a:pt x="22" y="42"/>
                        <a:pt x="22" y="42"/>
                        <a:pt x="22" y="42"/>
                      </a:cubicBezTo>
                      <a:cubicBezTo>
                        <a:pt x="22" y="42"/>
                        <a:pt x="21" y="43"/>
                        <a:pt x="21" y="44"/>
                      </a:cubicBezTo>
                      <a:cubicBezTo>
                        <a:pt x="20" y="44"/>
                        <a:pt x="20" y="44"/>
                        <a:pt x="20" y="44"/>
                      </a:cubicBezTo>
                      <a:cubicBezTo>
                        <a:pt x="21" y="44"/>
                        <a:pt x="22" y="44"/>
                        <a:pt x="23" y="44"/>
                      </a:cubicBezTo>
                      <a:cubicBezTo>
                        <a:pt x="30" y="44"/>
                        <a:pt x="37" y="40"/>
                        <a:pt x="41" y="34"/>
                      </a:cubicBezTo>
                      <a:cubicBezTo>
                        <a:pt x="41" y="34"/>
                        <a:pt x="42" y="32"/>
                        <a:pt x="42" y="31"/>
                      </a:cubicBezTo>
                      <a:cubicBezTo>
                        <a:pt x="42" y="30"/>
                        <a:pt x="43" y="28"/>
                        <a:pt x="42" y="28"/>
                      </a:cubicBezTo>
                      <a:close/>
                      <a:moveTo>
                        <a:pt x="22" y="14"/>
                      </a:moveTo>
                      <a:cubicBezTo>
                        <a:pt x="22" y="13"/>
                        <a:pt x="22" y="13"/>
                        <a:pt x="22" y="13"/>
                      </a:cubicBezTo>
                      <a:cubicBezTo>
                        <a:pt x="22" y="13"/>
                        <a:pt x="23" y="13"/>
                        <a:pt x="23" y="12"/>
                      </a:cubicBezTo>
                      <a:cubicBezTo>
                        <a:pt x="24" y="12"/>
                        <a:pt x="24" y="12"/>
                        <a:pt x="24" y="12"/>
                      </a:cubicBezTo>
                      <a:cubicBezTo>
                        <a:pt x="24" y="13"/>
                        <a:pt x="24" y="13"/>
                        <a:pt x="24" y="13"/>
                      </a:cubicBezTo>
                      <a:cubicBezTo>
                        <a:pt x="24" y="13"/>
                        <a:pt x="23" y="13"/>
                        <a:pt x="22" y="14"/>
                      </a:cubicBezTo>
                      <a:close/>
                      <a:moveTo>
                        <a:pt x="33" y="5"/>
                      </a:moveTo>
                      <a:cubicBezTo>
                        <a:pt x="33" y="5"/>
                        <a:pt x="33" y="4"/>
                        <a:pt x="32" y="4"/>
                      </a:cubicBezTo>
                      <a:cubicBezTo>
                        <a:pt x="32" y="4"/>
                        <a:pt x="32" y="4"/>
                        <a:pt x="32" y="4"/>
                      </a:cubicBezTo>
                      <a:cubicBezTo>
                        <a:pt x="32" y="4"/>
                        <a:pt x="32" y="4"/>
                        <a:pt x="32" y="4"/>
                      </a:cubicBezTo>
                      <a:cubicBezTo>
                        <a:pt x="33" y="4"/>
                        <a:pt x="33" y="4"/>
                        <a:pt x="33" y="4"/>
                      </a:cubicBezTo>
                      <a:cubicBezTo>
                        <a:pt x="33" y="4"/>
                        <a:pt x="34" y="4"/>
                        <a:pt x="35" y="5"/>
                      </a:cubicBezTo>
                      <a:cubicBezTo>
                        <a:pt x="35" y="5"/>
                        <a:pt x="34" y="5"/>
                        <a:pt x="33" y="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765" name="Google Shape;765;p25"/>
              <p:cNvSpPr/>
              <p:nvPr/>
            </p:nvSpPr>
            <p:spPr>
              <a:xfrm>
                <a:off x="4225056" y="2044736"/>
                <a:ext cx="3467065" cy="3467065"/>
              </a:xfrm>
              <a:prstGeom prst="arc">
                <a:avLst>
                  <a:gd fmla="val 226208" name="adj1"/>
                  <a:gd fmla="val 214580" name="adj2"/>
                </a:avLst>
              </a:prstGeom>
              <a:noFill/>
              <a:ln cap="flat" cmpd="sng" w="1905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66" name="Google Shape;766;p25"/>
              <p:cNvGrpSpPr/>
              <p:nvPr/>
            </p:nvGrpSpPr>
            <p:grpSpPr>
              <a:xfrm>
                <a:off x="7068413" y="2013377"/>
                <a:ext cx="988296" cy="531959"/>
                <a:chOff x="7068413" y="2013377"/>
                <a:chExt cx="988296" cy="531959"/>
              </a:xfrm>
            </p:grpSpPr>
            <p:grpSp>
              <p:nvGrpSpPr>
                <p:cNvPr id="767" name="Google Shape;767;p25"/>
                <p:cNvGrpSpPr/>
                <p:nvPr/>
              </p:nvGrpSpPr>
              <p:grpSpPr>
                <a:xfrm>
                  <a:off x="7518747" y="2116055"/>
                  <a:ext cx="537962" cy="429281"/>
                  <a:chOff x="6157913" y="1457325"/>
                  <a:chExt cx="471488" cy="376238"/>
                </a:xfrm>
              </p:grpSpPr>
              <p:sp>
                <p:nvSpPr>
                  <p:cNvPr id="768" name="Google Shape;768;p25"/>
                  <p:cNvSpPr/>
                  <p:nvPr/>
                </p:nvSpPr>
                <p:spPr>
                  <a:xfrm>
                    <a:off x="6157913" y="1563688"/>
                    <a:ext cx="471488" cy="269875"/>
                  </a:xfrm>
                  <a:custGeom>
                    <a:rect b="b" l="l" r="r" t="t"/>
                    <a:pathLst>
                      <a:path extrusionOk="0" h="28" w="49">
                        <a:moveTo>
                          <a:pt x="46" y="0"/>
                        </a:moveTo>
                        <a:cubicBezTo>
                          <a:pt x="3" y="0"/>
                          <a:pt x="3" y="0"/>
                          <a:pt x="3" y="0"/>
                        </a:cubicBezTo>
                        <a:cubicBezTo>
                          <a:pt x="2" y="0"/>
                          <a:pt x="0" y="2"/>
                          <a:pt x="0" y="4"/>
                        </a:cubicBezTo>
                        <a:cubicBezTo>
                          <a:pt x="0" y="25"/>
                          <a:pt x="0" y="25"/>
                          <a:pt x="0" y="25"/>
                        </a:cubicBezTo>
                        <a:cubicBezTo>
                          <a:pt x="0" y="27"/>
                          <a:pt x="2" y="28"/>
                          <a:pt x="3" y="28"/>
                        </a:cubicBezTo>
                        <a:cubicBezTo>
                          <a:pt x="46" y="28"/>
                          <a:pt x="46" y="28"/>
                          <a:pt x="46" y="28"/>
                        </a:cubicBezTo>
                        <a:cubicBezTo>
                          <a:pt x="48" y="28"/>
                          <a:pt x="49" y="27"/>
                          <a:pt x="49" y="25"/>
                        </a:cubicBezTo>
                        <a:cubicBezTo>
                          <a:pt x="49" y="4"/>
                          <a:pt x="49" y="4"/>
                          <a:pt x="49" y="4"/>
                        </a:cubicBezTo>
                        <a:cubicBezTo>
                          <a:pt x="49" y="2"/>
                          <a:pt x="48" y="0"/>
                          <a:pt x="46" y="0"/>
                        </a:cubicBezTo>
                        <a:close/>
                        <a:moveTo>
                          <a:pt x="32" y="5"/>
                        </a:moveTo>
                        <a:cubicBezTo>
                          <a:pt x="32" y="4"/>
                          <a:pt x="32" y="4"/>
                          <a:pt x="32" y="4"/>
                        </a:cubicBezTo>
                        <a:cubicBezTo>
                          <a:pt x="37" y="4"/>
                          <a:pt x="37" y="4"/>
                          <a:pt x="37" y="4"/>
                        </a:cubicBezTo>
                        <a:cubicBezTo>
                          <a:pt x="37" y="5"/>
                          <a:pt x="37" y="5"/>
                          <a:pt x="37" y="5"/>
                        </a:cubicBezTo>
                        <a:cubicBezTo>
                          <a:pt x="37" y="7"/>
                          <a:pt x="37" y="7"/>
                          <a:pt x="37" y="7"/>
                        </a:cubicBezTo>
                        <a:cubicBezTo>
                          <a:pt x="37" y="7"/>
                          <a:pt x="37" y="7"/>
                          <a:pt x="37" y="7"/>
                        </a:cubicBezTo>
                        <a:cubicBezTo>
                          <a:pt x="32" y="7"/>
                          <a:pt x="32" y="7"/>
                          <a:pt x="32" y="7"/>
                        </a:cubicBezTo>
                        <a:cubicBezTo>
                          <a:pt x="32" y="7"/>
                          <a:pt x="32" y="7"/>
                          <a:pt x="32" y="7"/>
                        </a:cubicBezTo>
                        <a:lnTo>
                          <a:pt x="32" y="5"/>
                        </a:lnTo>
                        <a:close/>
                        <a:moveTo>
                          <a:pt x="32" y="10"/>
                        </a:moveTo>
                        <a:cubicBezTo>
                          <a:pt x="32" y="9"/>
                          <a:pt x="32" y="9"/>
                          <a:pt x="32" y="9"/>
                        </a:cubicBezTo>
                        <a:cubicBezTo>
                          <a:pt x="37" y="9"/>
                          <a:pt x="37" y="9"/>
                          <a:pt x="37" y="9"/>
                        </a:cubicBezTo>
                        <a:cubicBezTo>
                          <a:pt x="37" y="10"/>
                          <a:pt x="37" y="10"/>
                          <a:pt x="37" y="10"/>
                        </a:cubicBezTo>
                        <a:cubicBezTo>
                          <a:pt x="37" y="12"/>
                          <a:pt x="37" y="12"/>
                          <a:pt x="37" y="12"/>
                        </a:cubicBezTo>
                        <a:cubicBezTo>
                          <a:pt x="37" y="12"/>
                          <a:pt x="37" y="12"/>
                          <a:pt x="37" y="12"/>
                        </a:cubicBezTo>
                        <a:cubicBezTo>
                          <a:pt x="32" y="12"/>
                          <a:pt x="32" y="12"/>
                          <a:pt x="32" y="12"/>
                        </a:cubicBezTo>
                        <a:cubicBezTo>
                          <a:pt x="32" y="12"/>
                          <a:pt x="32" y="12"/>
                          <a:pt x="32" y="12"/>
                        </a:cubicBezTo>
                        <a:lnTo>
                          <a:pt x="32" y="10"/>
                        </a:lnTo>
                        <a:close/>
                        <a:moveTo>
                          <a:pt x="32" y="15"/>
                        </a:moveTo>
                        <a:cubicBezTo>
                          <a:pt x="32" y="14"/>
                          <a:pt x="32" y="14"/>
                          <a:pt x="32" y="14"/>
                        </a:cubicBezTo>
                        <a:cubicBezTo>
                          <a:pt x="37" y="14"/>
                          <a:pt x="37" y="14"/>
                          <a:pt x="37" y="14"/>
                        </a:cubicBezTo>
                        <a:cubicBezTo>
                          <a:pt x="37" y="15"/>
                          <a:pt x="37" y="15"/>
                          <a:pt x="37" y="15"/>
                        </a:cubicBezTo>
                        <a:cubicBezTo>
                          <a:pt x="37" y="16"/>
                          <a:pt x="37" y="16"/>
                          <a:pt x="37" y="16"/>
                        </a:cubicBezTo>
                        <a:cubicBezTo>
                          <a:pt x="37" y="17"/>
                          <a:pt x="37" y="17"/>
                          <a:pt x="37" y="17"/>
                        </a:cubicBezTo>
                        <a:cubicBezTo>
                          <a:pt x="32" y="17"/>
                          <a:pt x="32" y="17"/>
                          <a:pt x="32" y="17"/>
                        </a:cubicBezTo>
                        <a:cubicBezTo>
                          <a:pt x="32" y="16"/>
                          <a:pt x="32" y="16"/>
                          <a:pt x="32" y="16"/>
                        </a:cubicBezTo>
                        <a:lnTo>
                          <a:pt x="32" y="15"/>
                        </a:lnTo>
                        <a:close/>
                        <a:moveTo>
                          <a:pt x="26" y="5"/>
                        </a:moveTo>
                        <a:cubicBezTo>
                          <a:pt x="26" y="4"/>
                          <a:pt x="26" y="4"/>
                          <a:pt x="26" y="4"/>
                        </a:cubicBezTo>
                        <a:cubicBezTo>
                          <a:pt x="30" y="4"/>
                          <a:pt x="30" y="4"/>
                          <a:pt x="30" y="4"/>
                        </a:cubicBezTo>
                        <a:cubicBezTo>
                          <a:pt x="30" y="5"/>
                          <a:pt x="30" y="5"/>
                          <a:pt x="30" y="5"/>
                        </a:cubicBezTo>
                        <a:cubicBezTo>
                          <a:pt x="30" y="7"/>
                          <a:pt x="30" y="7"/>
                          <a:pt x="30" y="7"/>
                        </a:cubicBezTo>
                        <a:cubicBezTo>
                          <a:pt x="30" y="7"/>
                          <a:pt x="30" y="7"/>
                          <a:pt x="30" y="7"/>
                        </a:cubicBezTo>
                        <a:cubicBezTo>
                          <a:pt x="26" y="7"/>
                          <a:pt x="26" y="7"/>
                          <a:pt x="26" y="7"/>
                        </a:cubicBezTo>
                        <a:cubicBezTo>
                          <a:pt x="26" y="7"/>
                          <a:pt x="26" y="7"/>
                          <a:pt x="26" y="7"/>
                        </a:cubicBezTo>
                        <a:lnTo>
                          <a:pt x="26" y="5"/>
                        </a:lnTo>
                        <a:close/>
                        <a:moveTo>
                          <a:pt x="26" y="10"/>
                        </a:moveTo>
                        <a:cubicBezTo>
                          <a:pt x="26" y="9"/>
                          <a:pt x="26" y="9"/>
                          <a:pt x="26" y="9"/>
                        </a:cubicBezTo>
                        <a:cubicBezTo>
                          <a:pt x="30" y="9"/>
                          <a:pt x="30" y="9"/>
                          <a:pt x="30" y="9"/>
                        </a:cubicBezTo>
                        <a:cubicBezTo>
                          <a:pt x="30" y="10"/>
                          <a:pt x="30" y="10"/>
                          <a:pt x="30" y="10"/>
                        </a:cubicBezTo>
                        <a:cubicBezTo>
                          <a:pt x="30" y="12"/>
                          <a:pt x="30" y="12"/>
                          <a:pt x="30" y="12"/>
                        </a:cubicBezTo>
                        <a:cubicBezTo>
                          <a:pt x="30" y="12"/>
                          <a:pt x="30" y="12"/>
                          <a:pt x="30" y="12"/>
                        </a:cubicBezTo>
                        <a:cubicBezTo>
                          <a:pt x="26" y="12"/>
                          <a:pt x="26" y="12"/>
                          <a:pt x="26" y="12"/>
                        </a:cubicBezTo>
                        <a:cubicBezTo>
                          <a:pt x="26" y="12"/>
                          <a:pt x="26" y="12"/>
                          <a:pt x="26" y="12"/>
                        </a:cubicBezTo>
                        <a:lnTo>
                          <a:pt x="26" y="10"/>
                        </a:lnTo>
                        <a:close/>
                        <a:moveTo>
                          <a:pt x="26" y="15"/>
                        </a:moveTo>
                        <a:cubicBezTo>
                          <a:pt x="26" y="14"/>
                          <a:pt x="26" y="14"/>
                          <a:pt x="26" y="14"/>
                        </a:cubicBezTo>
                        <a:cubicBezTo>
                          <a:pt x="30" y="14"/>
                          <a:pt x="30" y="14"/>
                          <a:pt x="30" y="14"/>
                        </a:cubicBezTo>
                        <a:cubicBezTo>
                          <a:pt x="30" y="15"/>
                          <a:pt x="30" y="15"/>
                          <a:pt x="30" y="15"/>
                        </a:cubicBezTo>
                        <a:cubicBezTo>
                          <a:pt x="30" y="16"/>
                          <a:pt x="30" y="16"/>
                          <a:pt x="30" y="16"/>
                        </a:cubicBezTo>
                        <a:cubicBezTo>
                          <a:pt x="30" y="17"/>
                          <a:pt x="30" y="17"/>
                          <a:pt x="30" y="17"/>
                        </a:cubicBezTo>
                        <a:cubicBezTo>
                          <a:pt x="26" y="17"/>
                          <a:pt x="26" y="17"/>
                          <a:pt x="26" y="17"/>
                        </a:cubicBezTo>
                        <a:cubicBezTo>
                          <a:pt x="26" y="16"/>
                          <a:pt x="26" y="16"/>
                          <a:pt x="26" y="16"/>
                        </a:cubicBezTo>
                        <a:lnTo>
                          <a:pt x="26" y="15"/>
                        </a:lnTo>
                        <a:close/>
                        <a:moveTo>
                          <a:pt x="19" y="5"/>
                        </a:moveTo>
                        <a:cubicBezTo>
                          <a:pt x="19" y="4"/>
                          <a:pt x="19" y="4"/>
                          <a:pt x="19" y="4"/>
                        </a:cubicBezTo>
                        <a:cubicBezTo>
                          <a:pt x="24" y="4"/>
                          <a:pt x="24" y="4"/>
                          <a:pt x="24" y="4"/>
                        </a:cubicBezTo>
                        <a:cubicBezTo>
                          <a:pt x="24" y="5"/>
                          <a:pt x="24" y="5"/>
                          <a:pt x="24" y="5"/>
                        </a:cubicBezTo>
                        <a:cubicBezTo>
                          <a:pt x="24" y="7"/>
                          <a:pt x="24" y="7"/>
                          <a:pt x="24" y="7"/>
                        </a:cubicBezTo>
                        <a:cubicBezTo>
                          <a:pt x="24" y="7"/>
                          <a:pt x="24" y="7"/>
                          <a:pt x="24" y="7"/>
                        </a:cubicBezTo>
                        <a:cubicBezTo>
                          <a:pt x="19" y="7"/>
                          <a:pt x="19" y="7"/>
                          <a:pt x="19" y="7"/>
                        </a:cubicBezTo>
                        <a:cubicBezTo>
                          <a:pt x="19" y="7"/>
                          <a:pt x="19" y="7"/>
                          <a:pt x="19" y="7"/>
                        </a:cubicBezTo>
                        <a:lnTo>
                          <a:pt x="19" y="5"/>
                        </a:lnTo>
                        <a:close/>
                        <a:moveTo>
                          <a:pt x="19" y="10"/>
                        </a:moveTo>
                        <a:cubicBezTo>
                          <a:pt x="19" y="9"/>
                          <a:pt x="19" y="9"/>
                          <a:pt x="19" y="9"/>
                        </a:cubicBezTo>
                        <a:cubicBezTo>
                          <a:pt x="24" y="9"/>
                          <a:pt x="24" y="9"/>
                          <a:pt x="24" y="9"/>
                        </a:cubicBezTo>
                        <a:cubicBezTo>
                          <a:pt x="24" y="10"/>
                          <a:pt x="24" y="10"/>
                          <a:pt x="24" y="10"/>
                        </a:cubicBezTo>
                        <a:cubicBezTo>
                          <a:pt x="24" y="12"/>
                          <a:pt x="24" y="12"/>
                          <a:pt x="24" y="12"/>
                        </a:cubicBezTo>
                        <a:cubicBezTo>
                          <a:pt x="24" y="12"/>
                          <a:pt x="24" y="12"/>
                          <a:pt x="24" y="12"/>
                        </a:cubicBezTo>
                        <a:cubicBezTo>
                          <a:pt x="19" y="12"/>
                          <a:pt x="19" y="12"/>
                          <a:pt x="19" y="12"/>
                        </a:cubicBezTo>
                        <a:cubicBezTo>
                          <a:pt x="19" y="12"/>
                          <a:pt x="19" y="12"/>
                          <a:pt x="19" y="12"/>
                        </a:cubicBezTo>
                        <a:lnTo>
                          <a:pt x="19" y="10"/>
                        </a:lnTo>
                        <a:close/>
                        <a:moveTo>
                          <a:pt x="19" y="15"/>
                        </a:moveTo>
                        <a:cubicBezTo>
                          <a:pt x="19" y="14"/>
                          <a:pt x="19" y="14"/>
                          <a:pt x="19" y="14"/>
                        </a:cubicBezTo>
                        <a:cubicBezTo>
                          <a:pt x="24" y="14"/>
                          <a:pt x="24" y="14"/>
                          <a:pt x="24" y="14"/>
                        </a:cubicBezTo>
                        <a:cubicBezTo>
                          <a:pt x="24" y="15"/>
                          <a:pt x="24" y="15"/>
                          <a:pt x="24" y="15"/>
                        </a:cubicBezTo>
                        <a:cubicBezTo>
                          <a:pt x="24" y="16"/>
                          <a:pt x="24" y="16"/>
                          <a:pt x="24" y="16"/>
                        </a:cubicBezTo>
                        <a:cubicBezTo>
                          <a:pt x="24" y="17"/>
                          <a:pt x="24" y="17"/>
                          <a:pt x="24" y="17"/>
                        </a:cubicBezTo>
                        <a:cubicBezTo>
                          <a:pt x="19" y="17"/>
                          <a:pt x="19" y="17"/>
                          <a:pt x="19" y="17"/>
                        </a:cubicBezTo>
                        <a:cubicBezTo>
                          <a:pt x="19" y="16"/>
                          <a:pt x="19" y="16"/>
                          <a:pt x="19" y="16"/>
                        </a:cubicBezTo>
                        <a:lnTo>
                          <a:pt x="19" y="15"/>
                        </a:lnTo>
                        <a:close/>
                        <a:moveTo>
                          <a:pt x="12" y="5"/>
                        </a:moveTo>
                        <a:cubicBezTo>
                          <a:pt x="13" y="4"/>
                          <a:pt x="13" y="4"/>
                          <a:pt x="13" y="4"/>
                        </a:cubicBezTo>
                        <a:cubicBezTo>
                          <a:pt x="17" y="4"/>
                          <a:pt x="17" y="4"/>
                          <a:pt x="17" y="4"/>
                        </a:cubicBezTo>
                        <a:cubicBezTo>
                          <a:pt x="17" y="5"/>
                          <a:pt x="17" y="5"/>
                          <a:pt x="17" y="5"/>
                        </a:cubicBezTo>
                        <a:cubicBezTo>
                          <a:pt x="17" y="7"/>
                          <a:pt x="17" y="7"/>
                          <a:pt x="17" y="7"/>
                        </a:cubicBezTo>
                        <a:cubicBezTo>
                          <a:pt x="17" y="7"/>
                          <a:pt x="17" y="7"/>
                          <a:pt x="17" y="7"/>
                        </a:cubicBezTo>
                        <a:cubicBezTo>
                          <a:pt x="13" y="7"/>
                          <a:pt x="13" y="7"/>
                          <a:pt x="13" y="7"/>
                        </a:cubicBezTo>
                        <a:cubicBezTo>
                          <a:pt x="12" y="7"/>
                          <a:pt x="12" y="7"/>
                          <a:pt x="12" y="7"/>
                        </a:cubicBezTo>
                        <a:lnTo>
                          <a:pt x="12" y="5"/>
                        </a:lnTo>
                        <a:close/>
                        <a:moveTo>
                          <a:pt x="12" y="10"/>
                        </a:moveTo>
                        <a:cubicBezTo>
                          <a:pt x="13" y="9"/>
                          <a:pt x="13" y="9"/>
                          <a:pt x="13" y="9"/>
                        </a:cubicBezTo>
                        <a:cubicBezTo>
                          <a:pt x="17" y="9"/>
                          <a:pt x="17" y="9"/>
                          <a:pt x="17" y="9"/>
                        </a:cubicBezTo>
                        <a:cubicBezTo>
                          <a:pt x="17" y="10"/>
                          <a:pt x="17" y="10"/>
                          <a:pt x="17" y="10"/>
                        </a:cubicBezTo>
                        <a:cubicBezTo>
                          <a:pt x="17" y="12"/>
                          <a:pt x="17" y="12"/>
                          <a:pt x="17" y="12"/>
                        </a:cubicBezTo>
                        <a:cubicBezTo>
                          <a:pt x="17" y="12"/>
                          <a:pt x="17" y="12"/>
                          <a:pt x="17" y="12"/>
                        </a:cubicBezTo>
                        <a:cubicBezTo>
                          <a:pt x="13" y="12"/>
                          <a:pt x="13" y="12"/>
                          <a:pt x="13" y="12"/>
                        </a:cubicBezTo>
                        <a:cubicBezTo>
                          <a:pt x="12" y="12"/>
                          <a:pt x="12" y="12"/>
                          <a:pt x="12" y="12"/>
                        </a:cubicBezTo>
                        <a:lnTo>
                          <a:pt x="12" y="10"/>
                        </a:lnTo>
                        <a:close/>
                        <a:moveTo>
                          <a:pt x="12" y="15"/>
                        </a:moveTo>
                        <a:cubicBezTo>
                          <a:pt x="13" y="14"/>
                          <a:pt x="13" y="14"/>
                          <a:pt x="13" y="14"/>
                        </a:cubicBezTo>
                        <a:cubicBezTo>
                          <a:pt x="17" y="14"/>
                          <a:pt x="17" y="14"/>
                          <a:pt x="17" y="14"/>
                        </a:cubicBezTo>
                        <a:cubicBezTo>
                          <a:pt x="17" y="15"/>
                          <a:pt x="17" y="15"/>
                          <a:pt x="17" y="15"/>
                        </a:cubicBezTo>
                        <a:cubicBezTo>
                          <a:pt x="17" y="16"/>
                          <a:pt x="17" y="16"/>
                          <a:pt x="17" y="16"/>
                        </a:cubicBezTo>
                        <a:cubicBezTo>
                          <a:pt x="17" y="17"/>
                          <a:pt x="17" y="17"/>
                          <a:pt x="17" y="17"/>
                        </a:cubicBezTo>
                        <a:cubicBezTo>
                          <a:pt x="13" y="17"/>
                          <a:pt x="13" y="17"/>
                          <a:pt x="13" y="17"/>
                        </a:cubicBezTo>
                        <a:cubicBezTo>
                          <a:pt x="12" y="16"/>
                          <a:pt x="12" y="16"/>
                          <a:pt x="12" y="16"/>
                        </a:cubicBezTo>
                        <a:lnTo>
                          <a:pt x="12" y="15"/>
                        </a:lnTo>
                        <a:close/>
                        <a:moveTo>
                          <a:pt x="10" y="16"/>
                        </a:moveTo>
                        <a:cubicBezTo>
                          <a:pt x="10" y="17"/>
                          <a:pt x="10" y="17"/>
                          <a:pt x="10" y="17"/>
                        </a:cubicBezTo>
                        <a:cubicBezTo>
                          <a:pt x="6" y="17"/>
                          <a:pt x="6" y="17"/>
                          <a:pt x="6" y="17"/>
                        </a:cubicBezTo>
                        <a:cubicBezTo>
                          <a:pt x="6" y="16"/>
                          <a:pt x="6" y="16"/>
                          <a:pt x="6" y="16"/>
                        </a:cubicBezTo>
                        <a:cubicBezTo>
                          <a:pt x="6" y="15"/>
                          <a:pt x="6" y="15"/>
                          <a:pt x="6" y="15"/>
                        </a:cubicBezTo>
                        <a:cubicBezTo>
                          <a:pt x="6" y="14"/>
                          <a:pt x="6" y="14"/>
                          <a:pt x="6" y="14"/>
                        </a:cubicBezTo>
                        <a:cubicBezTo>
                          <a:pt x="10" y="14"/>
                          <a:pt x="10" y="14"/>
                          <a:pt x="10" y="14"/>
                        </a:cubicBezTo>
                        <a:cubicBezTo>
                          <a:pt x="10" y="15"/>
                          <a:pt x="10" y="15"/>
                          <a:pt x="10" y="15"/>
                        </a:cubicBezTo>
                        <a:lnTo>
                          <a:pt x="10" y="16"/>
                        </a:lnTo>
                        <a:close/>
                        <a:moveTo>
                          <a:pt x="10" y="12"/>
                        </a:moveTo>
                        <a:cubicBezTo>
                          <a:pt x="10" y="12"/>
                          <a:pt x="10" y="12"/>
                          <a:pt x="10" y="12"/>
                        </a:cubicBezTo>
                        <a:cubicBezTo>
                          <a:pt x="6" y="12"/>
                          <a:pt x="6" y="12"/>
                          <a:pt x="6" y="12"/>
                        </a:cubicBezTo>
                        <a:cubicBezTo>
                          <a:pt x="6" y="12"/>
                          <a:pt x="6" y="12"/>
                          <a:pt x="6" y="12"/>
                        </a:cubicBezTo>
                        <a:cubicBezTo>
                          <a:pt x="6" y="10"/>
                          <a:pt x="6" y="10"/>
                          <a:pt x="6" y="10"/>
                        </a:cubicBezTo>
                        <a:cubicBezTo>
                          <a:pt x="6" y="9"/>
                          <a:pt x="6" y="9"/>
                          <a:pt x="6" y="9"/>
                        </a:cubicBezTo>
                        <a:cubicBezTo>
                          <a:pt x="10" y="9"/>
                          <a:pt x="10" y="9"/>
                          <a:pt x="10" y="9"/>
                        </a:cubicBezTo>
                        <a:cubicBezTo>
                          <a:pt x="10" y="10"/>
                          <a:pt x="10" y="10"/>
                          <a:pt x="10" y="10"/>
                        </a:cubicBezTo>
                        <a:lnTo>
                          <a:pt x="10" y="12"/>
                        </a:lnTo>
                        <a:close/>
                        <a:moveTo>
                          <a:pt x="10" y="7"/>
                        </a:moveTo>
                        <a:cubicBezTo>
                          <a:pt x="10" y="7"/>
                          <a:pt x="10" y="7"/>
                          <a:pt x="10" y="7"/>
                        </a:cubicBezTo>
                        <a:cubicBezTo>
                          <a:pt x="6" y="7"/>
                          <a:pt x="6" y="7"/>
                          <a:pt x="6" y="7"/>
                        </a:cubicBezTo>
                        <a:cubicBezTo>
                          <a:pt x="6" y="7"/>
                          <a:pt x="6" y="7"/>
                          <a:pt x="6" y="7"/>
                        </a:cubicBezTo>
                        <a:cubicBezTo>
                          <a:pt x="6" y="5"/>
                          <a:pt x="6" y="5"/>
                          <a:pt x="6" y="5"/>
                        </a:cubicBezTo>
                        <a:cubicBezTo>
                          <a:pt x="6" y="4"/>
                          <a:pt x="6" y="4"/>
                          <a:pt x="6" y="4"/>
                        </a:cubicBezTo>
                        <a:cubicBezTo>
                          <a:pt x="10" y="4"/>
                          <a:pt x="10" y="4"/>
                          <a:pt x="10" y="4"/>
                        </a:cubicBezTo>
                        <a:cubicBezTo>
                          <a:pt x="10" y="5"/>
                          <a:pt x="10" y="5"/>
                          <a:pt x="10" y="5"/>
                        </a:cubicBezTo>
                        <a:lnTo>
                          <a:pt x="10" y="7"/>
                        </a:lnTo>
                        <a:close/>
                        <a:moveTo>
                          <a:pt x="38" y="23"/>
                        </a:moveTo>
                        <a:cubicBezTo>
                          <a:pt x="38" y="24"/>
                          <a:pt x="38" y="24"/>
                          <a:pt x="38" y="24"/>
                        </a:cubicBezTo>
                        <a:cubicBezTo>
                          <a:pt x="12" y="24"/>
                          <a:pt x="12" y="24"/>
                          <a:pt x="12" y="24"/>
                        </a:cubicBezTo>
                        <a:cubicBezTo>
                          <a:pt x="11" y="24"/>
                          <a:pt x="11" y="24"/>
                          <a:pt x="11" y="23"/>
                        </a:cubicBezTo>
                        <a:cubicBezTo>
                          <a:pt x="11" y="21"/>
                          <a:pt x="11" y="21"/>
                          <a:pt x="11" y="21"/>
                        </a:cubicBezTo>
                        <a:cubicBezTo>
                          <a:pt x="11" y="20"/>
                          <a:pt x="11" y="20"/>
                          <a:pt x="12" y="20"/>
                        </a:cubicBezTo>
                        <a:cubicBezTo>
                          <a:pt x="38" y="20"/>
                          <a:pt x="38" y="20"/>
                          <a:pt x="38" y="20"/>
                        </a:cubicBezTo>
                        <a:cubicBezTo>
                          <a:pt x="38" y="20"/>
                          <a:pt x="38" y="20"/>
                          <a:pt x="38" y="21"/>
                        </a:cubicBezTo>
                        <a:lnTo>
                          <a:pt x="38" y="23"/>
                        </a:lnTo>
                        <a:close/>
                        <a:moveTo>
                          <a:pt x="44" y="16"/>
                        </a:moveTo>
                        <a:cubicBezTo>
                          <a:pt x="43" y="17"/>
                          <a:pt x="43" y="17"/>
                          <a:pt x="43" y="17"/>
                        </a:cubicBezTo>
                        <a:cubicBezTo>
                          <a:pt x="39" y="17"/>
                          <a:pt x="39" y="17"/>
                          <a:pt x="39" y="17"/>
                        </a:cubicBezTo>
                        <a:cubicBezTo>
                          <a:pt x="39" y="16"/>
                          <a:pt x="39" y="16"/>
                          <a:pt x="39" y="16"/>
                        </a:cubicBezTo>
                        <a:cubicBezTo>
                          <a:pt x="39" y="15"/>
                          <a:pt x="39" y="15"/>
                          <a:pt x="39" y="15"/>
                        </a:cubicBezTo>
                        <a:cubicBezTo>
                          <a:pt x="39" y="14"/>
                          <a:pt x="39" y="14"/>
                          <a:pt x="39" y="14"/>
                        </a:cubicBezTo>
                        <a:cubicBezTo>
                          <a:pt x="43" y="14"/>
                          <a:pt x="43" y="14"/>
                          <a:pt x="43" y="14"/>
                        </a:cubicBezTo>
                        <a:cubicBezTo>
                          <a:pt x="44" y="15"/>
                          <a:pt x="44" y="15"/>
                          <a:pt x="44" y="15"/>
                        </a:cubicBezTo>
                        <a:lnTo>
                          <a:pt x="44" y="16"/>
                        </a:lnTo>
                        <a:close/>
                        <a:moveTo>
                          <a:pt x="44" y="12"/>
                        </a:moveTo>
                        <a:cubicBezTo>
                          <a:pt x="43" y="12"/>
                          <a:pt x="43" y="12"/>
                          <a:pt x="43" y="12"/>
                        </a:cubicBezTo>
                        <a:cubicBezTo>
                          <a:pt x="39" y="12"/>
                          <a:pt x="39" y="12"/>
                          <a:pt x="39" y="12"/>
                        </a:cubicBezTo>
                        <a:cubicBezTo>
                          <a:pt x="39" y="12"/>
                          <a:pt x="39" y="12"/>
                          <a:pt x="39" y="12"/>
                        </a:cubicBezTo>
                        <a:cubicBezTo>
                          <a:pt x="39" y="10"/>
                          <a:pt x="39" y="10"/>
                          <a:pt x="39" y="10"/>
                        </a:cubicBezTo>
                        <a:cubicBezTo>
                          <a:pt x="39" y="9"/>
                          <a:pt x="39" y="9"/>
                          <a:pt x="39" y="9"/>
                        </a:cubicBezTo>
                        <a:cubicBezTo>
                          <a:pt x="43" y="9"/>
                          <a:pt x="43" y="9"/>
                          <a:pt x="43" y="9"/>
                        </a:cubicBezTo>
                        <a:cubicBezTo>
                          <a:pt x="44" y="10"/>
                          <a:pt x="44" y="10"/>
                          <a:pt x="44" y="10"/>
                        </a:cubicBezTo>
                        <a:lnTo>
                          <a:pt x="44" y="12"/>
                        </a:lnTo>
                        <a:close/>
                        <a:moveTo>
                          <a:pt x="44" y="7"/>
                        </a:moveTo>
                        <a:cubicBezTo>
                          <a:pt x="43" y="7"/>
                          <a:pt x="43" y="7"/>
                          <a:pt x="43" y="7"/>
                        </a:cubicBezTo>
                        <a:cubicBezTo>
                          <a:pt x="39" y="7"/>
                          <a:pt x="39" y="7"/>
                          <a:pt x="39" y="7"/>
                        </a:cubicBezTo>
                        <a:cubicBezTo>
                          <a:pt x="39" y="7"/>
                          <a:pt x="39" y="7"/>
                          <a:pt x="39" y="7"/>
                        </a:cubicBezTo>
                        <a:cubicBezTo>
                          <a:pt x="39" y="5"/>
                          <a:pt x="39" y="5"/>
                          <a:pt x="39" y="5"/>
                        </a:cubicBezTo>
                        <a:cubicBezTo>
                          <a:pt x="39" y="4"/>
                          <a:pt x="39" y="4"/>
                          <a:pt x="39" y="4"/>
                        </a:cubicBezTo>
                        <a:cubicBezTo>
                          <a:pt x="43" y="4"/>
                          <a:pt x="43" y="4"/>
                          <a:pt x="43" y="4"/>
                        </a:cubicBezTo>
                        <a:cubicBezTo>
                          <a:pt x="44" y="5"/>
                          <a:pt x="44" y="5"/>
                          <a:pt x="44" y="5"/>
                        </a:cubicBezTo>
                        <a:lnTo>
                          <a:pt x="44" y="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9" name="Google Shape;769;p25"/>
                  <p:cNvSpPr/>
                  <p:nvPr/>
                </p:nvSpPr>
                <p:spPr>
                  <a:xfrm>
                    <a:off x="6205538" y="1457325"/>
                    <a:ext cx="241300" cy="106363"/>
                  </a:xfrm>
                  <a:custGeom>
                    <a:rect b="b" l="l" r="r" t="t"/>
                    <a:pathLst>
                      <a:path extrusionOk="0" h="11" w="25">
                        <a:moveTo>
                          <a:pt x="5" y="9"/>
                        </a:moveTo>
                        <a:cubicBezTo>
                          <a:pt x="6" y="8"/>
                          <a:pt x="8" y="8"/>
                          <a:pt x="9" y="8"/>
                        </a:cubicBezTo>
                        <a:cubicBezTo>
                          <a:pt x="14" y="7"/>
                          <a:pt x="17" y="7"/>
                          <a:pt x="19" y="6"/>
                        </a:cubicBezTo>
                        <a:cubicBezTo>
                          <a:pt x="22" y="5"/>
                          <a:pt x="23" y="4"/>
                          <a:pt x="25" y="2"/>
                        </a:cubicBezTo>
                        <a:cubicBezTo>
                          <a:pt x="25" y="2"/>
                          <a:pt x="25" y="1"/>
                          <a:pt x="25" y="0"/>
                        </a:cubicBezTo>
                        <a:cubicBezTo>
                          <a:pt x="24" y="0"/>
                          <a:pt x="23" y="0"/>
                          <a:pt x="23" y="0"/>
                        </a:cubicBezTo>
                        <a:cubicBezTo>
                          <a:pt x="22" y="2"/>
                          <a:pt x="20" y="2"/>
                          <a:pt x="18" y="3"/>
                        </a:cubicBezTo>
                        <a:cubicBezTo>
                          <a:pt x="16" y="4"/>
                          <a:pt x="13" y="4"/>
                          <a:pt x="9" y="5"/>
                        </a:cubicBezTo>
                        <a:cubicBezTo>
                          <a:pt x="7" y="5"/>
                          <a:pt x="5" y="6"/>
                          <a:pt x="4" y="6"/>
                        </a:cubicBezTo>
                        <a:cubicBezTo>
                          <a:pt x="2" y="7"/>
                          <a:pt x="1" y="9"/>
                          <a:pt x="0" y="10"/>
                        </a:cubicBezTo>
                        <a:cubicBezTo>
                          <a:pt x="0" y="11"/>
                          <a:pt x="0" y="11"/>
                          <a:pt x="0" y="11"/>
                        </a:cubicBezTo>
                        <a:cubicBezTo>
                          <a:pt x="4" y="11"/>
                          <a:pt x="4" y="11"/>
                          <a:pt x="4" y="11"/>
                        </a:cubicBezTo>
                        <a:cubicBezTo>
                          <a:pt x="4" y="10"/>
                          <a:pt x="5" y="9"/>
                          <a:pt x="5" y="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70" name="Google Shape;770;p25"/>
                <p:cNvGrpSpPr/>
                <p:nvPr/>
              </p:nvGrpSpPr>
              <p:grpSpPr>
                <a:xfrm flipH="1">
                  <a:off x="7068413" y="2013377"/>
                  <a:ext cx="924778" cy="308243"/>
                  <a:chOff x="1456650" y="1252646"/>
                  <a:chExt cx="829352" cy="785698"/>
                </a:xfrm>
              </p:grpSpPr>
              <p:cxnSp>
                <p:nvCxnSpPr>
                  <p:cNvPr id="771" name="Google Shape;771;p25"/>
                  <p:cNvCxnSpPr/>
                  <p:nvPr/>
                </p:nvCxnSpPr>
                <p:spPr>
                  <a:xfrm>
                    <a:off x="1456650" y="1258457"/>
                    <a:ext cx="609600" cy="1588"/>
                  </a:xfrm>
                  <a:prstGeom prst="straightConnector1">
                    <a:avLst/>
                  </a:prstGeom>
                  <a:noFill/>
                  <a:ln cap="flat" cmpd="sng" w="12700">
                    <a:solidFill>
                      <a:schemeClr val="accent1"/>
                    </a:solidFill>
                    <a:prstDash val="solid"/>
                    <a:miter lim="800000"/>
                    <a:headEnd len="sm" w="sm" type="none"/>
                    <a:tailEnd len="sm" w="sm" type="none"/>
                  </a:ln>
                </p:spPr>
              </p:cxnSp>
              <p:cxnSp>
                <p:nvCxnSpPr>
                  <p:cNvPr id="772" name="Google Shape;772;p25"/>
                  <p:cNvCxnSpPr/>
                  <p:nvPr/>
                </p:nvCxnSpPr>
                <p:spPr>
                  <a:xfrm flipH="1" rot="-5400000">
                    <a:off x="1780440" y="1532783"/>
                    <a:ext cx="785698" cy="225425"/>
                  </a:xfrm>
                  <a:prstGeom prst="straightConnector1">
                    <a:avLst/>
                  </a:prstGeom>
                  <a:noFill/>
                  <a:ln cap="flat" cmpd="sng" w="12700">
                    <a:solidFill>
                      <a:schemeClr val="accent1"/>
                    </a:solidFill>
                    <a:prstDash val="solid"/>
                    <a:miter lim="800000"/>
                    <a:headEnd len="sm" w="sm" type="none"/>
                    <a:tailEnd len="med" w="med" type="oval"/>
                  </a:ln>
                </p:spPr>
              </p:cxnSp>
            </p:grpSp>
          </p:grpSp>
          <p:grpSp>
            <p:nvGrpSpPr>
              <p:cNvPr id="773" name="Google Shape;773;p25"/>
              <p:cNvGrpSpPr/>
              <p:nvPr/>
            </p:nvGrpSpPr>
            <p:grpSpPr>
              <a:xfrm>
                <a:off x="3492301" y="2454774"/>
                <a:ext cx="924778" cy="308243"/>
                <a:chOff x="1456650" y="1252646"/>
                <a:chExt cx="829352" cy="785698"/>
              </a:xfrm>
            </p:grpSpPr>
            <p:cxnSp>
              <p:nvCxnSpPr>
                <p:cNvPr id="774" name="Google Shape;774;p25"/>
                <p:cNvCxnSpPr/>
                <p:nvPr/>
              </p:nvCxnSpPr>
              <p:spPr>
                <a:xfrm>
                  <a:off x="1456650" y="1258457"/>
                  <a:ext cx="609600" cy="1588"/>
                </a:xfrm>
                <a:prstGeom prst="straightConnector1">
                  <a:avLst/>
                </a:prstGeom>
                <a:noFill/>
                <a:ln cap="flat" cmpd="sng" w="12700">
                  <a:solidFill>
                    <a:schemeClr val="accent2"/>
                  </a:solidFill>
                  <a:prstDash val="solid"/>
                  <a:miter lim="800000"/>
                  <a:headEnd len="sm" w="sm" type="none"/>
                  <a:tailEnd len="sm" w="sm" type="none"/>
                </a:ln>
              </p:spPr>
            </p:cxnSp>
            <p:cxnSp>
              <p:nvCxnSpPr>
                <p:cNvPr id="775" name="Google Shape;775;p25"/>
                <p:cNvCxnSpPr/>
                <p:nvPr/>
              </p:nvCxnSpPr>
              <p:spPr>
                <a:xfrm flipH="1" rot="-5400000">
                  <a:off x="1780440" y="1532783"/>
                  <a:ext cx="785698" cy="225425"/>
                </a:xfrm>
                <a:prstGeom prst="straightConnector1">
                  <a:avLst/>
                </a:prstGeom>
                <a:noFill/>
                <a:ln cap="flat" cmpd="sng" w="12700">
                  <a:solidFill>
                    <a:schemeClr val="accent2"/>
                  </a:solidFill>
                  <a:prstDash val="solid"/>
                  <a:miter lim="800000"/>
                  <a:headEnd len="sm" w="sm" type="none"/>
                  <a:tailEnd len="med" w="med" type="oval"/>
                </a:ln>
              </p:spPr>
            </p:cxnSp>
          </p:grpSp>
          <p:grpSp>
            <p:nvGrpSpPr>
              <p:cNvPr id="776" name="Google Shape;776;p25"/>
              <p:cNvGrpSpPr/>
              <p:nvPr/>
            </p:nvGrpSpPr>
            <p:grpSpPr>
              <a:xfrm rot="10800000">
                <a:off x="7779631" y="4029427"/>
                <a:ext cx="924778" cy="308243"/>
                <a:chOff x="1456650" y="1252646"/>
                <a:chExt cx="829352" cy="785698"/>
              </a:xfrm>
            </p:grpSpPr>
            <p:cxnSp>
              <p:nvCxnSpPr>
                <p:cNvPr id="777" name="Google Shape;777;p25"/>
                <p:cNvCxnSpPr/>
                <p:nvPr/>
              </p:nvCxnSpPr>
              <p:spPr>
                <a:xfrm>
                  <a:off x="1456650" y="1258457"/>
                  <a:ext cx="609600" cy="1588"/>
                </a:xfrm>
                <a:prstGeom prst="straightConnector1">
                  <a:avLst/>
                </a:prstGeom>
                <a:noFill/>
                <a:ln cap="flat" cmpd="sng" w="12700">
                  <a:solidFill>
                    <a:schemeClr val="accent3"/>
                  </a:solidFill>
                  <a:prstDash val="solid"/>
                  <a:miter lim="800000"/>
                  <a:headEnd len="sm" w="sm" type="none"/>
                  <a:tailEnd len="sm" w="sm" type="none"/>
                </a:ln>
              </p:spPr>
            </p:cxnSp>
            <p:cxnSp>
              <p:nvCxnSpPr>
                <p:cNvPr id="778" name="Google Shape;778;p25"/>
                <p:cNvCxnSpPr/>
                <p:nvPr/>
              </p:nvCxnSpPr>
              <p:spPr>
                <a:xfrm flipH="1" rot="-5400000">
                  <a:off x="1780440" y="1532783"/>
                  <a:ext cx="785698" cy="225425"/>
                </a:xfrm>
                <a:prstGeom prst="straightConnector1">
                  <a:avLst/>
                </a:prstGeom>
                <a:noFill/>
                <a:ln cap="flat" cmpd="sng" w="12700">
                  <a:solidFill>
                    <a:schemeClr val="accent3"/>
                  </a:solidFill>
                  <a:prstDash val="solid"/>
                  <a:miter lim="800000"/>
                  <a:headEnd len="sm" w="sm" type="none"/>
                  <a:tailEnd len="med" w="med" type="oval"/>
                </a:ln>
              </p:spPr>
            </p:cxnSp>
          </p:grpSp>
          <p:grpSp>
            <p:nvGrpSpPr>
              <p:cNvPr id="779" name="Google Shape;779;p25"/>
              <p:cNvGrpSpPr/>
              <p:nvPr/>
            </p:nvGrpSpPr>
            <p:grpSpPr>
              <a:xfrm flipH="1" rot="10800000">
                <a:off x="3470863" y="4782021"/>
                <a:ext cx="924778" cy="308243"/>
                <a:chOff x="1456650" y="1252646"/>
                <a:chExt cx="829352" cy="785698"/>
              </a:xfrm>
            </p:grpSpPr>
            <p:cxnSp>
              <p:nvCxnSpPr>
                <p:cNvPr id="780" name="Google Shape;780;p25"/>
                <p:cNvCxnSpPr/>
                <p:nvPr/>
              </p:nvCxnSpPr>
              <p:spPr>
                <a:xfrm>
                  <a:off x="1456650" y="1258457"/>
                  <a:ext cx="609600" cy="1588"/>
                </a:xfrm>
                <a:prstGeom prst="straightConnector1">
                  <a:avLst/>
                </a:prstGeom>
                <a:noFill/>
                <a:ln cap="flat" cmpd="sng" w="12700">
                  <a:solidFill>
                    <a:schemeClr val="accent4"/>
                  </a:solidFill>
                  <a:prstDash val="solid"/>
                  <a:miter lim="800000"/>
                  <a:headEnd len="sm" w="sm" type="none"/>
                  <a:tailEnd len="sm" w="sm" type="none"/>
                </a:ln>
              </p:spPr>
            </p:cxnSp>
            <p:cxnSp>
              <p:nvCxnSpPr>
                <p:cNvPr id="781" name="Google Shape;781;p25"/>
                <p:cNvCxnSpPr/>
                <p:nvPr/>
              </p:nvCxnSpPr>
              <p:spPr>
                <a:xfrm flipH="1" rot="-5400000">
                  <a:off x="1780440" y="1532783"/>
                  <a:ext cx="785698" cy="225425"/>
                </a:xfrm>
                <a:prstGeom prst="straightConnector1">
                  <a:avLst/>
                </a:prstGeom>
                <a:noFill/>
                <a:ln cap="flat" cmpd="sng" w="12700">
                  <a:solidFill>
                    <a:schemeClr val="accent4"/>
                  </a:solidFill>
                  <a:prstDash val="solid"/>
                  <a:miter lim="800000"/>
                  <a:headEnd len="sm" w="sm" type="none"/>
                  <a:tailEnd len="med" w="med" type="oval"/>
                </a:ln>
              </p:spPr>
            </p:cxnSp>
          </p:grpSp>
          <p:sp>
            <p:nvSpPr>
              <p:cNvPr id="782" name="Google Shape;782;p25"/>
              <p:cNvSpPr/>
              <p:nvPr/>
            </p:nvSpPr>
            <p:spPr>
              <a:xfrm>
                <a:off x="4300318" y="2114946"/>
                <a:ext cx="3316541" cy="3326646"/>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3" name="Google Shape;783;p25"/>
              <p:cNvSpPr/>
              <p:nvPr/>
            </p:nvSpPr>
            <p:spPr>
              <a:xfrm>
                <a:off x="4300318" y="3220459"/>
                <a:ext cx="3316541" cy="1434945"/>
              </a:xfrm>
              <a:custGeom>
                <a:rect b="b" l="l" r="r" t="t"/>
                <a:pathLst>
                  <a:path extrusionOk="0" h="117" w="271">
                    <a:moveTo>
                      <a:pt x="264" y="0"/>
                    </a:moveTo>
                    <a:cubicBezTo>
                      <a:pt x="264" y="1"/>
                      <a:pt x="264" y="1"/>
                      <a:pt x="264" y="2"/>
                    </a:cubicBezTo>
                    <a:cubicBezTo>
                      <a:pt x="264" y="26"/>
                      <a:pt x="206" y="45"/>
                      <a:pt x="135" y="45"/>
                    </a:cubicBezTo>
                    <a:cubicBezTo>
                      <a:pt x="65" y="45"/>
                      <a:pt x="7" y="26"/>
                      <a:pt x="7" y="2"/>
                    </a:cubicBezTo>
                    <a:cubicBezTo>
                      <a:pt x="7" y="1"/>
                      <a:pt x="7" y="1"/>
                      <a:pt x="7" y="1"/>
                    </a:cubicBezTo>
                    <a:cubicBezTo>
                      <a:pt x="2" y="15"/>
                      <a:pt x="0" y="30"/>
                      <a:pt x="0" y="46"/>
                    </a:cubicBezTo>
                    <a:cubicBezTo>
                      <a:pt x="0" y="58"/>
                      <a:pt x="1" y="70"/>
                      <a:pt x="4" y="81"/>
                    </a:cubicBezTo>
                    <a:cubicBezTo>
                      <a:pt x="21" y="102"/>
                      <a:pt x="73" y="117"/>
                      <a:pt x="135" y="117"/>
                    </a:cubicBezTo>
                    <a:cubicBezTo>
                      <a:pt x="197" y="117"/>
                      <a:pt x="250" y="102"/>
                      <a:pt x="267" y="81"/>
                    </a:cubicBezTo>
                    <a:cubicBezTo>
                      <a:pt x="270" y="70"/>
                      <a:pt x="271" y="58"/>
                      <a:pt x="271" y="46"/>
                    </a:cubicBezTo>
                    <a:cubicBezTo>
                      <a:pt x="271" y="30"/>
                      <a:pt x="269" y="14"/>
                      <a:pt x="26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4" name="Google Shape;784;p25"/>
              <p:cNvSpPr/>
              <p:nvPr/>
            </p:nvSpPr>
            <p:spPr>
              <a:xfrm>
                <a:off x="4350845" y="4214815"/>
                <a:ext cx="3217509" cy="1190398"/>
              </a:xfrm>
              <a:custGeom>
                <a:rect b="b" l="l" r="r" t="t"/>
                <a:pathLst>
                  <a:path extrusionOk="0" h="97" w="263">
                    <a:moveTo>
                      <a:pt x="131" y="36"/>
                    </a:moveTo>
                    <a:cubicBezTo>
                      <a:pt x="69" y="36"/>
                      <a:pt x="17" y="21"/>
                      <a:pt x="0" y="0"/>
                    </a:cubicBezTo>
                    <a:cubicBezTo>
                      <a:pt x="11" y="41"/>
                      <a:pt x="41" y="74"/>
                      <a:pt x="79" y="90"/>
                    </a:cubicBezTo>
                    <a:cubicBezTo>
                      <a:pt x="94" y="94"/>
                      <a:pt x="112" y="97"/>
                      <a:pt x="131" y="97"/>
                    </a:cubicBezTo>
                    <a:cubicBezTo>
                      <a:pt x="151" y="97"/>
                      <a:pt x="169" y="94"/>
                      <a:pt x="184" y="90"/>
                    </a:cubicBezTo>
                    <a:cubicBezTo>
                      <a:pt x="222" y="74"/>
                      <a:pt x="252" y="41"/>
                      <a:pt x="263" y="0"/>
                    </a:cubicBezTo>
                    <a:cubicBezTo>
                      <a:pt x="246" y="21"/>
                      <a:pt x="193" y="36"/>
                      <a:pt x="131" y="3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5" name="Google Shape;785;p25"/>
              <p:cNvSpPr/>
              <p:nvPr/>
            </p:nvSpPr>
            <p:spPr>
              <a:xfrm>
                <a:off x="4387224" y="2593934"/>
                <a:ext cx="3144751" cy="1178272"/>
              </a:xfrm>
              <a:custGeom>
                <a:rect b="b" l="l" r="r" t="t"/>
                <a:pathLst>
                  <a:path extrusionOk="0" h="96" w="257">
                    <a:moveTo>
                      <a:pt x="257" y="51"/>
                    </a:moveTo>
                    <a:cubicBezTo>
                      <a:pt x="250" y="33"/>
                      <a:pt x="239" y="16"/>
                      <a:pt x="226" y="2"/>
                    </a:cubicBezTo>
                    <a:cubicBezTo>
                      <a:pt x="226" y="3"/>
                      <a:pt x="226" y="3"/>
                      <a:pt x="226" y="3"/>
                    </a:cubicBezTo>
                    <a:cubicBezTo>
                      <a:pt x="226" y="16"/>
                      <a:pt x="182" y="27"/>
                      <a:pt x="128" y="27"/>
                    </a:cubicBezTo>
                    <a:cubicBezTo>
                      <a:pt x="75" y="27"/>
                      <a:pt x="31" y="16"/>
                      <a:pt x="31" y="3"/>
                    </a:cubicBezTo>
                    <a:cubicBezTo>
                      <a:pt x="31" y="2"/>
                      <a:pt x="31" y="2"/>
                      <a:pt x="31" y="2"/>
                    </a:cubicBezTo>
                    <a:cubicBezTo>
                      <a:pt x="31" y="1"/>
                      <a:pt x="32" y="1"/>
                      <a:pt x="32" y="0"/>
                    </a:cubicBezTo>
                    <a:cubicBezTo>
                      <a:pt x="18" y="15"/>
                      <a:pt x="7" y="32"/>
                      <a:pt x="0" y="52"/>
                    </a:cubicBezTo>
                    <a:cubicBezTo>
                      <a:pt x="0" y="52"/>
                      <a:pt x="0" y="52"/>
                      <a:pt x="0" y="53"/>
                    </a:cubicBezTo>
                    <a:cubicBezTo>
                      <a:pt x="0" y="77"/>
                      <a:pt x="58" y="96"/>
                      <a:pt x="128" y="96"/>
                    </a:cubicBezTo>
                    <a:cubicBezTo>
                      <a:pt x="199" y="96"/>
                      <a:pt x="257" y="77"/>
                      <a:pt x="257" y="53"/>
                    </a:cubicBezTo>
                    <a:cubicBezTo>
                      <a:pt x="257" y="52"/>
                      <a:pt x="257" y="52"/>
                      <a:pt x="257" y="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6" name="Google Shape;786;p25"/>
              <p:cNvSpPr/>
              <p:nvPr/>
            </p:nvSpPr>
            <p:spPr>
              <a:xfrm>
                <a:off x="4765159" y="2151325"/>
                <a:ext cx="2386859" cy="774062"/>
              </a:xfrm>
              <a:custGeom>
                <a:rect b="b" l="l" r="r" t="t"/>
                <a:pathLst>
                  <a:path extrusionOk="0" h="63" w="195">
                    <a:moveTo>
                      <a:pt x="195" y="38"/>
                    </a:moveTo>
                    <a:cubicBezTo>
                      <a:pt x="177" y="19"/>
                      <a:pt x="154" y="6"/>
                      <a:pt x="128" y="0"/>
                    </a:cubicBezTo>
                    <a:cubicBezTo>
                      <a:pt x="128" y="0"/>
                      <a:pt x="128" y="0"/>
                      <a:pt x="128" y="0"/>
                    </a:cubicBezTo>
                    <a:cubicBezTo>
                      <a:pt x="128" y="2"/>
                      <a:pt x="114" y="4"/>
                      <a:pt x="97" y="4"/>
                    </a:cubicBezTo>
                    <a:cubicBezTo>
                      <a:pt x="80" y="4"/>
                      <a:pt x="67" y="2"/>
                      <a:pt x="67" y="0"/>
                    </a:cubicBezTo>
                    <a:cubicBezTo>
                      <a:pt x="67" y="0"/>
                      <a:pt x="67" y="0"/>
                      <a:pt x="67" y="0"/>
                    </a:cubicBezTo>
                    <a:cubicBezTo>
                      <a:pt x="41" y="6"/>
                      <a:pt x="18" y="19"/>
                      <a:pt x="0" y="38"/>
                    </a:cubicBezTo>
                    <a:cubicBezTo>
                      <a:pt x="0" y="39"/>
                      <a:pt x="0" y="39"/>
                      <a:pt x="0" y="39"/>
                    </a:cubicBezTo>
                    <a:cubicBezTo>
                      <a:pt x="0" y="52"/>
                      <a:pt x="44" y="63"/>
                      <a:pt x="97" y="63"/>
                    </a:cubicBezTo>
                    <a:cubicBezTo>
                      <a:pt x="151" y="63"/>
                      <a:pt x="195" y="52"/>
                      <a:pt x="195" y="39"/>
                    </a:cubicBezTo>
                    <a:lnTo>
                      <a:pt x="195" y="3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7" name="Google Shape;787;p25"/>
              <p:cNvSpPr txBox="1"/>
              <p:nvPr/>
            </p:nvSpPr>
            <p:spPr>
              <a:xfrm>
                <a:off x="5462301" y="2224631"/>
                <a:ext cx="992579" cy="56182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788" name="Google Shape;788;p25"/>
              <p:cNvSpPr txBox="1"/>
              <p:nvPr/>
            </p:nvSpPr>
            <p:spPr>
              <a:xfrm>
                <a:off x="5462301" y="3000713"/>
                <a:ext cx="992579" cy="56182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789" name="Google Shape;789;p25"/>
              <p:cNvSpPr txBox="1"/>
              <p:nvPr/>
            </p:nvSpPr>
            <p:spPr>
              <a:xfrm>
                <a:off x="5450057" y="3873806"/>
                <a:ext cx="992579" cy="56182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790" name="Google Shape;790;p25"/>
              <p:cNvSpPr txBox="1"/>
              <p:nvPr/>
            </p:nvSpPr>
            <p:spPr>
              <a:xfrm>
                <a:off x="5450057" y="4697884"/>
                <a:ext cx="992579" cy="56182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grpSp>
        <p:sp>
          <p:nvSpPr>
            <p:cNvPr id="791" name="Google Shape;791;p25"/>
            <p:cNvSpPr txBox="1"/>
            <p:nvPr/>
          </p:nvSpPr>
          <p:spPr>
            <a:xfrm>
              <a:off x="8056710" y="1764000"/>
              <a:ext cx="2800800" cy="396354"/>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792" name="Google Shape;792;p25"/>
            <p:cNvSpPr txBox="1"/>
            <p:nvPr/>
          </p:nvSpPr>
          <p:spPr>
            <a:xfrm>
              <a:off x="8056711" y="2160353"/>
              <a:ext cx="2800800" cy="765033"/>
            </a:xfrm>
            <a:prstGeom prst="rect">
              <a:avLst/>
            </a:prstGeom>
            <a:noFill/>
            <a:ln>
              <a:noFill/>
            </a:ln>
          </p:spPr>
          <p:txBody>
            <a:bodyPr anchorCtr="0" anchor="t" bIns="46800" lIns="90000" spcFirstLastPara="1" rIns="90000" wrap="square" tIns="46800">
              <a:normAutofit lnSpcReduction="10000"/>
            </a:bodyPr>
            <a:lstStyle/>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93" name="Google Shape;793;p25"/>
            <p:cNvSpPr txBox="1"/>
            <p:nvPr/>
          </p:nvSpPr>
          <p:spPr>
            <a:xfrm>
              <a:off x="669925" y="2240033"/>
              <a:ext cx="2800940" cy="396354"/>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794" name="Google Shape;794;p25"/>
            <p:cNvSpPr txBox="1"/>
            <p:nvPr/>
          </p:nvSpPr>
          <p:spPr>
            <a:xfrm>
              <a:off x="669925" y="2636386"/>
              <a:ext cx="2800940" cy="765033"/>
            </a:xfrm>
            <a:prstGeom prst="rect">
              <a:avLst/>
            </a:prstGeom>
            <a:noFill/>
            <a:ln>
              <a:noFill/>
            </a:ln>
          </p:spPr>
          <p:txBody>
            <a:bodyPr anchorCtr="0" anchor="t" bIns="46800" lIns="90000" spcFirstLastPara="1" rIns="90000" wrap="square" tIns="46800">
              <a:normAutofit lnSpcReduction="10000"/>
            </a:bodyPr>
            <a:lstStyle/>
            <a:p>
              <a:pPr indent="-171450" lvl="0" marL="171450" marR="0" rtl="0" algn="r">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95" name="Google Shape;795;p25"/>
            <p:cNvSpPr txBox="1"/>
            <p:nvPr/>
          </p:nvSpPr>
          <p:spPr>
            <a:xfrm>
              <a:off x="8704410" y="4065336"/>
              <a:ext cx="2800800" cy="396354"/>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796" name="Google Shape;796;p25"/>
            <p:cNvSpPr txBox="1"/>
            <p:nvPr/>
          </p:nvSpPr>
          <p:spPr>
            <a:xfrm>
              <a:off x="8704411" y="4461689"/>
              <a:ext cx="2800800" cy="765033"/>
            </a:xfrm>
            <a:prstGeom prst="rect">
              <a:avLst/>
            </a:prstGeom>
            <a:noFill/>
            <a:ln>
              <a:noFill/>
            </a:ln>
          </p:spPr>
          <p:txBody>
            <a:bodyPr anchorCtr="0" anchor="t" bIns="46800" lIns="90000" spcFirstLastPara="1" rIns="90000" wrap="square" tIns="46800">
              <a:normAutofit lnSpcReduction="10000"/>
            </a:bodyPr>
            <a:lstStyle/>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sp>
          <p:nvSpPr>
            <p:cNvPr id="797" name="Google Shape;797;p25"/>
            <p:cNvSpPr txBox="1"/>
            <p:nvPr/>
          </p:nvSpPr>
          <p:spPr>
            <a:xfrm>
              <a:off x="669925" y="4850249"/>
              <a:ext cx="2800940" cy="396354"/>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798" name="Google Shape;798;p25"/>
            <p:cNvSpPr txBox="1"/>
            <p:nvPr/>
          </p:nvSpPr>
          <p:spPr>
            <a:xfrm>
              <a:off x="669925" y="5246602"/>
              <a:ext cx="2800940" cy="765033"/>
            </a:xfrm>
            <a:prstGeom prst="rect">
              <a:avLst/>
            </a:prstGeom>
            <a:noFill/>
            <a:ln>
              <a:noFill/>
            </a:ln>
          </p:spPr>
          <p:txBody>
            <a:bodyPr anchorCtr="0" anchor="t" bIns="46800" lIns="90000" spcFirstLastPara="1" rIns="90000" wrap="square" tIns="46800">
              <a:normAutofit lnSpcReduction="10000"/>
            </a:bodyPr>
            <a:lstStyle/>
            <a:p>
              <a:pPr indent="-171450" lvl="0" marL="171450" marR="0" rtl="0" algn="r">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804" name="Google Shape;804;p26"/>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805" name="Google Shape;805;p26"/>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806" name="Google Shape;806;p26" title="iSlide™ 版权声明  COPYRIGHT NOTICE"/>
          <p:cNvGrpSpPr/>
          <p:nvPr/>
        </p:nvGrpSpPr>
        <p:grpSpPr>
          <a:xfrm>
            <a:off x="1251499" y="1229751"/>
            <a:ext cx="9689002" cy="4899249"/>
            <a:chOff x="1251499" y="1229751"/>
            <a:chExt cx="9689002" cy="4899249"/>
          </a:xfrm>
        </p:grpSpPr>
        <p:grpSp>
          <p:nvGrpSpPr>
            <p:cNvPr id="807" name="Google Shape;807;p26"/>
            <p:cNvGrpSpPr/>
            <p:nvPr/>
          </p:nvGrpSpPr>
          <p:grpSpPr>
            <a:xfrm>
              <a:off x="5725799" y="5368907"/>
              <a:ext cx="683296" cy="760093"/>
              <a:chOff x="4278313" y="4267200"/>
              <a:chExt cx="550863" cy="612775"/>
            </a:xfrm>
          </p:grpSpPr>
          <p:sp>
            <p:nvSpPr>
              <p:cNvPr id="808" name="Google Shape;808;p26"/>
              <p:cNvSpPr/>
              <p:nvPr/>
            </p:nvSpPr>
            <p:spPr>
              <a:xfrm>
                <a:off x="4297363" y="4476750"/>
                <a:ext cx="512763" cy="403225"/>
              </a:xfrm>
              <a:custGeom>
                <a:rect b="b" l="l" r="r" t="t"/>
                <a:pathLst>
                  <a:path extrusionOk="0" h="254" w="323">
                    <a:moveTo>
                      <a:pt x="160" y="254"/>
                    </a:moveTo>
                    <a:lnTo>
                      <a:pt x="323" y="0"/>
                    </a:lnTo>
                    <a:lnTo>
                      <a:pt x="0" y="0"/>
                    </a:lnTo>
                    <a:lnTo>
                      <a:pt x="160" y="254"/>
                    </a:lnTo>
                    <a:close/>
                  </a:path>
                </a:pathLst>
              </a:custGeom>
              <a:gradFill>
                <a:gsLst>
                  <a:gs pos="0">
                    <a:srgbClr val="BFBFBF"/>
                  </a:gs>
                  <a:gs pos="50000">
                    <a:srgbClr val="D8D8D8"/>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p26"/>
              <p:cNvSpPr/>
              <p:nvPr/>
            </p:nvSpPr>
            <p:spPr>
              <a:xfrm>
                <a:off x="4465638" y="4735513"/>
                <a:ext cx="176213" cy="144462"/>
              </a:xfrm>
              <a:custGeom>
                <a:rect b="b" l="l" r="r" t="t"/>
                <a:pathLst>
                  <a:path extrusionOk="0" h="32" w="39">
                    <a:moveTo>
                      <a:pt x="19" y="8"/>
                    </a:moveTo>
                    <a:cubicBezTo>
                      <a:pt x="11" y="8"/>
                      <a:pt x="4" y="5"/>
                      <a:pt x="0" y="1"/>
                    </a:cubicBezTo>
                    <a:cubicBezTo>
                      <a:pt x="19" y="32"/>
                      <a:pt x="19" y="32"/>
                      <a:pt x="19" y="32"/>
                    </a:cubicBezTo>
                    <a:cubicBezTo>
                      <a:pt x="39" y="0"/>
                      <a:pt x="39" y="0"/>
                      <a:pt x="39" y="0"/>
                    </a:cubicBezTo>
                    <a:cubicBezTo>
                      <a:pt x="36" y="5"/>
                      <a:pt x="28" y="8"/>
                      <a:pt x="19" y="8"/>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0" name="Google Shape;810;p26"/>
              <p:cNvSpPr/>
              <p:nvPr/>
            </p:nvSpPr>
            <p:spPr>
              <a:xfrm>
                <a:off x="4278313" y="4267200"/>
                <a:ext cx="550863" cy="314325"/>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1" name="Google Shape;811;p26"/>
              <p:cNvSpPr/>
              <p:nvPr/>
            </p:nvSpPr>
            <p:spPr>
              <a:xfrm>
                <a:off x="4456113" y="4367213"/>
                <a:ext cx="200025" cy="114300"/>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12" name="Google Shape;812;p26"/>
            <p:cNvGrpSpPr/>
            <p:nvPr/>
          </p:nvGrpSpPr>
          <p:grpSpPr>
            <a:xfrm>
              <a:off x="4262719" y="4311475"/>
              <a:ext cx="2189697" cy="1211028"/>
              <a:chOff x="3098801" y="3414713"/>
              <a:chExt cx="1765300" cy="976312"/>
            </a:xfrm>
          </p:grpSpPr>
          <p:sp>
            <p:nvSpPr>
              <p:cNvPr id="813" name="Google Shape;813;p26"/>
              <p:cNvSpPr/>
              <p:nvPr/>
            </p:nvSpPr>
            <p:spPr>
              <a:xfrm>
                <a:off x="3098801" y="3414713"/>
                <a:ext cx="1765300" cy="793750"/>
              </a:xfrm>
              <a:custGeom>
                <a:rect b="b" l="l" r="r" t="t"/>
                <a:pathLst>
                  <a:path extrusionOk="0" h="175" w="389">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4" name="Google Shape;814;p26"/>
              <p:cNvSpPr/>
              <p:nvPr/>
            </p:nvSpPr>
            <p:spPr>
              <a:xfrm>
                <a:off x="4278313" y="3443288"/>
                <a:ext cx="550863" cy="312737"/>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26"/>
              <p:cNvSpPr/>
              <p:nvPr/>
            </p:nvSpPr>
            <p:spPr>
              <a:xfrm>
                <a:off x="4314826" y="3475038"/>
                <a:ext cx="481013" cy="249237"/>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26"/>
              <p:cNvSpPr/>
              <p:nvPr/>
            </p:nvSpPr>
            <p:spPr>
              <a:xfrm>
                <a:off x="4278313" y="3602038"/>
                <a:ext cx="550863" cy="760412"/>
              </a:xfrm>
              <a:custGeom>
                <a:rect b="b" l="l" r="r" t="t"/>
                <a:pathLst>
                  <a:path extrusionOk="0" h="168" w="121">
                    <a:moveTo>
                      <a:pt x="0" y="0"/>
                    </a:moveTo>
                    <a:cubicBezTo>
                      <a:pt x="0" y="19"/>
                      <a:pt x="27" y="34"/>
                      <a:pt x="61" y="34"/>
                    </a:cubicBezTo>
                    <a:cubicBezTo>
                      <a:pt x="94" y="34"/>
                      <a:pt x="121" y="19"/>
                      <a:pt x="121" y="0"/>
                    </a:cubicBezTo>
                    <a:cubicBezTo>
                      <a:pt x="121" y="134"/>
                      <a:pt x="121" y="134"/>
                      <a:pt x="121" y="134"/>
                    </a:cubicBezTo>
                    <a:cubicBezTo>
                      <a:pt x="121" y="153"/>
                      <a:pt x="94" y="168"/>
                      <a:pt x="61" y="168"/>
                    </a:cubicBezTo>
                    <a:cubicBezTo>
                      <a:pt x="27" y="168"/>
                      <a:pt x="0" y="153"/>
                      <a:pt x="0" y="134"/>
                    </a:cubicBezTo>
                    <a:lnTo>
                      <a:pt x="0" y="0"/>
                    </a:lnTo>
                    <a:close/>
                  </a:path>
                </a:pathLst>
              </a:custGeom>
              <a:solidFill>
                <a:srgbClr val="2643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7" name="Google Shape;817;p26"/>
              <p:cNvSpPr/>
              <p:nvPr/>
            </p:nvSpPr>
            <p:spPr>
              <a:xfrm>
                <a:off x="4456113" y="3546475"/>
                <a:ext cx="200025" cy="114300"/>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26"/>
              <p:cNvSpPr/>
              <p:nvPr/>
            </p:nvSpPr>
            <p:spPr>
              <a:xfrm>
                <a:off x="4278313" y="3602038"/>
                <a:ext cx="585788" cy="788987"/>
              </a:xfrm>
              <a:custGeom>
                <a:rect b="b" l="l" r="r" t="t"/>
                <a:pathLst>
                  <a:path extrusionOk="0" h="174" w="129">
                    <a:moveTo>
                      <a:pt x="0" y="134"/>
                    </a:moveTo>
                    <a:cubicBezTo>
                      <a:pt x="0" y="153"/>
                      <a:pt x="27" y="171"/>
                      <a:pt x="61" y="173"/>
                    </a:cubicBezTo>
                    <a:cubicBezTo>
                      <a:pt x="102" y="174"/>
                      <a:pt x="129" y="153"/>
                      <a:pt x="129" y="134"/>
                    </a:cubicBezTo>
                    <a:cubicBezTo>
                      <a:pt x="129" y="0"/>
                      <a:pt x="129" y="0"/>
                      <a:pt x="129" y="0"/>
                    </a:cubicBezTo>
                    <a:cubicBezTo>
                      <a:pt x="129" y="19"/>
                      <a:pt x="102" y="40"/>
                      <a:pt x="61" y="38"/>
                    </a:cubicBezTo>
                    <a:cubicBezTo>
                      <a:pt x="27" y="37"/>
                      <a:pt x="0" y="19"/>
                      <a:pt x="0" y="0"/>
                    </a:cubicBezTo>
                    <a:lnTo>
                      <a:pt x="0" y="134"/>
                    </a:lnTo>
                    <a:close/>
                  </a:path>
                </a:pathLst>
              </a:custGeom>
              <a:gradFill>
                <a:gsLst>
                  <a:gs pos="0">
                    <a:schemeClr val="accent1"/>
                  </a:gs>
                  <a:gs pos="50000">
                    <a:srgbClr val="A3BAE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19" name="Google Shape;819;p26"/>
            <p:cNvGrpSpPr/>
            <p:nvPr/>
          </p:nvGrpSpPr>
          <p:grpSpPr>
            <a:xfrm>
              <a:off x="5731707" y="3250100"/>
              <a:ext cx="2197574" cy="1214967"/>
              <a:chOff x="4283076" y="2559050"/>
              <a:chExt cx="1771650" cy="979488"/>
            </a:xfrm>
          </p:grpSpPr>
          <p:sp>
            <p:nvSpPr>
              <p:cNvPr id="820" name="Google Shape;820;p26"/>
              <p:cNvSpPr/>
              <p:nvPr/>
            </p:nvSpPr>
            <p:spPr>
              <a:xfrm>
                <a:off x="4283076" y="2559050"/>
                <a:ext cx="1771650" cy="792162"/>
              </a:xfrm>
              <a:custGeom>
                <a:rect b="b" l="l" r="r" t="t"/>
                <a:pathLst>
                  <a:path extrusionOk="0" h="175" w="390">
                    <a:moveTo>
                      <a:pt x="390" y="0"/>
                    </a:moveTo>
                    <a:cubicBezTo>
                      <a:pt x="69" y="0"/>
                      <a:pt x="69" y="0"/>
                      <a:pt x="69" y="0"/>
                    </a:cubicBezTo>
                    <a:cubicBezTo>
                      <a:pt x="21" y="0"/>
                      <a:pt x="0" y="22"/>
                      <a:pt x="0" y="41"/>
                    </a:cubicBezTo>
                    <a:cubicBezTo>
                      <a:pt x="0" y="175"/>
                      <a:pt x="0" y="175"/>
                      <a:pt x="0" y="175"/>
                    </a:cubicBezTo>
                    <a:cubicBezTo>
                      <a:pt x="0" y="156"/>
                      <a:pt x="21" y="134"/>
                      <a:pt x="69" y="134"/>
                    </a:cubicBezTo>
                    <a:cubicBezTo>
                      <a:pt x="379" y="134"/>
                      <a:pt x="379" y="134"/>
                      <a:pt x="379" y="134"/>
                    </a:cubicBezTo>
                    <a:cubicBezTo>
                      <a:pt x="390" y="0"/>
                      <a:pt x="390" y="0"/>
                      <a:pt x="390" y="0"/>
                    </a:cubicBezTo>
                  </a:path>
                </a:pathLst>
              </a:custGeom>
              <a:solidFill>
                <a:srgbClr val="5F6B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p26"/>
              <p:cNvSpPr/>
              <p:nvPr/>
            </p:nvSpPr>
            <p:spPr>
              <a:xfrm>
                <a:off x="4324351" y="2590800"/>
                <a:ext cx="544513" cy="312737"/>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2" name="Google Shape;822;p26"/>
              <p:cNvSpPr/>
              <p:nvPr/>
            </p:nvSpPr>
            <p:spPr>
              <a:xfrm>
                <a:off x="4356101" y="2622550"/>
                <a:ext cx="481013" cy="249237"/>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3" name="Google Shape;823;p26"/>
              <p:cNvSpPr/>
              <p:nvPr/>
            </p:nvSpPr>
            <p:spPr>
              <a:xfrm>
                <a:off x="4324351" y="2744788"/>
                <a:ext cx="544513" cy="765175"/>
              </a:xfrm>
              <a:custGeom>
                <a:rect b="b" l="l" r="r" t="t"/>
                <a:pathLst>
                  <a:path extrusionOk="0" h="169" w="120">
                    <a:moveTo>
                      <a:pt x="120" y="0"/>
                    </a:moveTo>
                    <a:cubicBezTo>
                      <a:pt x="120" y="19"/>
                      <a:pt x="93" y="35"/>
                      <a:pt x="60" y="35"/>
                    </a:cubicBezTo>
                    <a:cubicBezTo>
                      <a:pt x="27" y="35"/>
                      <a:pt x="0" y="19"/>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E9FD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4" name="Google Shape;824;p26"/>
              <p:cNvSpPr/>
              <p:nvPr/>
            </p:nvSpPr>
            <p:spPr>
              <a:xfrm>
                <a:off x="4497388" y="2689225"/>
                <a:ext cx="200025" cy="11906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26"/>
              <p:cNvSpPr/>
              <p:nvPr/>
            </p:nvSpPr>
            <p:spPr>
              <a:xfrm>
                <a:off x="4324351" y="2744788"/>
                <a:ext cx="544513" cy="765175"/>
              </a:xfrm>
              <a:custGeom>
                <a:rect b="b" l="l" r="r" t="t"/>
                <a:pathLst>
                  <a:path extrusionOk="0" h="169" w="120">
                    <a:moveTo>
                      <a:pt x="120" y="0"/>
                    </a:moveTo>
                    <a:cubicBezTo>
                      <a:pt x="120" y="0"/>
                      <a:pt x="120" y="0"/>
                      <a:pt x="120" y="0"/>
                    </a:cubicBezTo>
                    <a:cubicBezTo>
                      <a:pt x="120" y="19"/>
                      <a:pt x="93" y="35"/>
                      <a:pt x="60" y="35"/>
                    </a:cubicBezTo>
                    <a:cubicBezTo>
                      <a:pt x="27" y="35"/>
                      <a:pt x="0" y="19"/>
                      <a:pt x="0" y="0"/>
                    </a:cubicBezTo>
                    <a:cubicBezTo>
                      <a:pt x="0" y="0"/>
                      <a:pt x="0" y="0"/>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F476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26"/>
              <p:cNvSpPr/>
              <p:nvPr/>
            </p:nvSpPr>
            <p:spPr>
              <a:xfrm>
                <a:off x="4283076" y="2744788"/>
                <a:ext cx="585788" cy="793750"/>
              </a:xfrm>
              <a:custGeom>
                <a:rect b="b" l="l" r="r" t="t"/>
                <a:pathLst>
                  <a:path extrusionOk="0" h="175" w="129">
                    <a:moveTo>
                      <a:pt x="129" y="134"/>
                    </a:moveTo>
                    <a:cubicBezTo>
                      <a:pt x="129" y="153"/>
                      <a:pt x="102" y="172"/>
                      <a:pt x="69" y="173"/>
                    </a:cubicBezTo>
                    <a:cubicBezTo>
                      <a:pt x="27" y="175"/>
                      <a:pt x="0" y="153"/>
                      <a:pt x="0" y="134"/>
                    </a:cubicBezTo>
                    <a:cubicBezTo>
                      <a:pt x="0" y="0"/>
                      <a:pt x="0" y="0"/>
                      <a:pt x="0" y="0"/>
                    </a:cubicBezTo>
                    <a:cubicBezTo>
                      <a:pt x="0" y="19"/>
                      <a:pt x="27" y="41"/>
                      <a:pt x="69" y="39"/>
                    </a:cubicBezTo>
                    <a:cubicBezTo>
                      <a:pt x="102" y="38"/>
                      <a:pt x="129" y="19"/>
                      <a:pt x="129" y="0"/>
                    </a:cubicBezTo>
                    <a:lnTo>
                      <a:pt x="129" y="134"/>
                    </a:lnTo>
                    <a:close/>
                  </a:path>
                </a:pathLst>
              </a:custGeom>
              <a:gradFill>
                <a:gsLst>
                  <a:gs pos="0">
                    <a:schemeClr val="accent2"/>
                  </a:gs>
                  <a:gs pos="50000">
                    <a:srgbClr val="BEC3DA"/>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27" name="Google Shape;827;p26"/>
            <p:cNvGrpSpPr/>
            <p:nvPr/>
          </p:nvGrpSpPr>
          <p:grpSpPr>
            <a:xfrm>
              <a:off x="4262719" y="2192668"/>
              <a:ext cx="2189697" cy="1209058"/>
              <a:chOff x="3098801" y="1706563"/>
              <a:chExt cx="1765300" cy="974724"/>
            </a:xfrm>
          </p:grpSpPr>
          <p:sp>
            <p:nvSpPr>
              <p:cNvPr id="828" name="Google Shape;828;p26"/>
              <p:cNvSpPr/>
              <p:nvPr/>
            </p:nvSpPr>
            <p:spPr>
              <a:xfrm>
                <a:off x="3098801" y="1706563"/>
                <a:ext cx="1765300" cy="792162"/>
              </a:xfrm>
              <a:custGeom>
                <a:rect b="b" l="l" r="r" t="t"/>
                <a:pathLst>
                  <a:path extrusionOk="0" h="175" w="389">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rgbClr val="51A3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9" name="Google Shape;829;p26"/>
              <p:cNvSpPr/>
              <p:nvPr/>
            </p:nvSpPr>
            <p:spPr>
              <a:xfrm>
                <a:off x="4278313" y="1735931"/>
                <a:ext cx="550863" cy="312737"/>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0" name="Google Shape;830;p26"/>
              <p:cNvSpPr/>
              <p:nvPr/>
            </p:nvSpPr>
            <p:spPr>
              <a:xfrm>
                <a:off x="4314826" y="1772444"/>
                <a:ext cx="481013" cy="244475"/>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1" name="Google Shape;831;p26"/>
              <p:cNvSpPr/>
              <p:nvPr/>
            </p:nvSpPr>
            <p:spPr>
              <a:xfrm>
                <a:off x="4278313" y="1892300"/>
                <a:ext cx="550863" cy="765175"/>
              </a:xfrm>
              <a:custGeom>
                <a:rect b="b" l="l" r="r" t="t"/>
                <a:pathLst>
                  <a:path extrusionOk="0" h="169" w="121">
                    <a:moveTo>
                      <a:pt x="0" y="0"/>
                    </a:moveTo>
                    <a:cubicBezTo>
                      <a:pt x="0" y="19"/>
                      <a:pt x="27" y="34"/>
                      <a:pt x="61" y="34"/>
                    </a:cubicBezTo>
                    <a:cubicBezTo>
                      <a:pt x="94" y="34"/>
                      <a:pt x="121" y="19"/>
                      <a:pt x="121" y="0"/>
                    </a:cubicBezTo>
                    <a:cubicBezTo>
                      <a:pt x="121" y="134"/>
                      <a:pt x="121" y="134"/>
                      <a:pt x="121" y="134"/>
                    </a:cubicBezTo>
                    <a:cubicBezTo>
                      <a:pt x="121" y="153"/>
                      <a:pt x="94" y="169"/>
                      <a:pt x="61" y="169"/>
                    </a:cubicBezTo>
                    <a:cubicBezTo>
                      <a:pt x="27" y="169"/>
                      <a:pt x="0" y="153"/>
                      <a:pt x="0" y="134"/>
                    </a:cubicBezTo>
                    <a:cubicBezTo>
                      <a:pt x="0" y="0"/>
                      <a:pt x="0" y="0"/>
                      <a:pt x="0" y="0"/>
                    </a:cubicBezTo>
                  </a:path>
                </a:pathLst>
              </a:custGeom>
              <a:solidFill>
                <a:srgbClr val="FEFA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26"/>
              <p:cNvSpPr/>
              <p:nvPr/>
            </p:nvSpPr>
            <p:spPr>
              <a:xfrm>
                <a:off x="4456113" y="1836738"/>
                <a:ext cx="200025" cy="114300"/>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26"/>
              <p:cNvSpPr/>
              <p:nvPr/>
            </p:nvSpPr>
            <p:spPr>
              <a:xfrm>
                <a:off x="4278313" y="1892300"/>
                <a:ext cx="550863" cy="765175"/>
              </a:xfrm>
              <a:custGeom>
                <a:rect b="b" l="l" r="r" t="t"/>
                <a:pathLst>
                  <a:path extrusionOk="0" h="169" w="121">
                    <a:moveTo>
                      <a:pt x="121" y="0"/>
                    </a:moveTo>
                    <a:cubicBezTo>
                      <a:pt x="121" y="0"/>
                      <a:pt x="121" y="0"/>
                      <a:pt x="121" y="0"/>
                    </a:cubicBezTo>
                    <a:cubicBezTo>
                      <a:pt x="121" y="19"/>
                      <a:pt x="94" y="34"/>
                      <a:pt x="61" y="34"/>
                    </a:cubicBezTo>
                    <a:cubicBezTo>
                      <a:pt x="27" y="34"/>
                      <a:pt x="0" y="19"/>
                      <a:pt x="0" y="0"/>
                    </a:cubicBezTo>
                    <a:cubicBezTo>
                      <a:pt x="0" y="0"/>
                      <a:pt x="0" y="0"/>
                      <a:pt x="0" y="0"/>
                    </a:cubicBezTo>
                    <a:cubicBezTo>
                      <a:pt x="0" y="134"/>
                      <a:pt x="0" y="134"/>
                      <a:pt x="0" y="134"/>
                    </a:cubicBezTo>
                    <a:cubicBezTo>
                      <a:pt x="0" y="153"/>
                      <a:pt x="27" y="169"/>
                      <a:pt x="61" y="169"/>
                    </a:cubicBezTo>
                    <a:cubicBezTo>
                      <a:pt x="94" y="169"/>
                      <a:pt x="121" y="153"/>
                      <a:pt x="121" y="134"/>
                    </a:cubicBezTo>
                    <a:cubicBezTo>
                      <a:pt x="121" y="0"/>
                      <a:pt x="121" y="0"/>
                      <a:pt x="121" y="0"/>
                    </a:cubicBezTo>
                  </a:path>
                </a:pathLst>
              </a:custGeom>
              <a:solidFill>
                <a:srgbClr val="366D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26"/>
              <p:cNvSpPr/>
              <p:nvPr/>
            </p:nvSpPr>
            <p:spPr>
              <a:xfrm>
                <a:off x="4278313" y="1892300"/>
                <a:ext cx="585788" cy="788987"/>
              </a:xfrm>
              <a:custGeom>
                <a:rect b="b" l="l" r="r" t="t"/>
                <a:pathLst>
                  <a:path extrusionOk="0" h="174" w="129">
                    <a:moveTo>
                      <a:pt x="0" y="134"/>
                    </a:moveTo>
                    <a:cubicBezTo>
                      <a:pt x="0" y="153"/>
                      <a:pt x="27" y="172"/>
                      <a:pt x="61" y="173"/>
                    </a:cubicBezTo>
                    <a:cubicBezTo>
                      <a:pt x="102" y="174"/>
                      <a:pt x="129" y="153"/>
                      <a:pt x="129" y="134"/>
                    </a:cubicBezTo>
                    <a:cubicBezTo>
                      <a:pt x="129" y="0"/>
                      <a:pt x="129" y="0"/>
                      <a:pt x="129" y="0"/>
                    </a:cubicBezTo>
                    <a:cubicBezTo>
                      <a:pt x="129" y="19"/>
                      <a:pt x="102" y="40"/>
                      <a:pt x="61" y="39"/>
                    </a:cubicBezTo>
                    <a:cubicBezTo>
                      <a:pt x="27" y="38"/>
                      <a:pt x="0" y="19"/>
                      <a:pt x="0" y="0"/>
                    </a:cubicBezTo>
                    <a:lnTo>
                      <a:pt x="0" y="134"/>
                    </a:lnTo>
                    <a:close/>
                  </a:path>
                </a:pathLst>
              </a:custGeom>
              <a:gradFill>
                <a:gsLst>
                  <a:gs pos="0">
                    <a:schemeClr val="accent3"/>
                  </a:gs>
                  <a:gs pos="50000">
                    <a:srgbClr val="B4DAD6"/>
                  </a:gs>
                  <a:gs pos="100000">
                    <a:schemeClr val="accent3"/>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35" name="Google Shape;835;p26"/>
            <p:cNvGrpSpPr/>
            <p:nvPr/>
          </p:nvGrpSpPr>
          <p:grpSpPr>
            <a:xfrm>
              <a:off x="4920090" y="4518220"/>
              <a:ext cx="309157" cy="330817"/>
              <a:chOff x="3911601" y="3687763"/>
              <a:chExt cx="249238" cy="266700"/>
            </a:xfrm>
          </p:grpSpPr>
          <p:sp>
            <p:nvSpPr>
              <p:cNvPr id="836" name="Google Shape;836;p26"/>
              <p:cNvSpPr/>
              <p:nvPr/>
            </p:nvSpPr>
            <p:spPr>
              <a:xfrm>
                <a:off x="3911601" y="3832225"/>
                <a:ext cx="104775" cy="122237"/>
              </a:xfrm>
              <a:custGeom>
                <a:rect b="b" l="l" r="r" t="t"/>
                <a:pathLst>
                  <a:path extrusionOk="0" h="27" w="23">
                    <a:moveTo>
                      <a:pt x="1" y="0"/>
                    </a:moveTo>
                    <a:cubicBezTo>
                      <a:pt x="21" y="0"/>
                      <a:pt x="21" y="0"/>
                      <a:pt x="21" y="0"/>
                    </a:cubicBezTo>
                    <a:cubicBezTo>
                      <a:pt x="22" y="0"/>
                      <a:pt x="23" y="1"/>
                      <a:pt x="23" y="2"/>
                    </a:cubicBezTo>
                    <a:cubicBezTo>
                      <a:pt x="23" y="2"/>
                      <a:pt x="22" y="3"/>
                      <a:pt x="21" y="3"/>
                    </a:cubicBezTo>
                    <a:cubicBezTo>
                      <a:pt x="2" y="3"/>
                      <a:pt x="2" y="3"/>
                      <a:pt x="2" y="3"/>
                    </a:cubicBezTo>
                    <a:cubicBezTo>
                      <a:pt x="2" y="26"/>
                      <a:pt x="2" y="26"/>
                      <a:pt x="2" y="26"/>
                    </a:cubicBezTo>
                    <a:cubicBezTo>
                      <a:pt x="2" y="27"/>
                      <a:pt x="2" y="27"/>
                      <a:pt x="1" y="27"/>
                    </a:cubicBezTo>
                    <a:cubicBezTo>
                      <a:pt x="0" y="27"/>
                      <a:pt x="0" y="27"/>
                      <a:pt x="0" y="26"/>
                    </a:cubicBezTo>
                    <a:cubicBezTo>
                      <a:pt x="0" y="2"/>
                      <a:pt x="0" y="2"/>
                      <a:pt x="0" y="2"/>
                    </a:cubicBezTo>
                    <a:cubicBezTo>
                      <a:pt x="0" y="1"/>
                      <a:pt x="0" y="0"/>
                      <a:pt x="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26"/>
              <p:cNvSpPr/>
              <p:nvPr/>
            </p:nvSpPr>
            <p:spPr>
              <a:xfrm>
                <a:off x="3919538" y="3697288"/>
                <a:ext cx="41275" cy="130175"/>
              </a:xfrm>
              <a:custGeom>
                <a:rect b="b" l="l" r="r" t="t"/>
                <a:pathLst>
                  <a:path extrusionOk="0" h="29" w="9">
                    <a:moveTo>
                      <a:pt x="9" y="25"/>
                    </a:moveTo>
                    <a:cubicBezTo>
                      <a:pt x="9" y="4"/>
                      <a:pt x="9" y="4"/>
                      <a:pt x="9" y="4"/>
                    </a:cubicBezTo>
                    <a:cubicBezTo>
                      <a:pt x="9" y="2"/>
                      <a:pt x="7" y="0"/>
                      <a:pt x="4" y="0"/>
                    </a:cubicBezTo>
                    <a:cubicBezTo>
                      <a:pt x="2" y="0"/>
                      <a:pt x="0" y="2"/>
                      <a:pt x="0" y="4"/>
                    </a:cubicBezTo>
                    <a:cubicBezTo>
                      <a:pt x="0" y="25"/>
                      <a:pt x="0" y="25"/>
                      <a:pt x="0" y="25"/>
                    </a:cubicBezTo>
                    <a:cubicBezTo>
                      <a:pt x="0" y="27"/>
                      <a:pt x="2" y="29"/>
                      <a:pt x="4" y="29"/>
                    </a:cubicBezTo>
                    <a:cubicBezTo>
                      <a:pt x="7" y="29"/>
                      <a:pt x="9" y="27"/>
                      <a:pt x="9" y="2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26"/>
              <p:cNvSpPr/>
              <p:nvPr/>
            </p:nvSpPr>
            <p:spPr>
              <a:xfrm>
                <a:off x="3975101" y="3687763"/>
                <a:ext cx="158750" cy="266700"/>
              </a:xfrm>
              <a:custGeom>
                <a:rect b="b" l="l" r="r" t="t"/>
                <a:pathLst>
                  <a:path extrusionOk="0" h="59" w="35">
                    <a:moveTo>
                      <a:pt x="3" y="53"/>
                    </a:moveTo>
                    <a:cubicBezTo>
                      <a:pt x="2" y="55"/>
                      <a:pt x="2" y="57"/>
                      <a:pt x="4" y="58"/>
                    </a:cubicBezTo>
                    <a:cubicBezTo>
                      <a:pt x="5" y="59"/>
                      <a:pt x="6" y="59"/>
                      <a:pt x="7" y="59"/>
                    </a:cubicBezTo>
                    <a:cubicBezTo>
                      <a:pt x="8" y="59"/>
                      <a:pt x="9" y="59"/>
                      <a:pt x="10" y="57"/>
                    </a:cubicBezTo>
                    <a:cubicBezTo>
                      <a:pt x="19" y="43"/>
                      <a:pt x="19" y="43"/>
                      <a:pt x="19" y="43"/>
                    </a:cubicBezTo>
                    <a:cubicBezTo>
                      <a:pt x="34" y="43"/>
                      <a:pt x="34" y="43"/>
                      <a:pt x="34" y="43"/>
                    </a:cubicBezTo>
                    <a:cubicBezTo>
                      <a:pt x="35" y="43"/>
                      <a:pt x="35" y="43"/>
                      <a:pt x="35" y="42"/>
                    </a:cubicBezTo>
                    <a:cubicBezTo>
                      <a:pt x="35" y="32"/>
                      <a:pt x="35" y="32"/>
                      <a:pt x="35" y="32"/>
                    </a:cubicBezTo>
                    <a:cubicBezTo>
                      <a:pt x="35" y="22"/>
                      <a:pt x="31" y="14"/>
                      <a:pt x="24" y="14"/>
                    </a:cubicBezTo>
                    <a:cubicBezTo>
                      <a:pt x="23" y="14"/>
                      <a:pt x="23" y="14"/>
                      <a:pt x="22" y="15"/>
                    </a:cubicBezTo>
                    <a:cubicBezTo>
                      <a:pt x="24" y="13"/>
                      <a:pt x="26" y="11"/>
                      <a:pt x="26" y="8"/>
                    </a:cubicBezTo>
                    <a:cubicBezTo>
                      <a:pt x="26" y="3"/>
                      <a:pt x="22" y="0"/>
                      <a:pt x="18" y="0"/>
                    </a:cubicBezTo>
                    <a:cubicBezTo>
                      <a:pt x="14" y="0"/>
                      <a:pt x="10" y="3"/>
                      <a:pt x="10" y="8"/>
                    </a:cubicBezTo>
                    <a:cubicBezTo>
                      <a:pt x="10" y="12"/>
                      <a:pt x="14" y="16"/>
                      <a:pt x="18" y="16"/>
                    </a:cubicBezTo>
                    <a:cubicBezTo>
                      <a:pt x="19" y="16"/>
                      <a:pt x="20" y="16"/>
                      <a:pt x="20" y="15"/>
                    </a:cubicBezTo>
                    <a:cubicBezTo>
                      <a:pt x="18" y="16"/>
                      <a:pt x="17" y="18"/>
                      <a:pt x="15" y="21"/>
                    </a:cubicBezTo>
                    <a:cubicBezTo>
                      <a:pt x="3" y="23"/>
                      <a:pt x="3" y="23"/>
                      <a:pt x="3" y="23"/>
                    </a:cubicBezTo>
                    <a:cubicBezTo>
                      <a:pt x="2" y="24"/>
                      <a:pt x="1" y="24"/>
                      <a:pt x="1" y="25"/>
                    </a:cubicBezTo>
                    <a:cubicBezTo>
                      <a:pt x="0" y="26"/>
                      <a:pt x="0" y="28"/>
                      <a:pt x="0" y="29"/>
                    </a:cubicBezTo>
                    <a:cubicBezTo>
                      <a:pt x="1" y="31"/>
                      <a:pt x="2" y="32"/>
                      <a:pt x="4" y="32"/>
                    </a:cubicBezTo>
                    <a:cubicBezTo>
                      <a:pt x="5" y="32"/>
                      <a:pt x="5" y="32"/>
                      <a:pt x="5" y="32"/>
                    </a:cubicBezTo>
                    <a:cubicBezTo>
                      <a:pt x="13" y="30"/>
                      <a:pt x="13" y="30"/>
                      <a:pt x="13" y="30"/>
                    </a:cubicBezTo>
                    <a:cubicBezTo>
                      <a:pt x="13" y="31"/>
                      <a:pt x="13" y="32"/>
                      <a:pt x="13" y="32"/>
                    </a:cubicBezTo>
                    <a:cubicBezTo>
                      <a:pt x="13" y="36"/>
                      <a:pt x="13" y="36"/>
                      <a:pt x="13" y="36"/>
                    </a:cubicBezTo>
                    <a:lnTo>
                      <a:pt x="3" y="5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26"/>
              <p:cNvSpPr/>
              <p:nvPr/>
            </p:nvSpPr>
            <p:spPr>
              <a:xfrm>
                <a:off x="4070351" y="3805238"/>
                <a:ext cx="90488" cy="100012"/>
              </a:xfrm>
              <a:custGeom>
                <a:rect b="b" l="l" r="r" t="t"/>
                <a:pathLst>
                  <a:path extrusionOk="0" h="22" w="20">
                    <a:moveTo>
                      <a:pt x="1" y="20"/>
                    </a:moveTo>
                    <a:cubicBezTo>
                      <a:pt x="17" y="20"/>
                      <a:pt x="17" y="20"/>
                      <a:pt x="17" y="20"/>
                    </a:cubicBezTo>
                    <a:cubicBezTo>
                      <a:pt x="17" y="1"/>
                      <a:pt x="17" y="1"/>
                      <a:pt x="17" y="1"/>
                    </a:cubicBezTo>
                    <a:cubicBezTo>
                      <a:pt x="17" y="0"/>
                      <a:pt x="18" y="0"/>
                      <a:pt x="18" y="0"/>
                    </a:cubicBezTo>
                    <a:cubicBezTo>
                      <a:pt x="19" y="0"/>
                      <a:pt x="20" y="0"/>
                      <a:pt x="20" y="1"/>
                    </a:cubicBezTo>
                    <a:cubicBezTo>
                      <a:pt x="20" y="21"/>
                      <a:pt x="20" y="21"/>
                      <a:pt x="20" y="21"/>
                    </a:cubicBezTo>
                    <a:cubicBezTo>
                      <a:pt x="20" y="22"/>
                      <a:pt x="19" y="22"/>
                      <a:pt x="18" y="22"/>
                    </a:cubicBezTo>
                    <a:cubicBezTo>
                      <a:pt x="1" y="22"/>
                      <a:pt x="1" y="22"/>
                      <a:pt x="1" y="22"/>
                    </a:cubicBezTo>
                    <a:cubicBezTo>
                      <a:pt x="0" y="22"/>
                      <a:pt x="0" y="22"/>
                      <a:pt x="0" y="21"/>
                    </a:cubicBezTo>
                    <a:cubicBezTo>
                      <a:pt x="0" y="20"/>
                      <a:pt x="0" y="20"/>
                      <a:pt x="1" y="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40" name="Google Shape;840;p26"/>
            <p:cNvGrpSpPr/>
            <p:nvPr/>
          </p:nvGrpSpPr>
          <p:grpSpPr>
            <a:xfrm>
              <a:off x="6968656" y="3478521"/>
              <a:ext cx="291435" cy="285526"/>
              <a:chOff x="5024438" y="2844800"/>
              <a:chExt cx="234950" cy="230187"/>
            </a:xfrm>
          </p:grpSpPr>
          <p:sp>
            <p:nvSpPr>
              <p:cNvPr id="841" name="Google Shape;841;p26"/>
              <p:cNvSpPr/>
              <p:nvPr/>
            </p:nvSpPr>
            <p:spPr>
              <a:xfrm>
                <a:off x="5024438" y="2844800"/>
                <a:ext cx="234950" cy="230187"/>
              </a:xfrm>
              <a:custGeom>
                <a:rect b="b" l="l" r="r" t="t"/>
                <a:pathLst>
                  <a:path extrusionOk="0" h="51" w="52">
                    <a:moveTo>
                      <a:pt x="46" y="36"/>
                    </a:moveTo>
                    <a:cubicBezTo>
                      <a:pt x="49" y="36"/>
                      <a:pt x="52" y="33"/>
                      <a:pt x="52" y="30"/>
                    </a:cubicBezTo>
                    <a:cubicBezTo>
                      <a:pt x="52" y="6"/>
                      <a:pt x="52" y="6"/>
                      <a:pt x="52" y="6"/>
                    </a:cubicBezTo>
                    <a:cubicBezTo>
                      <a:pt x="52" y="3"/>
                      <a:pt x="49" y="0"/>
                      <a:pt x="46" y="0"/>
                    </a:cubicBezTo>
                    <a:cubicBezTo>
                      <a:pt x="5" y="0"/>
                      <a:pt x="5" y="0"/>
                      <a:pt x="5" y="0"/>
                    </a:cubicBezTo>
                    <a:cubicBezTo>
                      <a:pt x="2" y="0"/>
                      <a:pt x="0" y="3"/>
                      <a:pt x="0" y="6"/>
                    </a:cubicBezTo>
                    <a:cubicBezTo>
                      <a:pt x="0" y="30"/>
                      <a:pt x="0" y="30"/>
                      <a:pt x="0" y="30"/>
                    </a:cubicBezTo>
                    <a:cubicBezTo>
                      <a:pt x="0" y="33"/>
                      <a:pt x="2" y="36"/>
                      <a:pt x="5" y="36"/>
                    </a:cubicBezTo>
                    <a:cubicBezTo>
                      <a:pt x="21" y="36"/>
                      <a:pt x="21" y="36"/>
                      <a:pt x="21" y="36"/>
                    </a:cubicBezTo>
                    <a:cubicBezTo>
                      <a:pt x="21" y="41"/>
                      <a:pt x="21" y="41"/>
                      <a:pt x="21" y="41"/>
                    </a:cubicBezTo>
                    <a:cubicBezTo>
                      <a:pt x="5" y="41"/>
                      <a:pt x="5" y="41"/>
                      <a:pt x="5" y="41"/>
                    </a:cubicBezTo>
                    <a:cubicBezTo>
                      <a:pt x="2" y="41"/>
                      <a:pt x="0" y="43"/>
                      <a:pt x="0" y="46"/>
                    </a:cubicBezTo>
                    <a:cubicBezTo>
                      <a:pt x="0" y="50"/>
                      <a:pt x="0" y="50"/>
                      <a:pt x="0" y="50"/>
                    </a:cubicBezTo>
                    <a:cubicBezTo>
                      <a:pt x="0" y="51"/>
                      <a:pt x="0" y="51"/>
                      <a:pt x="1" y="51"/>
                    </a:cubicBezTo>
                    <a:cubicBezTo>
                      <a:pt x="51" y="51"/>
                      <a:pt x="51" y="51"/>
                      <a:pt x="51" y="51"/>
                    </a:cubicBezTo>
                    <a:cubicBezTo>
                      <a:pt x="51" y="51"/>
                      <a:pt x="52" y="51"/>
                      <a:pt x="52" y="50"/>
                    </a:cubicBezTo>
                    <a:cubicBezTo>
                      <a:pt x="52" y="46"/>
                      <a:pt x="52" y="46"/>
                      <a:pt x="52" y="46"/>
                    </a:cubicBezTo>
                    <a:cubicBezTo>
                      <a:pt x="52" y="43"/>
                      <a:pt x="49" y="41"/>
                      <a:pt x="46" y="41"/>
                    </a:cubicBezTo>
                    <a:cubicBezTo>
                      <a:pt x="30" y="41"/>
                      <a:pt x="30" y="41"/>
                      <a:pt x="30" y="41"/>
                    </a:cubicBezTo>
                    <a:cubicBezTo>
                      <a:pt x="30" y="36"/>
                      <a:pt x="30" y="36"/>
                      <a:pt x="30" y="36"/>
                    </a:cubicBezTo>
                    <a:lnTo>
                      <a:pt x="46" y="36"/>
                    </a:lnTo>
                    <a:close/>
                    <a:moveTo>
                      <a:pt x="2" y="30"/>
                    </a:moveTo>
                    <a:cubicBezTo>
                      <a:pt x="2" y="6"/>
                      <a:pt x="2" y="6"/>
                      <a:pt x="2" y="6"/>
                    </a:cubicBezTo>
                    <a:cubicBezTo>
                      <a:pt x="2" y="4"/>
                      <a:pt x="3" y="3"/>
                      <a:pt x="5" y="3"/>
                    </a:cubicBezTo>
                    <a:cubicBezTo>
                      <a:pt x="46" y="3"/>
                      <a:pt x="46" y="3"/>
                      <a:pt x="46" y="3"/>
                    </a:cubicBezTo>
                    <a:cubicBezTo>
                      <a:pt x="48" y="3"/>
                      <a:pt x="49" y="4"/>
                      <a:pt x="49" y="6"/>
                    </a:cubicBezTo>
                    <a:cubicBezTo>
                      <a:pt x="49" y="30"/>
                      <a:pt x="49" y="30"/>
                      <a:pt x="49" y="30"/>
                    </a:cubicBezTo>
                    <a:cubicBezTo>
                      <a:pt x="49" y="32"/>
                      <a:pt x="48" y="34"/>
                      <a:pt x="46" y="34"/>
                    </a:cubicBezTo>
                    <a:cubicBezTo>
                      <a:pt x="5" y="34"/>
                      <a:pt x="5" y="34"/>
                      <a:pt x="5" y="34"/>
                    </a:cubicBezTo>
                    <a:cubicBezTo>
                      <a:pt x="3" y="34"/>
                      <a:pt x="2" y="32"/>
                      <a:pt x="2" y="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2" name="Google Shape;842;p26"/>
              <p:cNvSpPr/>
              <p:nvPr/>
            </p:nvSpPr>
            <p:spPr>
              <a:xfrm>
                <a:off x="5041901" y="2867025"/>
                <a:ext cx="195263" cy="117475"/>
              </a:xfrm>
              <a:custGeom>
                <a:rect b="b" l="l" r="r" t="t"/>
                <a:pathLst>
                  <a:path extrusionOk="0" h="26" w="43">
                    <a:moveTo>
                      <a:pt x="43" y="25"/>
                    </a:moveTo>
                    <a:cubicBezTo>
                      <a:pt x="43" y="1"/>
                      <a:pt x="43" y="1"/>
                      <a:pt x="43" y="1"/>
                    </a:cubicBezTo>
                    <a:cubicBezTo>
                      <a:pt x="43" y="0"/>
                      <a:pt x="43" y="0"/>
                      <a:pt x="42" y="0"/>
                    </a:cubicBezTo>
                    <a:cubicBezTo>
                      <a:pt x="1" y="0"/>
                      <a:pt x="1" y="0"/>
                      <a:pt x="1" y="0"/>
                    </a:cubicBezTo>
                    <a:cubicBezTo>
                      <a:pt x="0" y="0"/>
                      <a:pt x="0" y="0"/>
                      <a:pt x="0" y="1"/>
                    </a:cubicBezTo>
                    <a:cubicBezTo>
                      <a:pt x="0" y="25"/>
                      <a:pt x="0" y="25"/>
                      <a:pt x="0" y="25"/>
                    </a:cubicBezTo>
                    <a:cubicBezTo>
                      <a:pt x="0" y="26"/>
                      <a:pt x="0" y="26"/>
                      <a:pt x="1" y="26"/>
                    </a:cubicBezTo>
                    <a:cubicBezTo>
                      <a:pt x="42" y="26"/>
                      <a:pt x="42" y="26"/>
                      <a:pt x="42" y="26"/>
                    </a:cubicBezTo>
                    <a:cubicBezTo>
                      <a:pt x="43" y="26"/>
                      <a:pt x="43" y="26"/>
                      <a:pt x="43" y="2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43" name="Google Shape;843;p26"/>
            <p:cNvGrpSpPr/>
            <p:nvPr/>
          </p:nvGrpSpPr>
          <p:grpSpPr>
            <a:xfrm>
              <a:off x="4944705" y="2356105"/>
              <a:ext cx="259928" cy="423959"/>
              <a:chOff x="3916363" y="1987550"/>
              <a:chExt cx="163513" cy="266700"/>
            </a:xfrm>
          </p:grpSpPr>
          <p:sp>
            <p:nvSpPr>
              <p:cNvPr id="844" name="Google Shape;844;p26"/>
              <p:cNvSpPr/>
              <p:nvPr/>
            </p:nvSpPr>
            <p:spPr>
              <a:xfrm>
                <a:off x="3916363" y="1987550"/>
                <a:ext cx="163513" cy="244475"/>
              </a:xfrm>
              <a:custGeom>
                <a:rect b="b" l="l" r="r" t="t"/>
                <a:pathLst>
                  <a:path extrusionOk="0" h="54" w="36">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p26"/>
              <p:cNvSpPr/>
              <p:nvPr/>
            </p:nvSpPr>
            <p:spPr>
              <a:xfrm>
                <a:off x="3975101" y="2236788"/>
                <a:ext cx="44450" cy="17462"/>
              </a:xfrm>
              <a:custGeom>
                <a:rect b="b" l="l" r="r" t="t"/>
                <a:pathLst>
                  <a:path extrusionOk="0" h="4" w="10">
                    <a:moveTo>
                      <a:pt x="4" y="4"/>
                    </a:moveTo>
                    <a:cubicBezTo>
                      <a:pt x="6" y="4"/>
                      <a:pt x="6" y="4"/>
                      <a:pt x="6" y="4"/>
                    </a:cubicBezTo>
                    <a:cubicBezTo>
                      <a:pt x="8" y="4"/>
                      <a:pt x="10" y="2"/>
                      <a:pt x="10" y="0"/>
                    </a:cubicBezTo>
                    <a:cubicBezTo>
                      <a:pt x="0" y="0"/>
                      <a:pt x="0" y="0"/>
                      <a:pt x="0" y="0"/>
                    </a:cubicBezTo>
                    <a:cubicBezTo>
                      <a:pt x="0" y="2"/>
                      <a:pt x="2" y="4"/>
                      <a:pt x="4"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6" name="Google Shape;846;p26"/>
              <p:cNvSpPr/>
              <p:nvPr/>
            </p:nvSpPr>
            <p:spPr>
              <a:xfrm>
                <a:off x="3987801" y="2087563"/>
                <a:ext cx="19050" cy="7937"/>
              </a:xfrm>
              <a:custGeom>
                <a:rect b="b" l="l" r="r" t="t"/>
                <a:pathLst>
                  <a:path extrusionOk="0" h="2" w="4">
                    <a:moveTo>
                      <a:pt x="3" y="0"/>
                    </a:moveTo>
                    <a:cubicBezTo>
                      <a:pt x="1" y="0"/>
                      <a:pt x="1" y="0"/>
                      <a:pt x="1" y="0"/>
                    </a:cubicBezTo>
                    <a:cubicBezTo>
                      <a:pt x="1" y="0"/>
                      <a:pt x="0" y="1"/>
                      <a:pt x="0" y="1"/>
                    </a:cubicBezTo>
                    <a:cubicBezTo>
                      <a:pt x="0" y="2"/>
                      <a:pt x="1" y="2"/>
                      <a:pt x="1" y="2"/>
                    </a:cubicBezTo>
                    <a:cubicBezTo>
                      <a:pt x="3" y="2"/>
                      <a:pt x="3" y="2"/>
                      <a:pt x="3" y="2"/>
                    </a:cubicBezTo>
                    <a:cubicBezTo>
                      <a:pt x="4" y="2"/>
                      <a:pt x="4" y="2"/>
                      <a:pt x="4" y="1"/>
                    </a:cubicBezTo>
                    <a:cubicBezTo>
                      <a:pt x="4" y="1"/>
                      <a:pt x="4" y="0"/>
                      <a:pt x="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7" name="Google Shape;847;p26"/>
              <p:cNvSpPr/>
              <p:nvPr/>
            </p:nvSpPr>
            <p:spPr>
              <a:xfrm>
                <a:off x="3970338" y="2073275"/>
                <a:ext cx="53975" cy="4762"/>
              </a:xfrm>
              <a:custGeom>
                <a:rect b="b" l="l" r="r" t="t"/>
                <a:pathLst>
                  <a:path extrusionOk="0" h="3" w="34">
                    <a:moveTo>
                      <a:pt x="31" y="0"/>
                    </a:moveTo>
                    <a:lnTo>
                      <a:pt x="3" y="0"/>
                    </a:lnTo>
                    <a:lnTo>
                      <a:pt x="0" y="0"/>
                    </a:lnTo>
                    <a:lnTo>
                      <a:pt x="3" y="3"/>
                    </a:lnTo>
                    <a:lnTo>
                      <a:pt x="31" y="3"/>
                    </a:lnTo>
                    <a:lnTo>
                      <a:pt x="34" y="0"/>
                    </a:lnTo>
                    <a:lnTo>
                      <a:pt x="3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48" name="Google Shape;848;p26"/>
            <p:cNvGrpSpPr/>
            <p:nvPr/>
          </p:nvGrpSpPr>
          <p:grpSpPr>
            <a:xfrm>
              <a:off x="5755337" y="1229751"/>
              <a:ext cx="681327" cy="1114539"/>
              <a:chOff x="4302126" y="930276"/>
              <a:chExt cx="549275" cy="898524"/>
            </a:xfrm>
          </p:grpSpPr>
          <p:sp>
            <p:nvSpPr>
              <p:cNvPr id="849" name="Google Shape;849;p26"/>
              <p:cNvSpPr/>
              <p:nvPr/>
            </p:nvSpPr>
            <p:spPr>
              <a:xfrm>
                <a:off x="4310063" y="930276"/>
                <a:ext cx="531813" cy="661987"/>
              </a:xfrm>
              <a:custGeom>
                <a:rect b="b" l="l" r="r" t="t"/>
                <a:pathLst>
                  <a:path extrusionOk="0" h="146" w="117">
                    <a:moveTo>
                      <a:pt x="61" y="0"/>
                    </a:moveTo>
                    <a:cubicBezTo>
                      <a:pt x="56" y="0"/>
                      <a:pt x="56" y="0"/>
                      <a:pt x="56" y="0"/>
                    </a:cubicBezTo>
                    <a:cubicBezTo>
                      <a:pt x="25" y="0"/>
                      <a:pt x="0" y="25"/>
                      <a:pt x="0" y="56"/>
                    </a:cubicBezTo>
                    <a:cubicBezTo>
                      <a:pt x="0" y="115"/>
                      <a:pt x="0" y="115"/>
                      <a:pt x="0" y="115"/>
                    </a:cubicBezTo>
                    <a:cubicBezTo>
                      <a:pt x="0" y="115"/>
                      <a:pt x="0" y="115"/>
                      <a:pt x="0" y="115"/>
                    </a:cubicBezTo>
                    <a:cubicBezTo>
                      <a:pt x="2" y="132"/>
                      <a:pt x="27" y="146"/>
                      <a:pt x="59" y="146"/>
                    </a:cubicBezTo>
                    <a:cubicBezTo>
                      <a:pt x="90" y="146"/>
                      <a:pt x="115" y="132"/>
                      <a:pt x="117" y="115"/>
                    </a:cubicBezTo>
                    <a:cubicBezTo>
                      <a:pt x="117" y="115"/>
                      <a:pt x="117" y="115"/>
                      <a:pt x="117" y="115"/>
                    </a:cubicBezTo>
                    <a:cubicBezTo>
                      <a:pt x="117" y="56"/>
                      <a:pt x="117" y="56"/>
                      <a:pt x="117" y="56"/>
                    </a:cubicBezTo>
                    <a:cubicBezTo>
                      <a:pt x="117" y="25"/>
                      <a:pt x="92" y="0"/>
                      <a:pt x="61" y="0"/>
                    </a:cubicBezTo>
                    <a:close/>
                  </a:path>
                </a:pathLst>
              </a:custGeom>
              <a:gradFill>
                <a:gsLst>
                  <a:gs pos="0">
                    <a:srgbClr val="BFBFBF"/>
                  </a:gs>
                  <a:gs pos="50000">
                    <a:srgbClr val="D8D8D8"/>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26"/>
              <p:cNvSpPr/>
              <p:nvPr/>
            </p:nvSpPr>
            <p:spPr>
              <a:xfrm>
                <a:off x="4302126" y="1360488"/>
                <a:ext cx="549275" cy="468312"/>
              </a:xfrm>
              <a:custGeom>
                <a:rect b="b" l="l" r="r" t="t"/>
                <a:pathLst>
                  <a:path extrusionOk="0" h="103" w="121">
                    <a:moveTo>
                      <a:pt x="121" y="0"/>
                    </a:moveTo>
                    <a:cubicBezTo>
                      <a:pt x="121" y="19"/>
                      <a:pt x="94" y="34"/>
                      <a:pt x="61" y="34"/>
                    </a:cubicBezTo>
                    <a:cubicBezTo>
                      <a:pt x="27" y="34"/>
                      <a:pt x="0" y="19"/>
                      <a:pt x="0" y="0"/>
                    </a:cubicBezTo>
                    <a:cubicBezTo>
                      <a:pt x="0" y="69"/>
                      <a:pt x="0" y="69"/>
                      <a:pt x="0" y="69"/>
                    </a:cubicBezTo>
                    <a:cubicBezTo>
                      <a:pt x="0" y="88"/>
                      <a:pt x="27" y="103"/>
                      <a:pt x="61" y="103"/>
                    </a:cubicBezTo>
                    <a:cubicBezTo>
                      <a:pt x="94" y="103"/>
                      <a:pt x="121" y="88"/>
                      <a:pt x="121" y="69"/>
                    </a:cubicBezTo>
                    <a:lnTo>
                      <a:pt x="121" y="0"/>
                    </a:lnTo>
                    <a:close/>
                  </a:path>
                </a:pathLst>
              </a:custGeom>
              <a:gradFill>
                <a:gsLst>
                  <a:gs pos="0">
                    <a:srgbClr val="BFBFBF"/>
                  </a:gs>
                  <a:gs pos="50000">
                    <a:srgbClr val="D8D8D8"/>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1" name="Google Shape;851;p26"/>
              <p:cNvSpPr/>
              <p:nvPr/>
            </p:nvSpPr>
            <p:spPr>
              <a:xfrm>
                <a:off x="4302126" y="1333500"/>
                <a:ext cx="549275" cy="195262"/>
              </a:xfrm>
              <a:custGeom>
                <a:rect b="b" l="l" r="r" t="t"/>
                <a:pathLst>
                  <a:path extrusionOk="0" h="43" w="121">
                    <a:moveTo>
                      <a:pt x="119" y="0"/>
                    </a:moveTo>
                    <a:cubicBezTo>
                      <a:pt x="119" y="4"/>
                      <a:pt x="119" y="4"/>
                      <a:pt x="119" y="4"/>
                    </a:cubicBezTo>
                    <a:cubicBezTo>
                      <a:pt x="119" y="8"/>
                      <a:pt x="119" y="8"/>
                      <a:pt x="119" y="8"/>
                    </a:cubicBezTo>
                    <a:cubicBezTo>
                      <a:pt x="119" y="25"/>
                      <a:pt x="91" y="39"/>
                      <a:pt x="61" y="39"/>
                    </a:cubicBezTo>
                    <a:cubicBezTo>
                      <a:pt x="30" y="39"/>
                      <a:pt x="2" y="25"/>
                      <a:pt x="2" y="8"/>
                    </a:cubicBezTo>
                    <a:cubicBezTo>
                      <a:pt x="2" y="4"/>
                      <a:pt x="2" y="4"/>
                      <a:pt x="2" y="4"/>
                    </a:cubicBezTo>
                    <a:cubicBezTo>
                      <a:pt x="2" y="0"/>
                      <a:pt x="2" y="0"/>
                      <a:pt x="2" y="0"/>
                    </a:cubicBezTo>
                    <a:cubicBezTo>
                      <a:pt x="1" y="2"/>
                      <a:pt x="0" y="5"/>
                      <a:pt x="0" y="8"/>
                    </a:cubicBezTo>
                    <a:cubicBezTo>
                      <a:pt x="0" y="27"/>
                      <a:pt x="27" y="43"/>
                      <a:pt x="61" y="43"/>
                    </a:cubicBezTo>
                    <a:cubicBezTo>
                      <a:pt x="94" y="43"/>
                      <a:pt x="121" y="27"/>
                      <a:pt x="121" y="8"/>
                    </a:cubicBezTo>
                    <a:cubicBezTo>
                      <a:pt x="121" y="5"/>
                      <a:pt x="120" y="2"/>
                      <a:pt x="119" y="0"/>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52" name="Google Shape;852;p26"/>
            <p:cNvSpPr/>
            <p:nvPr/>
          </p:nvSpPr>
          <p:spPr>
            <a:xfrm>
              <a:off x="7929281" y="3347991"/>
              <a:ext cx="3011220" cy="849689"/>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100" u="none" cap="none" strike="noStrike">
                <a:solidFill>
                  <a:schemeClr val="dk1"/>
                </a:solidFill>
                <a:latin typeface="Arial"/>
                <a:ea typeface="Arial"/>
                <a:cs typeface="Arial"/>
                <a:sym typeface="Arial"/>
              </a:endParaRPr>
            </a:p>
          </p:txBody>
        </p:sp>
        <p:sp>
          <p:nvSpPr>
            <p:cNvPr id="853" name="Google Shape;853;p26"/>
            <p:cNvSpPr txBox="1"/>
            <p:nvPr/>
          </p:nvSpPr>
          <p:spPr>
            <a:xfrm>
              <a:off x="7929281" y="2956433"/>
              <a:ext cx="3011220" cy="391558"/>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854" name="Google Shape;854;p26"/>
            <p:cNvSpPr/>
            <p:nvPr/>
          </p:nvSpPr>
          <p:spPr>
            <a:xfrm>
              <a:off x="1251499" y="2290558"/>
              <a:ext cx="3011220" cy="849689"/>
            </a:xfrm>
            <a:prstGeom prst="rect">
              <a:avLst/>
            </a:prstGeom>
            <a:noFill/>
            <a:ln>
              <a:noFill/>
            </a:ln>
          </p:spPr>
          <p:txBody>
            <a:bodyPr anchorCtr="0" anchor="t" bIns="46800" lIns="90000" spcFirstLastPara="1" rIns="90000" wrap="square" tIns="46800">
              <a:noAutofit/>
            </a:bodyPr>
            <a:lstStyle/>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100" u="none" cap="none" strike="noStrike">
                <a:solidFill>
                  <a:schemeClr val="dk1"/>
                </a:solidFill>
                <a:latin typeface="Arial"/>
                <a:ea typeface="Arial"/>
                <a:cs typeface="Arial"/>
                <a:sym typeface="Arial"/>
              </a:endParaRPr>
            </a:p>
          </p:txBody>
        </p:sp>
        <p:sp>
          <p:nvSpPr>
            <p:cNvPr id="855" name="Google Shape;855;p26"/>
            <p:cNvSpPr txBox="1"/>
            <p:nvPr/>
          </p:nvSpPr>
          <p:spPr>
            <a:xfrm>
              <a:off x="1251499" y="1899000"/>
              <a:ext cx="3011220" cy="391558"/>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856" name="Google Shape;856;p26"/>
            <p:cNvSpPr/>
            <p:nvPr/>
          </p:nvSpPr>
          <p:spPr>
            <a:xfrm>
              <a:off x="1251499" y="4409365"/>
              <a:ext cx="3011220" cy="849689"/>
            </a:xfrm>
            <a:prstGeom prst="rect">
              <a:avLst/>
            </a:prstGeom>
            <a:noFill/>
            <a:ln>
              <a:noFill/>
            </a:ln>
          </p:spPr>
          <p:txBody>
            <a:bodyPr anchorCtr="0" anchor="t" bIns="46800" lIns="90000" spcFirstLastPara="1" rIns="90000" wrap="square" tIns="46800">
              <a:noAutofit/>
            </a:bodyPr>
            <a:lstStyle/>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When you copy &amp; paste, choose "keep text only" option.</a:t>
              </a:r>
              <a:endParaRPr b="0" i="0" sz="1100" u="none" cap="none" strike="noStrike">
                <a:solidFill>
                  <a:schemeClr val="dk1"/>
                </a:solidFill>
                <a:latin typeface="Arial"/>
                <a:ea typeface="Arial"/>
                <a:cs typeface="Arial"/>
                <a:sym typeface="Arial"/>
              </a:endParaRPr>
            </a:p>
          </p:txBody>
        </p:sp>
        <p:sp>
          <p:nvSpPr>
            <p:cNvPr id="857" name="Google Shape;857;p26"/>
            <p:cNvSpPr txBox="1"/>
            <p:nvPr/>
          </p:nvSpPr>
          <p:spPr>
            <a:xfrm>
              <a:off x="1251499" y="4017807"/>
              <a:ext cx="3011220" cy="391558"/>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863" name="Google Shape;863;p2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864" name="Google Shape;864;p2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865" name="Google Shape;865;p27" title="iSlide™ 版权声明  COPYRIGHT NOTICE"/>
          <p:cNvGrpSpPr/>
          <p:nvPr/>
        </p:nvGrpSpPr>
        <p:grpSpPr>
          <a:xfrm>
            <a:off x="2246054" y="1722268"/>
            <a:ext cx="7699892" cy="3836766"/>
            <a:chOff x="2246054" y="1722268"/>
            <a:chExt cx="7699892" cy="3836766"/>
          </a:xfrm>
        </p:grpSpPr>
        <p:sp>
          <p:nvSpPr>
            <p:cNvPr id="866" name="Google Shape;866;p27"/>
            <p:cNvSpPr/>
            <p:nvPr/>
          </p:nvSpPr>
          <p:spPr>
            <a:xfrm>
              <a:off x="2246054" y="2654889"/>
              <a:ext cx="2098468" cy="2904145"/>
            </a:xfrm>
            <a:prstGeom prst="rect">
              <a:avLst/>
            </a:prstGeom>
            <a:solidFill>
              <a:srgbClr val="E3E6E9"/>
            </a:solidFill>
            <a:ln cap="flat" cmpd="sng" w="57150">
              <a:solidFill>
                <a:schemeClr val="lt1"/>
              </a:solidFill>
              <a:prstDash val="solid"/>
              <a:round/>
              <a:headEnd len="sm" w="sm" type="none"/>
              <a:tailEnd len="sm" w="sm" type="none"/>
            </a:ln>
          </p:spPr>
          <p:txBody>
            <a:bodyPr anchorCtr="1" anchor="b" bIns="1440000" lIns="91425" spcFirstLastPara="1" rIns="91425" wrap="square" tIns="45700">
              <a:noAutofit/>
            </a:bodyPr>
            <a:lstStyle/>
            <a:p>
              <a:pPr indent="0" lvl="0" marL="0" marR="0" rtl="0" algn="ctr">
                <a:lnSpc>
                  <a:spcPct val="120000"/>
                </a:lnSpc>
                <a:spcBef>
                  <a:spcPts val="0"/>
                </a:spcBef>
                <a:spcAft>
                  <a:spcPts val="0"/>
                </a:spcAft>
                <a:buClr>
                  <a:srgbClr val="000000"/>
                </a:buClr>
                <a:buSzPts val="1000"/>
                <a:buFont typeface="Arial"/>
                <a:buNone/>
              </a:pPr>
              <a:r>
                <a:t/>
              </a:r>
              <a:endParaRPr b="0" i="0" sz="1000" u="none" cap="none" strike="noStrike">
                <a:solidFill>
                  <a:srgbClr val="262626"/>
                </a:solidFill>
                <a:latin typeface="Arial"/>
                <a:ea typeface="Arial"/>
                <a:cs typeface="Arial"/>
                <a:sym typeface="Arial"/>
              </a:endParaRPr>
            </a:p>
          </p:txBody>
        </p:sp>
        <p:grpSp>
          <p:nvGrpSpPr>
            <p:cNvPr id="867" name="Google Shape;867;p27"/>
            <p:cNvGrpSpPr/>
            <p:nvPr/>
          </p:nvGrpSpPr>
          <p:grpSpPr>
            <a:xfrm>
              <a:off x="2246054" y="4529788"/>
              <a:ext cx="2282134" cy="848656"/>
              <a:chOff x="2249096" y="4529788"/>
              <a:chExt cx="2282134" cy="848656"/>
            </a:xfrm>
          </p:grpSpPr>
          <p:sp>
            <p:nvSpPr>
              <p:cNvPr id="868" name="Google Shape;868;p27"/>
              <p:cNvSpPr/>
              <p:nvPr/>
            </p:nvSpPr>
            <p:spPr>
              <a:xfrm>
                <a:off x="4343658" y="4617016"/>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9" name="Google Shape;869;p27"/>
              <p:cNvSpPr/>
              <p:nvPr/>
            </p:nvSpPr>
            <p:spPr>
              <a:xfrm>
                <a:off x="2249096" y="4529788"/>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0" name="Google Shape;870;p27"/>
              <p:cNvSpPr/>
              <p:nvPr/>
            </p:nvSpPr>
            <p:spPr>
              <a:xfrm>
                <a:off x="4343658" y="4915045"/>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1" name="Google Shape;871;p27"/>
              <p:cNvSpPr/>
              <p:nvPr/>
            </p:nvSpPr>
            <p:spPr>
              <a:xfrm>
                <a:off x="2249096" y="4827817"/>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72" name="Google Shape;872;p27"/>
            <p:cNvGrpSpPr/>
            <p:nvPr/>
          </p:nvGrpSpPr>
          <p:grpSpPr>
            <a:xfrm>
              <a:off x="2246054" y="1722268"/>
              <a:ext cx="2282134" cy="1410185"/>
              <a:chOff x="2249096" y="1722268"/>
              <a:chExt cx="2282134" cy="1410185"/>
            </a:xfrm>
          </p:grpSpPr>
          <p:grpSp>
            <p:nvGrpSpPr>
              <p:cNvPr id="873" name="Google Shape;873;p27"/>
              <p:cNvGrpSpPr/>
              <p:nvPr/>
            </p:nvGrpSpPr>
            <p:grpSpPr>
              <a:xfrm>
                <a:off x="2249096" y="1722268"/>
                <a:ext cx="2282134" cy="1410185"/>
                <a:chOff x="2249096" y="1722268"/>
                <a:chExt cx="2282134" cy="1410185"/>
              </a:xfrm>
            </p:grpSpPr>
            <p:sp>
              <p:nvSpPr>
                <p:cNvPr id="874" name="Google Shape;874;p27"/>
                <p:cNvSpPr/>
                <p:nvPr/>
              </p:nvSpPr>
              <p:spPr>
                <a:xfrm>
                  <a:off x="4343658" y="1809496"/>
                  <a:ext cx="187572" cy="1088532"/>
                </a:xfrm>
                <a:custGeom>
                  <a:rect b="b" l="l" r="r" t="t"/>
                  <a:pathLst>
                    <a:path extrusionOk="0" h="627" w="81">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27"/>
                <p:cNvSpPr/>
                <p:nvPr/>
              </p:nvSpPr>
              <p:spPr>
                <a:xfrm>
                  <a:off x="2249096" y="1722268"/>
                  <a:ext cx="2280180" cy="1410185"/>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76" name="Google Shape;876;p27"/>
              <p:cNvSpPr/>
              <p:nvPr/>
            </p:nvSpPr>
            <p:spPr>
              <a:xfrm>
                <a:off x="3015018" y="2078449"/>
                <a:ext cx="750290" cy="697823"/>
              </a:xfrm>
              <a:prstGeom prst="ellipse">
                <a:avLst/>
              </a:prstGeom>
              <a:solidFill>
                <a:schemeClr val="lt1"/>
              </a:solidFill>
              <a:ln cap="flat" cmpd="sng" w="19050">
                <a:solidFill>
                  <a:srgbClr val="3965A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27"/>
              <p:cNvSpPr/>
              <p:nvPr/>
            </p:nvSpPr>
            <p:spPr>
              <a:xfrm>
                <a:off x="3202591" y="2261627"/>
                <a:ext cx="375144" cy="331467"/>
              </a:xfrm>
              <a:custGeom>
                <a:rect b="b" l="l" r="r" t="t"/>
                <a:pathLst>
                  <a:path extrusionOk="0" h="331467" w="375144">
                    <a:moveTo>
                      <a:pt x="315746" y="280584"/>
                    </a:moveTo>
                    <a:cubicBezTo>
                      <a:pt x="315746" y="284498"/>
                      <a:pt x="324231" y="311897"/>
                      <a:pt x="324231" y="311897"/>
                    </a:cubicBezTo>
                    <a:cubicBezTo>
                      <a:pt x="324231" y="311897"/>
                      <a:pt x="324231" y="311897"/>
                      <a:pt x="324231" y="292326"/>
                    </a:cubicBezTo>
                    <a:cubicBezTo>
                      <a:pt x="324231" y="292326"/>
                      <a:pt x="324231" y="292326"/>
                      <a:pt x="324231" y="288412"/>
                    </a:cubicBezTo>
                    <a:cubicBezTo>
                      <a:pt x="324231" y="288412"/>
                      <a:pt x="324231" y="288412"/>
                      <a:pt x="328474" y="284498"/>
                    </a:cubicBezTo>
                    <a:cubicBezTo>
                      <a:pt x="328474" y="284498"/>
                      <a:pt x="328474" y="284498"/>
                      <a:pt x="332717" y="288412"/>
                    </a:cubicBezTo>
                    <a:cubicBezTo>
                      <a:pt x="332717" y="288412"/>
                      <a:pt x="332717" y="288412"/>
                      <a:pt x="332717" y="292326"/>
                    </a:cubicBezTo>
                    <a:cubicBezTo>
                      <a:pt x="332717" y="292326"/>
                      <a:pt x="332717" y="292326"/>
                      <a:pt x="336960" y="311897"/>
                    </a:cubicBezTo>
                    <a:cubicBezTo>
                      <a:pt x="336960" y="311897"/>
                      <a:pt x="341202" y="284498"/>
                      <a:pt x="341202" y="280584"/>
                    </a:cubicBezTo>
                    <a:cubicBezTo>
                      <a:pt x="349688" y="284498"/>
                      <a:pt x="358173" y="288412"/>
                      <a:pt x="366659" y="288412"/>
                    </a:cubicBezTo>
                    <a:cubicBezTo>
                      <a:pt x="366659" y="292326"/>
                      <a:pt x="370901" y="296240"/>
                      <a:pt x="375144" y="307983"/>
                    </a:cubicBezTo>
                    <a:cubicBezTo>
                      <a:pt x="375144" y="307983"/>
                      <a:pt x="375144" y="319725"/>
                      <a:pt x="375144" y="327553"/>
                    </a:cubicBezTo>
                    <a:cubicBezTo>
                      <a:pt x="366659" y="327553"/>
                      <a:pt x="362416" y="327553"/>
                      <a:pt x="358173" y="327553"/>
                    </a:cubicBezTo>
                    <a:cubicBezTo>
                      <a:pt x="358173" y="323639"/>
                      <a:pt x="358173" y="315811"/>
                      <a:pt x="358173" y="311897"/>
                    </a:cubicBezTo>
                    <a:cubicBezTo>
                      <a:pt x="358173" y="311897"/>
                      <a:pt x="358173" y="307983"/>
                      <a:pt x="353930" y="307983"/>
                    </a:cubicBezTo>
                    <a:cubicBezTo>
                      <a:pt x="353930" y="307983"/>
                      <a:pt x="353930" y="307983"/>
                      <a:pt x="353930" y="331467"/>
                    </a:cubicBezTo>
                    <a:cubicBezTo>
                      <a:pt x="345445" y="331467"/>
                      <a:pt x="336960" y="331467"/>
                      <a:pt x="328474" y="331467"/>
                    </a:cubicBezTo>
                    <a:cubicBezTo>
                      <a:pt x="319989" y="331467"/>
                      <a:pt x="311503" y="331467"/>
                      <a:pt x="303018" y="331467"/>
                    </a:cubicBezTo>
                    <a:cubicBezTo>
                      <a:pt x="303018" y="331467"/>
                      <a:pt x="303018" y="331467"/>
                      <a:pt x="303018" y="307983"/>
                    </a:cubicBezTo>
                    <a:cubicBezTo>
                      <a:pt x="303018" y="307983"/>
                      <a:pt x="298775" y="311897"/>
                      <a:pt x="298775" y="311897"/>
                    </a:cubicBezTo>
                    <a:cubicBezTo>
                      <a:pt x="298775" y="315811"/>
                      <a:pt x="298775" y="323639"/>
                      <a:pt x="298775" y="331467"/>
                    </a:cubicBezTo>
                    <a:cubicBezTo>
                      <a:pt x="294532" y="327553"/>
                      <a:pt x="290290" y="327553"/>
                      <a:pt x="286047" y="327553"/>
                    </a:cubicBezTo>
                    <a:cubicBezTo>
                      <a:pt x="286047" y="319725"/>
                      <a:pt x="286047" y="307983"/>
                      <a:pt x="286047" y="307983"/>
                    </a:cubicBezTo>
                    <a:cubicBezTo>
                      <a:pt x="286047" y="296240"/>
                      <a:pt x="290290" y="292326"/>
                      <a:pt x="290290" y="288412"/>
                    </a:cubicBezTo>
                    <a:cubicBezTo>
                      <a:pt x="298775" y="288412"/>
                      <a:pt x="311503" y="284498"/>
                      <a:pt x="315746" y="280584"/>
                    </a:cubicBezTo>
                    <a:close/>
                    <a:moveTo>
                      <a:pt x="329032" y="229701"/>
                    </a:moveTo>
                    <a:cubicBezTo>
                      <a:pt x="341693" y="229701"/>
                      <a:pt x="350134" y="237529"/>
                      <a:pt x="350134" y="249272"/>
                    </a:cubicBezTo>
                    <a:cubicBezTo>
                      <a:pt x="350134" y="249272"/>
                      <a:pt x="350134" y="253186"/>
                      <a:pt x="350134" y="253186"/>
                    </a:cubicBezTo>
                    <a:cubicBezTo>
                      <a:pt x="350134" y="257100"/>
                      <a:pt x="350134" y="261014"/>
                      <a:pt x="345914" y="261014"/>
                    </a:cubicBezTo>
                    <a:cubicBezTo>
                      <a:pt x="345914" y="272756"/>
                      <a:pt x="337473" y="280584"/>
                      <a:pt x="329032" y="280584"/>
                    </a:cubicBezTo>
                    <a:cubicBezTo>
                      <a:pt x="320591" y="280584"/>
                      <a:pt x="316371" y="272756"/>
                      <a:pt x="312150" y="261014"/>
                    </a:cubicBezTo>
                    <a:cubicBezTo>
                      <a:pt x="307930" y="261014"/>
                      <a:pt x="307930" y="257100"/>
                      <a:pt x="307930" y="253186"/>
                    </a:cubicBezTo>
                    <a:cubicBezTo>
                      <a:pt x="307930" y="253186"/>
                      <a:pt x="307930" y="249272"/>
                      <a:pt x="312150" y="249272"/>
                    </a:cubicBezTo>
                    <a:cubicBezTo>
                      <a:pt x="312150" y="237529"/>
                      <a:pt x="320591" y="229701"/>
                      <a:pt x="329032" y="229701"/>
                    </a:cubicBezTo>
                    <a:close/>
                    <a:moveTo>
                      <a:pt x="315746" y="167188"/>
                    </a:moveTo>
                    <a:cubicBezTo>
                      <a:pt x="315746" y="171065"/>
                      <a:pt x="324231" y="198203"/>
                      <a:pt x="324231" y="198203"/>
                    </a:cubicBezTo>
                    <a:cubicBezTo>
                      <a:pt x="324231" y="198203"/>
                      <a:pt x="324231" y="198203"/>
                      <a:pt x="324231" y="174942"/>
                    </a:cubicBezTo>
                    <a:cubicBezTo>
                      <a:pt x="324231" y="174942"/>
                      <a:pt x="324231" y="174942"/>
                      <a:pt x="324231" y="171065"/>
                    </a:cubicBezTo>
                    <a:cubicBezTo>
                      <a:pt x="324231" y="171065"/>
                      <a:pt x="324231" y="171065"/>
                      <a:pt x="328474" y="167188"/>
                    </a:cubicBezTo>
                    <a:cubicBezTo>
                      <a:pt x="328474" y="167188"/>
                      <a:pt x="328474" y="167188"/>
                      <a:pt x="332717" y="171065"/>
                    </a:cubicBezTo>
                    <a:cubicBezTo>
                      <a:pt x="332717" y="171065"/>
                      <a:pt x="332717" y="171065"/>
                      <a:pt x="332717" y="174942"/>
                    </a:cubicBezTo>
                    <a:cubicBezTo>
                      <a:pt x="332717" y="174942"/>
                      <a:pt x="332717" y="174942"/>
                      <a:pt x="336960" y="198203"/>
                    </a:cubicBezTo>
                    <a:cubicBezTo>
                      <a:pt x="336960" y="198203"/>
                      <a:pt x="341202" y="171065"/>
                      <a:pt x="341202" y="167188"/>
                    </a:cubicBezTo>
                    <a:cubicBezTo>
                      <a:pt x="349688" y="167188"/>
                      <a:pt x="358173" y="171065"/>
                      <a:pt x="366659" y="174942"/>
                    </a:cubicBezTo>
                    <a:cubicBezTo>
                      <a:pt x="366659" y="178819"/>
                      <a:pt x="370901" y="178819"/>
                      <a:pt x="375144" y="194326"/>
                    </a:cubicBezTo>
                    <a:cubicBezTo>
                      <a:pt x="375144" y="194326"/>
                      <a:pt x="375144" y="205956"/>
                      <a:pt x="375144" y="213710"/>
                    </a:cubicBezTo>
                    <a:cubicBezTo>
                      <a:pt x="366659" y="213710"/>
                      <a:pt x="362416" y="213710"/>
                      <a:pt x="358173" y="213710"/>
                    </a:cubicBezTo>
                    <a:cubicBezTo>
                      <a:pt x="358173" y="209833"/>
                      <a:pt x="358173" y="198203"/>
                      <a:pt x="358173" y="198203"/>
                    </a:cubicBezTo>
                    <a:cubicBezTo>
                      <a:pt x="358173" y="194326"/>
                      <a:pt x="358173" y="194326"/>
                      <a:pt x="353930" y="190449"/>
                    </a:cubicBezTo>
                    <a:cubicBezTo>
                      <a:pt x="353930" y="190449"/>
                      <a:pt x="353930" y="190449"/>
                      <a:pt x="353930" y="213710"/>
                    </a:cubicBezTo>
                    <a:cubicBezTo>
                      <a:pt x="345445" y="213710"/>
                      <a:pt x="336960" y="213710"/>
                      <a:pt x="328474" y="213710"/>
                    </a:cubicBezTo>
                    <a:cubicBezTo>
                      <a:pt x="319989" y="213710"/>
                      <a:pt x="311503" y="213710"/>
                      <a:pt x="303018" y="213710"/>
                    </a:cubicBezTo>
                    <a:cubicBezTo>
                      <a:pt x="303018" y="213710"/>
                      <a:pt x="303018" y="213710"/>
                      <a:pt x="303018" y="190449"/>
                    </a:cubicBezTo>
                    <a:cubicBezTo>
                      <a:pt x="303018" y="194326"/>
                      <a:pt x="298775" y="194326"/>
                      <a:pt x="298775" y="198203"/>
                    </a:cubicBezTo>
                    <a:cubicBezTo>
                      <a:pt x="298775" y="198203"/>
                      <a:pt x="298775" y="209833"/>
                      <a:pt x="298775" y="213710"/>
                    </a:cubicBezTo>
                    <a:cubicBezTo>
                      <a:pt x="294532" y="213710"/>
                      <a:pt x="290290" y="213710"/>
                      <a:pt x="286047" y="213710"/>
                    </a:cubicBezTo>
                    <a:cubicBezTo>
                      <a:pt x="286047" y="205956"/>
                      <a:pt x="286047" y="194326"/>
                      <a:pt x="286047" y="194326"/>
                    </a:cubicBezTo>
                    <a:cubicBezTo>
                      <a:pt x="286047" y="178819"/>
                      <a:pt x="290290" y="178819"/>
                      <a:pt x="290290" y="174942"/>
                    </a:cubicBezTo>
                    <a:cubicBezTo>
                      <a:pt x="298775" y="171065"/>
                      <a:pt x="311503" y="167188"/>
                      <a:pt x="315746" y="167188"/>
                    </a:cubicBezTo>
                    <a:close/>
                    <a:moveTo>
                      <a:pt x="329032" y="116304"/>
                    </a:moveTo>
                    <a:cubicBezTo>
                      <a:pt x="341693" y="116304"/>
                      <a:pt x="350134" y="124058"/>
                      <a:pt x="350134" y="135688"/>
                    </a:cubicBezTo>
                    <a:cubicBezTo>
                      <a:pt x="350134" y="135688"/>
                      <a:pt x="350134" y="135688"/>
                      <a:pt x="350134" y="139565"/>
                    </a:cubicBezTo>
                    <a:cubicBezTo>
                      <a:pt x="350134" y="139565"/>
                      <a:pt x="350134" y="143442"/>
                      <a:pt x="345914" y="147319"/>
                    </a:cubicBezTo>
                    <a:cubicBezTo>
                      <a:pt x="345914" y="155072"/>
                      <a:pt x="337473" y="162826"/>
                      <a:pt x="329032" y="162826"/>
                    </a:cubicBezTo>
                    <a:cubicBezTo>
                      <a:pt x="320591" y="162826"/>
                      <a:pt x="316371" y="155072"/>
                      <a:pt x="312150" y="147319"/>
                    </a:cubicBezTo>
                    <a:cubicBezTo>
                      <a:pt x="307930" y="147319"/>
                      <a:pt x="307930" y="143442"/>
                      <a:pt x="307930" y="139565"/>
                    </a:cubicBezTo>
                    <a:cubicBezTo>
                      <a:pt x="307930" y="135688"/>
                      <a:pt x="307930" y="135688"/>
                      <a:pt x="312150" y="135688"/>
                    </a:cubicBezTo>
                    <a:cubicBezTo>
                      <a:pt x="312150" y="124058"/>
                      <a:pt x="320591" y="116304"/>
                      <a:pt x="329032" y="116304"/>
                    </a:cubicBezTo>
                    <a:close/>
                    <a:moveTo>
                      <a:pt x="50203" y="77052"/>
                    </a:moveTo>
                    <a:cubicBezTo>
                      <a:pt x="50203" y="84880"/>
                      <a:pt x="54387" y="96623"/>
                      <a:pt x="62754" y="116193"/>
                    </a:cubicBezTo>
                    <a:cubicBezTo>
                      <a:pt x="62754" y="104451"/>
                      <a:pt x="66937" y="92708"/>
                      <a:pt x="66937" y="92708"/>
                    </a:cubicBezTo>
                    <a:cubicBezTo>
                      <a:pt x="66937" y="92708"/>
                      <a:pt x="66937" y="92708"/>
                      <a:pt x="62754" y="84880"/>
                    </a:cubicBezTo>
                    <a:cubicBezTo>
                      <a:pt x="62754" y="84880"/>
                      <a:pt x="62754" y="84880"/>
                      <a:pt x="66937" y="80966"/>
                    </a:cubicBezTo>
                    <a:cubicBezTo>
                      <a:pt x="66937" y="80966"/>
                      <a:pt x="66937" y="80966"/>
                      <a:pt x="71121" y="80966"/>
                    </a:cubicBezTo>
                    <a:cubicBezTo>
                      <a:pt x="71121" y="80966"/>
                      <a:pt x="71121" y="80966"/>
                      <a:pt x="79488" y="84880"/>
                    </a:cubicBezTo>
                    <a:cubicBezTo>
                      <a:pt x="79488" y="84880"/>
                      <a:pt x="79488" y="84880"/>
                      <a:pt x="75305" y="92708"/>
                    </a:cubicBezTo>
                    <a:cubicBezTo>
                      <a:pt x="75305" y="92708"/>
                      <a:pt x="75305" y="104451"/>
                      <a:pt x="79488" y="116193"/>
                    </a:cubicBezTo>
                    <a:cubicBezTo>
                      <a:pt x="87855" y="96623"/>
                      <a:pt x="87855" y="84880"/>
                      <a:pt x="92039" y="77052"/>
                    </a:cubicBezTo>
                    <a:cubicBezTo>
                      <a:pt x="92039" y="77052"/>
                      <a:pt x="96222" y="77052"/>
                      <a:pt x="96222" y="80966"/>
                    </a:cubicBezTo>
                    <a:cubicBezTo>
                      <a:pt x="104590" y="80966"/>
                      <a:pt x="117140" y="84880"/>
                      <a:pt x="125508" y="88794"/>
                    </a:cubicBezTo>
                    <a:cubicBezTo>
                      <a:pt x="125508" y="92708"/>
                      <a:pt x="138058" y="108365"/>
                      <a:pt x="142242" y="155334"/>
                    </a:cubicBezTo>
                    <a:cubicBezTo>
                      <a:pt x="142242" y="167076"/>
                      <a:pt x="138058" y="194474"/>
                      <a:pt x="138058" y="194474"/>
                    </a:cubicBezTo>
                    <a:cubicBezTo>
                      <a:pt x="138058" y="202303"/>
                      <a:pt x="138058" y="210131"/>
                      <a:pt x="129691" y="210131"/>
                    </a:cubicBezTo>
                    <a:cubicBezTo>
                      <a:pt x="121324" y="210131"/>
                      <a:pt x="117140" y="206217"/>
                      <a:pt x="117140" y="198389"/>
                    </a:cubicBezTo>
                    <a:cubicBezTo>
                      <a:pt x="117140" y="198389"/>
                      <a:pt x="117140" y="174904"/>
                      <a:pt x="117140" y="155334"/>
                    </a:cubicBezTo>
                    <a:cubicBezTo>
                      <a:pt x="117140" y="139677"/>
                      <a:pt x="112957" y="116193"/>
                      <a:pt x="108773" y="116193"/>
                    </a:cubicBezTo>
                    <a:cubicBezTo>
                      <a:pt x="108773" y="116193"/>
                      <a:pt x="108773" y="116193"/>
                      <a:pt x="108773" y="190560"/>
                    </a:cubicBezTo>
                    <a:cubicBezTo>
                      <a:pt x="108773" y="194474"/>
                      <a:pt x="108773" y="194474"/>
                      <a:pt x="108773" y="198389"/>
                    </a:cubicBezTo>
                    <a:cubicBezTo>
                      <a:pt x="108773" y="198389"/>
                      <a:pt x="108773" y="198389"/>
                      <a:pt x="108773" y="315811"/>
                    </a:cubicBezTo>
                    <a:cubicBezTo>
                      <a:pt x="108773" y="323639"/>
                      <a:pt x="100406" y="331467"/>
                      <a:pt x="92039" y="331467"/>
                    </a:cubicBezTo>
                    <a:cubicBezTo>
                      <a:pt x="83672" y="331467"/>
                      <a:pt x="75305" y="323639"/>
                      <a:pt x="75305" y="315811"/>
                    </a:cubicBezTo>
                    <a:cubicBezTo>
                      <a:pt x="75305" y="315811"/>
                      <a:pt x="75305" y="315811"/>
                      <a:pt x="75305" y="210131"/>
                    </a:cubicBezTo>
                    <a:cubicBezTo>
                      <a:pt x="75305" y="210131"/>
                      <a:pt x="75305" y="210131"/>
                      <a:pt x="66937" y="210131"/>
                    </a:cubicBezTo>
                    <a:cubicBezTo>
                      <a:pt x="66937" y="210131"/>
                      <a:pt x="66937" y="210131"/>
                      <a:pt x="66937" y="315811"/>
                    </a:cubicBezTo>
                    <a:cubicBezTo>
                      <a:pt x="66937" y="323639"/>
                      <a:pt x="58570" y="331467"/>
                      <a:pt x="50203" y="331467"/>
                    </a:cubicBezTo>
                    <a:cubicBezTo>
                      <a:pt x="41836" y="331467"/>
                      <a:pt x="33469" y="323639"/>
                      <a:pt x="33469" y="315811"/>
                    </a:cubicBezTo>
                    <a:cubicBezTo>
                      <a:pt x="33469" y="315811"/>
                      <a:pt x="33469" y="315811"/>
                      <a:pt x="33469" y="198389"/>
                    </a:cubicBezTo>
                    <a:cubicBezTo>
                      <a:pt x="33469" y="194474"/>
                      <a:pt x="33469" y="194474"/>
                      <a:pt x="33469" y="190560"/>
                    </a:cubicBezTo>
                    <a:cubicBezTo>
                      <a:pt x="33469" y="190560"/>
                      <a:pt x="33469" y="190560"/>
                      <a:pt x="33469" y="116193"/>
                    </a:cubicBezTo>
                    <a:cubicBezTo>
                      <a:pt x="29285" y="116193"/>
                      <a:pt x="25101" y="139677"/>
                      <a:pt x="25101" y="155334"/>
                    </a:cubicBezTo>
                    <a:cubicBezTo>
                      <a:pt x="25101" y="174904"/>
                      <a:pt x="25101" y="198389"/>
                      <a:pt x="25101" y="198389"/>
                    </a:cubicBezTo>
                    <a:cubicBezTo>
                      <a:pt x="25101" y="206217"/>
                      <a:pt x="20918" y="210131"/>
                      <a:pt x="12551" y="210131"/>
                    </a:cubicBezTo>
                    <a:cubicBezTo>
                      <a:pt x="4184" y="210131"/>
                      <a:pt x="4184" y="202303"/>
                      <a:pt x="0" y="194474"/>
                    </a:cubicBezTo>
                    <a:cubicBezTo>
                      <a:pt x="0" y="194474"/>
                      <a:pt x="0" y="167076"/>
                      <a:pt x="0" y="155334"/>
                    </a:cubicBezTo>
                    <a:cubicBezTo>
                      <a:pt x="4184" y="108365"/>
                      <a:pt x="16734" y="92708"/>
                      <a:pt x="16734" y="88794"/>
                    </a:cubicBezTo>
                    <a:cubicBezTo>
                      <a:pt x="25101" y="84880"/>
                      <a:pt x="37652" y="80966"/>
                      <a:pt x="41836" y="80966"/>
                    </a:cubicBezTo>
                    <a:cubicBezTo>
                      <a:pt x="46019" y="77052"/>
                      <a:pt x="50203" y="77052"/>
                      <a:pt x="50203" y="77052"/>
                    </a:cubicBezTo>
                    <a:close/>
                    <a:moveTo>
                      <a:pt x="231500" y="61060"/>
                    </a:moveTo>
                    <a:cubicBezTo>
                      <a:pt x="231500" y="61060"/>
                      <a:pt x="231500" y="61060"/>
                      <a:pt x="265134" y="61060"/>
                    </a:cubicBezTo>
                    <a:cubicBezTo>
                      <a:pt x="269338" y="61060"/>
                      <a:pt x="273542" y="64983"/>
                      <a:pt x="273542" y="64983"/>
                    </a:cubicBezTo>
                    <a:cubicBezTo>
                      <a:pt x="273542" y="68906"/>
                      <a:pt x="269338" y="72829"/>
                      <a:pt x="265134" y="72829"/>
                    </a:cubicBezTo>
                    <a:cubicBezTo>
                      <a:pt x="265134" y="72829"/>
                      <a:pt x="265134" y="72829"/>
                      <a:pt x="231500" y="72829"/>
                    </a:cubicBezTo>
                    <a:cubicBezTo>
                      <a:pt x="227296" y="72829"/>
                      <a:pt x="223092" y="72829"/>
                      <a:pt x="218888" y="76752"/>
                    </a:cubicBezTo>
                    <a:cubicBezTo>
                      <a:pt x="214684" y="80675"/>
                      <a:pt x="214684" y="84598"/>
                      <a:pt x="214684" y="88521"/>
                    </a:cubicBezTo>
                    <a:cubicBezTo>
                      <a:pt x="214684" y="88521"/>
                      <a:pt x="214684" y="88521"/>
                      <a:pt x="214684" y="178749"/>
                    </a:cubicBezTo>
                    <a:cubicBezTo>
                      <a:pt x="214684" y="178749"/>
                      <a:pt x="214684" y="178749"/>
                      <a:pt x="265134" y="178749"/>
                    </a:cubicBezTo>
                    <a:cubicBezTo>
                      <a:pt x="269338" y="178749"/>
                      <a:pt x="273542" y="182672"/>
                      <a:pt x="273542" y="182672"/>
                    </a:cubicBezTo>
                    <a:cubicBezTo>
                      <a:pt x="273542" y="186595"/>
                      <a:pt x="269338" y="190518"/>
                      <a:pt x="265134" y="190518"/>
                    </a:cubicBezTo>
                    <a:cubicBezTo>
                      <a:pt x="265134" y="190518"/>
                      <a:pt x="265134" y="190518"/>
                      <a:pt x="214684" y="190518"/>
                    </a:cubicBezTo>
                    <a:cubicBezTo>
                      <a:pt x="214684" y="190518"/>
                      <a:pt x="214684" y="190518"/>
                      <a:pt x="214684" y="280745"/>
                    </a:cubicBezTo>
                    <a:cubicBezTo>
                      <a:pt x="214684" y="284668"/>
                      <a:pt x="214684" y="288591"/>
                      <a:pt x="218888" y="292514"/>
                    </a:cubicBezTo>
                    <a:cubicBezTo>
                      <a:pt x="223092" y="292514"/>
                      <a:pt x="227296" y="296437"/>
                      <a:pt x="231500" y="296437"/>
                    </a:cubicBezTo>
                    <a:cubicBezTo>
                      <a:pt x="231500" y="296437"/>
                      <a:pt x="231500" y="296437"/>
                      <a:pt x="265134" y="296437"/>
                    </a:cubicBezTo>
                    <a:cubicBezTo>
                      <a:pt x="269338" y="296437"/>
                      <a:pt x="273542" y="296437"/>
                      <a:pt x="273542" y="300360"/>
                    </a:cubicBezTo>
                    <a:cubicBezTo>
                      <a:pt x="273542" y="304283"/>
                      <a:pt x="269338" y="308206"/>
                      <a:pt x="265134" y="308206"/>
                    </a:cubicBezTo>
                    <a:cubicBezTo>
                      <a:pt x="265134" y="308206"/>
                      <a:pt x="265134" y="308206"/>
                      <a:pt x="231500" y="308206"/>
                    </a:cubicBezTo>
                    <a:cubicBezTo>
                      <a:pt x="214684" y="308206"/>
                      <a:pt x="202071" y="296437"/>
                      <a:pt x="202071" y="280745"/>
                    </a:cubicBezTo>
                    <a:cubicBezTo>
                      <a:pt x="202071" y="280745"/>
                      <a:pt x="202071" y="280745"/>
                      <a:pt x="202071" y="190518"/>
                    </a:cubicBezTo>
                    <a:cubicBezTo>
                      <a:pt x="202071" y="190518"/>
                      <a:pt x="202071" y="190518"/>
                      <a:pt x="160029" y="190518"/>
                    </a:cubicBezTo>
                    <a:cubicBezTo>
                      <a:pt x="155825" y="190518"/>
                      <a:pt x="151621" y="186595"/>
                      <a:pt x="151621" y="182672"/>
                    </a:cubicBezTo>
                    <a:cubicBezTo>
                      <a:pt x="151621" y="182672"/>
                      <a:pt x="155825" y="178749"/>
                      <a:pt x="160029" y="178749"/>
                    </a:cubicBezTo>
                    <a:cubicBezTo>
                      <a:pt x="160029" y="178749"/>
                      <a:pt x="160029" y="178749"/>
                      <a:pt x="202071" y="178749"/>
                    </a:cubicBezTo>
                    <a:cubicBezTo>
                      <a:pt x="202071" y="178749"/>
                      <a:pt x="202071" y="178749"/>
                      <a:pt x="202071" y="88521"/>
                    </a:cubicBezTo>
                    <a:cubicBezTo>
                      <a:pt x="202071" y="72829"/>
                      <a:pt x="214684" y="61060"/>
                      <a:pt x="231500" y="61060"/>
                    </a:cubicBezTo>
                    <a:close/>
                    <a:moveTo>
                      <a:pt x="315746" y="49429"/>
                    </a:moveTo>
                    <a:cubicBezTo>
                      <a:pt x="315746" y="57257"/>
                      <a:pt x="324231" y="80742"/>
                      <a:pt x="324231" y="80742"/>
                    </a:cubicBezTo>
                    <a:cubicBezTo>
                      <a:pt x="324231" y="80742"/>
                      <a:pt x="324231" y="80742"/>
                      <a:pt x="324231" y="61171"/>
                    </a:cubicBezTo>
                    <a:cubicBezTo>
                      <a:pt x="324231" y="61171"/>
                      <a:pt x="324231" y="61171"/>
                      <a:pt x="324231" y="57257"/>
                    </a:cubicBezTo>
                    <a:cubicBezTo>
                      <a:pt x="324231" y="57257"/>
                      <a:pt x="324231" y="57257"/>
                      <a:pt x="328474" y="53343"/>
                    </a:cubicBezTo>
                    <a:cubicBezTo>
                      <a:pt x="328474" y="53343"/>
                      <a:pt x="328474" y="53343"/>
                      <a:pt x="332717" y="57257"/>
                    </a:cubicBezTo>
                    <a:cubicBezTo>
                      <a:pt x="332717" y="57257"/>
                      <a:pt x="332717" y="57257"/>
                      <a:pt x="332717" y="61171"/>
                    </a:cubicBezTo>
                    <a:cubicBezTo>
                      <a:pt x="332717" y="61171"/>
                      <a:pt x="332717" y="61171"/>
                      <a:pt x="336960" y="80742"/>
                    </a:cubicBezTo>
                    <a:cubicBezTo>
                      <a:pt x="336960" y="80742"/>
                      <a:pt x="341202" y="57257"/>
                      <a:pt x="341202" y="49429"/>
                    </a:cubicBezTo>
                    <a:cubicBezTo>
                      <a:pt x="341202" y="49429"/>
                      <a:pt x="341202" y="49429"/>
                      <a:pt x="341202" y="53343"/>
                    </a:cubicBezTo>
                    <a:cubicBezTo>
                      <a:pt x="349688" y="53343"/>
                      <a:pt x="358173" y="57257"/>
                      <a:pt x="366659" y="61171"/>
                    </a:cubicBezTo>
                    <a:cubicBezTo>
                      <a:pt x="366659" y="61171"/>
                      <a:pt x="370901" y="65085"/>
                      <a:pt x="375144" y="76828"/>
                    </a:cubicBezTo>
                    <a:cubicBezTo>
                      <a:pt x="375144" y="76828"/>
                      <a:pt x="375144" y="88570"/>
                      <a:pt x="375144" y="96398"/>
                    </a:cubicBezTo>
                    <a:cubicBezTo>
                      <a:pt x="366659" y="96398"/>
                      <a:pt x="362416" y="96398"/>
                      <a:pt x="358173" y="100312"/>
                    </a:cubicBezTo>
                    <a:cubicBezTo>
                      <a:pt x="358173" y="92484"/>
                      <a:pt x="358173" y="84656"/>
                      <a:pt x="358173" y="80742"/>
                    </a:cubicBezTo>
                    <a:cubicBezTo>
                      <a:pt x="358173" y="80742"/>
                      <a:pt x="358173" y="76828"/>
                      <a:pt x="353930" y="76828"/>
                    </a:cubicBezTo>
                    <a:cubicBezTo>
                      <a:pt x="353930" y="76828"/>
                      <a:pt x="353930" y="76828"/>
                      <a:pt x="353930" y="100312"/>
                    </a:cubicBezTo>
                    <a:cubicBezTo>
                      <a:pt x="345445" y="100312"/>
                      <a:pt x="336960" y="100312"/>
                      <a:pt x="328474" y="100312"/>
                    </a:cubicBezTo>
                    <a:cubicBezTo>
                      <a:pt x="319989" y="100312"/>
                      <a:pt x="311503" y="100312"/>
                      <a:pt x="303018" y="100312"/>
                    </a:cubicBezTo>
                    <a:cubicBezTo>
                      <a:pt x="303018" y="100312"/>
                      <a:pt x="303018" y="100312"/>
                      <a:pt x="303018" y="76828"/>
                    </a:cubicBezTo>
                    <a:cubicBezTo>
                      <a:pt x="303018" y="76828"/>
                      <a:pt x="298775" y="80742"/>
                      <a:pt x="298775" y="80742"/>
                    </a:cubicBezTo>
                    <a:cubicBezTo>
                      <a:pt x="298775" y="84656"/>
                      <a:pt x="298775" y="92484"/>
                      <a:pt x="298775" y="100312"/>
                    </a:cubicBezTo>
                    <a:cubicBezTo>
                      <a:pt x="294532" y="96398"/>
                      <a:pt x="290290" y="96398"/>
                      <a:pt x="286047" y="96398"/>
                    </a:cubicBezTo>
                    <a:cubicBezTo>
                      <a:pt x="286047" y="88570"/>
                      <a:pt x="286047" y="76828"/>
                      <a:pt x="286047" y="76828"/>
                    </a:cubicBezTo>
                    <a:cubicBezTo>
                      <a:pt x="286047" y="65085"/>
                      <a:pt x="290290" y="61171"/>
                      <a:pt x="290290" y="61171"/>
                    </a:cubicBezTo>
                    <a:cubicBezTo>
                      <a:pt x="298775" y="57257"/>
                      <a:pt x="311503" y="53343"/>
                      <a:pt x="315746" y="53343"/>
                    </a:cubicBezTo>
                    <a:cubicBezTo>
                      <a:pt x="315746" y="53343"/>
                      <a:pt x="315746" y="53343"/>
                      <a:pt x="315746" y="49429"/>
                    </a:cubicBezTo>
                    <a:close/>
                    <a:moveTo>
                      <a:pt x="71121" y="2908"/>
                    </a:moveTo>
                    <a:cubicBezTo>
                      <a:pt x="87924" y="2908"/>
                      <a:pt x="100527" y="14781"/>
                      <a:pt x="100527" y="30611"/>
                    </a:cubicBezTo>
                    <a:cubicBezTo>
                      <a:pt x="104728" y="34568"/>
                      <a:pt x="104728" y="34568"/>
                      <a:pt x="104728" y="38526"/>
                    </a:cubicBezTo>
                    <a:cubicBezTo>
                      <a:pt x="104728" y="42483"/>
                      <a:pt x="104728" y="46441"/>
                      <a:pt x="100527" y="50399"/>
                    </a:cubicBezTo>
                    <a:cubicBezTo>
                      <a:pt x="96326" y="62271"/>
                      <a:pt x="87924" y="74144"/>
                      <a:pt x="71121" y="74144"/>
                    </a:cubicBezTo>
                    <a:cubicBezTo>
                      <a:pt x="58518" y="74144"/>
                      <a:pt x="45916" y="62271"/>
                      <a:pt x="41715" y="50399"/>
                    </a:cubicBezTo>
                    <a:cubicBezTo>
                      <a:pt x="37514" y="46441"/>
                      <a:pt x="37514" y="42483"/>
                      <a:pt x="37514" y="38526"/>
                    </a:cubicBezTo>
                    <a:cubicBezTo>
                      <a:pt x="37514" y="34568"/>
                      <a:pt x="37514" y="30611"/>
                      <a:pt x="41715" y="30611"/>
                    </a:cubicBezTo>
                    <a:cubicBezTo>
                      <a:pt x="41715" y="14781"/>
                      <a:pt x="54317" y="2908"/>
                      <a:pt x="71121" y="2908"/>
                    </a:cubicBezTo>
                    <a:close/>
                    <a:moveTo>
                      <a:pt x="329032" y="0"/>
                    </a:moveTo>
                    <a:cubicBezTo>
                      <a:pt x="341693" y="0"/>
                      <a:pt x="350134" y="11407"/>
                      <a:pt x="350134" y="19011"/>
                    </a:cubicBezTo>
                    <a:cubicBezTo>
                      <a:pt x="350134" y="22813"/>
                      <a:pt x="350134" y="22813"/>
                      <a:pt x="350134" y="22813"/>
                    </a:cubicBezTo>
                    <a:cubicBezTo>
                      <a:pt x="350134" y="26615"/>
                      <a:pt x="350134" y="30418"/>
                      <a:pt x="345914" y="30418"/>
                    </a:cubicBezTo>
                    <a:cubicBezTo>
                      <a:pt x="345914" y="41824"/>
                      <a:pt x="337473" y="49429"/>
                      <a:pt x="329032" y="49429"/>
                    </a:cubicBezTo>
                    <a:cubicBezTo>
                      <a:pt x="320591" y="49429"/>
                      <a:pt x="316371" y="41824"/>
                      <a:pt x="312150" y="30418"/>
                    </a:cubicBezTo>
                    <a:cubicBezTo>
                      <a:pt x="307930" y="30418"/>
                      <a:pt x="307930" y="26615"/>
                      <a:pt x="307930" y="22813"/>
                    </a:cubicBezTo>
                    <a:cubicBezTo>
                      <a:pt x="307930" y="22813"/>
                      <a:pt x="307930" y="19011"/>
                      <a:pt x="312150" y="19011"/>
                    </a:cubicBezTo>
                    <a:cubicBezTo>
                      <a:pt x="312150" y="7604"/>
                      <a:pt x="320591" y="0"/>
                      <a:pt x="32903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78" name="Google Shape;878;p27"/>
            <p:cNvSpPr/>
            <p:nvPr/>
          </p:nvSpPr>
          <p:spPr>
            <a:xfrm>
              <a:off x="2246054" y="3772125"/>
              <a:ext cx="2108063" cy="557399"/>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879" name="Google Shape;879;p27"/>
            <p:cNvSpPr txBox="1"/>
            <p:nvPr/>
          </p:nvSpPr>
          <p:spPr>
            <a:xfrm>
              <a:off x="2246054" y="3384527"/>
              <a:ext cx="2108063"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880" name="Google Shape;880;p27"/>
            <p:cNvSpPr/>
            <p:nvPr/>
          </p:nvSpPr>
          <p:spPr>
            <a:xfrm>
              <a:off x="4954934" y="2653834"/>
              <a:ext cx="2098468" cy="2905200"/>
            </a:xfrm>
            <a:prstGeom prst="rect">
              <a:avLst/>
            </a:prstGeom>
            <a:solidFill>
              <a:srgbClr val="E3E6E9"/>
            </a:solidFill>
            <a:ln cap="flat" cmpd="sng" w="57150">
              <a:solidFill>
                <a:schemeClr val="lt1"/>
              </a:solidFill>
              <a:prstDash val="solid"/>
              <a:round/>
              <a:headEnd len="sm" w="sm" type="none"/>
              <a:tailEnd len="sm" w="sm" type="none"/>
            </a:ln>
          </p:spPr>
          <p:txBody>
            <a:bodyPr anchorCtr="1" anchor="b" bIns="1440000" lIns="91425" spcFirstLastPara="1" rIns="91425" wrap="square" tIns="45700">
              <a:noAutofit/>
            </a:bodyPr>
            <a:lstStyle/>
            <a:p>
              <a:pPr indent="0" lvl="0" marL="0" marR="0" rtl="0" algn="ctr">
                <a:lnSpc>
                  <a:spcPct val="120000"/>
                </a:lnSpc>
                <a:spcBef>
                  <a:spcPts val="0"/>
                </a:spcBef>
                <a:spcAft>
                  <a:spcPts val="0"/>
                </a:spcAft>
                <a:buClr>
                  <a:srgbClr val="000000"/>
                </a:buClr>
                <a:buSzPts val="1000"/>
                <a:buFont typeface="Arial"/>
                <a:buNone/>
              </a:pPr>
              <a:r>
                <a:t/>
              </a:r>
              <a:endParaRPr b="0" i="0" sz="1000" u="none" cap="none" strike="noStrike">
                <a:solidFill>
                  <a:srgbClr val="262626"/>
                </a:solidFill>
                <a:latin typeface="Arial"/>
                <a:ea typeface="Arial"/>
                <a:cs typeface="Arial"/>
                <a:sym typeface="Arial"/>
              </a:endParaRPr>
            </a:p>
          </p:txBody>
        </p:sp>
        <p:sp>
          <p:nvSpPr>
            <p:cNvPr id="881" name="Google Shape;881;p27"/>
            <p:cNvSpPr/>
            <p:nvPr/>
          </p:nvSpPr>
          <p:spPr>
            <a:xfrm>
              <a:off x="7049495" y="4617016"/>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5F6B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27"/>
            <p:cNvSpPr/>
            <p:nvPr/>
          </p:nvSpPr>
          <p:spPr>
            <a:xfrm>
              <a:off x="4954934" y="4529788"/>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27"/>
            <p:cNvSpPr/>
            <p:nvPr/>
          </p:nvSpPr>
          <p:spPr>
            <a:xfrm>
              <a:off x="7049495" y="4915045"/>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5F6B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27"/>
            <p:cNvSpPr/>
            <p:nvPr/>
          </p:nvSpPr>
          <p:spPr>
            <a:xfrm>
              <a:off x="4954934" y="4827817"/>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5" name="Google Shape;885;p27"/>
            <p:cNvSpPr/>
            <p:nvPr/>
          </p:nvSpPr>
          <p:spPr>
            <a:xfrm>
              <a:off x="7049495" y="1809496"/>
              <a:ext cx="187572" cy="1088532"/>
            </a:xfrm>
            <a:custGeom>
              <a:rect b="b" l="l" r="r" t="t"/>
              <a:pathLst>
                <a:path extrusionOk="0" h="627" w="81">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rgbClr val="5F6B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27"/>
            <p:cNvSpPr/>
            <p:nvPr/>
          </p:nvSpPr>
          <p:spPr>
            <a:xfrm>
              <a:off x="4954934" y="1722268"/>
              <a:ext cx="2280180" cy="1410185"/>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p27"/>
            <p:cNvSpPr/>
            <p:nvPr/>
          </p:nvSpPr>
          <p:spPr>
            <a:xfrm>
              <a:off x="5720855" y="2078449"/>
              <a:ext cx="750290" cy="697823"/>
            </a:xfrm>
            <a:prstGeom prst="ellipse">
              <a:avLst/>
            </a:prstGeom>
            <a:solidFill>
              <a:schemeClr val="lt1"/>
            </a:solidFill>
            <a:ln cap="flat" cmpd="sng" w="19050">
              <a:solidFill>
                <a:srgbClr val="5F6BA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27"/>
            <p:cNvSpPr/>
            <p:nvPr/>
          </p:nvSpPr>
          <p:spPr>
            <a:xfrm>
              <a:off x="5911359" y="2259888"/>
              <a:ext cx="369282" cy="334944"/>
            </a:xfrm>
            <a:custGeom>
              <a:rect b="b" l="l" r="r" t="t"/>
              <a:pathLst>
                <a:path extrusionOk="0" h="334944" w="369282">
                  <a:moveTo>
                    <a:pt x="256360" y="303721"/>
                  </a:moveTo>
                  <a:cubicBezTo>
                    <a:pt x="256360" y="303721"/>
                    <a:pt x="256360" y="303721"/>
                    <a:pt x="369282" y="303721"/>
                  </a:cubicBezTo>
                  <a:cubicBezTo>
                    <a:pt x="369282" y="303721"/>
                    <a:pt x="369282" y="303721"/>
                    <a:pt x="369282" y="327138"/>
                  </a:cubicBezTo>
                  <a:cubicBezTo>
                    <a:pt x="369282" y="334944"/>
                    <a:pt x="361216" y="334944"/>
                    <a:pt x="353150" y="334944"/>
                  </a:cubicBezTo>
                  <a:cubicBezTo>
                    <a:pt x="353150" y="334944"/>
                    <a:pt x="353150" y="334944"/>
                    <a:pt x="272492" y="334944"/>
                  </a:cubicBezTo>
                  <a:cubicBezTo>
                    <a:pt x="264426" y="334944"/>
                    <a:pt x="256360" y="334944"/>
                    <a:pt x="256360" y="327138"/>
                  </a:cubicBezTo>
                  <a:close/>
                  <a:moveTo>
                    <a:pt x="0" y="303721"/>
                  </a:moveTo>
                  <a:cubicBezTo>
                    <a:pt x="0" y="303721"/>
                    <a:pt x="0" y="303721"/>
                    <a:pt x="115973" y="303721"/>
                  </a:cubicBezTo>
                  <a:cubicBezTo>
                    <a:pt x="115973" y="303721"/>
                    <a:pt x="115973" y="303721"/>
                    <a:pt x="115973" y="327138"/>
                  </a:cubicBezTo>
                  <a:cubicBezTo>
                    <a:pt x="115973" y="334944"/>
                    <a:pt x="107689" y="334944"/>
                    <a:pt x="99406" y="334944"/>
                  </a:cubicBezTo>
                  <a:cubicBezTo>
                    <a:pt x="99406" y="334944"/>
                    <a:pt x="99406" y="334944"/>
                    <a:pt x="16568" y="334944"/>
                  </a:cubicBezTo>
                  <a:cubicBezTo>
                    <a:pt x="8284" y="334944"/>
                    <a:pt x="0" y="334944"/>
                    <a:pt x="0" y="327138"/>
                  </a:cubicBezTo>
                  <a:close/>
                  <a:moveTo>
                    <a:pt x="164803" y="82318"/>
                  </a:moveTo>
                  <a:lnTo>
                    <a:pt x="204479" y="82318"/>
                  </a:lnTo>
                  <a:lnTo>
                    <a:pt x="204479" y="227081"/>
                  </a:lnTo>
                  <a:lnTo>
                    <a:pt x="164803" y="227081"/>
                  </a:lnTo>
                  <a:close/>
                  <a:moveTo>
                    <a:pt x="222788" y="76641"/>
                  </a:moveTo>
                  <a:cubicBezTo>
                    <a:pt x="222788" y="76641"/>
                    <a:pt x="222788" y="76641"/>
                    <a:pt x="304173" y="76641"/>
                  </a:cubicBezTo>
                  <a:cubicBezTo>
                    <a:pt x="304173" y="76641"/>
                    <a:pt x="304173" y="76641"/>
                    <a:pt x="304173" y="106773"/>
                  </a:cubicBezTo>
                  <a:cubicBezTo>
                    <a:pt x="304173" y="106773"/>
                    <a:pt x="304173" y="106773"/>
                    <a:pt x="336726" y="106773"/>
                  </a:cubicBezTo>
                  <a:cubicBezTo>
                    <a:pt x="344865" y="106773"/>
                    <a:pt x="353003" y="114305"/>
                    <a:pt x="353003" y="121838"/>
                  </a:cubicBezTo>
                  <a:cubicBezTo>
                    <a:pt x="353003" y="121838"/>
                    <a:pt x="353003" y="121838"/>
                    <a:pt x="369280" y="227299"/>
                  </a:cubicBezTo>
                  <a:cubicBezTo>
                    <a:pt x="369280" y="227299"/>
                    <a:pt x="369280" y="227299"/>
                    <a:pt x="369280" y="272497"/>
                  </a:cubicBezTo>
                  <a:cubicBezTo>
                    <a:pt x="369280" y="272497"/>
                    <a:pt x="369280" y="272497"/>
                    <a:pt x="255342" y="272497"/>
                  </a:cubicBezTo>
                  <a:cubicBezTo>
                    <a:pt x="255342" y="272497"/>
                    <a:pt x="255342" y="272497"/>
                    <a:pt x="255342" y="227299"/>
                  </a:cubicBezTo>
                  <a:cubicBezTo>
                    <a:pt x="255342" y="227299"/>
                    <a:pt x="255342" y="227299"/>
                    <a:pt x="222788" y="227299"/>
                  </a:cubicBezTo>
                  <a:cubicBezTo>
                    <a:pt x="222788" y="227299"/>
                    <a:pt x="222788" y="227299"/>
                    <a:pt x="222788" y="84174"/>
                  </a:cubicBezTo>
                  <a:cubicBezTo>
                    <a:pt x="222788" y="84174"/>
                    <a:pt x="222788" y="84174"/>
                    <a:pt x="222788" y="76641"/>
                  </a:cubicBezTo>
                  <a:close/>
                  <a:moveTo>
                    <a:pt x="65108" y="76641"/>
                  </a:moveTo>
                  <a:cubicBezTo>
                    <a:pt x="65108" y="76641"/>
                    <a:pt x="65108" y="76641"/>
                    <a:pt x="146492" y="76641"/>
                  </a:cubicBezTo>
                  <a:lnTo>
                    <a:pt x="146492" y="84174"/>
                  </a:lnTo>
                  <a:cubicBezTo>
                    <a:pt x="146492" y="84174"/>
                    <a:pt x="146492" y="84174"/>
                    <a:pt x="146492" y="227299"/>
                  </a:cubicBezTo>
                  <a:cubicBezTo>
                    <a:pt x="146492" y="227299"/>
                    <a:pt x="146492" y="227299"/>
                    <a:pt x="113938" y="227299"/>
                  </a:cubicBezTo>
                  <a:cubicBezTo>
                    <a:pt x="113938" y="227299"/>
                    <a:pt x="113938" y="227299"/>
                    <a:pt x="113938" y="272497"/>
                  </a:cubicBezTo>
                  <a:cubicBezTo>
                    <a:pt x="113938" y="272497"/>
                    <a:pt x="113938" y="272497"/>
                    <a:pt x="0" y="272497"/>
                  </a:cubicBezTo>
                  <a:cubicBezTo>
                    <a:pt x="0" y="272497"/>
                    <a:pt x="0" y="272497"/>
                    <a:pt x="0" y="227299"/>
                  </a:cubicBezTo>
                  <a:cubicBezTo>
                    <a:pt x="0" y="227299"/>
                    <a:pt x="0" y="227299"/>
                    <a:pt x="16277" y="121838"/>
                  </a:cubicBezTo>
                  <a:cubicBezTo>
                    <a:pt x="16277" y="114305"/>
                    <a:pt x="24415" y="106773"/>
                    <a:pt x="32554" y="106773"/>
                  </a:cubicBezTo>
                  <a:cubicBezTo>
                    <a:pt x="32554" y="106773"/>
                    <a:pt x="32554" y="106773"/>
                    <a:pt x="65108" y="106773"/>
                  </a:cubicBezTo>
                  <a:cubicBezTo>
                    <a:pt x="65108" y="106773"/>
                    <a:pt x="65108" y="106773"/>
                    <a:pt x="65108" y="76641"/>
                  </a:cubicBezTo>
                  <a:close/>
                  <a:moveTo>
                    <a:pt x="204477" y="0"/>
                  </a:moveTo>
                  <a:cubicBezTo>
                    <a:pt x="204477" y="0"/>
                    <a:pt x="212761" y="0"/>
                    <a:pt x="221045" y="0"/>
                  </a:cubicBezTo>
                  <a:cubicBezTo>
                    <a:pt x="221045" y="0"/>
                    <a:pt x="221045" y="0"/>
                    <a:pt x="303883" y="0"/>
                  </a:cubicBezTo>
                  <a:cubicBezTo>
                    <a:pt x="312166" y="0"/>
                    <a:pt x="320450" y="0"/>
                    <a:pt x="320450" y="0"/>
                  </a:cubicBezTo>
                  <a:cubicBezTo>
                    <a:pt x="320450" y="0"/>
                    <a:pt x="320450" y="0"/>
                    <a:pt x="320450" y="46226"/>
                  </a:cubicBezTo>
                  <a:cubicBezTo>
                    <a:pt x="320450" y="53931"/>
                    <a:pt x="320450" y="53931"/>
                    <a:pt x="312166" y="53931"/>
                  </a:cubicBezTo>
                  <a:cubicBezTo>
                    <a:pt x="312166" y="53931"/>
                    <a:pt x="312166" y="53931"/>
                    <a:pt x="212761" y="53931"/>
                  </a:cubicBezTo>
                  <a:cubicBezTo>
                    <a:pt x="212761" y="53931"/>
                    <a:pt x="204477" y="53931"/>
                    <a:pt x="204477" y="46226"/>
                  </a:cubicBezTo>
                  <a:cubicBezTo>
                    <a:pt x="204477" y="46226"/>
                    <a:pt x="204477" y="46226"/>
                    <a:pt x="204477" y="0"/>
                  </a:cubicBezTo>
                  <a:close/>
                  <a:moveTo>
                    <a:pt x="48831" y="0"/>
                  </a:moveTo>
                  <a:cubicBezTo>
                    <a:pt x="48831" y="0"/>
                    <a:pt x="57115" y="0"/>
                    <a:pt x="65399" y="0"/>
                  </a:cubicBezTo>
                  <a:cubicBezTo>
                    <a:pt x="65399" y="0"/>
                    <a:pt x="65399" y="0"/>
                    <a:pt x="148237" y="0"/>
                  </a:cubicBezTo>
                  <a:cubicBezTo>
                    <a:pt x="156520" y="0"/>
                    <a:pt x="164804" y="0"/>
                    <a:pt x="164804" y="0"/>
                  </a:cubicBezTo>
                  <a:cubicBezTo>
                    <a:pt x="164804" y="0"/>
                    <a:pt x="164804" y="0"/>
                    <a:pt x="164804" y="46226"/>
                  </a:cubicBezTo>
                  <a:cubicBezTo>
                    <a:pt x="164804" y="53931"/>
                    <a:pt x="156520" y="53931"/>
                    <a:pt x="156520" y="53931"/>
                  </a:cubicBezTo>
                  <a:cubicBezTo>
                    <a:pt x="156520" y="53931"/>
                    <a:pt x="156520" y="53931"/>
                    <a:pt x="57115" y="53931"/>
                  </a:cubicBezTo>
                  <a:cubicBezTo>
                    <a:pt x="48831" y="53931"/>
                    <a:pt x="48831" y="53931"/>
                    <a:pt x="48831" y="46226"/>
                  </a:cubicBezTo>
                  <a:cubicBezTo>
                    <a:pt x="48831" y="46226"/>
                    <a:pt x="48831" y="46226"/>
                    <a:pt x="4883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9" name="Google Shape;889;p27"/>
            <p:cNvSpPr/>
            <p:nvPr/>
          </p:nvSpPr>
          <p:spPr>
            <a:xfrm>
              <a:off x="4954934" y="3771598"/>
              <a:ext cx="2108063" cy="557399"/>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890" name="Google Shape;890;p27"/>
            <p:cNvSpPr txBox="1"/>
            <p:nvPr/>
          </p:nvSpPr>
          <p:spPr>
            <a:xfrm>
              <a:off x="4954934" y="3384000"/>
              <a:ext cx="2108063"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891" name="Google Shape;891;p27"/>
            <p:cNvSpPr/>
            <p:nvPr/>
          </p:nvSpPr>
          <p:spPr>
            <a:xfrm>
              <a:off x="7663813" y="2653834"/>
              <a:ext cx="2098468" cy="2905200"/>
            </a:xfrm>
            <a:prstGeom prst="rect">
              <a:avLst/>
            </a:prstGeom>
            <a:solidFill>
              <a:srgbClr val="E3E6E9"/>
            </a:solidFill>
            <a:ln cap="flat" cmpd="sng" w="57150">
              <a:solidFill>
                <a:schemeClr val="lt1"/>
              </a:solidFill>
              <a:prstDash val="solid"/>
              <a:round/>
              <a:headEnd len="sm" w="sm" type="none"/>
              <a:tailEnd len="sm" w="sm" type="none"/>
            </a:ln>
          </p:spPr>
          <p:txBody>
            <a:bodyPr anchorCtr="1" anchor="b" bIns="1440000" lIns="91425" spcFirstLastPara="1" rIns="91425" wrap="square" tIns="45700">
              <a:noAutofit/>
            </a:bodyPr>
            <a:lstStyle/>
            <a:p>
              <a:pPr indent="0" lvl="0" marL="0" marR="0" rtl="0" algn="ctr">
                <a:lnSpc>
                  <a:spcPct val="120000"/>
                </a:lnSpc>
                <a:spcBef>
                  <a:spcPts val="0"/>
                </a:spcBef>
                <a:spcAft>
                  <a:spcPts val="0"/>
                </a:spcAft>
                <a:buClr>
                  <a:srgbClr val="000000"/>
                </a:buClr>
                <a:buSzPts val="1000"/>
                <a:buFont typeface="Arial"/>
                <a:buNone/>
              </a:pPr>
              <a:r>
                <a:t/>
              </a:r>
              <a:endParaRPr b="0" i="0" sz="1000" u="none" cap="none" strike="noStrike">
                <a:solidFill>
                  <a:srgbClr val="262626"/>
                </a:solidFill>
                <a:latin typeface="Arial"/>
                <a:ea typeface="Arial"/>
                <a:cs typeface="Arial"/>
                <a:sym typeface="Arial"/>
              </a:endParaRPr>
            </a:p>
          </p:txBody>
        </p:sp>
        <p:sp>
          <p:nvSpPr>
            <p:cNvPr id="892" name="Google Shape;892;p27"/>
            <p:cNvSpPr/>
            <p:nvPr/>
          </p:nvSpPr>
          <p:spPr>
            <a:xfrm>
              <a:off x="9758374" y="4617016"/>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51A3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27"/>
            <p:cNvSpPr/>
            <p:nvPr/>
          </p:nvSpPr>
          <p:spPr>
            <a:xfrm>
              <a:off x="7663813" y="4529788"/>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27"/>
            <p:cNvSpPr/>
            <p:nvPr/>
          </p:nvSpPr>
          <p:spPr>
            <a:xfrm>
              <a:off x="9758374" y="4915045"/>
              <a:ext cx="187572" cy="227157"/>
            </a:xfrm>
            <a:custGeom>
              <a:rect b="b" l="l" r="r" t="t"/>
              <a:pathLst>
                <a:path extrusionOk="0" h="131" w="8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rgbClr val="51A3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5" name="Google Shape;895;p27"/>
            <p:cNvSpPr/>
            <p:nvPr/>
          </p:nvSpPr>
          <p:spPr>
            <a:xfrm>
              <a:off x="7663813" y="4827817"/>
              <a:ext cx="2280180" cy="550627"/>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6" name="Google Shape;896;p27"/>
            <p:cNvSpPr/>
            <p:nvPr/>
          </p:nvSpPr>
          <p:spPr>
            <a:xfrm>
              <a:off x="9758374" y="1809496"/>
              <a:ext cx="187572" cy="1088532"/>
            </a:xfrm>
            <a:custGeom>
              <a:rect b="b" l="l" r="r" t="t"/>
              <a:pathLst>
                <a:path extrusionOk="0" h="627" w="81">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rgbClr val="51A3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27"/>
            <p:cNvSpPr/>
            <p:nvPr/>
          </p:nvSpPr>
          <p:spPr>
            <a:xfrm>
              <a:off x="7663813" y="1722268"/>
              <a:ext cx="2280180" cy="1410185"/>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27"/>
            <p:cNvSpPr/>
            <p:nvPr/>
          </p:nvSpPr>
          <p:spPr>
            <a:xfrm>
              <a:off x="8429734" y="2078449"/>
              <a:ext cx="750290" cy="697823"/>
            </a:xfrm>
            <a:prstGeom prst="ellipse">
              <a:avLst/>
            </a:prstGeom>
            <a:solidFill>
              <a:schemeClr val="lt1"/>
            </a:solidFill>
            <a:ln cap="flat" cmpd="sng" w="19050">
              <a:solidFill>
                <a:srgbClr val="51A3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27"/>
            <p:cNvSpPr/>
            <p:nvPr/>
          </p:nvSpPr>
          <p:spPr>
            <a:xfrm>
              <a:off x="8605583" y="2225511"/>
              <a:ext cx="398592" cy="403698"/>
            </a:xfrm>
            <a:custGeom>
              <a:rect b="b" l="l" r="r" t="t"/>
              <a:pathLst>
                <a:path extrusionOk="0" h="403698" w="398592">
                  <a:moveTo>
                    <a:pt x="127959" y="191264"/>
                  </a:moveTo>
                  <a:cubicBezTo>
                    <a:pt x="134037" y="196887"/>
                    <a:pt x="140115" y="196887"/>
                    <a:pt x="146193" y="202511"/>
                  </a:cubicBezTo>
                  <a:cubicBezTo>
                    <a:pt x="146193" y="202511"/>
                    <a:pt x="152271" y="208134"/>
                    <a:pt x="152271" y="213757"/>
                  </a:cubicBezTo>
                  <a:cubicBezTo>
                    <a:pt x="152271" y="213757"/>
                    <a:pt x="152271" y="213757"/>
                    <a:pt x="146193" y="241873"/>
                  </a:cubicBezTo>
                  <a:cubicBezTo>
                    <a:pt x="146193" y="241873"/>
                    <a:pt x="146193" y="247497"/>
                    <a:pt x="146193" y="247497"/>
                  </a:cubicBezTo>
                  <a:cubicBezTo>
                    <a:pt x="146193" y="247497"/>
                    <a:pt x="146193" y="247497"/>
                    <a:pt x="91491" y="298106"/>
                  </a:cubicBezTo>
                  <a:cubicBezTo>
                    <a:pt x="85412" y="303729"/>
                    <a:pt x="79334" y="303729"/>
                    <a:pt x="73256" y="298106"/>
                  </a:cubicBezTo>
                  <a:cubicBezTo>
                    <a:pt x="67178" y="292483"/>
                    <a:pt x="67178" y="286859"/>
                    <a:pt x="73256" y="281236"/>
                  </a:cubicBezTo>
                  <a:cubicBezTo>
                    <a:pt x="73256" y="281236"/>
                    <a:pt x="73256" y="281236"/>
                    <a:pt x="115803" y="230627"/>
                  </a:cubicBezTo>
                  <a:cubicBezTo>
                    <a:pt x="115803" y="230627"/>
                    <a:pt x="115803" y="230627"/>
                    <a:pt x="127959" y="191264"/>
                  </a:cubicBezTo>
                  <a:close/>
                  <a:moveTo>
                    <a:pt x="314042" y="164190"/>
                  </a:moveTo>
                  <a:cubicBezTo>
                    <a:pt x="314042" y="164190"/>
                    <a:pt x="314042" y="164190"/>
                    <a:pt x="386514" y="164190"/>
                  </a:cubicBezTo>
                  <a:cubicBezTo>
                    <a:pt x="392553" y="164190"/>
                    <a:pt x="392553" y="164190"/>
                    <a:pt x="398592" y="164190"/>
                  </a:cubicBezTo>
                  <a:cubicBezTo>
                    <a:pt x="398592" y="169760"/>
                    <a:pt x="398592" y="169760"/>
                    <a:pt x="398592" y="175330"/>
                  </a:cubicBezTo>
                  <a:lnTo>
                    <a:pt x="398592" y="236600"/>
                  </a:lnTo>
                  <a:cubicBezTo>
                    <a:pt x="398592" y="242169"/>
                    <a:pt x="392553" y="247739"/>
                    <a:pt x="386514" y="247739"/>
                  </a:cubicBezTo>
                  <a:cubicBezTo>
                    <a:pt x="380474" y="247739"/>
                    <a:pt x="374435" y="242169"/>
                    <a:pt x="374435" y="236600"/>
                  </a:cubicBezTo>
                  <a:cubicBezTo>
                    <a:pt x="374435" y="236600"/>
                    <a:pt x="374435" y="236600"/>
                    <a:pt x="374435" y="203180"/>
                  </a:cubicBezTo>
                  <a:cubicBezTo>
                    <a:pt x="374435" y="203180"/>
                    <a:pt x="374435" y="203180"/>
                    <a:pt x="368396" y="203180"/>
                  </a:cubicBezTo>
                  <a:cubicBezTo>
                    <a:pt x="368396" y="203180"/>
                    <a:pt x="368396" y="203180"/>
                    <a:pt x="205336" y="353569"/>
                  </a:cubicBezTo>
                  <a:cubicBezTo>
                    <a:pt x="199296" y="359139"/>
                    <a:pt x="199296" y="359139"/>
                    <a:pt x="193257" y="359139"/>
                  </a:cubicBezTo>
                  <a:cubicBezTo>
                    <a:pt x="193257" y="359139"/>
                    <a:pt x="187218" y="359139"/>
                    <a:pt x="187218" y="353569"/>
                  </a:cubicBezTo>
                  <a:cubicBezTo>
                    <a:pt x="187218" y="353569"/>
                    <a:pt x="187218" y="353569"/>
                    <a:pt x="144943" y="314579"/>
                  </a:cubicBezTo>
                  <a:cubicBezTo>
                    <a:pt x="144943" y="314579"/>
                    <a:pt x="144943" y="314579"/>
                    <a:pt x="138904" y="314579"/>
                  </a:cubicBezTo>
                  <a:cubicBezTo>
                    <a:pt x="138904" y="314579"/>
                    <a:pt x="138904" y="314579"/>
                    <a:pt x="36236" y="403698"/>
                  </a:cubicBezTo>
                  <a:cubicBezTo>
                    <a:pt x="36236" y="403698"/>
                    <a:pt x="36236" y="403698"/>
                    <a:pt x="0" y="403698"/>
                  </a:cubicBezTo>
                  <a:cubicBezTo>
                    <a:pt x="0" y="403698"/>
                    <a:pt x="0" y="403698"/>
                    <a:pt x="132864" y="286729"/>
                  </a:cubicBezTo>
                  <a:cubicBezTo>
                    <a:pt x="132864" y="286729"/>
                    <a:pt x="138904" y="286729"/>
                    <a:pt x="138904" y="286729"/>
                  </a:cubicBezTo>
                  <a:cubicBezTo>
                    <a:pt x="144943" y="286729"/>
                    <a:pt x="144943" y="286729"/>
                    <a:pt x="150982" y="286729"/>
                  </a:cubicBezTo>
                  <a:cubicBezTo>
                    <a:pt x="150982" y="286729"/>
                    <a:pt x="150982" y="286729"/>
                    <a:pt x="193257" y="325719"/>
                  </a:cubicBezTo>
                  <a:cubicBezTo>
                    <a:pt x="193257" y="325719"/>
                    <a:pt x="193257" y="325719"/>
                    <a:pt x="193257" y="331289"/>
                  </a:cubicBezTo>
                  <a:cubicBezTo>
                    <a:pt x="193257" y="331289"/>
                    <a:pt x="193257" y="331289"/>
                    <a:pt x="199296" y="325719"/>
                  </a:cubicBezTo>
                  <a:cubicBezTo>
                    <a:pt x="199296" y="325719"/>
                    <a:pt x="199296" y="325719"/>
                    <a:pt x="344239" y="192040"/>
                  </a:cubicBezTo>
                  <a:cubicBezTo>
                    <a:pt x="344239" y="192040"/>
                    <a:pt x="344239" y="192040"/>
                    <a:pt x="344239" y="186470"/>
                  </a:cubicBezTo>
                  <a:cubicBezTo>
                    <a:pt x="344239" y="186470"/>
                    <a:pt x="344239" y="186470"/>
                    <a:pt x="320082" y="186470"/>
                  </a:cubicBezTo>
                  <a:cubicBezTo>
                    <a:pt x="320082" y="186470"/>
                    <a:pt x="320082" y="186470"/>
                    <a:pt x="314042" y="186470"/>
                  </a:cubicBezTo>
                  <a:cubicBezTo>
                    <a:pt x="308003" y="180900"/>
                    <a:pt x="308003" y="180900"/>
                    <a:pt x="308003" y="175330"/>
                  </a:cubicBezTo>
                  <a:cubicBezTo>
                    <a:pt x="308003" y="169760"/>
                    <a:pt x="308003" y="164190"/>
                    <a:pt x="314042" y="164190"/>
                  </a:cubicBezTo>
                  <a:close/>
                  <a:moveTo>
                    <a:pt x="259584" y="74634"/>
                  </a:moveTo>
                  <a:cubicBezTo>
                    <a:pt x="265613" y="74634"/>
                    <a:pt x="271642" y="74634"/>
                    <a:pt x="277671" y="80101"/>
                  </a:cubicBezTo>
                  <a:cubicBezTo>
                    <a:pt x="277671" y="85568"/>
                    <a:pt x="277671" y="91035"/>
                    <a:pt x="271642" y="96502"/>
                  </a:cubicBezTo>
                  <a:cubicBezTo>
                    <a:pt x="271642" y="96502"/>
                    <a:pt x="271642" y="96502"/>
                    <a:pt x="235469" y="118370"/>
                  </a:cubicBezTo>
                  <a:cubicBezTo>
                    <a:pt x="229440" y="118370"/>
                    <a:pt x="229440" y="118370"/>
                    <a:pt x="223411" y="118370"/>
                  </a:cubicBezTo>
                  <a:cubicBezTo>
                    <a:pt x="223411" y="118370"/>
                    <a:pt x="223411" y="118370"/>
                    <a:pt x="199295" y="112903"/>
                  </a:cubicBezTo>
                  <a:cubicBezTo>
                    <a:pt x="199295" y="112903"/>
                    <a:pt x="199295" y="107436"/>
                    <a:pt x="205324" y="101969"/>
                  </a:cubicBezTo>
                  <a:cubicBezTo>
                    <a:pt x="205324" y="96502"/>
                    <a:pt x="199295" y="91035"/>
                    <a:pt x="199295" y="91035"/>
                  </a:cubicBezTo>
                  <a:cubicBezTo>
                    <a:pt x="199295" y="91035"/>
                    <a:pt x="199295" y="91035"/>
                    <a:pt x="223411" y="96502"/>
                  </a:cubicBezTo>
                  <a:cubicBezTo>
                    <a:pt x="223411" y="96502"/>
                    <a:pt x="223411" y="96502"/>
                    <a:pt x="259584" y="74634"/>
                  </a:cubicBezTo>
                  <a:close/>
                  <a:moveTo>
                    <a:pt x="109187" y="68387"/>
                  </a:moveTo>
                  <a:cubicBezTo>
                    <a:pt x="127459" y="68387"/>
                    <a:pt x="145732" y="68387"/>
                    <a:pt x="151823" y="68387"/>
                  </a:cubicBezTo>
                  <a:cubicBezTo>
                    <a:pt x="151823" y="68387"/>
                    <a:pt x="164005" y="68387"/>
                    <a:pt x="164005" y="68387"/>
                  </a:cubicBezTo>
                  <a:cubicBezTo>
                    <a:pt x="170095" y="68387"/>
                    <a:pt x="176186" y="79633"/>
                    <a:pt x="176186" y="113373"/>
                  </a:cubicBezTo>
                  <a:cubicBezTo>
                    <a:pt x="176186" y="102126"/>
                    <a:pt x="182277" y="85257"/>
                    <a:pt x="182277" y="85257"/>
                  </a:cubicBezTo>
                  <a:cubicBezTo>
                    <a:pt x="176186" y="85257"/>
                    <a:pt x="176186" y="79633"/>
                    <a:pt x="176186" y="79633"/>
                  </a:cubicBezTo>
                  <a:cubicBezTo>
                    <a:pt x="176186" y="79633"/>
                    <a:pt x="176186" y="79633"/>
                    <a:pt x="182277" y="74010"/>
                  </a:cubicBezTo>
                  <a:cubicBezTo>
                    <a:pt x="182277" y="74010"/>
                    <a:pt x="182277" y="74010"/>
                    <a:pt x="188368" y="79633"/>
                  </a:cubicBezTo>
                  <a:cubicBezTo>
                    <a:pt x="188368" y="79633"/>
                    <a:pt x="188368" y="85257"/>
                    <a:pt x="188368" y="85257"/>
                  </a:cubicBezTo>
                  <a:cubicBezTo>
                    <a:pt x="188368" y="90880"/>
                    <a:pt x="182277" y="113373"/>
                    <a:pt x="182277" y="113373"/>
                  </a:cubicBezTo>
                  <a:cubicBezTo>
                    <a:pt x="182277" y="113373"/>
                    <a:pt x="194459" y="102126"/>
                    <a:pt x="194459" y="85257"/>
                  </a:cubicBezTo>
                  <a:lnTo>
                    <a:pt x="194459" y="96503"/>
                  </a:lnTo>
                  <a:cubicBezTo>
                    <a:pt x="200550" y="102126"/>
                    <a:pt x="182277" y="130243"/>
                    <a:pt x="176186" y="175229"/>
                  </a:cubicBezTo>
                  <a:cubicBezTo>
                    <a:pt x="176186" y="175229"/>
                    <a:pt x="206640" y="208968"/>
                    <a:pt x="206640" y="208968"/>
                  </a:cubicBezTo>
                  <a:cubicBezTo>
                    <a:pt x="206640" y="214592"/>
                    <a:pt x="212731" y="214592"/>
                    <a:pt x="206640" y="225838"/>
                  </a:cubicBezTo>
                  <a:cubicBezTo>
                    <a:pt x="206640" y="225838"/>
                    <a:pt x="206640" y="225838"/>
                    <a:pt x="200550" y="282071"/>
                  </a:cubicBezTo>
                  <a:cubicBezTo>
                    <a:pt x="200550" y="287694"/>
                    <a:pt x="188368" y="293317"/>
                    <a:pt x="182277" y="293317"/>
                  </a:cubicBezTo>
                  <a:cubicBezTo>
                    <a:pt x="176186" y="293317"/>
                    <a:pt x="170095" y="287694"/>
                    <a:pt x="170095" y="276447"/>
                  </a:cubicBezTo>
                  <a:cubicBezTo>
                    <a:pt x="170095" y="276447"/>
                    <a:pt x="170095" y="276447"/>
                    <a:pt x="176186" y="225838"/>
                  </a:cubicBezTo>
                  <a:cubicBezTo>
                    <a:pt x="176186" y="225838"/>
                    <a:pt x="151823" y="197722"/>
                    <a:pt x="145732" y="192099"/>
                  </a:cubicBezTo>
                  <a:cubicBezTo>
                    <a:pt x="127459" y="186475"/>
                    <a:pt x="121369" y="175229"/>
                    <a:pt x="121369" y="169606"/>
                  </a:cubicBezTo>
                  <a:cubicBezTo>
                    <a:pt x="121369" y="169606"/>
                    <a:pt x="121369" y="169606"/>
                    <a:pt x="115278" y="163982"/>
                  </a:cubicBezTo>
                  <a:cubicBezTo>
                    <a:pt x="121369" y="147112"/>
                    <a:pt x="133550" y="113373"/>
                    <a:pt x="133550" y="96503"/>
                  </a:cubicBezTo>
                  <a:cubicBezTo>
                    <a:pt x="133550" y="96503"/>
                    <a:pt x="133550" y="96503"/>
                    <a:pt x="145732" y="96503"/>
                  </a:cubicBezTo>
                  <a:cubicBezTo>
                    <a:pt x="145732" y="96503"/>
                    <a:pt x="145732" y="96503"/>
                    <a:pt x="115278" y="90880"/>
                  </a:cubicBezTo>
                  <a:cubicBezTo>
                    <a:pt x="115278" y="90880"/>
                    <a:pt x="115278" y="90880"/>
                    <a:pt x="78733" y="118996"/>
                  </a:cubicBezTo>
                  <a:cubicBezTo>
                    <a:pt x="72642" y="124619"/>
                    <a:pt x="66551" y="124619"/>
                    <a:pt x="60460" y="118996"/>
                  </a:cubicBezTo>
                  <a:cubicBezTo>
                    <a:pt x="60460" y="113373"/>
                    <a:pt x="60460" y="107750"/>
                    <a:pt x="60460" y="102126"/>
                  </a:cubicBezTo>
                  <a:cubicBezTo>
                    <a:pt x="60460" y="102126"/>
                    <a:pt x="60460" y="102126"/>
                    <a:pt x="109187" y="68387"/>
                  </a:cubicBezTo>
                  <a:close/>
                  <a:moveTo>
                    <a:pt x="175120" y="749"/>
                  </a:moveTo>
                  <a:cubicBezTo>
                    <a:pt x="178910" y="-303"/>
                    <a:pt x="183187" y="-303"/>
                    <a:pt x="187852" y="1099"/>
                  </a:cubicBezTo>
                  <a:cubicBezTo>
                    <a:pt x="200293" y="1099"/>
                    <a:pt x="212733" y="12313"/>
                    <a:pt x="212733" y="29135"/>
                  </a:cubicBezTo>
                  <a:cubicBezTo>
                    <a:pt x="212733" y="40349"/>
                    <a:pt x="206513" y="62778"/>
                    <a:pt x="187852" y="62778"/>
                  </a:cubicBezTo>
                  <a:cubicBezTo>
                    <a:pt x="181632" y="68385"/>
                    <a:pt x="156750" y="51563"/>
                    <a:pt x="156750" y="29135"/>
                  </a:cubicBezTo>
                  <a:cubicBezTo>
                    <a:pt x="156750" y="16519"/>
                    <a:pt x="163748" y="3903"/>
                    <a:pt x="175120" y="7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27"/>
            <p:cNvSpPr/>
            <p:nvPr/>
          </p:nvSpPr>
          <p:spPr>
            <a:xfrm>
              <a:off x="7663813" y="3771598"/>
              <a:ext cx="2108063" cy="557399"/>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01" name="Google Shape;901;p27"/>
            <p:cNvSpPr txBox="1"/>
            <p:nvPr/>
          </p:nvSpPr>
          <p:spPr>
            <a:xfrm>
              <a:off x="7663813" y="3384000"/>
              <a:ext cx="2108063"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2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907" name="Google Shape;907;p28"/>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908" name="Google Shape;908;p28"/>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909" name="Google Shape;909;p28" title="iSlide™ 版权声明  COPYRIGHT NOTICE"/>
          <p:cNvGrpSpPr/>
          <p:nvPr/>
        </p:nvGrpSpPr>
        <p:grpSpPr>
          <a:xfrm>
            <a:off x="660400" y="1748798"/>
            <a:ext cx="10858500" cy="3823543"/>
            <a:chOff x="660400" y="1748798"/>
            <a:chExt cx="10858500" cy="3823543"/>
          </a:xfrm>
        </p:grpSpPr>
        <p:grpSp>
          <p:nvGrpSpPr>
            <p:cNvPr id="910" name="Google Shape;910;p28"/>
            <p:cNvGrpSpPr/>
            <p:nvPr/>
          </p:nvGrpSpPr>
          <p:grpSpPr>
            <a:xfrm>
              <a:off x="3848100" y="2349000"/>
              <a:ext cx="4495801" cy="2470974"/>
              <a:chOff x="3848101" y="2174463"/>
              <a:chExt cx="4495801" cy="2470974"/>
            </a:xfrm>
          </p:grpSpPr>
          <p:sp>
            <p:nvSpPr>
              <p:cNvPr id="911" name="Google Shape;911;p28"/>
              <p:cNvSpPr/>
              <p:nvPr/>
            </p:nvSpPr>
            <p:spPr>
              <a:xfrm>
                <a:off x="5873728" y="2174463"/>
                <a:ext cx="2470174" cy="2470974"/>
              </a:xfrm>
              <a:custGeom>
                <a:rect b="b" l="l" r="r" t="t"/>
                <a:pathLst>
                  <a:path extrusionOk="0" h="2971800" w="2970838">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2" name="Google Shape;912;p28"/>
              <p:cNvSpPr/>
              <p:nvPr/>
            </p:nvSpPr>
            <p:spPr>
              <a:xfrm flipH="1" rot="10800000">
                <a:off x="3848101" y="2174463"/>
                <a:ext cx="2470974" cy="2470974"/>
              </a:xfrm>
              <a:custGeom>
                <a:rect b="b" l="l" r="r" t="t"/>
                <a:pathLst>
                  <a:path extrusionOk="0" h="2971800" w="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3" name="Google Shape;913;p28"/>
              <p:cNvSpPr/>
              <p:nvPr/>
            </p:nvSpPr>
            <p:spPr>
              <a:xfrm>
                <a:off x="4834673" y="3096228"/>
                <a:ext cx="497831" cy="627444"/>
              </a:xfrm>
              <a:custGeom>
                <a:rect b="b" l="l" r="r" t="t"/>
                <a:pathLst>
                  <a:path extrusionOk="0" h="338138" w="26828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28"/>
              <p:cNvSpPr/>
              <p:nvPr/>
            </p:nvSpPr>
            <p:spPr>
              <a:xfrm>
                <a:off x="6835157" y="3149385"/>
                <a:ext cx="547317" cy="521130"/>
              </a:xfrm>
              <a:custGeom>
                <a:rect b="b" l="l" r="r" t="t"/>
                <a:pathLst>
                  <a:path extrusionOk="0" h="315913" w="331788">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915" name="Google Shape;915;p28"/>
            <p:cNvSpPr/>
            <p:nvPr/>
          </p:nvSpPr>
          <p:spPr>
            <a:xfrm>
              <a:off x="660400" y="2136396"/>
              <a:ext cx="3095600"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16" name="Google Shape;916;p28"/>
            <p:cNvSpPr txBox="1"/>
            <p:nvPr/>
          </p:nvSpPr>
          <p:spPr>
            <a:xfrm>
              <a:off x="660400" y="1748798"/>
              <a:ext cx="3095600"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17" name="Google Shape;917;p28"/>
            <p:cNvSpPr/>
            <p:nvPr/>
          </p:nvSpPr>
          <p:spPr>
            <a:xfrm>
              <a:off x="660400" y="3575669"/>
              <a:ext cx="3095600"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18" name="Google Shape;918;p28"/>
            <p:cNvSpPr txBox="1"/>
            <p:nvPr/>
          </p:nvSpPr>
          <p:spPr>
            <a:xfrm>
              <a:off x="660400" y="3188071"/>
              <a:ext cx="3095600"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19" name="Google Shape;919;p28"/>
            <p:cNvSpPr/>
            <p:nvPr/>
          </p:nvSpPr>
          <p:spPr>
            <a:xfrm>
              <a:off x="660400" y="5014942"/>
              <a:ext cx="3095600"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20" name="Google Shape;920;p28"/>
            <p:cNvSpPr txBox="1"/>
            <p:nvPr/>
          </p:nvSpPr>
          <p:spPr>
            <a:xfrm>
              <a:off x="660400" y="4627344"/>
              <a:ext cx="3095600"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cxnSp>
          <p:nvCxnSpPr>
            <p:cNvPr id="921" name="Google Shape;921;p28"/>
            <p:cNvCxnSpPr/>
            <p:nvPr/>
          </p:nvCxnSpPr>
          <p:spPr>
            <a:xfrm>
              <a:off x="762995" y="2940933"/>
              <a:ext cx="2753558" cy="0"/>
            </a:xfrm>
            <a:prstGeom prst="straightConnector1">
              <a:avLst/>
            </a:prstGeom>
            <a:noFill/>
            <a:ln cap="rnd" cmpd="sng" w="9525">
              <a:solidFill>
                <a:srgbClr val="BFBFBF"/>
              </a:solidFill>
              <a:prstDash val="solid"/>
              <a:round/>
              <a:headEnd len="sm" w="sm" type="none"/>
              <a:tailEnd len="sm" w="sm" type="none"/>
            </a:ln>
          </p:spPr>
        </p:cxnSp>
        <p:cxnSp>
          <p:nvCxnSpPr>
            <p:cNvPr id="922" name="Google Shape;922;p28"/>
            <p:cNvCxnSpPr/>
            <p:nvPr/>
          </p:nvCxnSpPr>
          <p:spPr>
            <a:xfrm>
              <a:off x="762995" y="4380206"/>
              <a:ext cx="2753558" cy="0"/>
            </a:xfrm>
            <a:prstGeom prst="straightConnector1">
              <a:avLst/>
            </a:prstGeom>
            <a:noFill/>
            <a:ln cap="rnd" cmpd="sng" w="9525">
              <a:solidFill>
                <a:srgbClr val="BFBFBF"/>
              </a:solidFill>
              <a:prstDash val="solid"/>
              <a:round/>
              <a:headEnd len="sm" w="sm" type="none"/>
              <a:tailEnd len="sm" w="sm" type="none"/>
            </a:ln>
          </p:spPr>
        </p:cxnSp>
        <p:sp>
          <p:nvSpPr>
            <p:cNvPr id="923" name="Google Shape;923;p28"/>
            <p:cNvSpPr/>
            <p:nvPr/>
          </p:nvSpPr>
          <p:spPr>
            <a:xfrm>
              <a:off x="8616000" y="2136396"/>
              <a:ext cx="2902900"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24" name="Google Shape;924;p28"/>
            <p:cNvSpPr txBox="1"/>
            <p:nvPr/>
          </p:nvSpPr>
          <p:spPr>
            <a:xfrm>
              <a:off x="8616000" y="1748798"/>
              <a:ext cx="2902900"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25" name="Google Shape;925;p28"/>
            <p:cNvSpPr/>
            <p:nvPr/>
          </p:nvSpPr>
          <p:spPr>
            <a:xfrm>
              <a:off x="8616000" y="3575669"/>
              <a:ext cx="2902900"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26" name="Google Shape;926;p28"/>
            <p:cNvSpPr txBox="1"/>
            <p:nvPr/>
          </p:nvSpPr>
          <p:spPr>
            <a:xfrm>
              <a:off x="8616000" y="3188071"/>
              <a:ext cx="2902900"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27" name="Google Shape;927;p28"/>
            <p:cNvSpPr/>
            <p:nvPr/>
          </p:nvSpPr>
          <p:spPr>
            <a:xfrm>
              <a:off x="8616000" y="5014942"/>
              <a:ext cx="2902900"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928" name="Google Shape;928;p28"/>
            <p:cNvSpPr txBox="1"/>
            <p:nvPr/>
          </p:nvSpPr>
          <p:spPr>
            <a:xfrm>
              <a:off x="8616000" y="4627344"/>
              <a:ext cx="2902900"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cxnSp>
          <p:nvCxnSpPr>
            <p:cNvPr id="929" name="Google Shape;929;p28"/>
            <p:cNvCxnSpPr/>
            <p:nvPr/>
          </p:nvCxnSpPr>
          <p:spPr>
            <a:xfrm>
              <a:off x="8782213" y="2940933"/>
              <a:ext cx="2582150" cy="0"/>
            </a:xfrm>
            <a:prstGeom prst="straightConnector1">
              <a:avLst/>
            </a:prstGeom>
            <a:noFill/>
            <a:ln cap="rnd" cmpd="sng" w="9525">
              <a:solidFill>
                <a:srgbClr val="BFBFBF"/>
              </a:solidFill>
              <a:prstDash val="solid"/>
              <a:round/>
              <a:headEnd len="sm" w="sm" type="none"/>
              <a:tailEnd len="sm" w="sm" type="none"/>
            </a:ln>
          </p:spPr>
        </p:cxnSp>
        <p:cxnSp>
          <p:nvCxnSpPr>
            <p:cNvPr id="930" name="Google Shape;930;p28"/>
            <p:cNvCxnSpPr/>
            <p:nvPr/>
          </p:nvCxnSpPr>
          <p:spPr>
            <a:xfrm>
              <a:off x="8782213" y="4380206"/>
              <a:ext cx="2582150" cy="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936" name="Google Shape;936;p29"/>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937" name="Google Shape;937;p29"/>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938" name="Google Shape;938;p29" title="iSlide™ 版权声明  COPYRIGHT NOTICE"/>
          <p:cNvGrpSpPr/>
          <p:nvPr/>
        </p:nvGrpSpPr>
        <p:grpSpPr>
          <a:xfrm>
            <a:off x="691562" y="1586591"/>
            <a:ext cx="10529220" cy="4525468"/>
            <a:chOff x="691562" y="1586591"/>
            <a:chExt cx="10529220" cy="4525468"/>
          </a:xfrm>
        </p:grpSpPr>
        <p:grpSp>
          <p:nvGrpSpPr>
            <p:cNvPr id="939" name="Google Shape;939;p29"/>
            <p:cNvGrpSpPr/>
            <p:nvPr/>
          </p:nvGrpSpPr>
          <p:grpSpPr>
            <a:xfrm>
              <a:off x="692662" y="1995141"/>
              <a:ext cx="3798000" cy="932802"/>
              <a:chOff x="678725" y="1995141"/>
              <a:chExt cx="3798000" cy="932802"/>
            </a:xfrm>
          </p:grpSpPr>
          <p:sp>
            <p:nvSpPr>
              <p:cNvPr id="940" name="Google Shape;940;p29"/>
              <p:cNvSpPr txBox="1"/>
              <p:nvPr/>
            </p:nvSpPr>
            <p:spPr>
              <a:xfrm>
                <a:off x="678725" y="1995141"/>
                <a:ext cx="3798000" cy="323165"/>
              </a:xfrm>
              <a:prstGeom prst="rect">
                <a:avLst/>
              </a:prstGeom>
              <a:noFill/>
              <a:ln>
                <a:noFill/>
              </a:ln>
            </p:spPr>
            <p:txBody>
              <a:bodyPr anchorCtr="0" anchor="t" bIns="45700" lIns="91425" spcFirstLastPara="1" rIns="91425" wrap="square" tIns="45700">
                <a:normAutofit lnSpcReduction="10000"/>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41" name="Google Shape;941;p29"/>
              <p:cNvSpPr txBox="1"/>
              <p:nvPr/>
            </p:nvSpPr>
            <p:spPr>
              <a:xfrm>
                <a:off x="678725" y="2318307"/>
                <a:ext cx="3798000" cy="609636"/>
              </a:xfrm>
              <a:prstGeom prst="rect">
                <a:avLst/>
              </a:prstGeom>
              <a:noFill/>
              <a:ln>
                <a:noFill/>
              </a:ln>
            </p:spPr>
            <p:txBody>
              <a:bodyPr anchorCtr="0" anchor="ctr" bIns="46800" lIns="90000" spcFirstLastPara="1" rIns="90000" wrap="square" tIns="46800">
                <a:normAutofit fontScale="55000" lnSpcReduction="20000"/>
              </a:bodyPr>
              <a:lstStyle/>
              <a:p>
                <a:pPr indent="-171450" lvl="0" marL="171450" marR="0" rtl="0" algn="r">
                  <a:lnSpc>
                    <a:spcPct val="15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ct val="100000"/>
                  <a:buFont typeface="Arial"/>
                  <a:buChar char="•"/>
                </a:pPr>
                <a:r>
                  <a:rPr b="0" i="0" lang="en-US" sz="18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942" name="Google Shape;942;p29"/>
            <p:cNvGrpSpPr/>
            <p:nvPr/>
          </p:nvGrpSpPr>
          <p:grpSpPr>
            <a:xfrm>
              <a:off x="7422782" y="1586591"/>
              <a:ext cx="3798000" cy="932802"/>
              <a:chOff x="7523675" y="1663572"/>
              <a:chExt cx="3798000" cy="932802"/>
            </a:xfrm>
          </p:grpSpPr>
          <p:sp>
            <p:nvSpPr>
              <p:cNvPr id="943" name="Google Shape;943;p29"/>
              <p:cNvSpPr txBox="1"/>
              <p:nvPr/>
            </p:nvSpPr>
            <p:spPr>
              <a:xfrm>
                <a:off x="7523675" y="1663572"/>
                <a:ext cx="3798000" cy="323165"/>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44" name="Google Shape;944;p29"/>
              <p:cNvSpPr txBox="1"/>
              <p:nvPr/>
            </p:nvSpPr>
            <p:spPr>
              <a:xfrm>
                <a:off x="7523675" y="1986738"/>
                <a:ext cx="3798000" cy="609636"/>
              </a:xfrm>
              <a:prstGeom prst="rect">
                <a:avLst/>
              </a:prstGeom>
              <a:noFill/>
              <a:ln>
                <a:noFill/>
              </a:ln>
            </p:spPr>
            <p:txBody>
              <a:bodyPr anchorCtr="0" anchor="ctr" bIns="46800" lIns="90000" spcFirstLastPara="1" rIns="90000" wrap="square" tIns="46800">
                <a:normAutofit fontScale="85000" lnSpcReduction="10000"/>
              </a:bodyPr>
              <a:lstStyle/>
              <a:p>
                <a:pPr indent="-171450"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945" name="Google Shape;945;p29"/>
            <p:cNvGrpSpPr/>
            <p:nvPr/>
          </p:nvGrpSpPr>
          <p:grpSpPr>
            <a:xfrm>
              <a:off x="6800703" y="5043631"/>
              <a:ext cx="3798000" cy="932802"/>
              <a:chOff x="6795003" y="5210824"/>
              <a:chExt cx="3798000" cy="932802"/>
            </a:xfrm>
          </p:grpSpPr>
          <p:sp>
            <p:nvSpPr>
              <p:cNvPr id="946" name="Google Shape;946;p29"/>
              <p:cNvSpPr txBox="1"/>
              <p:nvPr/>
            </p:nvSpPr>
            <p:spPr>
              <a:xfrm>
                <a:off x="6795003" y="5210824"/>
                <a:ext cx="3798000" cy="323165"/>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947" name="Google Shape;947;p29"/>
              <p:cNvSpPr txBox="1"/>
              <p:nvPr/>
            </p:nvSpPr>
            <p:spPr>
              <a:xfrm>
                <a:off x="6795004" y="5533990"/>
                <a:ext cx="3797648" cy="609636"/>
              </a:xfrm>
              <a:prstGeom prst="rect">
                <a:avLst/>
              </a:prstGeom>
              <a:noFill/>
              <a:ln>
                <a:noFill/>
              </a:ln>
            </p:spPr>
            <p:txBody>
              <a:bodyPr anchorCtr="0" anchor="ctr" bIns="46800" lIns="90000" spcFirstLastPara="1" rIns="90000" wrap="square" tIns="46800">
                <a:normAutofit fontScale="85000" lnSpcReduction="10000"/>
              </a:bodyPr>
              <a:lstStyle/>
              <a:p>
                <a:pPr indent="-171450"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copy &amp; paste, choose "keep text only" option.</a:t>
                </a:r>
                <a:endParaRPr b="0" i="0" sz="1400" u="none" cap="none" strike="noStrike">
                  <a:solidFill>
                    <a:srgbClr val="000000"/>
                  </a:solidFill>
                  <a:latin typeface="Arial"/>
                  <a:ea typeface="Arial"/>
                  <a:cs typeface="Arial"/>
                  <a:sym typeface="Arial"/>
                </a:endParaRPr>
              </a:p>
            </p:txBody>
          </p:sp>
        </p:grpSp>
        <p:grpSp>
          <p:nvGrpSpPr>
            <p:cNvPr id="948" name="Google Shape;948;p29"/>
            <p:cNvGrpSpPr/>
            <p:nvPr/>
          </p:nvGrpSpPr>
          <p:grpSpPr>
            <a:xfrm>
              <a:off x="5465023" y="2099009"/>
              <a:ext cx="2432204" cy="2432204"/>
              <a:chOff x="14382606" y="3858443"/>
              <a:chExt cx="4864408" cy="4864408"/>
            </a:xfrm>
          </p:grpSpPr>
          <p:sp>
            <p:nvSpPr>
              <p:cNvPr id="949" name="Google Shape;949;p29"/>
              <p:cNvSpPr/>
              <p:nvPr/>
            </p:nvSpPr>
            <p:spPr>
              <a:xfrm>
                <a:off x="14791898" y="4248047"/>
                <a:ext cx="4144194" cy="4144194"/>
              </a:xfrm>
              <a:prstGeom prst="ellipse">
                <a:avLst/>
              </a:prstGeom>
              <a:solidFill>
                <a:schemeClr val="accent2">
                  <a:alpha val="80000"/>
                </a:schemeClr>
              </a:solidFill>
              <a:ln>
                <a:noFill/>
              </a:ln>
              <a:effectLst>
                <a:outerShdw blurRad="38100" rotWithShape="0" algn="ctr" dist="38100">
                  <a:srgbClr val="000000">
                    <a:alpha val="2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0" name="Google Shape;950;p29"/>
              <p:cNvSpPr/>
              <p:nvPr/>
            </p:nvSpPr>
            <p:spPr>
              <a:xfrm>
                <a:off x="14382606" y="3858443"/>
                <a:ext cx="4864408" cy="4864408"/>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951" name="Google Shape;951;p29"/>
            <p:cNvGrpSpPr/>
            <p:nvPr/>
          </p:nvGrpSpPr>
          <p:grpSpPr>
            <a:xfrm>
              <a:off x="5174069" y="3486405"/>
              <a:ext cx="1475152" cy="1475152"/>
              <a:chOff x="13800702" y="6633228"/>
              <a:chExt cx="2950304" cy="2950304"/>
            </a:xfrm>
          </p:grpSpPr>
          <p:sp>
            <p:nvSpPr>
              <p:cNvPr id="952" name="Google Shape;952;p29"/>
              <p:cNvSpPr/>
              <p:nvPr/>
            </p:nvSpPr>
            <p:spPr>
              <a:xfrm>
                <a:off x="14047153" y="6850109"/>
                <a:ext cx="2513488" cy="2513488"/>
              </a:xfrm>
              <a:prstGeom prst="ellipse">
                <a:avLst/>
              </a:prstGeom>
              <a:solidFill>
                <a:schemeClr val="accent3">
                  <a:alpha val="80000"/>
                </a:schemeClr>
              </a:solidFill>
              <a:ln>
                <a:noFill/>
              </a:ln>
              <a:effectLst>
                <a:outerShdw blurRad="38100" rotWithShape="0" algn="ctr" dist="38100">
                  <a:srgbClr val="000000">
                    <a:alpha val="2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3" name="Google Shape;953;p29"/>
              <p:cNvSpPr/>
              <p:nvPr/>
            </p:nvSpPr>
            <p:spPr>
              <a:xfrm>
                <a:off x="13800702" y="6633228"/>
                <a:ext cx="2950304" cy="2950304"/>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954" name="Google Shape;954;p29"/>
            <p:cNvGrpSpPr/>
            <p:nvPr/>
          </p:nvGrpSpPr>
          <p:grpSpPr>
            <a:xfrm>
              <a:off x="4294775" y="2514922"/>
              <a:ext cx="2045469" cy="2045469"/>
              <a:chOff x="12042112" y="4690267"/>
              <a:chExt cx="4090937" cy="4090937"/>
            </a:xfrm>
          </p:grpSpPr>
          <p:sp>
            <p:nvSpPr>
              <p:cNvPr id="955" name="Google Shape;955;p29"/>
              <p:cNvSpPr/>
              <p:nvPr/>
            </p:nvSpPr>
            <p:spPr>
              <a:xfrm>
                <a:off x="12384220" y="4995355"/>
                <a:ext cx="3485242" cy="3485242"/>
              </a:xfrm>
              <a:prstGeom prst="ellipse">
                <a:avLst/>
              </a:prstGeom>
              <a:solidFill>
                <a:schemeClr val="accent1">
                  <a:alpha val="80000"/>
                </a:schemeClr>
              </a:solidFill>
              <a:ln>
                <a:noFill/>
              </a:ln>
              <a:effectLst>
                <a:outerShdw blurRad="38100" rotWithShape="0" algn="ctr" dist="38100">
                  <a:srgbClr val="000000">
                    <a:alpha val="2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6" name="Google Shape;956;p29"/>
              <p:cNvSpPr/>
              <p:nvPr/>
            </p:nvSpPr>
            <p:spPr>
              <a:xfrm>
                <a:off x="12042112" y="4690267"/>
                <a:ext cx="4090937" cy="4090937"/>
              </a:xfrm>
              <a:prstGeom prst="ellipse">
                <a:avLst/>
              </a:prstGeom>
              <a:noFill/>
              <a:ln cap="flat" cmpd="sng" w="12700">
                <a:solidFill>
                  <a:schemeClr val="accent1">
                    <a:alpha val="4941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957" name="Google Shape;957;p29"/>
            <p:cNvCxnSpPr/>
            <p:nvPr/>
          </p:nvCxnSpPr>
          <p:spPr>
            <a:xfrm flipH="1">
              <a:off x="6795135" y="1973438"/>
              <a:ext cx="583563" cy="1171813"/>
            </a:xfrm>
            <a:prstGeom prst="straightConnector1">
              <a:avLst/>
            </a:prstGeom>
            <a:noFill/>
            <a:ln cap="flat" cmpd="sng" w="12700">
              <a:solidFill>
                <a:schemeClr val="accent2"/>
              </a:solidFill>
              <a:prstDash val="solid"/>
              <a:miter lim="800000"/>
              <a:headEnd len="sm" w="sm" type="none"/>
              <a:tailEnd len="sm" w="sm" type="none"/>
            </a:ln>
          </p:spPr>
        </p:cxnSp>
        <p:sp>
          <p:nvSpPr>
            <p:cNvPr id="958" name="Google Shape;958;p29"/>
            <p:cNvSpPr/>
            <p:nvPr/>
          </p:nvSpPr>
          <p:spPr>
            <a:xfrm>
              <a:off x="7330730" y="1950109"/>
              <a:ext cx="95935" cy="959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59" name="Google Shape;959;p29"/>
            <p:cNvCxnSpPr/>
            <p:nvPr/>
          </p:nvCxnSpPr>
          <p:spPr>
            <a:xfrm>
              <a:off x="4467052" y="2380938"/>
              <a:ext cx="738213" cy="964285"/>
            </a:xfrm>
            <a:prstGeom prst="straightConnector1">
              <a:avLst/>
            </a:prstGeom>
            <a:noFill/>
            <a:ln cap="flat" cmpd="sng" w="9525">
              <a:solidFill>
                <a:schemeClr val="accent1"/>
              </a:solidFill>
              <a:prstDash val="solid"/>
              <a:miter lim="800000"/>
              <a:headEnd len="sm" w="sm" type="none"/>
              <a:tailEnd len="sm" w="sm" type="none"/>
            </a:ln>
          </p:spPr>
        </p:cxnSp>
        <p:sp>
          <p:nvSpPr>
            <p:cNvPr id="960" name="Google Shape;960;p29"/>
            <p:cNvSpPr/>
            <p:nvPr/>
          </p:nvSpPr>
          <p:spPr>
            <a:xfrm>
              <a:off x="4411122" y="2311822"/>
              <a:ext cx="95935" cy="9593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61" name="Google Shape;961;p29"/>
            <p:cNvCxnSpPr/>
            <p:nvPr/>
          </p:nvCxnSpPr>
          <p:spPr>
            <a:xfrm>
              <a:off x="6003230" y="4390000"/>
              <a:ext cx="738213" cy="964285"/>
            </a:xfrm>
            <a:prstGeom prst="straightConnector1">
              <a:avLst/>
            </a:prstGeom>
            <a:noFill/>
            <a:ln cap="flat" cmpd="sng" w="12700">
              <a:solidFill>
                <a:srgbClr val="84C2BC"/>
              </a:solidFill>
              <a:prstDash val="solid"/>
              <a:miter lim="800000"/>
              <a:headEnd len="sm" w="sm" type="none"/>
              <a:tailEnd len="sm" w="sm" type="none"/>
            </a:ln>
          </p:spPr>
        </p:cxnSp>
        <p:sp>
          <p:nvSpPr>
            <p:cNvPr id="962" name="Google Shape;962;p29"/>
            <p:cNvSpPr/>
            <p:nvPr/>
          </p:nvSpPr>
          <p:spPr>
            <a:xfrm>
              <a:off x="6699068" y="5306320"/>
              <a:ext cx="95935" cy="95935"/>
            </a:xfrm>
            <a:prstGeom prst="ellipse">
              <a:avLst/>
            </a:prstGeom>
            <a:solidFill>
              <a:srgbClr val="84C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3" name="Google Shape;963;p29"/>
            <p:cNvSpPr/>
            <p:nvPr/>
          </p:nvSpPr>
          <p:spPr>
            <a:xfrm>
              <a:off x="6382299" y="2971534"/>
              <a:ext cx="689794" cy="68979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86%</a:t>
              </a:r>
              <a:endParaRPr b="0" i="0" sz="2000" u="none" cap="none" strike="noStrike">
                <a:solidFill>
                  <a:srgbClr val="688FCE"/>
                </a:solidFill>
                <a:latin typeface="Impact"/>
                <a:ea typeface="Impact"/>
                <a:cs typeface="Impact"/>
                <a:sym typeface="Impact"/>
              </a:endParaRPr>
            </a:p>
          </p:txBody>
        </p:sp>
        <p:sp>
          <p:nvSpPr>
            <p:cNvPr id="964" name="Google Shape;964;p29"/>
            <p:cNvSpPr/>
            <p:nvPr/>
          </p:nvSpPr>
          <p:spPr>
            <a:xfrm>
              <a:off x="4955556" y="3147490"/>
              <a:ext cx="689794" cy="68979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64%</a:t>
              </a:r>
              <a:endParaRPr b="0" i="0" sz="1400" u="none" cap="none" strike="noStrike">
                <a:solidFill>
                  <a:srgbClr val="000000"/>
                </a:solidFill>
                <a:latin typeface="Arial"/>
                <a:ea typeface="Arial"/>
                <a:cs typeface="Arial"/>
                <a:sym typeface="Arial"/>
              </a:endParaRPr>
            </a:p>
          </p:txBody>
        </p:sp>
        <p:sp>
          <p:nvSpPr>
            <p:cNvPr id="965" name="Google Shape;965;p29"/>
            <p:cNvSpPr/>
            <p:nvPr/>
          </p:nvSpPr>
          <p:spPr>
            <a:xfrm>
              <a:off x="5589679" y="3933229"/>
              <a:ext cx="689794" cy="68979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688FCE"/>
                  </a:solidFill>
                  <a:latin typeface="Impact"/>
                  <a:ea typeface="Impact"/>
                  <a:cs typeface="Impact"/>
                  <a:sym typeface="Impact"/>
                </a:rPr>
                <a:t>49%</a:t>
              </a:r>
              <a:endParaRPr b="0" i="0" sz="2000" u="none" cap="none" strike="noStrike">
                <a:solidFill>
                  <a:srgbClr val="688FCE"/>
                </a:solidFill>
                <a:latin typeface="Impact"/>
                <a:ea typeface="Impact"/>
                <a:cs typeface="Impact"/>
                <a:sym typeface="Impact"/>
              </a:endParaRPr>
            </a:p>
          </p:txBody>
        </p:sp>
        <p:sp>
          <p:nvSpPr>
            <p:cNvPr id="966" name="Google Shape;966;p29"/>
            <p:cNvSpPr txBox="1"/>
            <p:nvPr/>
          </p:nvSpPr>
          <p:spPr>
            <a:xfrm>
              <a:off x="691562" y="4644000"/>
              <a:ext cx="5314438" cy="1468059"/>
            </a:xfrm>
            <a:prstGeom prst="rect">
              <a:avLst/>
            </a:prstGeom>
            <a:noFill/>
            <a:ln>
              <a:noFill/>
            </a:ln>
          </p:spPr>
          <p:txBody>
            <a:bodyPr anchorCtr="0" anchor="t" bIns="46800" lIns="90000" spcFirstLastPara="1" rIns="90000" wrap="square" tIns="46800">
              <a:normAutofit fontScale="92500"/>
            </a:bodyPr>
            <a:lstStyle/>
            <a:p>
              <a:pPr indent="0" lvl="0" marL="0" marR="0" rtl="0" algn="just">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1" i="0" lang="en-US" sz="17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0" i="0" lang="en-US" sz="1400" u="none" cap="none" strike="noStrike">
                  <a:solidFill>
                    <a:schemeClr val="dk1"/>
                  </a:solidFill>
                  <a:latin typeface="Arial"/>
                  <a:ea typeface="Arial"/>
                  <a:cs typeface="Arial"/>
                  <a:sym typeface="Arial"/>
                </a:rPr>
                <a:t>Adjust the spacing to adapt to Chinese typesetting, use the reference line in PPT.</a:t>
              </a:r>
              <a:endParaRPr b="1" i="0" sz="16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t/>
              </a:r>
              <a:endParaRPr b="1" i="0" sz="1600" u="none" cap="none" strike="noStrike">
                <a:solidFill>
                  <a:srgbClr val="3F3F3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1.1  Background and motivation</a:t>
            </a:r>
            <a:endParaRPr/>
          </a:p>
        </p:txBody>
      </p:sp>
      <p:sp>
        <p:nvSpPr>
          <p:cNvPr id="111" name="Google Shape;111;p3"/>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2" name="Google Shape;112;p3"/>
          <p:cNvSpPr txBox="1"/>
          <p:nvPr/>
        </p:nvSpPr>
        <p:spPr>
          <a:xfrm>
            <a:off x="783600" y="1234950"/>
            <a:ext cx="110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3"/>
          <p:cNvGrpSpPr/>
          <p:nvPr/>
        </p:nvGrpSpPr>
        <p:grpSpPr>
          <a:xfrm>
            <a:off x="842643" y="1278007"/>
            <a:ext cx="675000" cy="675000"/>
            <a:chOff x="7209746" y="4153276"/>
            <a:chExt cx="675000" cy="675000"/>
          </a:xfrm>
        </p:grpSpPr>
        <p:sp>
          <p:nvSpPr>
            <p:cNvPr id="114" name="Google Shape;114;p3"/>
            <p:cNvSpPr/>
            <p:nvPr/>
          </p:nvSpPr>
          <p:spPr>
            <a:xfrm>
              <a:off x="7209746" y="4153276"/>
              <a:ext cx="675000" cy="675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3"/>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 name="Google Shape;116;p3"/>
          <p:cNvGrpSpPr/>
          <p:nvPr/>
        </p:nvGrpSpPr>
        <p:grpSpPr>
          <a:xfrm>
            <a:off x="811293" y="3105782"/>
            <a:ext cx="675000" cy="675000"/>
            <a:chOff x="7209746" y="4153276"/>
            <a:chExt cx="675000" cy="675000"/>
          </a:xfrm>
        </p:grpSpPr>
        <p:sp>
          <p:nvSpPr>
            <p:cNvPr id="117" name="Google Shape;117;p3"/>
            <p:cNvSpPr/>
            <p:nvPr/>
          </p:nvSpPr>
          <p:spPr>
            <a:xfrm>
              <a:off x="7209746" y="4153276"/>
              <a:ext cx="675000" cy="67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3"/>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9" name="Google Shape;119;p3"/>
          <p:cNvGrpSpPr/>
          <p:nvPr/>
        </p:nvGrpSpPr>
        <p:grpSpPr>
          <a:xfrm>
            <a:off x="811293" y="4933557"/>
            <a:ext cx="675000" cy="675000"/>
            <a:chOff x="7209746" y="4153276"/>
            <a:chExt cx="675000" cy="675000"/>
          </a:xfrm>
        </p:grpSpPr>
        <p:sp>
          <p:nvSpPr>
            <p:cNvPr id="120" name="Google Shape;120;p3"/>
            <p:cNvSpPr/>
            <p:nvPr/>
          </p:nvSpPr>
          <p:spPr>
            <a:xfrm>
              <a:off x="7209746" y="4153276"/>
              <a:ext cx="675000" cy="675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22" name="Google Shape;122;p3"/>
          <p:cNvCxnSpPr/>
          <p:nvPr/>
        </p:nvCxnSpPr>
        <p:spPr>
          <a:xfrm>
            <a:off x="976700" y="2843875"/>
            <a:ext cx="10476300" cy="0"/>
          </a:xfrm>
          <a:prstGeom prst="straightConnector1">
            <a:avLst/>
          </a:prstGeom>
          <a:noFill/>
          <a:ln cap="rnd" cmpd="sng" w="9525">
            <a:solidFill>
              <a:srgbClr val="D8D8D8"/>
            </a:solidFill>
            <a:prstDash val="solid"/>
            <a:round/>
            <a:headEnd len="sm" w="sm" type="none"/>
            <a:tailEnd len="sm" w="sm" type="none"/>
          </a:ln>
        </p:spPr>
      </p:cxnSp>
      <p:cxnSp>
        <p:nvCxnSpPr>
          <p:cNvPr id="123" name="Google Shape;123;p3"/>
          <p:cNvCxnSpPr/>
          <p:nvPr/>
        </p:nvCxnSpPr>
        <p:spPr>
          <a:xfrm>
            <a:off x="976700" y="4647275"/>
            <a:ext cx="10476300" cy="0"/>
          </a:xfrm>
          <a:prstGeom prst="straightConnector1">
            <a:avLst/>
          </a:prstGeom>
          <a:noFill/>
          <a:ln cap="rnd" cmpd="sng" w="9525">
            <a:solidFill>
              <a:srgbClr val="D8D8D8"/>
            </a:solidFill>
            <a:prstDash val="solid"/>
            <a:round/>
            <a:headEnd len="sm" w="sm" type="none"/>
            <a:tailEnd len="sm" w="sm" type="none"/>
          </a:ln>
        </p:spPr>
      </p:cxnSp>
      <p:grpSp>
        <p:nvGrpSpPr>
          <p:cNvPr id="124" name="Google Shape;124;p3"/>
          <p:cNvGrpSpPr/>
          <p:nvPr/>
        </p:nvGrpSpPr>
        <p:grpSpPr>
          <a:xfrm>
            <a:off x="1682693" y="1234938"/>
            <a:ext cx="9864317" cy="1464810"/>
            <a:chOff x="7412675" y="1120740"/>
            <a:chExt cx="9212100" cy="1464810"/>
          </a:xfrm>
        </p:grpSpPr>
        <p:sp>
          <p:nvSpPr>
            <p:cNvPr id="125" name="Google Shape;125;p3"/>
            <p:cNvSpPr txBox="1"/>
            <p:nvPr/>
          </p:nvSpPr>
          <p:spPr>
            <a:xfrm>
              <a:off x="7412675" y="1592550"/>
              <a:ext cx="9212100" cy="993000"/>
            </a:xfrm>
            <a:prstGeom prst="rect">
              <a:avLst/>
            </a:prstGeom>
            <a:noFill/>
            <a:ln>
              <a:noFill/>
            </a:ln>
          </p:spPr>
          <p:txBody>
            <a:bodyPr anchorCtr="0" anchor="t" bIns="46800" lIns="90000" spcFirstLastPara="1" rIns="90000" wrap="square" tIns="46800">
              <a:normAutofit/>
            </a:bodyPr>
            <a:lstStyle/>
            <a:p>
              <a:pPr indent="-317500" lvl="0" marL="457200" marR="0" rtl="0" algn="l">
                <a:lnSpc>
                  <a:spcPct val="13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Cardiovascular diseases(CVDs), including Heart failure, causes 17 million people worldwide annually to die</a:t>
              </a:r>
              <a:endParaRPr b="0" i="0" sz="1400" u="none" cap="none" strike="noStrike">
                <a:solidFill>
                  <a:schemeClr val="dk1"/>
                </a:solidFill>
                <a:latin typeface="Arial"/>
                <a:ea typeface="Arial"/>
                <a:cs typeface="Arial"/>
                <a:sym typeface="Arial"/>
              </a:endParaRPr>
            </a:p>
            <a:p>
              <a:pPr indent="0" lvl="0" marL="457200" marR="0" rtl="0" algn="l">
                <a:lnSpc>
                  <a:spcPct val="13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3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fatality increases in some countries and district,like the United Kingdom&lt;1&gt;</a:t>
              </a:r>
              <a:endParaRPr b="0" i="0" sz="1400" u="none" cap="none" strike="noStrike">
                <a:solidFill>
                  <a:schemeClr val="dk1"/>
                </a:solidFill>
                <a:latin typeface="Arial"/>
                <a:ea typeface="Arial"/>
                <a:cs typeface="Arial"/>
                <a:sym typeface="Arial"/>
              </a:endParaRPr>
            </a:p>
          </p:txBody>
        </p:sp>
        <p:sp>
          <p:nvSpPr>
            <p:cNvPr id="126" name="Google Shape;126;p3"/>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Arial"/>
                  <a:ea typeface="Arial"/>
                  <a:cs typeface="Arial"/>
                  <a:sym typeface="Arial"/>
                </a:rPr>
                <a:t>Common and high fatality</a:t>
              </a:r>
              <a:endParaRPr b="0" i="0" sz="1500" u="none" cap="none" strike="noStrike">
                <a:solidFill>
                  <a:srgbClr val="000000"/>
                </a:solidFill>
                <a:latin typeface="Arial"/>
                <a:ea typeface="Arial"/>
                <a:cs typeface="Arial"/>
                <a:sym typeface="Arial"/>
              </a:endParaRPr>
            </a:p>
          </p:txBody>
        </p:sp>
      </p:grpSp>
      <p:grpSp>
        <p:nvGrpSpPr>
          <p:cNvPr id="127" name="Google Shape;127;p3"/>
          <p:cNvGrpSpPr/>
          <p:nvPr/>
        </p:nvGrpSpPr>
        <p:grpSpPr>
          <a:xfrm>
            <a:off x="1683050" y="3090532"/>
            <a:ext cx="4128900" cy="1464895"/>
            <a:chOff x="7412675" y="1120740"/>
            <a:chExt cx="4128900" cy="1464895"/>
          </a:xfrm>
        </p:grpSpPr>
        <p:sp>
          <p:nvSpPr>
            <p:cNvPr id="128" name="Google Shape;128;p3"/>
            <p:cNvSpPr txBox="1"/>
            <p:nvPr/>
          </p:nvSpPr>
          <p:spPr>
            <a:xfrm>
              <a:off x="7412675" y="1592635"/>
              <a:ext cx="4128900" cy="993000"/>
            </a:xfrm>
            <a:prstGeom prst="rect">
              <a:avLst/>
            </a:prstGeom>
            <a:noFill/>
            <a:ln>
              <a:noFill/>
            </a:ln>
          </p:spPr>
          <p:txBody>
            <a:bodyPr anchorCtr="0" anchor="t" bIns="46800" lIns="90000" spcFirstLastPara="1" rIns="90000" wrap="square" tIns="46800">
              <a:normAutofit/>
            </a:bodyPr>
            <a:lstStyle/>
            <a:p>
              <a:pPr indent="-317500" lvl="0" marL="457200" marR="0" rtl="0" algn="l">
                <a:lnSpc>
                  <a:spcPct val="13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accuracy of forecasting heart failure-related events in clinical practice is pretty low&lt;2&gt;</a:t>
              </a:r>
              <a:endParaRPr b="0" i="0" sz="1400" u="none" cap="none" strike="noStrike">
                <a:solidFill>
                  <a:schemeClr val="dk1"/>
                </a:solidFill>
                <a:latin typeface="Arial"/>
                <a:ea typeface="Arial"/>
                <a:cs typeface="Arial"/>
                <a:sym typeface="Arial"/>
              </a:endParaRPr>
            </a:p>
          </p:txBody>
        </p:sp>
        <p:sp>
          <p:nvSpPr>
            <p:cNvPr id="129" name="Google Shape;129;p3"/>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Failed in reaching high accuracy</a:t>
              </a:r>
              <a:endParaRPr b="0" i="0" sz="1400" u="none" cap="none" strike="noStrike">
                <a:solidFill>
                  <a:srgbClr val="000000"/>
                </a:solidFill>
                <a:latin typeface="Arial"/>
                <a:ea typeface="Arial"/>
                <a:cs typeface="Arial"/>
                <a:sym typeface="Arial"/>
              </a:endParaRPr>
            </a:p>
          </p:txBody>
        </p:sp>
      </p:grpSp>
      <p:grpSp>
        <p:nvGrpSpPr>
          <p:cNvPr id="130" name="Google Shape;130;p3"/>
          <p:cNvGrpSpPr/>
          <p:nvPr/>
        </p:nvGrpSpPr>
        <p:grpSpPr>
          <a:xfrm>
            <a:off x="1683050" y="4872400"/>
            <a:ext cx="4128900" cy="1464820"/>
            <a:chOff x="7412675" y="1120740"/>
            <a:chExt cx="4128900" cy="1464820"/>
          </a:xfrm>
        </p:grpSpPr>
        <p:sp>
          <p:nvSpPr>
            <p:cNvPr id="131" name="Google Shape;131;p3"/>
            <p:cNvSpPr txBox="1"/>
            <p:nvPr/>
          </p:nvSpPr>
          <p:spPr>
            <a:xfrm>
              <a:off x="7412675" y="1592560"/>
              <a:ext cx="4128900" cy="993000"/>
            </a:xfrm>
            <a:prstGeom prst="rect">
              <a:avLst/>
            </a:prstGeom>
            <a:noFill/>
            <a:ln>
              <a:noFill/>
            </a:ln>
          </p:spPr>
          <p:txBody>
            <a:bodyPr anchorCtr="0" anchor="t" bIns="46800" lIns="90000" spcFirstLastPara="1" rIns="90000" wrap="square" tIns="46800">
              <a:normAutofit/>
            </a:bodyPr>
            <a:lstStyle/>
            <a:p>
              <a:pPr indent="-317500" lvl="0" marL="457200" marR="0" rtl="0" algn="l">
                <a:lnSpc>
                  <a:spcPct val="130000"/>
                </a:lnSpc>
                <a:spcBef>
                  <a:spcPts val="0"/>
                </a:spcBef>
                <a:spcAft>
                  <a:spcPts val="0"/>
                </a:spcAft>
                <a:buClr>
                  <a:schemeClr val="dk1"/>
                </a:buClr>
                <a:buSzPts val="1400"/>
                <a:buFont typeface="Arial"/>
                <a:buChar char="●"/>
              </a:pPr>
              <a:r>
                <a:rPr b="0" i="0" lang="en-US" sz="1400" u="none" cap="none" strike="noStrike">
                  <a:solidFill>
                    <a:srgbClr val="000000"/>
                  </a:solidFill>
                  <a:latin typeface="Arial"/>
                  <a:ea typeface="Arial"/>
                  <a:cs typeface="Arial"/>
                  <a:sym typeface="Arial"/>
                </a:rPr>
                <a:t>Predicting the survival of each patient with heart failure symptoms&lt;3&gt;</a:t>
              </a:r>
              <a:endParaRPr b="0" i="0" sz="1400" u="none" cap="none" strike="noStrike">
                <a:solidFill>
                  <a:srgbClr val="000000"/>
                </a:solidFill>
                <a:latin typeface="Arial"/>
                <a:ea typeface="Arial"/>
                <a:cs typeface="Arial"/>
                <a:sym typeface="Arial"/>
              </a:endParaRPr>
            </a:p>
            <a:p>
              <a:pPr indent="-317500" lvl="0" marL="457200" marR="0" rtl="0" algn="l">
                <a:lnSpc>
                  <a:spcPct val="130000"/>
                </a:lnSpc>
                <a:spcBef>
                  <a:spcPts val="0"/>
                </a:spcBef>
                <a:spcAft>
                  <a:spcPts val="0"/>
                </a:spcAft>
                <a:buClr>
                  <a:schemeClr val="dk1"/>
                </a:buClr>
                <a:buSzPts val="1400"/>
                <a:buFont typeface="Arial"/>
                <a:buChar char="●"/>
              </a:pPr>
              <a:r>
                <a:rPr b="0" i="0" lang="en-US" sz="1400" u="none" cap="none" strike="noStrike">
                  <a:solidFill>
                    <a:srgbClr val="000000"/>
                  </a:solidFill>
                  <a:latin typeface="Arial"/>
                  <a:ea typeface="Arial"/>
                  <a:cs typeface="Arial"/>
                  <a:sym typeface="Arial"/>
                </a:rPr>
                <a:t>Detecting important clinical features&lt;4&gt;</a:t>
              </a:r>
              <a:endParaRPr b="0" i="0" sz="1400" u="none" cap="none" strike="noStrike">
                <a:solidFill>
                  <a:srgbClr val="000000"/>
                </a:solidFill>
                <a:latin typeface="Arial"/>
                <a:ea typeface="Arial"/>
                <a:cs typeface="Arial"/>
                <a:sym typeface="Arial"/>
              </a:endParaRPr>
            </a:p>
          </p:txBody>
        </p:sp>
        <p:sp>
          <p:nvSpPr>
            <p:cNvPr id="132" name="Google Shape;132;p3"/>
            <p:cNvSpPr txBox="1"/>
            <p:nvPr/>
          </p:nvSpPr>
          <p:spPr>
            <a:xfrm>
              <a:off x="7412675" y="11207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Effective tool in medicine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0"/>
          <p:cNvSpPr txBox="1"/>
          <p:nvPr>
            <p:ph type="title"/>
          </p:nvPr>
        </p:nvSpPr>
        <p:spPr>
          <a:xfrm>
            <a:off x="669924" y="2927838"/>
            <a:ext cx="10850564" cy="5011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3400"/>
              <a:t>Methods</a:t>
            </a:r>
            <a:endParaRPr sz="3400"/>
          </a:p>
        </p:txBody>
      </p:sp>
      <p:sp>
        <p:nvSpPr>
          <p:cNvPr id="972" name="Google Shape;972;p30"/>
          <p:cNvSpPr txBox="1"/>
          <p:nvPr>
            <p:ph idx="1" type="body"/>
          </p:nvPr>
        </p:nvSpPr>
        <p:spPr>
          <a:xfrm>
            <a:off x="760149" y="3429000"/>
            <a:ext cx="10850700" cy="1083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t/>
            </a:r>
            <a:endParaRPr/>
          </a:p>
        </p:txBody>
      </p:sp>
      <p:sp>
        <p:nvSpPr>
          <p:cNvPr id="973" name="Google Shape;973;p30"/>
          <p:cNvSpPr/>
          <p:nvPr/>
        </p:nvSpPr>
        <p:spPr>
          <a:xfrm>
            <a:off x="10429874" y="2252306"/>
            <a:ext cx="886883" cy="1176694"/>
          </a:xfrm>
          <a:prstGeom prst="rect">
            <a:avLst/>
          </a:prstGeom>
        </p:spPr>
        <p:txBody>
          <a:bodyPr>
            <a:prstTxWarp prst="textPlain"/>
          </a:bodyPr>
          <a:lstStyle/>
          <a:p>
            <a:pPr lvl="0" algn="l"/>
            <a:r>
              <a:rPr b="1" i="0">
                <a:ln>
                  <a:noFill/>
                </a:ln>
                <a:solidFill>
                  <a:schemeClr val="accent1"/>
                </a:solidFill>
                <a:latin typeface="Impact"/>
              </a:rPr>
              <a:t>03</a:t>
            </a:r>
          </a:p>
        </p:txBody>
      </p:sp>
      <p:grpSp>
        <p:nvGrpSpPr>
          <p:cNvPr id="974" name="Google Shape;974;p30"/>
          <p:cNvGrpSpPr/>
          <p:nvPr/>
        </p:nvGrpSpPr>
        <p:grpSpPr>
          <a:xfrm>
            <a:off x="2185189" y="3289279"/>
            <a:ext cx="7451240" cy="2689211"/>
            <a:chOff x="2185985" y="2587566"/>
            <a:chExt cx="7451240" cy="2652082"/>
          </a:xfrm>
        </p:grpSpPr>
        <p:cxnSp>
          <p:nvCxnSpPr>
            <p:cNvPr id="975" name="Google Shape;975;p30"/>
            <p:cNvCxnSpPr/>
            <p:nvPr/>
          </p:nvCxnSpPr>
          <p:spPr>
            <a:xfrm>
              <a:off x="2185985" y="3701692"/>
              <a:ext cx="838200" cy="0"/>
            </a:xfrm>
            <a:prstGeom prst="straightConnector1">
              <a:avLst/>
            </a:prstGeom>
            <a:noFill/>
            <a:ln cap="flat" cmpd="sng" w="19050">
              <a:solidFill>
                <a:srgbClr val="A5A5A5"/>
              </a:solidFill>
              <a:prstDash val="dash"/>
              <a:miter lim="800000"/>
              <a:headEnd len="sm" w="sm" type="none"/>
              <a:tailEnd len="lg" w="lg" type="oval"/>
            </a:ln>
          </p:spPr>
        </p:cxnSp>
        <p:cxnSp>
          <p:nvCxnSpPr>
            <p:cNvPr id="976" name="Google Shape;976;p30"/>
            <p:cNvCxnSpPr/>
            <p:nvPr/>
          </p:nvCxnSpPr>
          <p:spPr>
            <a:xfrm rot="10800000">
              <a:off x="8174190" y="3701692"/>
              <a:ext cx="838200" cy="0"/>
            </a:xfrm>
            <a:prstGeom prst="straightConnector1">
              <a:avLst/>
            </a:prstGeom>
            <a:noFill/>
            <a:ln cap="flat" cmpd="sng" w="19050">
              <a:solidFill>
                <a:srgbClr val="A5A5A5"/>
              </a:solidFill>
              <a:prstDash val="dash"/>
              <a:miter lim="800000"/>
              <a:headEnd len="sm" w="sm" type="none"/>
              <a:tailEnd len="lg" w="lg" type="oval"/>
            </a:ln>
          </p:spPr>
        </p:cxnSp>
        <p:sp>
          <p:nvSpPr>
            <p:cNvPr id="977" name="Google Shape;977;p30"/>
            <p:cNvSpPr/>
            <p:nvPr/>
          </p:nvSpPr>
          <p:spPr>
            <a:xfrm>
              <a:off x="6777234" y="3193692"/>
              <a:ext cx="1016100" cy="1016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8" name="Google Shape;978;p30"/>
            <p:cNvSpPr/>
            <p:nvPr/>
          </p:nvSpPr>
          <p:spPr>
            <a:xfrm>
              <a:off x="5587998" y="3193692"/>
              <a:ext cx="1016100" cy="10161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9" name="Google Shape;979;p30"/>
            <p:cNvSpPr/>
            <p:nvPr/>
          </p:nvSpPr>
          <p:spPr>
            <a:xfrm>
              <a:off x="4398762" y="3193692"/>
              <a:ext cx="1016100" cy="1016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0" name="Google Shape;980;p30"/>
            <p:cNvSpPr/>
            <p:nvPr/>
          </p:nvSpPr>
          <p:spPr>
            <a:xfrm>
              <a:off x="3384691" y="3385090"/>
              <a:ext cx="633204" cy="633204"/>
            </a:xfrm>
            <a:custGeom>
              <a:rect b="b" l="l" r="r" t="t"/>
              <a:pathLst>
                <a:path extrusionOk="0" h="228" w="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981" name="Google Shape;981;p30"/>
            <p:cNvGrpSpPr/>
            <p:nvPr/>
          </p:nvGrpSpPr>
          <p:grpSpPr>
            <a:xfrm>
              <a:off x="6138850" y="3508951"/>
              <a:ext cx="3498375" cy="1730697"/>
              <a:chOff x="6061331" y="3508951"/>
              <a:chExt cx="3498375" cy="1730697"/>
            </a:xfrm>
          </p:grpSpPr>
          <p:sp>
            <p:nvSpPr>
              <p:cNvPr id="982" name="Google Shape;982;p30"/>
              <p:cNvSpPr txBox="1"/>
              <p:nvPr/>
            </p:nvSpPr>
            <p:spPr>
              <a:xfrm>
                <a:off x="6061331" y="3508951"/>
                <a:ext cx="2292900" cy="418500"/>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KNN</a:t>
                </a:r>
                <a:endParaRPr b="1" i="0" sz="1600" u="none" cap="none" strike="noStrike">
                  <a:solidFill>
                    <a:schemeClr val="dk1"/>
                  </a:solidFill>
                  <a:latin typeface="Arial"/>
                  <a:ea typeface="Arial"/>
                  <a:cs typeface="Arial"/>
                  <a:sym typeface="Arial"/>
                </a:endParaRPr>
              </a:p>
            </p:txBody>
          </p:sp>
          <p:sp>
            <p:nvSpPr>
              <p:cNvPr id="983" name="Google Shape;983;p30"/>
              <p:cNvSpPr txBox="1"/>
              <p:nvPr/>
            </p:nvSpPr>
            <p:spPr>
              <a:xfrm>
                <a:off x="7266806" y="4711048"/>
                <a:ext cx="2292900" cy="5286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nvGrpSpPr>
            <p:cNvPr id="984" name="Google Shape;984;p30"/>
            <p:cNvGrpSpPr/>
            <p:nvPr/>
          </p:nvGrpSpPr>
          <p:grpSpPr>
            <a:xfrm>
              <a:off x="4949593" y="3508951"/>
              <a:ext cx="2292925" cy="1730697"/>
              <a:chOff x="4888309" y="3508951"/>
              <a:chExt cx="2292925" cy="1730697"/>
            </a:xfrm>
          </p:grpSpPr>
          <p:sp>
            <p:nvSpPr>
              <p:cNvPr id="985" name="Google Shape;985;p30"/>
              <p:cNvSpPr txBox="1"/>
              <p:nvPr/>
            </p:nvSpPr>
            <p:spPr>
              <a:xfrm>
                <a:off x="4888309" y="3508951"/>
                <a:ext cx="2292900" cy="418500"/>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SVM</a:t>
                </a:r>
                <a:endParaRPr b="1" i="0" sz="1600" u="none" cap="none" strike="noStrike">
                  <a:solidFill>
                    <a:schemeClr val="dk1"/>
                  </a:solidFill>
                  <a:latin typeface="Arial"/>
                  <a:ea typeface="Arial"/>
                  <a:cs typeface="Arial"/>
                  <a:sym typeface="Arial"/>
                </a:endParaRPr>
              </a:p>
            </p:txBody>
          </p:sp>
          <p:sp>
            <p:nvSpPr>
              <p:cNvPr id="986" name="Google Shape;986;p30"/>
              <p:cNvSpPr txBox="1"/>
              <p:nvPr/>
            </p:nvSpPr>
            <p:spPr>
              <a:xfrm>
                <a:off x="4888334" y="4711048"/>
                <a:ext cx="2292900" cy="5286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sp>
          <p:nvSpPr>
            <p:cNvPr id="987" name="Google Shape;987;p30"/>
            <p:cNvSpPr txBox="1"/>
            <p:nvPr/>
          </p:nvSpPr>
          <p:spPr>
            <a:xfrm>
              <a:off x="2554911" y="4711048"/>
              <a:ext cx="2292900" cy="5286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988" name="Google Shape;988;p30"/>
            <p:cNvGrpSpPr/>
            <p:nvPr/>
          </p:nvGrpSpPr>
          <p:grpSpPr>
            <a:xfrm>
              <a:off x="3748206" y="2587566"/>
              <a:ext cx="2298975" cy="1326006"/>
              <a:chOff x="3791744" y="2587566"/>
              <a:chExt cx="2298975" cy="1326006"/>
            </a:xfrm>
          </p:grpSpPr>
          <p:sp>
            <p:nvSpPr>
              <p:cNvPr id="989" name="Google Shape;989;p30"/>
              <p:cNvSpPr txBox="1"/>
              <p:nvPr/>
            </p:nvSpPr>
            <p:spPr>
              <a:xfrm>
                <a:off x="3797819" y="3495072"/>
                <a:ext cx="2292900" cy="418500"/>
              </a:xfrm>
              <a:prstGeom prst="rect">
                <a:avLst/>
              </a:prstGeom>
              <a:noFill/>
              <a:ln>
                <a:noFill/>
              </a:ln>
            </p:spPr>
            <p:txBody>
              <a:bodyPr anchorCtr="0" anchor="t" bIns="46800" lIns="90000" spcFirstLastPara="1" rIns="90000" wrap="square" tIns="46800">
                <a:normAutofit fontScale="77500" lnSpcReduction="20000"/>
              </a:bodyPr>
              <a:lstStyle/>
              <a:p>
                <a:pPr indent="0" lvl="0" marL="0" marR="0" rtl="0" algn="ctr">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Logistic </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Regression </a:t>
                </a:r>
                <a:endParaRPr b="1" i="0" sz="1600" u="none" cap="none" strike="noStrike">
                  <a:solidFill>
                    <a:schemeClr val="dk1"/>
                  </a:solidFill>
                  <a:latin typeface="Arial"/>
                  <a:ea typeface="Arial"/>
                  <a:cs typeface="Arial"/>
                  <a:sym typeface="Arial"/>
                </a:endParaRPr>
              </a:p>
            </p:txBody>
          </p:sp>
          <p:sp>
            <p:nvSpPr>
              <p:cNvPr id="990" name="Google Shape;990;p30"/>
              <p:cNvSpPr txBox="1"/>
              <p:nvPr/>
            </p:nvSpPr>
            <p:spPr>
              <a:xfrm>
                <a:off x="3791744" y="2587566"/>
                <a:ext cx="2292900" cy="528600"/>
              </a:xfrm>
              <a:prstGeom prst="rect">
                <a:avLst/>
              </a:prstGeom>
              <a:noFill/>
              <a:ln>
                <a:noFill/>
              </a:ln>
            </p:spPr>
            <p:txBody>
              <a:bodyPr anchorCtr="0" anchor="t" bIns="46800" lIns="90000" spcFirstLastPara="1" rIns="90000" wrap="square" tIns="46800">
                <a:normAutofit/>
              </a:bodyPr>
              <a:lstStyle/>
              <a:p>
                <a:pPr indent="0" lvl="0" marL="0" marR="0" rtl="0" algn="ct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sp>
          <p:nvSpPr>
            <p:cNvPr id="991" name="Google Shape;991;p30"/>
            <p:cNvSpPr/>
            <p:nvPr/>
          </p:nvSpPr>
          <p:spPr>
            <a:xfrm>
              <a:off x="3203426" y="3210161"/>
              <a:ext cx="1016100" cy="1016100"/>
            </a:xfrm>
            <a:prstGeom prst="ellipse">
              <a:avLst/>
            </a:prstGeom>
            <a:solidFill>
              <a:schemeClr val="accent1">
                <a:alpha val="80000"/>
              </a:schemeClr>
            </a:solid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92" name="Google Shape;992;p30"/>
          <p:cNvSpPr txBox="1"/>
          <p:nvPr/>
        </p:nvSpPr>
        <p:spPr>
          <a:xfrm flipH="1">
            <a:off x="3263025" y="4180100"/>
            <a:ext cx="8868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Random Forest</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1"/>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Feature engineering</a:t>
            </a:r>
            <a:endParaRPr/>
          </a:p>
        </p:txBody>
      </p:sp>
      <p:sp>
        <p:nvSpPr>
          <p:cNvPr id="998" name="Google Shape;998;p31"/>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999" name="Google Shape;999;p31"/>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000" name="Google Shape;1000;p31"/>
          <p:cNvPicPr preferRelativeResize="0"/>
          <p:nvPr/>
        </p:nvPicPr>
        <p:blipFill rotWithShape="1">
          <a:blip r:embed="rId3">
            <a:alphaModFix/>
          </a:blip>
          <a:srcRect b="0" l="0" r="0" t="0"/>
          <a:stretch/>
        </p:blipFill>
        <p:spPr>
          <a:xfrm>
            <a:off x="152400" y="1181101"/>
            <a:ext cx="11887201" cy="43242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2"/>
          <p:cNvSpPr txBox="1"/>
          <p:nvPr>
            <p:ph type="title"/>
          </p:nvPr>
        </p:nvSpPr>
        <p:spPr>
          <a:xfrm>
            <a:off x="580399"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Results</a:t>
            </a:r>
            <a:endParaRPr/>
          </a:p>
        </p:txBody>
      </p:sp>
      <p:sp>
        <p:nvSpPr>
          <p:cNvPr id="1007" name="Google Shape;1007;p32"/>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008" name="Google Shape;1008;p32"/>
          <p:cNvPicPr preferRelativeResize="0"/>
          <p:nvPr/>
        </p:nvPicPr>
        <p:blipFill rotWithShape="1">
          <a:blip r:embed="rId3">
            <a:alphaModFix/>
          </a:blip>
          <a:srcRect b="0" l="0" r="0" t="0"/>
          <a:stretch/>
        </p:blipFill>
        <p:spPr>
          <a:xfrm>
            <a:off x="1579638" y="1191825"/>
            <a:ext cx="8852216" cy="5250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33"/>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014" name="Google Shape;1014;p33"/>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015" name="Google Shape;1015;p33"/>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016" name="Google Shape;1016;p33" title="iSlide™ 版权声明  COPYRIGHT NOTICE"/>
          <p:cNvGrpSpPr/>
          <p:nvPr/>
        </p:nvGrpSpPr>
        <p:grpSpPr>
          <a:xfrm>
            <a:off x="0" y="1719000"/>
            <a:ext cx="12192000" cy="4262649"/>
            <a:chOff x="0" y="1719000"/>
            <a:chExt cx="12192000" cy="4262649"/>
          </a:xfrm>
        </p:grpSpPr>
        <p:cxnSp>
          <p:nvCxnSpPr>
            <p:cNvPr id="1017" name="Google Shape;1017;p33"/>
            <p:cNvCxnSpPr/>
            <p:nvPr/>
          </p:nvCxnSpPr>
          <p:spPr>
            <a:xfrm>
              <a:off x="0" y="2826476"/>
              <a:ext cx="12192000" cy="0"/>
            </a:xfrm>
            <a:prstGeom prst="straightConnector1">
              <a:avLst/>
            </a:prstGeom>
            <a:solidFill>
              <a:srgbClr val="2B3944"/>
            </a:solidFill>
            <a:ln cap="flat" cmpd="sng" w="9525">
              <a:solidFill>
                <a:schemeClr val="accent4"/>
              </a:solidFill>
              <a:prstDash val="solid"/>
              <a:miter lim="800000"/>
              <a:headEnd len="sm" w="sm" type="none"/>
              <a:tailEnd len="sm" w="sm" type="none"/>
            </a:ln>
          </p:spPr>
        </p:cxnSp>
        <p:sp>
          <p:nvSpPr>
            <p:cNvPr id="1018" name="Google Shape;1018;p33"/>
            <p:cNvSpPr/>
            <p:nvPr/>
          </p:nvSpPr>
          <p:spPr>
            <a:xfrm rot="524918">
              <a:off x="567429" y="2765416"/>
              <a:ext cx="117980" cy="122121"/>
            </a:xfrm>
            <a:custGeom>
              <a:rect b="b" l="l" r="r" t="t"/>
              <a:pathLst>
                <a:path extrusionOk="0" h="59" w="57">
                  <a:moveTo>
                    <a:pt x="14" y="56"/>
                  </a:moveTo>
                  <a:lnTo>
                    <a:pt x="14" y="56"/>
                  </a:lnTo>
                  <a:lnTo>
                    <a:pt x="9" y="53"/>
                  </a:lnTo>
                  <a:lnTo>
                    <a:pt x="6" y="48"/>
                  </a:lnTo>
                  <a:lnTo>
                    <a:pt x="3" y="43"/>
                  </a:lnTo>
                  <a:lnTo>
                    <a:pt x="0" y="38"/>
                  </a:lnTo>
                  <a:lnTo>
                    <a:pt x="0" y="32"/>
                  </a:lnTo>
                  <a:lnTo>
                    <a:pt x="0" y="27"/>
                  </a:lnTo>
                  <a:lnTo>
                    <a:pt x="1" y="21"/>
                  </a:lnTo>
                  <a:lnTo>
                    <a:pt x="3" y="16"/>
                  </a:lnTo>
                  <a:lnTo>
                    <a:pt x="3" y="16"/>
                  </a:lnTo>
                  <a:lnTo>
                    <a:pt x="6" y="11"/>
                  </a:lnTo>
                  <a:lnTo>
                    <a:pt x="11" y="6"/>
                  </a:lnTo>
                  <a:lnTo>
                    <a:pt x="16" y="3"/>
                  </a:lnTo>
                  <a:lnTo>
                    <a:pt x="20" y="1"/>
                  </a:lnTo>
                  <a:lnTo>
                    <a:pt x="27" y="0"/>
                  </a:lnTo>
                  <a:lnTo>
                    <a:pt x="32" y="0"/>
                  </a:lnTo>
                  <a:lnTo>
                    <a:pt x="38" y="1"/>
                  </a:lnTo>
                  <a:lnTo>
                    <a:pt x="43" y="5"/>
                  </a:lnTo>
                  <a:lnTo>
                    <a:pt x="43" y="5"/>
                  </a:lnTo>
                  <a:lnTo>
                    <a:pt x="48" y="8"/>
                  </a:lnTo>
                  <a:lnTo>
                    <a:pt x="52" y="11"/>
                  </a:lnTo>
                  <a:lnTo>
                    <a:pt x="56" y="16"/>
                  </a:lnTo>
                  <a:lnTo>
                    <a:pt x="57" y="22"/>
                  </a:lnTo>
                  <a:lnTo>
                    <a:pt x="57" y="27"/>
                  </a:lnTo>
                  <a:lnTo>
                    <a:pt x="57" y="33"/>
                  </a:lnTo>
                  <a:lnTo>
                    <a:pt x="57" y="38"/>
                  </a:lnTo>
                  <a:lnTo>
                    <a:pt x="54" y="45"/>
                  </a:lnTo>
                  <a:lnTo>
                    <a:pt x="54" y="45"/>
                  </a:lnTo>
                  <a:lnTo>
                    <a:pt x="51" y="50"/>
                  </a:lnTo>
                  <a:lnTo>
                    <a:pt x="46" y="53"/>
                  </a:lnTo>
                  <a:lnTo>
                    <a:pt x="41" y="56"/>
                  </a:lnTo>
                  <a:lnTo>
                    <a:pt x="36" y="58"/>
                  </a:lnTo>
                  <a:lnTo>
                    <a:pt x="32" y="59"/>
                  </a:lnTo>
                  <a:lnTo>
                    <a:pt x="25" y="59"/>
                  </a:lnTo>
                  <a:lnTo>
                    <a:pt x="20" y="58"/>
                  </a:lnTo>
                  <a:lnTo>
                    <a:pt x="14" y="56"/>
                  </a:lnTo>
                  <a:lnTo>
                    <a:pt x="14" y="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9" name="Google Shape;1019;p33"/>
            <p:cNvSpPr/>
            <p:nvPr/>
          </p:nvSpPr>
          <p:spPr>
            <a:xfrm rot="524918">
              <a:off x="11493765" y="2765416"/>
              <a:ext cx="117980" cy="122121"/>
            </a:xfrm>
            <a:custGeom>
              <a:rect b="b" l="l" r="r" t="t"/>
              <a:pathLst>
                <a:path extrusionOk="0" h="59" w="57">
                  <a:moveTo>
                    <a:pt x="14" y="56"/>
                  </a:moveTo>
                  <a:lnTo>
                    <a:pt x="14" y="56"/>
                  </a:lnTo>
                  <a:lnTo>
                    <a:pt x="9" y="53"/>
                  </a:lnTo>
                  <a:lnTo>
                    <a:pt x="6" y="48"/>
                  </a:lnTo>
                  <a:lnTo>
                    <a:pt x="3" y="43"/>
                  </a:lnTo>
                  <a:lnTo>
                    <a:pt x="0" y="38"/>
                  </a:lnTo>
                  <a:lnTo>
                    <a:pt x="0" y="32"/>
                  </a:lnTo>
                  <a:lnTo>
                    <a:pt x="0" y="27"/>
                  </a:lnTo>
                  <a:lnTo>
                    <a:pt x="1" y="21"/>
                  </a:lnTo>
                  <a:lnTo>
                    <a:pt x="3" y="16"/>
                  </a:lnTo>
                  <a:lnTo>
                    <a:pt x="3" y="16"/>
                  </a:lnTo>
                  <a:lnTo>
                    <a:pt x="6" y="11"/>
                  </a:lnTo>
                  <a:lnTo>
                    <a:pt x="11" y="6"/>
                  </a:lnTo>
                  <a:lnTo>
                    <a:pt x="16" y="3"/>
                  </a:lnTo>
                  <a:lnTo>
                    <a:pt x="20" y="1"/>
                  </a:lnTo>
                  <a:lnTo>
                    <a:pt x="27" y="0"/>
                  </a:lnTo>
                  <a:lnTo>
                    <a:pt x="32" y="0"/>
                  </a:lnTo>
                  <a:lnTo>
                    <a:pt x="38" y="1"/>
                  </a:lnTo>
                  <a:lnTo>
                    <a:pt x="43" y="5"/>
                  </a:lnTo>
                  <a:lnTo>
                    <a:pt x="43" y="5"/>
                  </a:lnTo>
                  <a:lnTo>
                    <a:pt x="48" y="8"/>
                  </a:lnTo>
                  <a:lnTo>
                    <a:pt x="52" y="11"/>
                  </a:lnTo>
                  <a:lnTo>
                    <a:pt x="56" y="16"/>
                  </a:lnTo>
                  <a:lnTo>
                    <a:pt x="57" y="22"/>
                  </a:lnTo>
                  <a:lnTo>
                    <a:pt x="57" y="27"/>
                  </a:lnTo>
                  <a:lnTo>
                    <a:pt x="57" y="33"/>
                  </a:lnTo>
                  <a:lnTo>
                    <a:pt x="57" y="38"/>
                  </a:lnTo>
                  <a:lnTo>
                    <a:pt x="54" y="45"/>
                  </a:lnTo>
                  <a:lnTo>
                    <a:pt x="54" y="45"/>
                  </a:lnTo>
                  <a:lnTo>
                    <a:pt x="51" y="50"/>
                  </a:lnTo>
                  <a:lnTo>
                    <a:pt x="46" y="53"/>
                  </a:lnTo>
                  <a:lnTo>
                    <a:pt x="41" y="56"/>
                  </a:lnTo>
                  <a:lnTo>
                    <a:pt x="36" y="58"/>
                  </a:lnTo>
                  <a:lnTo>
                    <a:pt x="32" y="59"/>
                  </a:lnTo>
                  <a:lnTo>
                    <a:pt x="25" y="59"/>
                  </a:lnTo>
                  <a:lnTo>
                    <a:pt x="20" y="58"/>
                  </a:lnTo>
                  <a:lnTo>
                    <a:pt x="14" y="56"/>
                  </a:lnTo>
                  <a:lnTo>
                    <a:pt x="14" y="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0" name="Google Shape;1020;p33"/>
            <p:cNvSpPr/>
            <p:nvPr/>
          </p:nvSpPr>
          <p:spPr>
            <a:xfrm>
              <a:off x="8370837" y="2680534"/>
              <a:ext cx="337209" cy="2918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1" name="Google Shape;1021;p33"/>
            <p:cNvSpPr/>
            <p:nvPr/>
          </p:nvSpPr>
          <p:spPr>
            <a:xfrm>
              <a:off x="4204770" y="2680534"/>
              <a:ext cx="337209" cy="2918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2" name="Google Shape;1022;p33"/>
            <p:cNvSpPr/>
            <p:nvPr/>
          </p:nvSpPr>
          <p:spPr>
            <a:xfrm>
              <a:off x="7722722" y="2680534"/>
              <a:ext cx="337209" cy="2918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3" name="Google Shape;1023;p33"/>
            <p:cNvSpPr/>
            <p:nvPr/>
          </p:nvSpPr>
          <p:spPr>
            <a:xfrm>
              <a:off x="3556654" y="2680534"/>
              <a:ext cx="337209" cy="2918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24" name="Google Shape;1024;p33"/>
            <p:cNvGrpSpPr/>
            <p:nvPr/>
          </p:nvGrpSpPr>
          <p:grpSpPr>
            <a:xfrm>
              <a:off x="4852886" y="1719000"/>
              <a:ext cx="2558933" cy="2214952"/>
              <a:chOff x="4852886" y="1880829"/>
              <a:chExt cx="2558933" cy="2214952"/>
            </a:xfrm>
          </p:grpSpPr>
          <p:sp>
            <p:nvSpPr>
              <p:cNvPr id="1025" name="Google Shape;1025;p33"/>
              <p:cNvSpPr/>
              <p:nvPr/>
            </p:nvSpPr>
            <p:spPr>
              <a:xfrm>
                <a:off x="4852886" y="1880829"/>
                <a:ext cx="2558933" cy="2214952"/>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26" name="Google Shape;1026;p33"/>
              <p:cNvGrpSpPr/>
              <p:nvPr/>
            </p:nvGrpSpPr>
            <p:grpSpPr>
              <a:xfrm>
                <a:off x="5558014" y="2479208"/>
                <a:ext cx="1148938" cy="1017919"/>
                <a:chOff x="-3276600" y="2438400"/>
                <a:chExt cx="1085850" cy="962025"/>
              </a:xfrm>
            </p:grpSpPr>
            <p:sp>
              <p:nvSpPr>
                <p:cNvPr id="1027" name="Google Shape;1027;p33"/>
                <p:cNvSpPr/>
                <p:nvPr/>
              </p:nvSpPr>
              <p:spPr>
                <a:xfrm>
                  <a:off x="-2825750" y="2813050"/>
                  <a:ext cx="200025" cy="196850"/>
                </a:xfrm>
                <a:custGeom>
                  <a:rect b="b" l="l" r="r" t="t"/>
                  <a:pathLst>
                    <a:path extrusionOk="0" h="124" w="126">
                      <a:moveTo>
                        <a:pt x="126" y="62"/>
                      </a:moveTo>
                      <a:lnTo>
                        <a:pt x="126" y="62"/>
                      </a:lnTo>
                      <a:lnTo>
                        <a:pt x="124" y="74"/>
                      </a:lnTo>
                      <a:lnTo>
                        <a:pt x="120" y="86"/>
                      </a:lnTo>
                      <a:lnTo>
                        <a:pt x="114" y="96"/>
                      </a:lnTo>
                      <a:lnTo>
                        <a:pt x="108" y="106"/>
                      </a:lnTo>
                      <a:lnTo>
                        <a:pt x="98" y="114"/>
                      </a:lnTo>
                      <a:lnTo>
                        <a:pt x="88" y="120"/>
                      </a:lnTo>
                      <a:lnTo>
                        <a:pt x="76" y="124"/>
                      </a:lnTo>
                      <a:lnTo>
                        <a:pt x="64" y="124"/>
                      </a:lnTo>
                      <a:lnTo>
                        <a:pt x="64" y="124"/>
                      </a:lnTo>
                      <a:lnTo>
                        <a:pt x="50" y="124"/>
                      </a:lnTo>
                      <a:lnTo>
                        <a:pt x="40" y="120"/>
                      </a:lnTo>
                      <a:lnTo>
                        <a:pt x="28" y="114"/>
                      </a:lnTo>
                      <a:lnTo>
                        <a:pt x="20" y="106"/>
                      </a:lnTo>
                      <a:lnTo>
                        <a:pt x="12" y="96"/>
                      </a:lnTo>
                      <a:lnTo>
                        <a:pt x="6" y="86"/>
                      </a:lnTo>
                      <a:lnTo>
                        <a:pt x="2" y="74"/>
                      </a:lnTo>
                      <a:lnTo>
                        <a:pt x="0" y="62"/>
                      </a:lnTo>
                      <a:lnTo>
                        <a:pt x="0" y="62"/>
                      </a:lnTo>
                      <a:lnTo>
                        <a:pt x="2" y="50"/>
                      </a:lnTo>
                      <a:lnTo>
                        <a:pt x="6" y="38"/>
                      </a:lnTo>
                      <a:lnTo>
                        <a:pt x="12" y="28"/>
                      </a:lnTo>
                      <a:lnTo>
                        <a:pt x="20" y="18"/>
                      </a:lnTo>
                      <a:lnTo>
                        <a:pt x="28" y="10"/>
                      </a:lnTo>
                      <a:lnTo>
                        <a:pt x="40" y="4"/>
                      </a:lnTo>
                      <a:lnTo>
                        <a:pt x="50" y="0"/>
                      </a:lnTo>
                      <a:lnTo>
                        <a:pt x="64" y="0"/>
                      </a:lnTo>
                      <a:lnTo>
                        <a:pt x="64" y="0"/>
                      </a:lnTo>
                      <a:lnTo>
                        <a:pt x="76" y="0"/>
                      </a:lnTo>
                      <a:lnTo>
                        <a:pt x="88" y="4"/>
                      </a:lnTo>
                      <a:lnTo>
                        <a:pt x="98" y="10"/>
                      </a:lnTo>
                      <a:lnTo>
                        <a:pt x="108" y="18"/>
                      </a:lnTo>
                      <a:lnTo>
                        <a:pt x="114" y="28"/>
                      </a:lnTo>
                      <a:lnTo>
                        <a:pt x="120" y="38"/>
                      </a:lnTo>
                      <a:lnTo>
                        <a:pt x="124" y="50"/>
                      </a:lnTo>
                      <a:lnTo>
                        <a:pt x="126" y="62"/>
                      </a:lnTo>
                      <a:lnTo>
                        <a:pt x="126" y="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8" name="Google Shape;1028;p33"/>
                <p:cNvSpPr/>
                <p:nvPr/>
              </p:nvSpPr>
              <p:spPr>
                <a:xfrm>
                  <a:off x="-2549525" y="2438400"/>
                  <a:ext cx="120650" cy="123825"/>
                </a:xfrm>
                <a:custGeom>
                  <a:rect b="b" l="l" r="r" t="t"/>
                  <a:pathLst>
                    <a:path extrusionOk="0" h="78" w="76">
                      <a:moveTo>
                        <a:pt x="38" y="0"/>
                      </a:moveTo>
                      <a:lnTo>
                        <a:pt x="38" y="0"/>
                      </a:lnTo>
                      <a:lnTo>
                        <a:pt x="30" y="2"/>
                      </a:lnTo>
                      <a:lnTo>
                        <a:pt x="22" y="4"/>
                      </a:lnTo>
                      <a:lnTo>
                        <a:pt x="16" y="8"/>
                      </a:lnTo>
                      <a:lnTo>
                        <a:pt x="10" y="12"/>
                      </a:lnTo>
                      <a:lnTo>
                        <a:pt x="6" y="18"/>
                      </a:lnTo>
                      <a:lnTo>
                        <a:pt x="2" y="24"/>
                      </a:lnTo>
                      <a:lnTo>
                        <a:pt x="0" y="32"/>
                      </a:lnTo>
                      <a:lnTo>
                        <a:pt x="0" y="38"/>
                      </a:lnTo>
                      <a:lnTo>
                        <a:pt x="0" y="38"/>
                      </a:lnTo>
                      <a:lnTo>
                        <a:pt x="0" y="46"/>
                      </a:lnTo>
                      <a:lnTo>
                        <a:pt x="2" y="54"/>
                      </a:lnTo>
                      <a:lnTo>
                        <a:pt x="6" y="60"/>
                      </a:lnTo>
                      <a:lnTo>
                        <a:pt x="10" y="66"/>
                      </a:lnTo>
                      <a:lnTo>
                        <a:pt x="16" y="70"/>
                      </a:lnTo>
                      <a:lnTo>
                        <a:pt x="22" y="74"/>
                      </a:lnTo>
                      <a:lnTo>
                        <a:pt x="30" y="76"/>
                      </a:lnTo>
                      <a:lnTo>
                        <a:pt x="38" y="78"/>
                      </a:lnTo>
                      <a:lnTo>
                        <a:pt x="38" y="78"/>
                      </a:lnTo>
                      <a:lnTo>
                        <a:pt x="46" y="76"/>
                      </a:lnTo>
                      <a:lnTo>
                        <a:pt x="52" y="74"/>
                      </a:lnTo>
                      <a:lnTo>
                        <a:pt x="60" y="70"/>
                      </a:lnTo>
                      <a:lnTo>
                        <a:pt x="64" y="66"/>
                      </a:lnTo>
                      <a:lnTo>
                        <a:pt x="70" y="60"/>
                      </a:lnTo>
                      <a:lnTo>
                        <a:pt x="72" y="54"/>
                      </a:lnTo>
                      <a:lnTo>
                        <a:pt x="76" y="46"/>
                      </a:lnTo>
                      <a:lnTo>
                        <a:pt x="76" y="38"/>
                      </a:lnTo>
                      <a:lnTo>
                        <a:pt x="76" y="38"/>
                      </a:lnTo>
                      <a:lnTo>
                        <a:pt x="76" y="32"/>
                      </a:lnTo>
                      <a:lnTo>
                        <a:pt x="72" y="24"/>
                      </a:lnTo>
                      <a:lnTo>
                        <a:pt x="70" y="18"/>
                      </a:lnTo>
                      <a:lnTo>
                        <a:pt x="64" y="12"/>
                      </a:lnTo>
                      <a:lnTo>
                        <a:pt x="60" y="8"/>
                      </a:lnTo>
                      <a:lnTo>
                        <a:pt x="52" y="4"/>
                      </a:lnTo>
                      <a:lnTo>
                        <a:pt x="46" y="2"/>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9" name="Google Shape;1029;p33"/>
                <p:cNvSpPr/>
                <p:nvPr/>
              </p:nvSpPr>
              <p:spPr>
                <a:xfrm>
                  <a:off x="-3152775" y="2968625"/>
                  <a:ext cx="120650" cy="120650"/>
                </a:xfrm>
                <a:custGeom>
                  <a:rect b="b" l="l" r="r" t="t"/>
                  <a:pathLst>
                    <a:path extrusionOk="0" h="76" w="76">
                      <a:moveTo>
                        <a:pt x="38" y="0"/>
                      </a:moveTo>
                      <a:lnTo>
                        <a:pt x="38" y="0"/>
                      </a:lnTo>
                      <a:lnTo>
                        <a:pt x="30" y="0"/>
                      </a:lnTo>
                      <a:lnTo>
                        <a:pt x="24" y="2"/>
                      </a:lnTo>
                      <a:lnTo>
                        <a:pt x="18" y="6"/>
                      </a:lnTo>
                      <a:lnTo>
                        <a:pt x="12" y="10"/>
                      </a:lnTo>
                      <a:lnTo>
                        <a:pt x="6" y="16"/>
                      </a:lnTo>
                      <a:lnTo>
                        <a:pt x="4" y="24"/>
                      </a:lnTo>
                      <a:lnTo>
                        <a:pt x="2" y="30"/>
                      </a:lnTo>
                      <a:lnTo>
                        <a:pt x="0" y="38"/>
                      </a:lnTo>
                      <a:lnTo>
                        <a:pt x="0" y="38"/>
                      </a:lnTo>
                      <a:lnTo>
                        <a:pt x="2" y="46"/>
                      </a:lnTo>
                      <a:lnTo>
                        <a:pt x="4" y="52"/>
                      </a:lnTo>
                      <a:lnTo>
                        <a:pt x="6" y="60"/>
                      </a:lnTo>
                      <a:lnTo>
                        <a:pt x="12" y="64"/>
                      </a:lnTo>
                      <a:lnTo>
                        <a:pt x="18" y="70"/>
                      </a:lnTo>
                      <a:lnTo>
                        <a:pt x="24" y="72"/>
                      </a:lnTo>
                      <a:lnTo>
                        <a:pt x="30" y="76"/>
                      </a:lnTo>
                      <a:lnTo>
                        <a:pt x="38" y="76"/>
                      </a:lnTo>
                      <a:lnTo>
                        <a:pt x="38" y="76"/>
                      </a:lnTo>
                      <a:lnTo>
                        <a:pt x="46" y="76"/>
                      </a:lnTo>
                      <a:lnTo>
                        <a:pt x="54" y="72"/>
                      </a:lnTo>
                      <a:lnTo>
                        <a:pt x="60" y="70"/>
                      </a:lnTo>
                      <a:lnTo>
                        <a:pt x="66" y="64"/>
                      </a:lnTo>
                      <a:lnTo>
                        <a:pt x="70" y="60"/>
                      </a:lnTo>
                      <a:lnTo>
                        <a:pt x="74" y="52"/>
                      </a:lnTo>
                      <a:lnTo>
                        <a:pt x="76" y="46"/>
                      </a:lnTo>
                      <a:lnTo>
                        <a:pt x="76" y="38"/>
                      </a:lnTo>
                      <a:lnTo>
                        <a:pt x="76" y="38"/>
                      </a:lnTo>
                      <a:lnTo>
                        <a:pt x="76" y="30"/>
                      </a:lnTo>
                      <a:lnTo>
                        <a:pt x="74" y="24"/>
                      </a:lnTo>
                      <a:lnTo>
                        <a:pt x="70" y="16"/>
                      </a:lnTo>
                      <a:lnTo>
                        <a:pt x="66" y="10"/>
                      </a:lnTo>
                      <a:lnTo>
                        <a:pt x="60" y="6"/>
                      </a:lnTo>
                      <a:lnTo>
                        <a:pt x="54" y="2"/>
                      </a:lnTo>
                      <a:lnTo>
                        <a:pt x="46" y="0"/>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0" name="Google Shape;1030;p33"/>
                <p:cNvSpPr/>
                <p:nvPr/>
              </p:nvSpPr>
              <p:spPr>
                <a:xfrm>
                  <a:off x="-2514600" y="3117850"/>
                  <a:ext cx="120650" cy="120650"/>
                </a:xfrm>
                <a:custGeom>
                  <a:rect b="b" l="l" r="r" t="t"/>
                  <a:pathLst>
                    <a:path extrusionOk="0" h="76" w="76">
                      <a:moveTo>
                        <a:pt x="38" y="0"/>
                      </a:moveTo>
                      <a:lnTo>
                        <a:pt x="38" y="0"/>
                      </a:lnTo>
                      <a:lnTo>
                        <a:pt x="30" y="0"/>
                      </a:lnTo>
                      <a:lnTo>
                        <a:pt x="24" y="2"/>
                      </a:lnTo>
                      <a:lnTo>
                        <a:pt x="16" y="6"/>
                      </a:lnTo>
                      <a:lnTo>
                        <a:pt x="10" y="10"/>
                      </a:lnTo>
                      <a:lnTo>
                        <a:pt x="6" y="16"/>
                      </a:lnTo>
                      <a:lnTo>
                        <a:pt x="2" y="22"/>
                      </a:lnTo>
                      <a:lnTo>
                        <a:pt x="0" y="30"/>
                      </a:lnTo>
                      <a:lnTo>
                        <a:pt x="0" y="38"/>
                      </a:lnTo>
                      <a:lnTo>
                        <a:pt x="0" y="38"/>
                      </a:lnTo>
                      <a:lnTo>
                        <a:pt x="0" y="44"/>
                      </a:lnTo>
                      <a:lnTo>
                        <a:pt x="2" y="52"/>
                      </a:lnTo>
                      <a:lnTo>
                        <a:pt x="6" y="58"/>
                      </a:lnTo>
                      <a:lnTo>
                        <a:pt x="10" y="64"/>
                      </a:lnTo>
                      <a:lnTo>
                        <a:pt x="16" y="68"/>
                      </a:lnTo>
                      <a:lnTo>
                        <a:pt x="24" y="72"/>
                      </a:lnTo>
                      <a:lnTo>
                        <a:pt x="30" y="74"/>
                      </a:lnTo>
                      <a:lnTo>
                        <a:pt x="38" y="76"/>
                      </a:lnTo>
                      <a:lnTo>
                        <a:pt x="38" y="76"/>
                      </a:lnTo>
                      <a:lnTo>
                        <a:pt x="46" y="74"/>
                      </a:lnTo>
                      <a:lnTo>
                        <a:pt x="52" y="72"/>
                      </a:lnTo>
                      <a:lnTo>
                        <a:pt x="60" y="68"/>
                      </a:lnTo>
                      <a:lnTo>
                        <a:pt x="64" y="64"/>
                      </a:lnTo>
                      <a:lnTo>
                        <a:pt x="70" y="58"/>
                      </a:lnTo>
                      <a:lnTo>
                        <a:pt x="74" y="52"/>
                      </a:lnTo>
                      <a:lnTo>
                        <a:pt x="76" y="44"/>
                      </a:lnTo>
                      <a:lnTo>
                        <a:pt x="76" y="38"/>
                      </a:lnTo>
                      <a:lnTo>
                        <a:pt x="76" y="38"/>
                      </a:lnTo>
                      <a:lnTo>
                        <a:pt x="76" y="30"/>
                      </a:lnTo>
                      <a:lnTo>
                        <a:pt x="74" y="22"/>
                      </a:lnTo>
                      <a:lnTo>
                        <a:pt x="70" y="16"/>
                      </a:lnTo>
                      <a:lnTo>
                        <a:pt x="64" y="10"/>
                      </a:lnTo>
                      <a:lnTo>
                        <a:pt x="60" y="6"/>
                      </a:lnTo>
                      <a:lnTo>
                        <a:pt x="52" y="2"/>
                      </a:lnTo>
                      <a:lnTo>
                        <a:pt x="46" y="0"/>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p33"/>
                <p:cNvSpPr/>
                <p:nvPr/>
              </p:nvSpPr>
              <p:spPr>
                <a:xfrm>
                  <a:off x="-3276600" y="2441575"/>
                  <a:ext cx="1085850" cy="958850"/>
                </a:xfrm>
                <a:custGeom>
                  <a:rect b="b" l="l" r="r" t="t"/>
                  <a:pathLst>
                    <a:path extrusionOk="0" h="604" w="684">
                      <a:moveTo>
                        <a:pt x="424" y="390"/>
                      </a:moveTo>
                      <a:lnTo>
                        <a:pt x="424" y="390"/>
                      </a:lnTo>
                      <a:lnTo>
                        <a:pt x="460" y="386"/>
                      </a:lnTo>
                      <a:lnTo>
                        <a:pt x="492" y="380"/>
                      </a:lnTo>
                      <a:lnTo>
                        <a:pt x="492" y="380"/>
                      </a:lnTo>
                      <a:lnTo>
                        <a:pt x="480" y="348"/>
                      </a:lnTo>
                      <a:lnTo>
                        <a:pt x="466" y="316"/>
                      </a:lnTo>
                      <a:lnTo>
                        <a:pt x="466" y="316"/>
                      </a:lnTo>
                      <a:lnTo>
                        <a:pt x="442" y="360"/>
                      </a:lnTo>
                      <a:lnTo>
                        <a:pt x="442" y="360"/>
                      </a:lnTo>
                      <a:lnTo>
                        <a:pt x="424" y="390"/>
                      </a:lnTo>
                      <a:lnTo>
                        <a:pt x="424" y="390"/>
                      </a:lnTo>
                      <a:close/>
                      <a:moveTo>
                        <a:pt x="416" y="200"/>
                      </a:moveTo>
                      <a:lnTo>
                        <a:pt x="416" y="200"/>
                      </a:lnTo>
                      <a:lnTo>
                        <a:pt x="442" y="244"/>
                      </a:lnTo>
                      <a:lnTo>
                        <a:pt x="442" y="244"/>
                      </a:lnTo>
                      <a:lnTo>
                        <a:pt x="460" y="276"/>
                      </a:lnTo>
                      <a:lnTo>
                        <a:pt x="460" y="276"/>
                      </a:lnTo>
                      <a:lnTo>
                        <a:pt x="474" y="242"/>
                      </a:lnTo>
                      <a:lnTo>
                        <a:pt x="484" y="210"/>
                      </a:lnTo>
                      <a:lnTo>
                        <a:pt x="484" y="210"/>
                      </a:lnTo>
                      <a:lnTo>
                        <a:pt x="452" y="204"/>
                      </a:lnTo>
                      <a:lnTo>
                        <a:pt x="416" y="200"/>
                      </a:lnTo>
                      <a:lnTo>
                        <a:pt x="416" y="200"/>
                      </a:lnTo>
                      <a:close/>
                      <a:moveTo>
                        <a:pt x="392" y="188"/>
                      </a:moveTo>
                      <a:lnTo>
                        <a:pt x="392" y="188"/>
                      </a:lnTo>
                      <a:lnTo>
                        <a:pt x="368" y="154"/>
                      </a:lnTo>
                      <a:lnTo>
                        <a:pt x="342" y="124"/>
                      </a:lnTo>
                      <a:lnTo>
                        <a:pt x="342" y="124"/>
                      </a:lnTo>
                      <a:lnTo>
                        <a:pt x="316" y="154"/>
                      </a:lnTo>
                      <a:lnTo>
                        <a:pt x="292" y="188"/>
                      </a:lnTo>
                      <a:lnTo>
                        <a:pt x="292" y="188"/>
                      </a:lnTo>
                      <a:lnTo>
                        <a:pt x="342" y="186"/>
                      </a:lnTo>
                      <a:lnTo>
                        <a:pt x="342" y="186"/>
                      </a:lnTo>
                      <a:lnTo>
                        <a:pt x="392" y="188"/>
                      </a:lnTo>
                      <a:lnTo>
                        <a:pt x="392" y="188"/>
                      </a:lnTo>
                      <a:close/>
                      <a:moveTo>
                        <a:pt x="196" y="198"/>
                      </a:moveTo>
                      <a:lnTo>
                        <a:pt x="196" y="198"/>
                      </a:lnTo>
                      <a:lnTo>
                        <a:pt x="236" y="192"/>
                      </a:lnTo>
                      <a:lnTo>
                        <a:pt x="276" y="188"/>
                      </a:lnTo>
                      <a:lnTo>
                        <a:pt x="276" y="188"/>
                      </a:lnTo>
                      <a:lnTo>
                        <a:pt x="304" y="150"/>
                      </a:lnTo>
                      <a:lnTo>
                        <a:pt x="332" y="114"/>
                      </a:lnTo>
                      <a:lnTo>
                        <a:pt x="332" y="114"/>
                      </a:lnTo>
                      <a:lnTo>
                        <a:pt x="314" y="98"/>
                      </a:lnTo>
                      <a:lnTo>
                        <a:pt x="296" y="82"/>
                      </a:lnTo>
                      <a:lnTo>
                        <a:pt x="278" y="72"/>
                      </a:lnTo>
                      <a:lnTo>
                        <a:pt x="262" y="62"/>
                      </a:lnTo>
                      <a:lnTo>
                        <a:pt x="248" y="56"/>
                      </a:lnTo>
                      <a:lnTo>
                        <a:pt x="232" y="54"/>
                      </a:lnTo>
                      <a:lnTo>
                        <a:pt x="220" y="56"/>
                      </a:lnTo>
                      <a:lnTo>
                        <a:pt x="208" y="60"/>
                      </a:lnTo>
                      <a:lnTo>
                        <a:pt x="208" y="60"/>
                      </a:lnTo>
                      <a:lnTo>
                        <a:pt x="200" y="68"/>
                      </a:lnTo>
                      <a:lnTo>
                        <a:pt x="192" y="78"/>
                      </a:lnTo>
                      <a:lnTo>
                        <a:pt x="188" y="92"/>
                      </a:lnTo>
                      <a:lnTo>
                        <a:pt x="184" y="108"/>
                      </a:lnTo>
                      <a:lnTo>
                        <a:pt x="184" y="128"/>
                      </a:lnTo>
                      <a:lnTo>
                        <a:pt x="186" y="148"/>
                      </a:lnTo>
                      <a:lnTo>
                        <a:pt x="190" y="172"/>
                      </a:lnTo>
                      <a:lnTo>
                        <a:pt x="196" y="198"/>
                      </a:lnTo>
                      <a:lnTo>
                        <a:pt x="196" y="198"/>
                      </a:lnTo>
                      <a:close/>
                      <a:moveTo>
                        <a:pt x="408" y="416"/>
                      </a:moveTo>
                      <a:lnTo>
                        <a:pt x="408" y="416"/>
                      </a:lnTo>
                      <a:lnTo>
                        <a:pt x="384" y="450"/>
                      </a:lnTo>
                      <a:lnTo>
                        <a:pt x="360" y="480"/>
                      </a:lnTo>
                      <a:lnTo>
                        <a:pt x="360" y="480"/>
                      </a:lnTo>
                      <a:lnTo>
                        <a:pt x="378" y="498"/>
                      </a:lnTo>
                      <a:lnTo>
                        <a:pt x="396" y="514"/>
                      </a:lnTo>
                      <a:lnTo>
                        <a:pt x="414" y="526"/>
                      </a:lnTo>
                      <a:lnTo>
                        <a:pt x="430" y="536"/>
                      </a:lnTo>
                      <a:lnTo>
                        <a:pt x="446" y="542"/>
                      </a:lnTo>
                      <a:lnTo>
                        <a:pt x="460" y="544"/>
                      </a:lnTo>
                      <a:lnTo>
                        <a:pt x="474" y="544"/>
                      </a:lnTo>
                      <a:lnTo>
                        <a:pt x="486" y="538"/>
                      </a:lnTo>
                      <a:lnTo>
                        <a:pt x="486" y="538"/>
                      </a:lnTo>
                      <a:lnTo>
                        <a:pt x="494" y="532"/>
                      </a:lnTo>
                      <a:lnTo>
                        <a:pt x="502" y="522"/>
                      </a:lnTo>
                      <a:lnTo>
                        <a:pt x="502" y="522"/>
                      </a:lnTo>
                      <a:lnTo>
                        <a:pt x="510" y="524"/>
                      </a:lnTo>
                      <a:lnTo>
                        <a:pt x="518" y="524"/>
                      </a:lnTo>
                      <a:lnTo>
                        <a:pt x="518" y="524"/>
                      </a:lnTo>
                      <a:lnTo>
                        <a:pt x="530" y="524"/>
                      </a:lnTo>
                      <a:lnTo>
                        <a:pt x="540" y="520"/>
                      </a:lnTo>
                      <a:lnTo>
                        <a:pt x="540" y="520"/>
                      </a:lnTo>
                      <a:lnTo>
                        <a:pt x="540" y="546"/>
                      </a:lnTo>
                      <a:lnTo>
                        <a:pt x="538" y="558"/>
                      </a:lnTo>
                      <a:lnTo>
                        <a:pt x="534" y="570"/>
                      </a:lnTo>
                      <a:lnTo>
                        <a:pt x="532" y="578"/>
                      </a:lnTo>
                      <a:lnTo>
                        <a:pt x="526" y="586"/>
                      </a:lnTo>
                      <a:lnTo>
                        <a:pt x="520" y="594"/>
                      </a:lnTo>
                      <a:lnTo>
                        <a:pt x="514" y="598"/>
                      </a:lnTo>
                      <a:lnTo>
                        <a:pt x="514" y="598"/>
                      </a:lnTo>
                      <a:lnTo>
                        <a:pt x="506" y="602"/>
                      </a:lnTo>
                      <a:lnTo>
                        <a:pt x="498" y="604"/>
                      </a:lnTo>
                      <a:lnTo>
                        <a:pt x="490" y="604"/>
                      </a:lnTo>
                      <a:lnTo>
                        <a:pt x="480" y="604"/>
                      </a:lnTo>
                      <a:lnTo>
                        <a:pt x="460" y="598"/>
                      </a:lnTo>
                      <a:lnTo>
                        <a:pt x="440" y="588"/>
                      </a:lnTo>
                      <a:lnTo>
                        <a:pt x="416" y="572"/>
                      </a:lnTo>
                      <a:lnTo>
                        <a:pt x="392" y="552"/>
                      </a:lnTo>
                      <a:lnTo>
                        <a:pt x="368" y="530"/>
                      </a:lnTo>
                      <a:lnTo>
                        <a:pt x="342" y="502"/>
                      </a:lnTo>
                      <a:lnTo>
                        <a:pt x="342" y="502"/>
                      </a:lnTo>
                      <a:lnTo>
                        <a:pt x="316" y="530"/>
                      </a:lnTo>
                      <a:lnTo>
                        <a:pt x="292" y="552"/>
                      </a:lnTo>
                      <a:lnTo>
                        <a:pt x="268" y="572"/>
                      </a:lnTo>
                      <a:lnTo>
                        <a:pt x="244" y="588"/>
                      </a:lnTo>
                      <a:lnTo>
                        <a:pt x="224" y="598"/>
                      </a:lnTo>
                      <a:lnTo>
                        <a:pt x="204" y="604"/>
                      </a:lnTo>
                      <a:lnTo>
                        <a:pt x="194" y="604"/>
                      </a:lnTo>
                      <a:lnTo>
                        <a:pt x="186" y="604"/>
                      </a:lnTo>
                      <a:lnTo>
                        <a:pt x="178" y="602"/>
                      </a:lnTo>
                      <a:lnTo>
                        <a:pt x="170" y="598"/>
                      </a:lnTo>
                      <a:lnTo>
                        <a:pt x="170" y="598"/>
                      </a:lnTo>
                      <a:lnTo>
                        <a:pt x="162" y="592"/>
                      </a:lnTo>
                      <a:lnTo>
                        <a:pt x="156" y="584"/>
                      </a:lnTo>
                      <a:lnTo>
                        <a:pt x="150" y="572"/>
                      </a:lnTo>
                      <a:lnTo>
                        <a:pt x="146" y="560"/>
                      </a:lnTo>
                      <a:lnTo>
                        <a:pt x="144" y="546"/>
                      </a:lnTo>
                      <a:lnTo>
                        <a:pt x="144" y="530"/>
                      </a:lnTo>
                      <a:lnTo>
                        <a:pt x="144" y="512"/>
                      </a:lnTo>
                      <a:lnTo>
                        <a:pt x="146" y="492"/>
                      </a:lnTo>
                      <a:lnTo>
                        <a:pt x="154" y="450"/>
                      </a:lnTo>
                      <a:lnTo>
                        <a:pt x="168" y="404"/>
                      </a:lnTo>
                      <a:lnTo>
                        <a:pt x="188" y="354"/>
                      </a:lnTo>
                      <a:lnTo>
                        <a:pt x="210" y="302"/>
                      </a:lnTo>
                      <a:lnTo>
                        <a:pt x="210" y="302"/>
                      </a:lnTo>
                      <a:lnTo>
                        <a:pt x="190" y="258"/>
                      </a:lnTo>
                      <a:lnTo>
                        <a:pt x="174" y="218"/>
                      </a:lnTo>
                      <a:lnTo>
                        <a:pt x="174" y="218"/>
                      </a:lnTo>
                      <a:lnTo>
                        <a:pt x="150" y="224"/>
                      </a:lnTo>
                      <a:lnTo>
                        <a:pt x="130" y="232"/>
                      </a:lnTo>
                      <a:lnTo>
                        <a:pt x="110" y="242"/>
                      </a:lnTo>
                      <a:lnTo>
                        <a:pt x="94" y="252"/>
                      </a:lnTo>
                      <a:lnTo>
                        <a:pt x="82" y="262"/>
                      </a:lnTo>
                      <a:lnTo>
                        <a:pt x="74" y="272"/>
                      </a:lnTo>
                      <a:lnTo>
                        <a:pt x="68" y="284"/>
                      </a:lnTo>
                      <a:lnTo>
                        <a:pt x="66" y="296"/>
                      </a:lnTo>
                      <a:lnTo>
                        <a:pt x="66" y="296"/>
                      </a:lnTo>
                      <a:lnTo>
                        <a:pt x="66" y="304"/>
                      </a:lnTo>
                      <a:lnTo>
                        <a:pt x="68" y="310"/>
                      </a:lnTo>
                      <a:lnTo>
                        <a:pt x="76" y="324"/>
                      </a:lnTo>
                      <a:lnTo>
                        <a:pt x="76" y="324"/>
                      </a:lnTo>
                      <a:lnTo>
                        <a:pt x="68" y="332"/>
                      </a:lnTo>
                      <a:lnTo>
                        <a:pt x="62" y="342"/>
                      </a:lnTo>
                      <a:lnTo>
                        <a:pt x="58" y="354"/>
                      </a:lnTo>
                      <a:lnTo>
                        <a:pt x="56" y="366"/>
                      </a:lnTo>
                      <a:lnTo>
                        <a:pt x="56" y="366"/>
                      </a:lnTo>
                      <a:lnTo>
                        <a:pt x="32" y="352"/>
                      </a:lnTo>
                      <a:lnTo>
                        <a:pt x="22" y="344"/>
                      </a:lnTo>
                      <a:lnTo>
                        <a:pt x="14" y="336"/>
                      </a:lnTo>
                      <a:lnTo>
                        <a:pt x="8" y="328"/>
                      </a:lnTo>
                      <a:lnTo>
                        <a:pt x="4" y="320"/>
                      </a:lnTo>
                      <a:lnTo>
                        <a:pt x="0" y="310"/>
                      </a:lnTo>
                      <a:lnTo>
                        <a:pt x="0" y="302"/>
                      </a:lnTo>
                      <a:lnTo>
                        <a:pt x="0" y="302"/>
                      </a:lnTo>
                      <a:lnTo>
                        <a:pt x="0" y="294"/>
                      </a:lnTo>
                      <a:lnTo>
                        <a:pt x="2" y="286"/>
                      </a:lnTo>
                      <a:lnTo>
                        <a:pt x="6" y="278"/>
                      </a:lnTo>
                      <a:lnTo>
                        <a:pt x="12" y="272"/>
                      </a:lnTo>
                      <a:lnTo>
                        <a:pt x="26" y="256"/>
                      </a:lnTo>
                      <a:lnTo>
                        <a:pt x="46" y="244"/>
                      </a:lnTo>
                      <a:lnTo>
                        <a:pt x="70" y="232"/>
                      </a:lnTo>
                      <a:lnTo>
                        <a:pt x="100" y="220"/>
                      </a:lnTo>
                      <a:lnTo>
                        <a:pt x="132" y="210"/>
                      </a:lnTo>
                      <a:lnTo>
                        <a:pt x="170" y="202"/>
                      </a:lnTo>
                      <a:lnTo>
                        <a:pt x="170" y="202"/>
                      </a:lnTo>
                      <a:lnTo>
                        <a:pt x="158" y="166"/>
                      </a:lnTo>
                      <a:lnTo>
                        <a:pt x="150" y="134"/>
                      </a:lnTo>
                      <a:lnTo>
                        <a:pt x="146" y="102"/>
                      </a:lnTo>
                      <a:lnTo>
                        <a:pt x="144" y="74"/>
                      </a:lnTo>
                      <a:lnTo>
                        <a:pt x="146" y="52"/>
                      </a:lnTo>
                      <a:lnTo>
                        <a:pt x="150" y="32"/>
                      </a:lnTo>
                      <a:lnTo>
                        <a:pt x="154" y="22"/>
                      </a:lnTo>
                      <a:lnTo>
                        <a:pt x="158" y="16"/>
                      </a:lnTo>
                      <a:lnTo>
                        <a:pt x="164" y="10"/>
                      </a:lnTo>
                      <a:lnTo>
                        <a:pt x="170" y="6"/>
                      </a:lnTo>
                      <a:lnTo>
                        <a:pt x="170" y="6"/>
                      </a:lnTo>
                      <a:lnTo>
                        <a:pt x="178" y="2"/>
                      </a:lnTo>
                      <a:lnTo>
                        <a:pt x="186" y="0"/>
                      </a:lnTo>
                      <a:lnTo>
                        <a:pt x="194" y="0"/>
                      </a:lnTo>
                      <a:lnTo>
                        <a:pt x="204" y="0"/>
                      </a:lnTo>
                      <a:lnTo>
                        <a:pt x="224" y="6"/>
                      </a:lnTo>
                      <a:lnTo>
                        <a:pt x="244" y="16"/>
                      </a:lnTo>
                      <a:lnTo>
                        <a:pt x="268" y="32"/>
                      </a:lnTo>
                      <a:lnTo>
                        <a:pt x="292" y="52"/>
                      </a:lnTo>
                      <a:lnTo>
                        <a:pt x="316" y="74"/>
                      </a:lnTo>
                      <a:lnTo>
                        <a:pt x="342" y="102"/>
                      </a:lnTo>
                      <a:lnTo>
                        <a:pt x="342" y="102"/>
                      </a:lnTo>
                      <a:lnTo>
                        <a:pt x="368" y="76"/>
                      </a:lnTo>
                      <a:lnTo>
                        <a:pt x="392" y="52"/>
                      </a:lnTo>
                      <a:lnTo>
                        <a:pt x="416" y="32"/>
                      </a:lnTo>
                      <a:lnTo>
                        <a:pt x="438" y="18"/>
                      </a:lnTo>
                      <a:lnTo>
                        <a:pt x="438" y="18"/>
                      </a:lnTo>
                      <a:lnTo>
                        <a:pt x="436" y="26"/>
                      </a:lnTo>
                      <a:lnTo>
                        <a:pt x="434" y="36"/>
                      </a:lnTo>
                      <a:lnTo>
                        <a:pt x="434" y="36"/>
                      </a:lnTo>
                      <a:lnTo>
                        <a:pt x="436" y="46"/>
                      </a:lnTo>
                      <a:lnTo>
                        <a:pt x="438" y="56"/>
                      </a:lnTo>
                      <a:lnTo>
                        <a:pt x="438" y="56"/>
                      </a:lnTo>
                      <a:lnTo>
                        <a:pt x="418" y="64"/>
                      </a:lnTo>
                      <a:lnTo>
                        <a:pt x="398" y="76"/>
                      </a:lnTo>
                      <a:lnTo>
                        <a:pt x="376" y="92"/>
                      </a:lnTo>
                      <a:lnTo>
                        <a:pt x="352" y="114"/>
                      </a:lnTo>
                      <a:lnTo>
                        <a:pt x="352" y="114"/>
                      </a:lnTo>
                      <a:lnTo>
                        <a:pt x="380" y="150"/>
                      </a:lnTo>
                      <a:lnTo>
                        <a:pt x="408" y="188"/>
                      </a:lnTo>
                      <a:lnTo>
                        <a:pt x="408" y="188"/>
                      </a:lnTo>
                      <a:lnTo>
                        <a:pt x="450" y="192"/>
                      </a:lnTo>
                      <a:lnTo>
                        <a:pt x="488" y="198"/>
                      </a:lnTo>
                      <a:lnTo>
                        <a:pt x="488" y="198"/>
                      </a:lnTo>
                      <a:lnTo>
                        <a:pt x="496" y="168"/>
                      </a:lnTo>
                      <a:lnTo>
                        <a:pt x="500" y="142"/>
                      </a:lnTo>
                      <a:lnTo>
                        <a:pt x="500" y="118"/>
                      </a:lnTo>
                      <a:lnTo>
                        <a:pt x="498" y="98"/>
                      </a:lnTo>
                      <a:lnTo>
                        <a:pt x="498" y="98"/>
                      </a:lnTo>
                      <a:lnTo>
                        <a:pt x="510" y="96"/>
                      </a:lnTo>
                      <a:lnTo>
                        <a:pt x="522" y="92"/>
                      </a:lnTo>
                      <a:lnTo>
                        <a:pt x="532" y="86"/>
                      </a:lnTo>
                      <a:lnTo>
                        <a:pt x="540" y="78"/>
                      </a:lnTo>
                      <a:lnTo>
                        <a:pt x="540" y="78"/>
                      </a:lnTo>
                      <a:lnTo>
                        <a:pt x="538" y="106"/>
                      </a:lnTo>
                      <a:lnTo>
                        <a:pt x="534" y="136"/>
                      </a:lnTo>
                      <a:lnTo>
                        <a:pt x="526" y="168"/>
                      </a:lnTo>
                      <a:lnTo>
                        <a:pt x="516" y="202"/>
                      </a:lnTo>
                      <a:lnTo>
                        <a:pt x="516" y="202"/>
                      </a:lnTo>
                      <a:lnTo>
                        <a:pt x="552" y="210"/>
                      </a:lnTo>
                      <a:lnTo>
                        <a:pt x="584" y="220"/>
                      </a:lnTo>
                      <a:lnTo>
                        <a:pt x="614" y="232"/>
                      </a:lnTo>
                      <a:lnTo>
                        <a:pt x="638" y="244"/>
                      </a:lnTo>
                      <a:lnTo>
                        <a:pt x="658" y="256"/>
                      </a:lnTo>
                      <a:lnTo>
                        <a:pt x="672" y="272"/>
                      </a:lnTo>
                      <a:lnTo>
                        <a:pt x="678" y="278"/>
                      </a:lnTo>
                      <a:lnTo>
                        <a:pt x="682" y="286"/>
                      </a:lnTo>
                      <a:lnTo>
                        <a:pt x="684" y="294"/>
                      </a:lnTo>
                      <a:lnTo>
                        <a:pt x="684" y="302"/>
                      </a:lnTo>
                      <a:lnTo>
                        <a:pt x="684" y="302"/>
                      </a:lnTo>
                      <a:lnTo>
                        <a:pt x="684" y="312"/>
                      </a:lnTo>
                      <a:lnTo>
                        <a:pt x="680" y="322"/>
                      </a:lnTo>
                      <a:lnTo>
                        <a:pt x="672" y="332"/>
                      </a:lnTo>
                      <a:lnTo>
                        <a:pt x="664" y="342"/>
                      </a:lnTo>
                      <a:lnTo>
                        <a:pt x="652" y="352"/>
                      </a:lnTo>
                      <a:lnTo>
                        <a:pt x="638" y="360"/>
                      </a:lnTo>
                      <a:lnTo>
                        <a:pt x="622" y="368"/>
                      </a:lnTo>
                      <a:lnTo>
                        <a:pt x="606" y="376"/>
                      </a:lnTo>
                      <a:lnTo>
                        <a:pt x="564" y="390"/>
                      </a:lnTo>
                      <a:lnTo>
                        <a:pt x="518" y="402"/>
                      </a:lnTo>
                      <a:lnTo>
                        <a:pt x="464" y="410"/>
                      </a:lnTo>
                      <a:lnTo>
                        <a:pt x="408" y="416"/>
                      </a:lnTo>
                      <a:lnTo>
                        <a:pt x="408" y="416"/>
                      </a:lnTo>
                      <a:close/>
                      <a:moveTo>
                        <a:pt x="290" y="392"/>
                      </a:moveTo>
                      <a:lnTo>
                        <a:pt x="290" y="392"/>
                      </a:lnTo>
                      <a:lnTo>
                        <a:pt x="344" y="394"/>
                      </a:lnTo>
                      <a:lnTo>
                        <a:pt x="344" y="394"/>
                      </a:lnTo>
                      <a:lnTo>
                        <a:pt x="394" y="392"/>
                      </a:lnTo>
                      <a:lnTo>
                        <a:pt x="394" y="392"/>
                      </a:lnTo>
                      <a:lnTo>
                        <a:pt x="424" y="346"/>
                      </a:lnTo>
                      <a:lnTo>
                        <a:pt x="424" y="346"/>
                      </a:lnTo>
                      <a:lnTo>
                        <a:pt x="440" y="318"/>
                      </a:lnTo>
                      <a:lnTo>
                        <a:pt x="454" y="288"/>
                      </a:lnTo>
                      <a:lnTo>
                        <a:pt x="454" y="288"/>
                      </a:lnTo>
                      <a:lnTo>
                        <a:pt x="434" y="252"/>
                      </a:lnTo>
                      <a:lnTo>
                        <a:pt x="434" y="252"/>
                      </a:lnTo>
                      <a:lnTo>
                        <a:pt x="418" y="224"/>
                      </a:lnTo>
                      <a:lnTo>
                        <a:pt x="400" y="200"/>
                      </a:lnTo>
                      <a:lnTo>
                        <a:pt x="400" y="200"/>
                      </a:lnTo>
                      <a:lnTo>
                        <a:pt x="344" y="198"/>
                      </a:lnTo>
                      <a:lnTo>
                        <a:pt x="344" y="198"/>
                      </a:lnTo>
                      <a:lnTo>
                        <a:pt x="282" y="200"/>
                      </a:lnTo>
                      <a:lnTo>
                        <a:pt x="282" y="200"/>
                      </a:lnTo>
                      <a:lnTo>
                        <a:pt x="252" y="248"/>
                      </a:lnTo>
                      <a:lnTo>
                        <a:pt x="252" y="248"/>
                      </a:lnTo>
                      <a:lnTo>
                        <a:pt x="230" y="288"/>
                      </a:lnTo>
                      <a:lnTo>
                        <a:pt x="230" y="288"/>
                      </a:lnTo>
                      <a:lnTo>
                        <a:pt x="246" y="318"/>
                      </a:lnTo>
                      <a:lnTo>
                        <a:pt x="262" y="350"/>
                      </a:lnTo>
                      <a:lnTo>
                        <a:pt x="262" y="350"/>
                      </a:lnTo>
                      <a:lnTo>
                        <a:pt x="290" y="392"/>
                      </a:lnTo>
                      <a:lnTo>
                        <a:pt x="290" y="392"/>
                      </a:lnTo>
                      <a:close/>
                      <a:moveTo>
                        <a:pt x="510" y="216"/>
                      </a:moveTo>
                      <a:lnTo>
                        <a:pt x="510" y="216"/>
                      </a:lnTo>
                      <a:lnTo>
                        <a:pt x="494" y="258"/>
                      </a:lnTo>
                      <a:lnTo>
                        <a:pt x="474" y="302"/>
                      </a:lnTo>
                      <a:lnTo>
                        <a:pt x="474" y="302"/>
                      </a:lnTo>
                      <a:lnTo>
                        <a:pt x="490" y="340"/>
                      </a:lnTo>
                      <a:lnTo>
                        <a:pt x="506" y="376"/>
                      </a:lnTo>
                      <a:lnTo>
                        <a:pt x="506" y="376"/>
                      </a:lnTo>
                      <a:lnTo>
                        <a:pt x="530" y="370"/>
                      </a:lnTo>
                      <a:lnTo>
                        <a:pt x="552" y="360"/>
                      </a:lnTo>
                      <a:lnTo>
                        <a:pt x="572" y="352"/>
                      </a:lnTo>
                      <a:lnTo>
                        <a:pt x="588" y="342"/>
                      </a:lnTo>
                      <a:lnTo>
                        <a:pt x="602" y="332"/>
                      </a:lnTo>
                      <a:lnTo>
                        <a:pt x="612" y="320"/>
                      </a:lnTo>
                      <a:lnTo>
                        <a:pt x="618" y="308"/>
                      </a:lnTo>
                      <a:lnTo>
                        <a:pt x="620" y="296"/>
                      </a:lnTo>
                      <a:lnTo>
                        <a:pt x="620" y="296"/>
                      </a:lnTo>
                      <a:lnTo>
                        <a:pt x="618" y="284"/>
                      </a:lnTo>
                      <a:lnTo>
                        <a:pt x="612" y="272"/>
                      </a:lnTo>
                      <a:lnTo>
                        <a:pt x="602" y="262"/>
                      </a:lnTo>
                      <a:lnTo>
                        <a:pt x="590" y="250"/>
                      </a:lnTo>
                      <a:lnTo>
                        <a:pt x="574" y="242"/>
                      </a:lnTo>
                      <a:lnTo>
                        <a:pt x="556" y="232"/>
                      </a:lnTo>
                      <a:lnTo>
                        <a:pt x="534" y="224"/>
                      </a:lnTo>
                      <a:lnTo>
                        <a:pt x="510" y="216"/>
                      </a:lnTo>
                      <a:lnTo>
                        <a:pt x="510" y="216"/>
                      </a:lnTo>
                      <a:close/>
                      <a:moveTo>
                        <a:pt x="224" y="274"/>
                      </a:moveTo>
                      <a:lnTo>
                        <a:pt x="224" y="274"/>
                      </a:lnTo>
                      <a:lnTo>
                        <a:pt x="242" y="244"/>
                      </a:lnTo>
                      <a:lnTo>
                        <a:pt x="242" y="244"/>
                      </a:lnTo>
                      <a:lnTo>
                        <a:pt x="268" y="202"/>
                      </a:lnTo>
                      <a:lnTo>
                        <a:pt x="268" y="202"/>
                      </a:lnTo>
                      <a:lnTo>
                        <a:pt x="234" y="206"/>
                      </a:lnTo>
                      <a:lnTo>
                        <a:pt x="200" y="212"/>
                      </a:lnTo>
                      <a:lnTo>
                        <a:pt x="200" y="212"/>
                      </a:lnTo>
                      <a:lnTo>
                        <a:pt x="212" y="242"/>
                      </a:lnTo>
                      <a:lnTo>
                        <a:pt x="224" y="274"/>
                      </a:lnTo>
                      <a:lnTo>
                        <a:pt x="224" y="274"/>
                      </a:lnTo>
                      <a:close/>
                      <a:moveTo>
                        <a:pt x="218" y="316"/>
                      </a:moveTo>
                      <a:lnTo>
                        <a:pt x="218" y="316"/>
                      </a:lnTo>
                      <a:lnTo>
                        <a:pt x="204" y="348"/>
                      </a:lnTo>
                      <a:lnTo>
                        <a:pt x="192" y="380"/>
                      </a:lnTo>
                      <a:lnTo>
                        <a:pt x="192" y="380"/>
                      </a:lnTo>
                      <a:lnTo>
                        <a:pt x="224" y="386"/>
                      </a:lnTo>
                      <a:lnTo>
                        <a:pt x="260" y="390"/>
                      </a:lnTo>
                      <a:lnTo>
                        <a:pt x="260" y="390"/>
                      </a:lnTo>
                      <a:lnTo>
                        <a:pt x="242" y="360"/>
                      </a:lnTo>
                      <a:lnTo>
                        <a:pt x="242" y="360"/>
                      </a:lnTo>
                      <a:lnTo>
                        <a:pt x="218" y="316"/>
                      </a:lnTo>
                      <a:lnTo>
                        <a:pt x="218" y="316"/>
                      </a:lnTo>
                      <a:close/>
                      <a:moveTo>
                        <a:pt x="324" y="480"/>
                      </a:moveTo>
                      <a:lnTo>
                        <a:pt x="324" y="480"/>
                      </a:lnTo>
                      <a:lnTo>
                        <a:pt x="300" y="450"/>
                      </a:lnTo>
                      <a:lnTo>
                        <a:pt x="276" y="416"/>
                      </a:lnTo>
                      <a:lnTo>
                        <a:pt x="276" y="416"/>
                      </a:lnTo>
                      <a:lnTo>
                        <a:pt x="230" y="412"/>
                      </a:lnTo>
                      <a:lnTo>
                        <a:pt x="184" y="404"/>
                      </a:lnTo>
                      <a:lnTo>
                        <a:pt x="184" y="404"/>
                      </a:lnTo>
                      <a:lnTo>
                        <a:pt x="180" y="430"/>
                      </a:lnTo>
                      <a:lnTo>
                        <a:pt x="176" y="452"/>
                      </a:lnTo>
                      <a:lnTo>
                        <a:pt x="174" y="472"/>
                      </a:lnTo>
                      <a:lnTo>
                        <a:pt x="174" y="490"/>
                      </a:lnTo>
                      <a:lnTo>
                        <a:pt x="178" y="506"/>
                      </a:lnTo>
                      <a:lnTo>
                        <a:pt x="182" y="520"/>
                      </a:lnTo>
                      <a:lnTo>
                        <a:pt x="190" y="530"/>
                      </a:lnTo>
                      <a:lnTo>
                        <a:pt x="198" y="538"/>
                      </a:lnTo>
                      <a:lnTo>
                        <a:pt x="198" y="538"/>
                      </a:lnTo>
                      <a:lnTo>
                        <a:pt x="210" y="542"/>
                      </a:lnTo>
                      <a:lnTo>
                        <a:pt x="224" y="544"/>
                      </a:lnTo>
                      <a:lnTo>
                        <a:pt x="238" y="540"/>
                      </a:lnTo>
                      <a:lnTo>
                        <a:pt x="254" y="534"/>
                      </a:lnTo>
                      <a:lnTo>
                        <a:pt x="270" y="526"/>
                      </a:lnTo>
                      <a:lnTo>
                        <a:pt x="288" y="514"/>
                      </a:lnTo>
                      <a:lnTo>
                        <a:pt x="306" y="498"/>
                      </a:lnTo>
                      <a:lnTo>
                        <a:pt x="324" y="480"/>
                      </a:lnTo>
                      <a:lnTo>
                        <a:pt x="324" y="480"/>
                      </a:lnTo>
                      <a:close/>
                      <a:moveTo>
                        <a:pt x="378" y="418"/>
                      </a:moveTo>
                      <a:lnTo>
                        <a:pt x="378" y="418"/>
                      </a:lnTo>
                      <a:lnTo>
                        <a:pt x="342" y="418"/>
                      </a:lnTo>
                      <a:lnTo>
                        <a:pt x="342" y="418"/>
                      </a:lnTo>
                      <a:lnTo>
                        <a:pt x="306" y="418"/>
                      </a:lnTo>
                      <a:lnTo>
                        <a:pt x="306" y="418"/>
                      </a:lnTo>
                      <a:lnTo>
                        <a:pt x="324" y="440"/>
                      </a:lnTo>
                      <a:lnTo>
                        <a:pt x="342" y="462"/>
                      </a:lnTo>
                      <a:lnTo>
                        <a:pt x="342" y="462"/>
                      </a:lnTo>
                      <a:lnTo>
                        <a:pt x="360" y="440"/>
                      </a:lnTo>
                      <a:lnTo>
                        <a:pt x="378" y="418"/>
                      </a:lnTo>
                      <a:lnTo>
                        <a:pt x="378" y="4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032" name="Google Shape;1032;p33"/>
              <p:cNvSpPr/>
              <p:nvPr/>
            </p:nvSpPr>
            <p:spPr>
              <a:xfrm>
                <a:off x="4950834" y="1965611"/>
                <a:ext cx="2363037" cy="2045390"/>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33" name="Google Shape;1033;p33"/>
            <p:cNvGrpSpPr/>
            <p:nvPr/>
          </p:nvGrpSpPr>
          <p:grpSpPr>
            <a:xfrm>
              <a:off x="1124991" y="1910318"/>
              <a:ext cx="2120759" cy="1835675"/>
              <a:chOff x="1124991" y="2072147"/>
              <a:chExt cx="2120759" cy="1835675"/>
            </a:xfrm>
          </p:grpSpPr>
          <p:sp>
            <p:nvSpPr>
              <p:cNvPr id="1034" name="Google Shape;1034;p33"/>
              <p:cNvSpPr/>
              <p:nvPr/>
            </p:nvSpPr>
            <p:spPr>
              <a:xfrm>
                <a:off x="1186797" y="2123962"/>
                <a:ext cx="1997148" cy="1728684"/>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35" name="Google Shape;1035;p33"/>
              <p:cNvGrpSpPr/>
              <p:nvPr/>
            </p:nvGrpSpPr>
            <p:grpSpPr>
              <a:xfrm>
                <a:off x="1901097" y="2539458"/>
                <a:ext cx="568833" cy="897838"/>
                <a:chOff x="-3248025" y="803275"/>
                <a:chExt cx="669925" cy="1057275"/>
              </a:xfrm>
            </p:grpSpPr>
            <p:sp>
              <p:nvSpPr>
                <p:cNvPr id="1036" name="Google Shape;1036;p33"/>
                <p:cNvSpPr/>
                <p:nvPr/>
              </p:nvSpPr>
              <p:spPr>
                <a:xfrm>
                  <a:off x="-2940050" y="1489075"/>
                  <a:ext cx="361950" cy="53975"/>
                </a:xfrm>
                <a:custGeom>
                  <a:rect b="b" l="l" r="r" t="t"/>
                  <a:pathLst>
                    <a:path extrusionOk="0" h="34" w="228">
                      <a:moveTo>
                        <a:pt x="228" y="24"/>
                      </a:moveTo>
                      <a:lnTo>
                        <a:pt x="228" y="24"/>
                      </a:lnTo>
                      <a:lnTo>
                        <a:pt x="228" y="28"/>
                      </a:lnTo>
                      <a:lnTo>
                        <a:pt x="224" y="32"/>
                      </a:lnTo>
                      <a:lnTo>
                        <a:pt x="222" y="34"/>
                      </a:lnTo>
                      <a:lnTo>
                        <a:pt x="218" y="34"/>
                      </a:lnTo>
                      <a:lnTo>
                        <a:pt x="12" y="34"/>
                      </a:lnTo>
                      <a:lnTo>
                        <a:pt x="12" y="34"/>
                      </a:lnTo>
                      <a:lnTo>
                        <a:pt x="8" y="34"/>
                      </a:lnTo>
                      <a:lnTo>
                        <a:pt x="4" y="32"/>
                      </a:lnTo>
                      <a:lnTo>
                        <a:pt x="2" y="28"/>
                      </a:lnTo>
                      <a:lnTo>
                        <a:pt x="0" y="24"/>
                      </a:lnTo>
                      <a:lnTo>
                        <a:pt x="0" y="10"/>
                      </a:lnTo>
                      <a:lnTo>
                        <a:pt x="0" y="10"/>
                      </a:lnTo>
                      <a:lnTo>
                        <a:pt x="2" y="6"/>
                      </a:lnTo>
                      <a:lnTo>
                        <a:pt x="4" y="2"/>
                      </a:lnTo>
                      <a:lnTo>
                        <a:pt x="8" y="0"/>
                      </a:lnTo>
                      <a:lnTo>
                        <a:pt x="12" y="0"/>
                      </a:lnTo>
                      <a:lnTo>
                        <a:pt x="218" y="0"/>
                      </a:lnTo>
                      <a:lnTo>
                        <a:pt x="218" y="0"/>
                      </a:lnTo>
                      <a:lnTo>
                        <a:pt x="222" y="0"/>
                      </a:lnTo>
                      <a:lnTo>
                        <a:pt x="224" y="2"/>
                      </a:lnTo>
                      <a:lnTo>
                        <a:pt x="228" y="6"/>
                      </a:lnTo>
                      <a:lnTo>
                        <a:pt x="228" y="10"/>
                      </a:lnTo>
                      <a:lnTo>
                        <a:pt x="228" y="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7" name="Google Shape;1037;p33"/>
                <p:cNvSpPr/>
                <p:nvPr/>
              </p:nvSpPr>
              <p:spPr>
                <a:xfrm>
                  <a:off x="-2841625" y="1279525"/>
                  <a:ext cx="158750" cy="107950"/>
                </a:xfrm>
                <a:custGeom>
                  <a:rect b="b" l="l" r="r" t="t"/>
                  <a:pathLst>
                    <a:path extrusionOk="0" h="68" w="100">
                      <a:moveTo>
                        <a:pt x="88" y="28"/>
                      </a:moveTo>
                      <a:lnTo>
                        <a:pt x="88" y="28"/>
                      </a:lnTo>
                      <a:lnTo>
                        <a:pt x="94" y="24"/>
                      </a:lnTo>
                      <a:lnTo>
                        <a:pt x="98" y="18"/>
                      </a:lnTo>
                      <a:lnTo>
                        <a:pt x="100" y="12"/>
                      </a:lnTo>
                      <a:lnTo>
                        <a:pt x="98" y="6"/>
                      </a:lnTo>
                      <a:lnTo>
                        <a:pt x="98" y="6"/>
                      </a:lnTo>
                      <a:lnTo>
                        <a:pt x="94" y="2"/>
                      </a:lnTo>
                      <a:lnTo>
                        <a:pt x="88" y="0"/>
                      </a:lnTo>
                      <a:lnTo>
                        <a:pt x="80" y="0"/>
                      </a:lnTo>
                      <a:lnTo>
                        <a:pt x="74" y="2"/>
                      </a:lnTo>
                      <a:lnTo>
                        <a:pt x="10" y="38"/>
                      </a:lnTo>
                      <a:lnTo>
                        <a:pt x="10" y="38"/>
                      </a:lnTo>
                      <a:lnTo>
                        <a:pt x="4" y="44"/>
                      </a:lnTo>
                      <a:lnTo>
                        <a:pt x="2" y="50"/>
                      </a:lnTo>
                      <a:lnTo>
                        <a:pt x="0" y="56"/>
                      </a:lnTo>
                      <a:lnTo>
                        <a:pt x="2" y="62"/>
                      </a:lnTo>
                      <a:lnTo>
                        <a:pt x="2" y="62"/>
                      </a:lnTo>
                      <a:lnTo>
                        <a:pt x="6" y="66"/>
                      </a:lnTo>
                      <a:lnTo>
                        <a:pt x="12" y="68"/>
                      </a:lnTo>
                      <a:lnTo>
                        <a:pt x="18" y="66"/>
                      </a:lnTo>
                      <a:lnTo>
                        <a:pt x="26" y="64"/>
                      </a:lnTo>
                      <a:lnTo>
                        <a:pt x="88" y="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8" name="Google Shape;1038;p33"/>
                <p:cNvSpPr/>
                <p:nvPr/>
              </p:nvSpPr>
              <p:spPr>
                <a:xfrm>
                  <a:off x="-3095625" y="803275"/>
                  <a:ext cx="101600" cy="79375"/>
                </a:xfrm>
                <a:custGeom>
                  <a:rect b="b" l="l" r="r" t="t"/>
                  <a:pathLst>
                    <a:path extrusionOk="0" h="50" w="64">
                      <a:moveTo>
                        <a:pt x="58" y="28"/>
                      </a:moveTo>
                      <a:lnTo>
                        <a:pt x="58" y="28"/>
                      </a:lnTo>
                      <a:lnTo>
                        <a:pt x="62" y="24"/>
                      </a:lnTo>
                      <a:lnTo>
                        <a:pt x="64" y="20"/>
                      </a:lnTo>
                      <a:lnTo>
                        <a:pt x="64" y="16"/>
                      </a:lnTo>
                      <a:lnTo>
                        <a:pt x="62" y="12"/>
                      </a:lnTo>
                      <a:lnTo>
                        <a:pt x="58" y="4"/>
                      </a:lnTo>
                      <a:lnTo>
                        <a:pt x="58" y="4"/>
                      </a:lnTo>
                      <a:lnTo>
                        <a:pt x="54" y="2"/>
                      </a:lnTo>
                      <a:lnTo>
                        <a:pt x="50" y="0"/>
                      </a:lnTo>
                      <a:lnTo>
                        <a:pt x="46" y="0"/>
                      </a:lnTo>
                      <a:lnTo>
                        <a:pt x="42" y="0"/>
                      </a:lnTo>
                      <a:lnTo>
                        <a:pt x="4" y="22"/>
                      </a:lnTo>
                      <a:lnTo>
                        <a:pt x="4" y="22"/>
                      </a:lnTo>
                      <a:lnTo>
                        <a:pt x="2" y="26"/>
                      </a:lnTo>
                      <a:lnTo>
                        <a:pt x="0" y="30"/>
                      </a:lnTo>
                      <a:lnTo>
                        <a:pt x="0" y="34"/>
                      </a:lnTo>
                      <a:lnTo>
                        <a:pt x="0" y="38"/>
                      </a:lnTo>
                      <a:lnTo>
                        <a:pt x="4" y="46"/>
                      </a:lnTo>
                      <a:lnTo>
                        <a:pt x="4" y="46"/>
                      </a:lnTo>
                      <a:lnTo>
                        <a:pt x="8" y="48"/>
                      </a:lnTo>
                      <a:lnTo>
                        <a:pt x="12" y="50"/>
                      </a:lnTo>
                      <a:lnTo>
                        <a:pt x="16" y="50"/>
                      </a:lnTo>
                      <a:lnTo>
                        <a:pt x="20" y="50"/>
                      </a:lnTo>
                      <a:lnTo>
                        <a:pt x="58" y="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9" name="Google Shape;1039;p33"/>
                <p:cNvSpPr/>
                <p:nvPr/>
              </p:nvSpPr>
              <p:spPr>
                <a:xfrm>
                  <a:off x="-3130550" y="1771650"/>
                  <a:ext cx="396875" cy="88900"/>
                </a:xfrm>
                <a:custGeom>
                  <a:rect b="b" l="l" r="r" t="t"/>
                  <a:pathLst>
                    <a:path extrusionOk="0" h="56" w="250">
                      <a:moveTo>
                        <a:pt x="250" y="42"/>
                      </a:moveTo>
                      <a:lnTo>
                        <a:pt x="250" y="42"/>
                      </a:lnTo>
                      <a:lnTo>
                        <a:pt x="248" y="48"/>
                      </a:lnTo>
                      <a:lnTo>
                        <a:pt x="244" y="52"/>
                      </a:lnTo>
                      <a:lnTo>
                        <a:pt x="240" y="56"/>
                      </a:lnTo>
                      <a:lnTo>
                        <a:pt x="234" y="56"/>
                      </a:lnTo>
                      <a:lnTo>
                        <a:pt x="14" y="56"/>
                      </a:lnTo>
                      <a:lnTo>
                        <a:pt x="14" y="56"/>
                      </a:lnTo>
                      <a:lnTo>
                        <a:pt x="8" y="56"/>
                      </a:lnTo>
                      <a:lnTo>
                        <a:pt x="4" y="52"/>
                      </a:lnTo>
                      <a:lnTo>
                        <a:pt x="0" y="48"/>
                      </a:lnTo>
                      <a:lnTo>
                        <a:pt x="0" y="42"/>
                      </a:lnTo>
                      <a:lnTo>
                        <a:pt x="0" y="42"/>
                      </a:lnTo>
                      <a:lnTo>
                        <a:pt x="0" y="36"/>
                      </a:lnTo>
                      <a:lnTo>
                        <a:pt x="6" y="30"/>
                      </a:lnTo>
                      <a:lnTo>
                        <a:pt x="12" y="24"/>
                      </a:lnTo>
                      <a:lnTo>
                        <a:pt x="22" y="18"/>
                      </a:lnTo>
                      <a:lnTo>
                        <a:pt x="46" y="8"/>
                      </a:lnTo>
                      <a:lnTo>
                        <a:pt x="74" y="0"/>
                      </a:lnTo>
                      <a:lnTo>
                        <a:pt x="74" y="0"/>
                      </a:lnTo>
                      <a:lnTo>
                        <a:pt x="84" y="12"/>
                      </a:lnTo>
                      <a:lnTo>
                        <a:pt x="96" y="22"/>
                      </a:lnTo>
                      <a:lnTo>
                        <a:pt x="112" y="28"/>
                      </a:lnTo>
                      <a:lnTo>
                        <a:pt x="128" y="30"/>
                      </a:lnTo>
                      <a:lnTo>
                        <a:pt x="128" y="30"/>
                      </a:lnTo>
                      <a:lnTo>
                        <a:pt x="144" y="28"/>
                      </a:lnTo>
                      <a:lnTo>
                        <a:pt x="158" y="22"/>
                      </a:lnTo>
                      <a:lnTo>
                        <a:pt x="172" y="12"/>
                      </a:lnTo>
                      <a:lnTo>
                        <a:pt x="180" y="0"/>
                      </a:lnTo>
                      <a:lnTo>
                        <a:pt x="180" y="0"/>
                      </a:lnTo>
                      <a:lnTo>
                        <a:pt x="208" y="10"/>
                      </a:lnTo>
                      <a:lnTo>
                        <a:pt x="230" y="20"/>
                      </a:lnTo>
                      <a:lnTo>
                        <a:pt x="238" y="26"/>
                      </a:lnTo>
                      <a:lnTo>
                        <a:pt x="244" y="32"/>
                      </a:lnTo>
                      <a:lnTo>
                        <a:pt x="248" y="36"/>
                      </a:lnTo>
                      <a:lnTo>
                        <a:pt x="250" y="42"/>
                      </a:lnTo>
                      <a:lnTo>
                        <a:pt x="250" y="4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0" name="Google Shape;1040;p33"/>
                <p:cNvSpPr/>
                <p:nvPr/>
              </p:nvSpPr>
              <p:spPr>
                <a:xfrm>
                  <a:off x="-2994025" y="1657350"/>
                  <a:ext cx="133350" cy="133350"/>
                </a:xfrm>
                <a:custGeom>
                  <a:rect b="b" l="l" r="r" t="t"/>
                  <a:pathLst>
                    <a:path extrusionOk="0" h="84" w="84">
                      <a:moveTo>
                        <a:pt x="42" y="0"/>
                      </a:moveTo>
                      <a:lnTo>
                        <a:pt x="42" y="0"/>
                      </a:lnTo>
                      <a:lnTo>
                        <a:pt x="34" y="2"/>
                      </a:lnTo>
                      <a:lnTo>
                        <a:pt x="26" y="4"/>
                      </a:lnTo>
                      <a:lnTo>
                        <a:pt x="18" y="8"/>
                      </a:lnTo>
                      <a:lnTo>
                        <a:pt x="12" y="12"/>
                      </a:lnTo>
                      <a:lnTo>
                        <a:pt x="8" y="18"/>
                      </a:lnTo>
                      <a:lnTo>
                        <a:pt x="4" y="26"/>
                      </a:lnTo>
                      <a:lnTo>
                        <a:pt x="2" y="34"/>
                      </a:lnTo>
                      <a:lnTo>
                        <a:pt x="0" y="42"/>
                      </a:lnTo>
                      <a:lnTo>
                        <a:pt x="0" y="42"/>
                      </a:lnTo>
                      <a:lnTo>
                        <a:pt x="2" y="50"/>
                      </a:lnTo>
                      <a:lnTo>
                        <a:pt x="4" y="58"/>
                      </a:lnTo>
                      <a:lnTo>
                        <a:pt x="8" y="64"/>
                      </a:lnTo>
                      <a:lnTo>
                        <a:pt x="12" y="70"/>
                      </a:lnTo>
                      <a:lnTo>
                        <a:pt x="18" y="76"/>
                      </a:lnTo>
                      <a:lnTo>
                        <a:pt x="26" y="80"/>
                      </a:lnTo>
                      <a:lnTo>
                        <a:pt x="34" y="82"/>
                      </a:lnTo>
                      <a:lnTo>
                        <a:pt x="42" y="84"/>
                      </a:lnTo>
                      <a:lnTo>
                        <a:pt x="42" y="84"/>
                      </a:lnTo>
                      <a:lnTo>
                        <a:pt x="50" y="82"/>
                      </a:lnTo>
                      <a:lnTo>
                        <a:pt x="58" y="80"/>
                      </a:lnTo>
                      <a:lnTo>
                        <a:pt x="66" y="76"/>
                      </a:lnTo>
                      <a:lnTo>
                        <a:pt x="72" y="70"/>
                      </a:lnTo>
                      <a:lnTo>
                        <a:pt x="76" y="64"/>
                      </a:lnTo>
                      <a:lnTo>
                        <a:pt x="80" y="58"/>
                      </a:lnTo>
                      <a:lnTo>
                        <a:pt x="82" y="50"/>
                      </a:lnTo>
                      <a:lnTo>
                        <a:pt x="84" y="42"/>
                      </a:lnTo>
                      <a:lnTo>
                        <a:pt x="84" y="42"/>
                      </a:lnTo>
                      <a:lnTo>
                        <a:pt x="82" y="34"/>
                      </a:lnTo>
                      <a:lnTo>
                        <a:pt x="80" y="26"/>
                      </a:lnTo>
                      <a:lnTo>
                        <a:pt x="76" y="18"/>
                      </a:lnTo>
                      <a:lnTo>
                        <a:pt x="72" y="12"/>
                      </a:lnTo>
                      <a:lnTo>
                        <a:pt x="66" y="8"/>
                      </a:lnTo>
                      <a:lnTo>
                        <a:pt x="58" y="4"/>
                      </a:lnTo>
                      <a:lnTo>
                        <a:pt x="50" y="2"/>
                      </a:lnTo>
                      <a:lnTo>
                        <a:pt x="42" y="0"/>
                      </a:lnTo>
                      <a:lnTo>
                        <a:pt x="4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1" name="Google Shape;1041;p33"/>
                <p:cNvSpPr/>
                <p:nvPr/>
              </p:nvSpPr>
              <p:spPr>
                <a:xfrm>
                  <a:off x="-3248025" y="854075"/>
                  <a:ext cx="584200" cy="847725"/>
                </a:xfrm>
                <a:custGeom>
                  <a:rect b="b" l="l" r="r" t="t"/>
                  <a:pathLst>
                    <a:path extrusionOk="0" h="534" w="368">
                      <a:moveTo>
                        <a:pt x="368" y="456"/>
                      </a:moveTo>
                      <a:lnTo>
                        <a:pt x="368" y="456"/>
                      </a:lnTo>
                      <a:lnTo>
                        <a:pt x="358" y="470"/>
                      </a:lnTo>
                      <a:lnTo>
                        <a:pt x="346" y="482"/>
                      </a:lnTo>
                      <a:lnTo>
                        <a:pt x="334" y="494"/>
                      </a:lnTo>
                      <a:lnTo>
                        <a:pt x="322" y="504"/>
                      </a:lnTo>
                      <a:lnTo>
                        <a:pt x="308" y="514"/>
                      </a:lnTo>
                      <a:lnTo>
                        <a:pt x="292" y="522"/>
                      </a:lnTo>
                      <a:lnTo>
                        <a:pt x="278" y="528"/>
                      </a:lnTo>
                      <a:lnTo>
                        <a:pt x="262" y="534"/>
                      </a:lnTo>
                      <a:lnTo>
                        <a:pt x="262" y="534"/>
                      </a:lnTo>
                      <a:lnTo>
                        <a:pt x="258" y="524"/>
                      </a:lnTo>
                      <a:lnTo>
                        <a:pt x="254" y="516"/>
                      </a:lnTo>
                      <a:lnTo>
                        <a:pt x="248" y="508"/>
                      </a:lnTo>
                      <a:lnTo>
                        <a:pt x="240" y="500"/>
                      </a:lnTo>
                      <a:lnTo>
                        <a:pt x="232" y="494"/>
                      </a:lnTo>
                      <a:lnTo>
                        <a:pt x="222" y="490"/>
                      </a:lnTo>
                      <a:lnTo>
                        <a:pt x="212" y="488"/>
                      </a:lnTo>
                      <a:lnTo>
                        <a:pt x="202" y="486"/>
                      </a:lnTo>
                      <a:lnTo>
                        <a:pt x="202" y="486"/>
                      </a:lnTo>
                      <a:lnTo>
                        <a:pt x="192" y="488"/>
                      </a:lnTo>
                      <a:lnTo>
                        <a:pt x="182" y="490"/>
                      </a:lnTo>
                      <a:lnTo>
                        <a:pt x="172" y="494"/>
                      </a:lnTo>
                      <a:lnTo>
                        <a:pt x="164" y="500"/>
                      </a:lnTo>
                      <a:lnTo>
                        <a:pt x="156" y="508"/>
                      </a:lnTo>
                      <a:lnTo>
                        <a:pt x="150" y="516"/>
                      </a:lnTo>
                      <a:lnTo>
                        <a:pt x="146" y="524"/>
                      </a:lnTo>
                      <a:lnTo>
                        <a:pt x="142" y="534"/>
                      </a:lnTo>
                      <a:lnTo>
                        <a:pt x="142" y="534"/>
                      </a:lnTo>
                      <a:lnTo>
                        <a:pt x="128" y="530"/>
                      </a:lnTo>
                      <a:lnTo>
                        <a:pt x="112" y="522"/>
                      </a:lnTo>
                      <a:lnTo>
                        <a:pt x="98" y="516"/>
                      </a:lnTo>
                      <a:lnTo>
                        <a:pt x="86" y="506"/>
                      </a:lnTo>
                      <a:lnTo>
                        <a:pt x="72" y="496"/>
                      </a:lnTo>
                      <a:lnTo>
                        <a:pt x="60" y="486"/>
                      </a:lnTo>
                      <a:lnTo>
                        <a:pt x="50" y="474"/>
                      </a:lnTo>
                      <a:lnTo>
                        <a:pt x="40" y="462"/>
                      </a:lnTo>
                      <a:lnTo>
                        <a:pt x="30" y="450"/>
                      </a:lnTo>
                      <a:lnTo>
                        <a:pt x="22" y="436"/>
                      </a:lnTo>
                      <a:lnTo>
                        <a:pt x="16" y="422"/>
                      </a:lnTo>
                      <a:lnTo>
                        <a:pt x="10" y="406"/>
                      </a:lnTo>
                      <a:lnTo>
                        <a:pt x="6" y="390"/>
                      </a:lnTo>
                      <a:lnTo>
                        <a:pt x="2" y="374"/>
                      </a:lnTo>
                      <a:lnTo>
                        <a:pt x="0" y="358"/>
                      </a:lnTo>
                      <a:lnTo>
                        <a:pt x="0" y="342"/>
                      </a:lnTo>
                      <a:lnTo>
                        <a:pt x="0" y="342"/>
                      </a:lnTo>
                      <a:lnTo>
                        <a:pt x="0" y="324"/>
                      </a:lnTo>
                      <a:lnTo>
                        <a:pt x="2" y="306"/>
                      </a:lnTo>
                      <a:lnTo>
                        <a:pt x="6" y="290"/>
                      </a:lnTo>
                      <a:lnTo>
                        <a:pt x="10" y="274"/>
                      </a:lnTo>
                      <a:lnTo>
                        <a:pt x="18" y="258"/>
                      </a:lnTo>
                      <a:lnTo>
                        <a:pt x="24" y="244"/>
                      </a:lnTo>
                      <a:lnTo>
                        <a:pt x="32" y="230"/>
                      </a:lnTo>
                      <a:lnTo>
                        <a:pt x="42" y="216"/>
                      </a:lnTo>
                      <a:lnTo>
                        <a:pt x="54" y="204"/>
                      </a:lnTo>
                      <a:lnTo>
                        <a:pt x="64" y="192"/>
                      </a:lnTo>
                      <a:lnTo>
                        <a:pt x="78" y="182"/>
                      </a:lnTo>
                      <a:lnTo>
                        <a:pt x="90" y="172"/>
                      </a:lnTo>
                      <a:lnTo>
                        <a:pt x="104" y="164"/>
                      </a:lnTo>
                      <a:lnTo>
                        <a:pt x="120" y="156"/>
                      </a:lnTo>
                      <a:lnTo>
                        <a:pt x="134" y="150"/>
                      </a:lnTo>
                      <a:lnTo>
                        <a:pt x="152" y="146"/>
                      </a:lnTo>
                      <a:lnTo>
                        <a:pt x="106" y="66"/>
                      </a:lnTo>
                      <a:lnTo>
                        <a:pt x="106" y="66"/>
                      </a:lnTo>
                      <a:lnTo>
                        <a:pt x="102" y="58"/>
                      </a:lnTo>
                      <a:lnTo>
                        <a:pt x="104" y="52"/>
                      </a:lnTo>
                      <a:lnTo>
                        <a:pt x="106" y="44"/>
                      </a:lnTo>
                      <a:lnTo>
                        <a:pt x="112" y="40"/>
                      </a:lnTo>
                      <a:lnTo>
                        <a:pt x="174" y="4"/>
                      </a:lnTo>
                      <a:lnTo>
                        <a:pt x="174" y="4"/>
                      </a:lnTo>
                      <a:lnTo>
                        <a:pt x="182" y="0"/>
                      </a:lnTo>
                      <a:lnTo>
                        <a:pt x="190" y="2"/>
                      </a:lnTo>
                      <a:lnTo>
                        <a:pt x="196" y="4"/>
                      </a:lnTo>
                      <a:lnTo>
                        <a:pt x="202" y="10"/>
                      </a:lnTo>
                      <a:lnTo>
                        <a:pt x="328" y="228"/>
                      </a:lnTo>
                      <a:lnTo>
                        <a:pt x="328" y="228"/>
                      </a:lnTo>
                      <a:lnTo>
                        <a:pt x="330" y="236"/>
                      </a:lnTo>
                      <a:lnTo>
                        <a:pt x="330" y="244"/>
                      </a:lnTo>
                      <a:lnTo>
                        <a:pt x="326" y="250"/>
                      </a:lnTo>
                      <a:lnTo>
                        <a:pt x="320" y="256"/>
                      </a:lnTo>
                      <a:lnTo>
                        <a:pt x="258" y="292"/>
                      </a:lnTo>
                      <a:lnTo>
                        <a:pt x="258" y="292"/>
                      </a:lnTo>
                      <a:lnTo>
                        <a:pt x="250" y="294"/>
                      </a:lnTo>
                      <a:lnTo>
                        <a:pt x="244" y="294"/>
                      </a:lnTo>
                      <a:lnTo>
                        <a:pt x="236" y="290"/>
                      </a:lnTo>
                      <a:lnTo>
                        <a:pt x="232" y="284"/>
                      </a:lnTo>
                      <a:lnTo>
                        <a:pt x="180" y="196"/>
                      </a:lnTo>
                      <a:lnTo>
                        <a:pt x="180" y="196"/>
                      </a:lnTo>
                      <a:lnTo>
                        <a:pt x="168" y="198"/>
                      </a:lnTo>
                      <a:lnTo>
                        <a:pt x="154" y="200"/>
                      </a:lnTo>
                      <a:lnTo>
                        <a:pt x="132" y="208"/>
                      </a:lnTo>
                      <a:lnTo>
                        <a:pt x="110" y="222"/>
                      </a:lnTo>
                      <a:lnTo>
                        <a:pt x="92" y="238"/>
                      </a:lnTo>
                      <a:lnTo>
                        <a:pt x="76" y="258"/>
                      </a:lnTo>
                      <a:lnTo>
                        <a:pt x="66" y="280"/>
                      </a:lnTo>
                      <a:lnTo>
                        <a:pt x="62" y="290"/>
                      </a:lnTo>
                      <a:lnTo>
                        <a:pt x="58" y="304"/>
                      </a:lnTo>
                      <a:lnTo>
                        <a:pt x="56" y="316"/>
                      </a:lnTo>
                      <a:lnTo>
                        <a:pt x="56" y="328"/>
                      </a:lnTo>
                      <a:lnTo>
                        <a:pt x="56" y="328"/>
                      </a:lnTo>
                      <a:lnTo>
                        <a:pt x="56" y="342"/>
                      </a:lnTo>
                      <a:lnTo>
                        <a:pt x="58" y="356"/>
                      </a:lnTo>
                      <a:lnTo>
                        <a:pt x="62" y="368"/>
                      </a:lnTo>
                      <a:lnTo>
                        <a:pt x="66" y="380"/>
                      </a:lnTo>
                      <a:lnTo>
                        <a:pt x="72" y="392"/>
                      </a:lnTo>
                      <a:lnTo>
                        <a:pt x="78" y="404"/>
                      </a:lnTo>
                      <a:lnTo>
                        <a:pt x="86" y="414"/>
                      </a:lnTo>
                      <a:lnTo>
                        <a:pt x="96" y="424"/>
                      </a:lnTo>
                      <a:lnTo>
                        <a:pt x="104" y="432"/>
                      </a:lnTo>
                      <a:lnTo>
                        <a:pt x="114" y="440"/>
                      </a:lnTo>
                      <a:lnTo>
                        <a:pt x="126" y="446"/>
                      </a:lnTo>
                      <a:lnTo>
                        <a:pt x="138" y="452"/>
                      </a:lnTo>
                      <a:lnTo>
                        <a:pt x="150" y="456"/>
                      </a:lnTo>
                      <a:lnTo>
                        <a:pt x="162" y="460"/>
                      </a:lnTo>
                      <a:lnTo>
                        <a:pt x="176" y="462"/>
                      </a:lnTo>
                      <a:lnTo>
                        <a:pt x="190" y="462"/>
                      </a:lnTo>
                      <a:lnTo>
                        <a:pt x="190" y="462"/>
                      </a:lnTo>
                      <a:lnTo>
                        <a:pt x="210" y="462"/>
                      </a:lnTo>
                      <a:lnTo>
                        <a:pt x="228" y="456"/>
                      </a:lnTo>
                      <a:lnTo>
                        <a:pt x="368" y="456"/>
                      </a:lnTo>
                      <a:close/>
                      <a:moveTo>
                        <a:pt x="182" y="76"/>
                      </a:moveTo>
                      <a:lnTo>
                        <a:pt x="258" y="212"/>
                      </a:lnTo>
                      <a:lnTo>
                        <a:pt x="258" y="212"/>
                      </a:lnTo>
                      <a:lnTo>
                        <a:pt x="262" y="216"/>
                      </a:lnTo>
                      <a:lnTo>
                        <a:pt x="268" y="218"/>
                      </a:lnTo>
                      <a:lnTo>
                        <a:pt x="268" y="218"/>
                      </a:lnTo>
                      <a:lnTo>
                        <a:pt x="274" y="216"/>
                      </a:lnTo>
                      <a:lnTo>
                        <a:pt x="274" y="216"/>
                      </a:lnTo>
                      <a:lnTo>
                        <a:pt x="276" y="214"/>
                      </a:lnTo>
                      <a:lnTo>
                        <a:pt x="278" y="210"/>
                      </a:lnTo>
                      <a:lnTo>
                        <a:pt x="278" y="206"/>
                      </a:lnTo>
                      <a:lnTo>
                        <a:pt x="278" y="200"/>
                      </a:lnTo>
                      <a:lnTo>
                        <a:pt x="202" y="64"/>
                      </a:lnTo>
                      <a:lnTo>
                        <a:pt x="202" y="64"/>
                      </a:lnTo>
                      <a:lnTo>
                        <a:pt x="198" y="62"/>
                      </a:lnTo>
                      <a:lnTo>
                        <a:pt x="194" y="60"/>
                      </a:lnTo>
                      <a:lnTo>
                        <a:pt x="190" y="60"/>
                      </a:lnTo>
                      <a:lnTo>
                        <a:pt x="186" y="60"/>
                      </a:lnTo>
                      <a:lnTo>
                        <a:pt x="186" y="60"/>
                      </a:lnTo>
                      <a:lnTo>
                        <a:pt x="182" y="64"/>
                      </a:lnTo>
                      <a:lnTo>
                        <a:pt x="180" y="68"/>
                      </a:lnTo>
                      <a:lnTo>
                        <a:pt x="180" y="72"/>
                      </a:lnTo>
                      <a:lnTo>
                        <a:pt x="182" y="76"/>
                      </a:lnTo>
                      <a:lnTo>
                        <a:pt x="182" y="7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042" name="Google Shape;1042;p33"/>
              <p:cNvSpPr/>
              <p:nvPr/>
            </p:nvSpPr>
            <p:spPr>
              <a:xfrm>
                <a:off x="1124991" y="2072147"/>
                <a:ext cx="2120759" cy="183567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43" name="Google Shape;1043;p33"/>
            <p:cNvGrpSpPr/>
            <p:nvPr/>
          </p:nvGrpSpPr>
          <p:grpSpPr>
            <a:xfrm>
              <a:off x="9018952" y="1910318"/>
              <a:ext cx="2120759" cy="1835675"/>
              <a:chOff x="9018952" y="2072147"/>
              <a:chExt cx="2120759" cy="1835675"/>
            </a:xfrm>
          </p:grpSpPr>
          <p:sp>
            <p:nvSpPr>
              <p:cNvPr id="1044" name="Google Shape;1044;p33"/>
              <p:cNvSpPr/>
              <p:nvPr/>
            </p:nvSpPr>
            <p:spPr>
              <a:xfrm>
                <a:off x="9080759" y="2123962"/>
                <a:ext cx="1997148" cy="1728684"/>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45" name="Google Shape;1045;p33"/>
              <p:cNvGrpSpPr/>
              <p:nvPr/>
            </p:nvGrpSpPr>
            <p:grpSpPr>
              <a:xfrm>
                <a:off x="9634453" y="2629704"/>
                <a:ext cx="889645" cy="717107"/>
                <a:chOff x="685800" y="622300"/>
                <a:chExt cx="1047750" cy="844550"/>
              </a:xfrm>
            </p:grpSpPr>
            <p:sp>
              <p:nvSpPr>
                <p:cNvPr id="1046" name="Google Shape;1046;p33"/>
                <p:cNvSpPr/>
                <p:nvPr/>
              </p:nvSpPr>
              <p:spPr>
                <a:xfrm>
                  <a:off x="1209675" y="1089025"/>
                  <a:ext cx="454025" cy="311150"/>
                </a:xfrm>
                <a:custGeom>
                  <a:rect b="b" l="l" r="r" t="t"/>
                  <a:pathLst>
                    <a:path extrusionOk="0" h="196" w="286">
                      <a:moveTo>
                        <a:pt x="286" y="52"/>
                      </a:moveTo>
                      <a:lnTo>
                        <a:pt x="286" y="52"/>
                      </a:lnTo>
                      <a:lnTo>
                        <a:pt x="286" y="72"/>
                      </a:lnTo>
                      <a:lnTo>
                        <a:pt x="282" y="92"/>
                      </a:lnTo>
                      <a:lnTo>
                        <a:pt x="276" y="112"/>
                      </a:lnTo>
                      <a:lnTo>
                        <a:pt x="268" y="132"/>
                      </a:lnTo>
                      <a:lnTo>
                        <a:pt x="256" y="148"/>
                      </a:lnTo>
                      <a:lnTo>
                        <a:pt x="244" y="164"/>
                      </a:lnTo>
                      <a:lnTo>
                        <a:pt x="230" y="180"/>
                      </a:lnTo>
                      <a:lnTo>
                        <a:pt x="214" y="192"/>
                      </a:lnTo>
                      <a:lnTo>
                        <a:pt x="212" y="194"/>
                      </a:lnTo>
                      <a:lnTo>
                        <a:pt x="210" y="194"/>
                      </a:lnTo>
                      <a:lnTo>
                        <a:pt x="210" y="196"/>
                      </a:lnTo>
                      <a:lnTo>
                        <a:pt x="112" y="196"/>
                      </a:lnTo>
                      <a:lnTo>
                        <a:pt x="112" y="196"/>
                      </a:lnTo>
                      <a:lnTo>
                        <a:pt x="108" y="180"/>
                      </a:lnTo>
                      <a:lnTo>
                        <a:pt x="100" y="166"/>
                      </a:lnTo>
                      <a:lnTo>
                        <a:pt x="0" y="0"/>
                      </a:lnTo>
                      <a:lnTo>
                        <a:pt x="280" y="0"/>
                      </a:lnTo>
                      <a:lnTo>
                        <a:pt x="280" y="0"/>
                      </a:lnTo>
                      <a:lnTo>
                        <a:pt x="284" y="26"/>
                      </a:lnTo>
                      <a:lnTo>
                        <a:pt x="286" y="52"/>
                      </a:lnTo>
                      <a:lnTo>
                        <a:pt x="286" y="5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7" name="Google Shape;1047;p33"/>
                <p:cNvSpPr/>
                <p:nvPr/>
              </p:nvSpPr>
              <p:spPr>
                <a:xfrm>
                  <a:off x="1450975" y="923925"/>
                  <a:ext cx="146050" cy="111125"/>
                </a:xfrm>
                <a:custGeom>
                  <a:rect b="b" l="l" r="r" t="t"/>
                  <a:pathLst>
                    <a:path extrusionOk="0" h="70" w="92">
                      <a:moveTo>
                        <a:pt x="6" y="16"/>
                      </a:moveTo>
                      <a:lnTo>
                        <a:pt x="6" y="16"/>
                      </a:lnTo>
                      <a:lnTo>
                        <a:pt x="2" y="16"/>
                      </a:lnTo>
                      <a:lnTo>
                        <a:pt x="0" y="12"/>
                      </a:lnTo>
                      <a:lnTo>
                        <a:pt x="0" y="10"/>
                      </a:lnTo>
                      <a:lnTo>
                        <a:pt x="0" y="6"/>
                      </a:lnTo>
                      <a:lnTo>
                        <a:pt x="0" y="6"/>
                      </a:lnTo>
                      <a:lnTo>
                        <a:pt x="2" y="4"/>
                      </a:lnTo>
                      <a:lnTo>
                        <a:pt x="4" y="2"/>
                      </a:lnTo>
                      <a:lnTo>
                        <a:pt x="8" y="0"/>
                      </a:lnTo>
                      <a:lnTo>
                        <a:pt x="10" y="0"/>
                      </a:lnTo>
                      <a:lnTo>
                        <a:pt x="10" y="0"/>
                      </a:lnTo>
                      <a:lnTo>
                        <a:pt x="34" y="10"/>
                      </a:lnTo>
                      <a:lnTo>
                        <a:pt x="56" y="22"/>
                      </a:lnTo>
                      <a:lnTo>
                        <a:pt x="74" y="38"/>
                      </a:lnTo>
                      <a:lnTo>
                        <a:pt x="92" y="56"/>
                      </a:lnTo>
                      <a:lnTo>
                        <a:pt x="92" y="56"/>
                      </a:lnTo>
                      <a:lnTo>
                        <a:pt x="92" y="60"/>
                      </a:lnTo>
                      <a:lnTo>
                        <a:pt x="92" y="62"/>
                      </a:lnTo>
                      <a:lnTo>
                        <a:pt x="92" y="66"/>
                      </a:lnTo>
                      <a:lnTo>
                        <a:pt x="90" y="68"/>
                      </a:lnTo>
                      <a:lnTo>
                        <a:pt x="90" y="68"/>
                      </a:lnTo>
                      <a:lnTo>
                        <a:pt x="84" y="70"/>
                      </a:lnTo>
                      <a:lnTo>
                        <a:pt x="84" y="70"/>
                      </a:lnTo>
                      <a:lnTo>
                        <a:pt x="80" y="70"/>
                      </a:lnTo>
                      <a:lnTo>
                        <a:pt x="78" y="66"/>
                      </a:lnTo>
                      <a:lnTo>
                        <a:pt x="78" y="66"/>
                      </a:lnTo>
                      <a:lnTo>
                        <a:pt x="64" y="50"/>
                      </a:lnTo>
                      <a:lnTo>
                        <a:pt x="46" y="36"/>
                      </a:lnTo>
                      <a:lnTo>
                        <a:pt x="26" y="26"/>
                      </a:lnTo>
                      <a:lnTo>
                        <a:pt x="6" y="16"/>
                      </a:lnTo>
                      <a:lnTo>
                        <a:pt x="6" y="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8" name="Google Shape;1048;p33"/>
                <p:cNvSpPr/>
                <p:nvPr/>
              </p:nvSpPr>
              <p:spPr>
                <a:xfrm>
                  <a:off x="1111250" y="622300"/>
                  <a:ext cx="622300" cy="841375"/>
                </a:xfrm>
                <a:custGeom>
                  <a:rect b="b" l="l" r="r" t="t"/>
                  <a:pathLst>
                    <a:path extrusionOk="0" h="530" w="392">
                      <a:moveTo>
                        <a:pt x="392" y="346"/>
                      </a:moveTo>
                      <a:lnTo>
                        <a:pt x="392" y="346"/>
                      </a:lnTo>
                      <a:lnTo>
                        <a:pt x="390" y="374"/>
                      </a:lnTo>
                      <a:lnTo>
                        <a:pt x="386" y="400"/>
                      </a:lnTo>
                      <a:lnTo>
                        <a:pt x="376" y="426"/>
                      </a:lnTo>
                      <a:lnTo>
                        <a:pt x="366" y="452"/>
                      </a:lnTo>
                      <a:lnTo>
                        <a:pt x="350" y="474"/>
                      </a:lnTo>
                      <a:lnTo>
                        <a:pt x="332" y="496"/>
                      </a:lnTo>
                      <a:lnTo>
                        <a:pt x="312" y="514"/>
                      </a:lnTo>
                      <a:lnTo>
                        <a:pt x="288" y="530"/>
                      </a:lnTo>
                      <a:lnTo>
                        <a:pt x="122" y="530"/>
                      </a:lnTo>
                      <a:lnTo>
                        <a:pt x="122" y="530"/>
                      </a:lnTo>
                      <a:lnTo>
                        <a:pt x="132" y="526"/>
                      </a:lnTo>
                      <a:lnTo>
                        <a:pt x="140" y="522"/>
                      </a:lnTo>
                      <a:lnTo>
                        <a:pt x="146" y="516"/>
                      </a:lnTo>
                      <a:lnTo>
                        <a:pt x="150" y="508"/>
                      </a:lnTo>
                      <a:lnTo>
                        <a:pt x="282" y="508"/>
                      </a:lnTo>
                      <a:lnTo>
                        <a:pt x="282" y="506"/>
                      </a:lnTo>
                      <a:lnTo>
                        <a:pt x="282" y="506"/>
                      </a:lnTo>
                      <a:lnTo>
                        <a:pt x="302" y="492"/>
                      </a:lnTo>
                      <a:lnTo>
                        <a:pt x="320" y="476"/>
                      </a:lnTo>
                      <a:lnTo>
                        <a:pt x="334" y="456"/>
                      </a:lnTo>
                      <a:lnTo>
                        <a:pt x="346" y="436"/>
                      </a:lnTo>
                      <a:lnTo>
                        <a:pt x="356" y="416"/>
                      </a:lnTo>
                      <a:lnTo>
                        <a:pt x="364" y="394"/>
                      </a:lnTo>
                      <a:lnTo>
                        <a:pt x="368" y="370"/>
                      </a:lnTo>
                      <a:lnTo>
                        <a:pt x="370" y="346"/>
                      </a:lnTo>
                      <a:lnTo>
                        <a:pt x="370" y="346"/>
                      </a:lnTo>
                      <a:lnTo>
                        <a:pt x="370" y="330"/>
                      </a:lnTo>
                      <a:lnTo>
                        <a:pt x="368" y="314"/>
                      </a:lnTo>
                      <a:lnTo>
                        <a:pt x="364" y="300"/>
                      </a:lnTo>
                      <a:lnTo>
                        <a:pt x="360" y="284"/>
                      </a:lnTo>
                      <a:lnTo>
                        <a:pt x="354" y="270"/>
                      </a:lnTo>
                      <a:lnTo>
                        <a:pt x="348" y="256"/>
                      </a:lnTo>
                      <a:lnTo>
                        <a:pt x="332" y="230"/>
                      </a:lnTo>
                      <a:lnTo>
                        <a:pt x="312" y="208"/>
                      </a:lnTo>
                      <a:lnTo>
                        <a:pt x="302" y="198"/>
                      </a:lnTo>
                      <a:lnTo>
                        <a:pt x="290" y="188"/>
                      </a:lnTo>
                      <a:lnTo>
                        <a:pt x="276" y="180"/>
                      </a:lnTo>
                      <a:lnTo>
                        <a:pt x="262" y="172"/>
                      </a:lnTo>
                      <a:lnTo>
                        <a:pt x="248" y="166"/>
                      </a:lnTo>
                      <a:lnTo>
                        <a:pt x="234" y="162"/>
                      </a:lnTo>
                      <a:lnTo>
                        <a:pt x="216" y="156"/>
                      </a:lnTo>
                      <a:lnTo>
                        <a:pt x="214" y="154"/>
                      </a:lnTo>
                      <a:lnTo>
                        <a:pt x="214" y="38"/>
                      </a:lnTo>
                      <a:lnTo>
                        <a:pt x="124" y="38"/>
                      </a:lnTo>
                      <a:lnTo>
                        <a:pt x="124" y="160"/>
                      </a:lnTo>
                      <a:lnTo>
                        <a:pt x="122" y="160"/>
                      </a:lnTo>
                      <a:lnTo>
                        <a:pt x="106" y="166"/>
                      </a:lnTo>
                      <a:lnTo>
                        <a:pt x="106" y="166"/>
                      </a:lnTo>
                      <a:lnTo>
                        <a:pt x="90" y="172"/>
                      </a:lnTo>
                      <a:lnTo>
                        <a:pt x="76" y="180"/>
                      </a:lnTo>
                      <a:lnTo>
                        <a:pt x="62" y="190"/>
                      </a:lnTo>
                      <a:lnTo>
                        <a:pt x="50" y="200"/>
                      </a:lnTo>
                      <a:lnTo>
                        <a:pt x="38" y="212"/>
                      </a:lnTo>
                      <a:lnTo>
                        <a:pt x="28" y="224"/>
                      </a:lnTo>
                      <a:lnTo>
                        <a:pt x="18" y="236"/>
                      </a:lnTo>
                      <a:lnTo>
                        <a:pt x="10" y="250"/>
                      </a:lnTo>
                      <a:lnTo>
                        <a:pt x="0" y="234"/>
                      </a:lnTo>
                      <a:lnTo>
                        <a:pt x="0" y="222"/>
                      </a:lnTo>
                      <a:lnTo>
                        <a:pt x="0" y="222"/>
                      </a:lnTo>
                      <a:lnTo>
                        <a:pt x="20" y="198"/>
                      </a:lnTo>
                      <a:lnTo>
                        <a:pt x="42" y="176"/>
                      </a:lnTo>
                      <a:lnTo>
                        <a:pt x="68" y="158"/>
                      </a:lnTo>
                      <a:lnTo>
                        <a:pt x="82" y="152"/>
                      </a:lnTo>
                      <a:lnTo>
                        <a:pt x="98" y="144"/>
                      </a:lnTo>
                      <a:lnTo>
                        <a:pt x="102" y="144"/>
                      </a:lnTo>
                      <a:lnTo>
                        <a:pt x="102" y="36"/>
                      </a:lnTo>
                      <a:lnTo>
                        <a:pt x="92" y="36"/>
                      </a:lnTo>
                      <a:lnTo>
                        <a:pt x="92" y="36"/>
                      </a:lnTo>
                      <a:lnTo>
                        <a:pt x="86" y="34"/>
                      </a:lnTo>
                      <a:lnTo>
                        <a:pt x="78" y="32"/>
                      </a:lnTo>
                      <a:lnTo>
                        <a:pt x="72" y="26"/>
                      </a:lnTo>
                      <a:lnTo>
                        <a:pt x="72" y="18"/>
                      </a:lnTo>
                      <a:lnTo>
                        <a:pt x="72" y="18"/>
                      </a:lnTo>
                      <a:lnTo>
                        <a:pt x="72" y="10"/>
                      </a:lnTo>
                      <a:lnTo>
                        <a:pt x="78" y="4"/>
                      </a:lnTo>
                      <a:lnTo>
                        <a:pt x="86" y="0"/>
                      </a:lnTo>
                      <a:lnTo>
                        <a:pt x="92" y="0"/>
                      </a:lnTo>
                      <a:lnTo>
                        <a:pt x="246" y="0"/>
                      </a:lnTo>
                      <a:lnTo>
                        <a:pt x="246" y="0"/>
                      </a:lnTo>
                      <a:lnTo>
                        <a:pt x="254" y="0"/>
                      </a:lnTo>
                      <a:lnTo>
                        <a:pt x="260" y="4"/>
                      </a:lnTo>
                      <a:lnTo>
                        <a:pt x="266" y="10"/>
                      </a:lnTo>
                      <a:lnTo>
                        <a:pt x="268" y="18"/>
                      </a:lnTo>
                      <a:lnTo>
                        <a:pt x="268" y="18"/>
                      </a:lnTo>
                      <a:lnTo>
                        <a:pt x="266" y="26"/>
                      </a:lnTo>
                      <a:lnTo>
                        <a:pt x="260" y="32"/>
                      </a:lnTo>
                      <a:lnTo>
                        <a:pt x="254" y="34"/>
                      </a:lnTo>
                      <a:lnTo>
                        <a:pt x="246" y="36"/>
                      </a:lnTo>
                      <a:lnTo>
                        <a:pt x="236" y="36"/>
                      </a:lnTo>
                      <a:lnTo>
                        <a:pt x="236" y="138"/>
                      </a:lnTo>
                      <a:lnTo>
                        <a:pt x="240" y="140"/>
                      </a:lnTo>
                      <a:lnTo>
                        <a:pt x="240" y="140"/>
                      </a:lnTo>
                      <a:lnTo>
                        <a:pt x="256" y="146"/>
                      </a:lnTo>
                      <a:lnTo>
                        <a:pt x="272" y="152"/>
                      </a:lnTo>
                      <a:lnTo>
                        <a:pt x="288" y="160"/>
                      </a:lnTo>
                      <a:lnTo>
                        <a:pt x="302" y="170"/>
                      </a:lnTo>
                      <a:lnTo>
                        <a:pt x="316" y="180"/>
                      </a:lnTo>
                      <a:lnTo>
                        <a:pt x="328" y="192"/>
                      </a:lnTo>
                      <a:lnTo>
                        <a:pt x="340" y="204"/>
                      </a:lnTo>
                      <a:lnTo>
                        <a:pt x="350" y="218"/>
                      </a:lnTo>
                      <a:lnTo>
                        <a:pt x="360" y="232"/>
                      </a:lnTo>
                      <a:lnTo>
                        <a:pt x="368" y="246"/>
                      </a:lnTo>
                      <a:lnTo>
                        <a:pt x="376" y="262"/>
                      </a:lnTo>
                      <a:lnTo>
                        <a:pt x="382" y="278"/>
                      </a:lnTo>
                      <a:lnTo>
                        <a:pt x="386" y="294"/>
                      </a:lnTo>
                      <a:lnTo>
                        <a:pt x="390" y="310"/>
                      </a:lnTo>
                      <a:lnTo>
                        <a:pt x="392" y="328"/>
                      </a:lnTo>
                      <a:lnTo>
                        <a:pt x="392" y="346"/>
                      </a:lnTo>
                      <a:lnTo>
                        <a:pt x="392" y="3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33"/>
                <p:cNvSpPr/>
                <p:nvPr/>
              </p:nvSpPr>
              <p:spPr>
                <a:xfrm>
                  <a:off x="685800" y="723900"/>
                  <a:ext cx="666750" cy="742950"/>
                </a:xfrm>
                <a:custGeom>
                  <a:rect b="b" l="l" r="r" t="t"/>
                  <a:pathLst>
                    <a:path extrusionOk="0" h="468" w="420">
                      <a:moveTo>
                        <a:pt x="378" y="468"/>
                      </a:moveTo>
                      <a:lnTo>
                        <a:pt x="42" y="468"/>
                      </a:lnTo>
                      <a:lnTo>
                        <a:pt x="42" y="468"/>
                      </a:lnTo>
                      <a:lnTo>
                        <a:pt x="28" y="466"/>
                      </a:lnTo>
                      <a:lnTo>
                        <a:pt x="18" y="462"/>
                      </a:lnTo>
                      <a:lnTo>
                        <a:pt x="10" y="456"/>
                      </a:lnTo>
                      <a:lnTo>
                        <a:pt x="4" y="450"/>
                      </a:lnTo>
                      <a:lnTo>
                        <a:pt x="0" y="440"/>
                      </a:lnTo>
                      <a:lnTo>
                        <a:pt x="0" y="430"/>
                      </a:lnTo>
                      <a:lnTo>
                        <a:pt x="2" y="420"/>
                      </a:lnTo>
                      <a:lnTo>
                        <a:pt x="8" y="408"/>
                      </a:lnTo>
                      <a:lnTo>
                        <a:pt x="152" y="170"/>
                      </a:lnTo>
                      <a:lnTo>
                        <a:pt x="152" y="34"/>
                      </a:lnTo>
                      <a:lnTo>
                        <a:pt x="146" y="34"/>
                      </a:lnTo>
                      <a:lnTo>
                        <a:pt x="146" y="34"/>
                      </a:lnTo>
                      <a:lnTo>
                        <a:pt x="138" y="32"/>
                      </a:lnTo>
                      <a:lnTo>
                        <a:pt x="132" y="30"/>
                      </a:lnTo>
                      <a:lnTo>
                        <a:pt x="128" y="24"/>
                      </a:lnTo>
                      <a:lnTo>
                        <a:pt x="126" y="18"/>
                      </a:lnTo>
                      <a:lnTo>
                        <a:pt x="126" y="18"/>
                      </a:lnTo>
                      <a:lnTo>
                        <a:pt x="128" y="10"/>
                      </a:lnTo>
                      <a:lnTo>
                        <a:pt x="132" y="6"/>
                      </a:lnTo>
                      <a:lnTo>
                        <a:pt x="138" y="2"/>
                      </a:lnTo>
                      <a:lnTo>
                        <a:pt x="146" y="0"/>
                      </a:lnTo>
                      <a:lnTo>
                        <a:pt x="274" y="0"/>
                      </a:lnTo>
                      <a:lnTo>
                        <a:pt x="274" y="0"/>
                      </a:lnTo>
                      <a:lnTo>
                        <a:pt x="280" y="2"/>
                      </a:lnTo>
                      <a:lnTo>
                        <a:pt x="286" y="6"/>
                      </a:lnTo>
                      <a:lnTo>
                        <a:pt x="290" y="10"/>
                      </a:lnTo>
                      <a:lnTo>
                        <a:pt x="292" y="18"/>
                      </a:lnTo>
                      <a:lnTo>
                        <a:pt x="292" y="18"/>
                      </a:lnTo>
                      <a:lnTo>
                        <a:pt x="290" y="24"/>
                      </a:lnTo>
                      <a:lnTo>
                        <a:pt x="286" y="30"/>
                      </a:lnTo>
                      <a:lnTo>
                        <a:pt x="280" y="32"/>
                      </a:lnTo>
                      <a:lnTo>
                        <a:pt x="274" y="34"/>
                      </a:lnTo>
                      <a:lnTo>
                        <a:pt x="268" y="34"/>
                      </a:lnTo>
                      <a:lnTo>
                        <a:pt x="268" y="170"/>
                      </a:lnTo>
                      <a:lnTo>
                        <a:pt x="412" y="408"/>
                      </a:lnTo>
                      <a:lnTo>
                        <a:pt x="412" y="408"/>
                      </a:lnTo>
                      <a:lnTo>
                        <a:pt x="416" y="420"/>
                      </a:lnTo>
                      <a:lnTo>
                        <a:pt x="420" y="430"/>
                      </a:lnTo>
                      <a:lnTo>
                        <a:pt x="420" y="440"/>
                      </a:lnTo>
                      <a:lnTo>
                        <a:pt x="416" y="450"/>
                      </a:lnTo>
                      <a:lnTo>
                        <a:pt x="410" y="456"/>
                      </a:lnTo>
                      <a:lnTo>
                        <a:pt x="402" y="462"/>
                      </a:lnTo>
                      <a:lnTo>
                        <a:pt x="390" y="466"/>
                      </a:lnTo>
                      <a:lnTo>
                        <a:pt x="378" y="468"/>
                      </a:lnTo>
                      <a:lnTo>
                        <a:pt x="378" y="468"/>
                      </a:lnTo>
                      <a:close/>
                      <a:moveTo>
                        <a:pt x="392" y="420"/>
                      </a:moveTo>
                      <a:lnTo>
                        <a:pt x="250" y="180"/>
                      </a:lnTo>
                      <a:lnTo>
                        <a:pt x="246" y="176"/>
                      </a:lnTo>
                      <a:lnTo>
                        <a:pt x="246" y="34"/>
                      </a:lnTo>
                      <a:lnTo>
                        <a:pt x="174" y="34"/>
                      </a:lnTo>
                      <a:lnTo>
                        <a:pt x="174" y="176"/>
                      </a:lnTo>
                      <a:lnTo>
                        <a:pt x="170" y="180"/>
                      </a:lnTo>
                      <a:lnTo>
                        <a:pt x="26" y="420"/>
                      </a:lnTo>
                      <a:lnTo>
                        <a:pt x="26" y="420"/>
                      </a:lnTo>
                      <a:lnTo>
                        <a:pt x="24" y="426"/>
                      </a:lnTo>
                      <a:lnTo>
                        <a:pt x="22" y="432"/>
                      </a:lnTo>
                      <a:lnTo>
                        <a:pt x="22" y="436"/>
                      </a:lnTo>
                      <a:lnTo>
                        <a:pt x="22" y="440"/>
                      </a:lnTo>
                      <a:lnTo>
                        <a:pt x="22" y="440"/>
                      </a:lnTo>
                      <a:lnTo>
                        <a:pt x="24" y="442"/>
                      </a:lnTo>
                      <a:lnTo>
                        <a:pt x="28" y="444"/>
                      </a:lnTo>
                      <a:lnTo>
                        <a:pt x="34" y="446"/>
                      </a:lnTo>
                      <a:lnTo>
                        <a:pt x="42" y="446"/>
                      </a:lnTo>
                      <a:lnTo>
                        <a:pt x="378" y="446"/>
                      </a:lnTo>
                      <a:lnTo>
                        <a:pt x="378" y="446"/>
                      </a:lnTo>
                      <a:lnTo>
                        <a:pt x="386" y="446"/>
                      </a:lnTo>
                      <a:lnTo>
                        <a:pt x="392" y="444"/>
                      </a:lnTo>
                      <a:lnTo>
                        <a:pt x="396" y="442"/>
                      </a:lnTo>
                      <a:lnTo>
                        <a:pt x="398" y="440"/>
                      </a:lnTo>
                      <a:lnTo>
                        <a:pt x="398" y="440"/>
                      </a:lnTo>
                      <a:lnTo>
                        <a:pt x="398" y="436"/>
                      </a:lnTo>
                      <a:lnTo>
                        <a:pt x="398" y="432"/>
                      </a:lnTo>
                      <a:lnTo>
                        <a:pt x="396" y="426"/>
                      </a:lnTo>
                      <a:lnTo>
                        <a:pt x="392" y="420"/>
                      </a:lnTo>
                      <a:lnTo>
                        <a:pt x="392" y="4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0" name="Google Shape;1050;p33"/>
                <p:cNvSpPr/>
                <p:nvPr/>
              </p:nvSpPr>
              <p:spPr>
                <a:xfrm>
                  <a:off x="762000" y="1079500"/>
                  <a:ext cx="511175" cy="317500"/>
                </a:xfrm>
                <a:custGeom>
                  <a:rect b="b" l="l" r="r" t="t"/>
                  <a:pathLst>
                    <a:path extrusionOk="0" h="200" w="322">
                      <a:moveTo>
                        <a:pt x="104" y="28"/>
                      </a:moveTo>
                      <a:lnTo>
                        <a:pt x="0" y="200"/>
                      </a:lnTo>
                      <a:lnTo>
                        <a:pt x="322" y="200"/>
                      </a:lnTo>
                      <a:lnTo>
                        <a:pt x="220" y="28"/>
                      </a:lnTo>
                      <a:lnTo>
                        <a:pt x="104" y="28"/>
                      </a:lnTo>
                      <a:close/>
                      <a:moveTo>
                        <a:pt x="140" y="64"/>
                      </a:moveTo>
                      <a:lnTo>
                        <a:pt x="140" y="64"/>
                      </a:lnTo>
                      <a:lnTo>
                        <a:pt x="134" y="62"/>
                      </a:lnTo>
                      <a:lnTo>
                        <a:pt x="128" y="58"/>
                      </a:lnTo>
                      <a:lnTo>
                        <a:pt x="124" y="52"/>
                      </a:lnTo>
                      <a:lnTo>
                        <a:pt x="120" y="48"/>
                      </a:lnTo>
                      <a:lnTo>
                        <a:pt x="118" y="42"/>
                      </a:lnTo>
                      <a:lnTo>
                        <a:pt x="116" y="36"/>
                      </a:lnTo>
                      <a:lnTo>
                        <a:pt x="116" y="30"/>
                      </a:lnTo>
                      <a:lnTo>
                        <a:pt x="118" y="24"/>
                      </a:lnTo>
                      <a:lnTo>
                        <a:pt x="118" y="24"/>
                      </a:lnTo>
                      <a:lnTo>
                        <a:pt x="120" y="16"/>
                      </a:lnTo>
                      <a:lnTo>
                        <a:pt x="124" y="12"/>
                      </a:lnTo>
                      <a:lnTo>
                        <a:pt x="128" y="8"/>
                      </a:lnTo>
                      <a:lnTo>
                        <a:pt x="134" y="4"/>
                      </a:lnTo>
                      <a:lnTo>
                        <a:pt x="140" y="2"/>
                      </a:lnTo>
                      <a:lnTo>
                        <a:pt x="146" y="0"/>
                      </a:lnTo>
                      <a:lnTo>
                        <a:pt x="152" y="0"/>
                      </a:lnTo>
                      <a:lnTo>
                        <a:pt x="158" y="2"/>
                      </a:lnTo>
                      <a:lnTo>
                        <a:pt x="158" y="2"/>
                      </a:lnTo>
                      <a:lnTo>
                        <a:pt x="164" y="4"/>
                      </a:lnTo>
                      <a:lnTo>
                        <a:pt x="170" y="8"/>
                      </a:lnTo>
                      <a:lnTo>
                        <a:pt x="174" y="12"/>
                      </a:lnTo>
                      <a:lnTo>
                        <a:pt x="178" y="18"/>
                      </a:lnTo>
                      <a:lnTo>
                        <a:pt x="180" y="24"/>
                      </a:lnTo>
                      <a:lnTo>
                        <a:pt x="182" y="30"/>
                      </a:lnTo>
                      <a:lnTo>
                        <a:pt x="182" y="36"/>
                      </a:lnTo>
                      <a:lnTo>
                        <a:pt x="180" y="42"/>
                      </a:lnTo>
                      <a:lnTo>
                        <a:pt x="180" y="42"/>
                      </a:lnTo>
                      <a:lnTo>
                        <a:pt x="178" y="48"/>
                      </a:lnTo>
                      <a:lnTo>
                        <a:pt x="174" y="54"/>
                      </a:lnTo>
                      <a:lnTo>
                        <a:pt x="170" y="58"/>
                      </a:lnTo>
                      <a:lnTo>
                        <a:pt x="164" y="62"/>
                      </a:lnTo>
                      <a:lnTo>
                        <a:pt x="158" y="64"/>
                      </a:lnTo>
                      <a:lnTo>
                        <a:pt x="152" y="64"/>
                      </a:lnTo>
                      <a:lnTo>
                        <a:pt x="146" y="64"/>
                      </a:lnTo>
                      <a:lnTo>
                        <a:pt x="140" y="64"/>
                      </a:lnTo>
                      <a:lnTo>
                        <a:pt x="140" y="64"/>
                      </a:lnTo>
                      <a:close/>
                      <a:moveTo>
                        <a:pt x="190" y="100"/>
                      </a:moveTo>
                      <a:lnTo>
                        <a:pt x="190" y="100"/>
                      </a:lnTo>
                      <a:lnTo>
                        <a:pt x="182" y="96"/>
                      </a:lnTo>
                      <a:lnTo>
                        <a:pt x="178" y="90"/>
                      </a:lnTo>
                      <a:lnTo>
                        <a:pt x="176" y="84"/>
                      </a:lnTo>
                      <a:lnTo>
                        <a:pt x="178" y="76"/>
                      </a:lnTo>
                      <a:lnTo>
                        <a:pt x="178" y="76"/>
                      </a:lnTo>
                      <a:lnTo>
                        <a:pt x="180" y="70"/>
                      </a:lnTo>
                      <a:lnTo>
                        <a:pt x="186" y="66"/>
                      </a:lnTo>
                      <a:lnTo>
                        <a:pt x="192" y="64"/>
                      </a:lnTo>
                      <a:lnTo>
                        <a:pt x="200" y="64"/>
                      </a:lnTo>
                      <a:lnTo>
                        <a:pt x="200" y="64"/>
                      </a:lnTo>
                      <a:lnTo>
                        <a:pt x="206" y="68"/>
                      </a:lnTo>
                      <a:lnTo>
                        <a:pt x="210" y="74"/>
                      </a:lnTo>
                      <a:lnTo>
                        <a:pt x="212" y="80"/>
                      </a:lnTo>
                      <a:lnTo>
                        <a:pt x="212" y="88"/>
                      </a:lnTo>
                      <a:lnTo>
                        <a:pt x="212" y="88"/>
                      </a:lnTo>
                      <a:lnTo>
                        <a:pt x="208" y="94"/>
                      </a:lnTo>
                      <a:lnTo>
                        <a:pt x="204" y="98"/>
                      </a:lnTo>
                      <a:lnTo>
                        <a:pt x="196" y="100"/>
                      </a:lnTo>
                      <a:lnTo>
                        <a:pt x="190" y="100"/>
                      </a:lnTo>
                      <a:lnTo>
                        <a:pt x="190" y="1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051" name="Google Shape;1051;p33"/>
              <p:cNvSpPr/>
              <p:nvPr/>
            </p:nvSpPr>
            <p:spPr>
              <a:xfrm>
                <a:off x="9018952" y="2072147"/>
                <a:ext cx="2120759" cy="183567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52" name="Google Shape;1052;p33"/>
            <p:cNvSpPr txBox="1"/>
            <p:nvPr/>
          </p:nvSpPr>
          <p:spPr>
            <a:xfrm>
              <a:off x="751540" y="4054271"/>
              <a:ext cx="3444900" cy="443700"/>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053" name="Google Shape;1053;p33"/>
            <p:cNvSpPr txBox="1"/>
            <p:nvPr/>
          </p:nvSpPr>
          <p:spPr>
            <a:xfrm>
              <a:off x="751541" y="4498028"/>
              <a:ext cx="3444900" cy="1401300"/>
            </a:xfrm>
            <a:prstGeom prst="rect">
              <a:avLst/>
            </a:prstGeom>
            <a:noFill/>
            <a:ln>
              <a:noFill/>
            </a:ln>
          </p:spPr>
          <p:txBody>
            <a:bodyPr anchorCtr="0" anchor="t" bIns="46800" lIns="90000" spcFirstLastPara="1" rIns="90000" wrap="square" tIns="46800">
              <a:normAutofit fontScale="92500"/>
            </a:bodyPr>
            <a:lstStyle/>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sp>
          <p:nvSpPr>
            <p:cNvPr id="1054" name="Google Shape;1054;p33"/>
            <p:cNvSpPr txBox="1"/>
            <p:nvPr/>
          </p:nvSpPr>
          <p:spPr>
            <a:xfrm>
              <a:off x="4374041" y="4054271"/>
              <a:ext cx="3444900" cy="443700"/>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055" name="Google Shape;1055;p33"/>
            <p:cNvSpPr txBox="1"/>
            <p:nvPr/>
          </p:nvSpPr>
          <p:spPr>
            <a:xfrm>
              <a:off x="4374042" y="4498028"/>
              <a:ext cx="3444900" cy="1401300"/>
            </a:xfrm>
            <a:prstGeom prst="rect">
              <a:avLst/>
            </a:prstGeom>
            <a:noFill/>
            <a:ln>
              <a:noFill/>
            </a:ln>
          </p:spPr>
          <p:txBody>
            <a:bodyPr anchorCtr="0" anchor="t" bIns="46800" lIns="90000" spcFirstLastPara="1" rIns="90000" wrap="square" tIns="46800">
              <a:normAutofit fontScale="92500"/>
            </a:bodyPr>
            <a:lstStyle/>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sp>
          <p:nvSpPr>
            <p:cNvPr id="1056" name="Google Shape;1056;p33"/>
            <p:cNvSpPr txBox="1"/>
            <p:nvPr/>
          </p:nvSpPr>
          <p:spPr>
            <a:xfrm>
              <a:off x="7996540" y="4054271"/>
              <a:ext cx="3444900" cy="443700"/>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057" name="Google Shape;1057;p33"/>
            <p:cNvSpPr txBox="1"/>
            <p:nvPr/>
          </p:nvSpPr>
          <p:spPr>
            <a:xfrm>
              <a:off x="7996541" y="4498028"/>
              <a:ext cx="3444900" cy="1401300"/>
            </a:xfrm>
            <a:prstGeom prst="rect">
              <a:avLst/>
            </a:prstGeom>
            <a:noFill/>
            <a:ln>
              <a:noFill/>
            </a:ln>
          </p:spPr>
          <p:txBody>
            <a:bodyPr anchorCtr="0" anchor="t" bIns="46800" lIns="90000" spcFirstLastPara="1" rIns="90000" wrap="square" tIns="46800">
              <a:normAutofit fontScale="92500"/>
            </a:bodyPr>
            <a:lstStyle/>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cxnSp>
          <p:nvCxnSpPr>
            <p:cNvPr id="1058" name="Google Shape;1058;p33"/>
            <p:cNvCxnSpPr/>
            <p:nvPr/>
          </p:nvCxnSpPr>
          <p:spPr>
            <a:xfrm>
              <a:off x="4285307" y="4276149"/>
              <a:ext cx="0" cy="1705500"/>
            </a:xfrm>
            <a:prstGeom prst="straightConnector1">
              <a:avLst/>
            </a:prstGeom>
            <a:noFill/>
            <a:ln cap="rnd" cmpd="sng" w="9525">
              <a:solidFill>
                <a:srgbClr val="BFBFBF"/>
              </a:solidFill>
              <a:prstDash val="solid"/>
              <a:round/>
              <a:headEnd len="sm" w="sm" type="none"/>
              <a:tailEnd len="sm" w="sm" type="none"/>
            </a:ln>
          </p:spPr>
        </p:cxnSp>
        <p:cxnSp>
          <p:nvCxnSpPr>
            <p:cNvPr id="1059" name="Google Shape;1059;p33"/>
            <p:cNvCxnSpPr/>
            <p:nvPr/>
          </p:nvCxnSpPr>
          <p:spPr>
            <a:xfrm>
              <a:off x="7907807" y="4276149"/>
              <a:ext cx="0" cy="170550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3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065" name="Google Shape;1065;p34"/>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066" name="Google Shape;1066;p34"/>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067" name="Google Shape;1067;p34" title="iSlide™ 版权声明  COPYRIGHT NOTICE"/>
          <p:cNvGrpSpPr/>
          <p:nvPr/>
        </p:nvGrpSpPr>
        <p:grpSpPr>
          <a:xfrm>
            <a:off x="660400" y="1387504"/>
            <a:ext cx="10860088" cy="4489391"/>
            <a:chOff x="660400" y="1387504"/>
            <a:chExt cx="10860088" cy="4489391"/>
          </a:xfrm>
        </p:grpSpPr>
        <p:grpSp>
          <p:nvGrpSpPr>
            <p:cNvPr id="1068" name="Google Shape;1068;p34"/>
            <p:cNvGrpSpPr/>
            <p:nvPr/>
          </p:nvGrpSpPr>
          <p:grpSpPr>
            <a:xfrm>
              <a:off x="660400" y="1387504"/>
              <a:ext cx="3378874" cy="4489391"/>
              <a:chOff x="660400" y="1387504"/>
              <a:chExt cx="3378874" cy="4489391"/>
            </a:xfrm>
          </p:grpSpPr>
          <p:sp>
            <p:nvSpPr>
              <p:cNvPr id="1069" name="Google Shape;1069;p34"/>
              <p:cNvSpPr/>
              <p:nvPr/>
            </p:nvSpPr>
            <p:spPr>
              <a:xfrm>
                <a:off x="660400" y="1387504"/>
                <a:ext cx="3378874" cy="53364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070" name="Google Shape;1070;p34"/>
              <p:cNvSpPr/>
              <p:nvPr/>
            </p:nvSpPr>
            <p:spPr>
              <a:xfrm>
                <a:off x="660400" y="2193991"/>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855"/>
                  <a:buFont typeface="Arial"/>
                  <a:buNone/>
                </a:pPr>
                <a:r>
                  <a:t/>
                </a:r>
                <a:endParaRPr b="0" i="0" sz="855" u="none" cap="none" strike="noStrike">
                  <a:solidFill>
                    <a:srgbClr val="000000"/>
                  </a:solidFill>
                  <a:latin typeface="Arial"/>
                  <a:ea typeface="Arial"/>
                  <a:cs typeface="Arial"/>
                  <a:sym typeface="Arial"/>
                </a:endParaRPr>
              </a:p>
            </p:txBody>
          </p:sp>
          <p:sp>
            <p:nvSpPr>
              <p:cNvPr id="1071" name="Google Shape;1071;p34"/>
              <p:cNvSpPr/>
              <p:nvPr/>
            </p:nvSpPr>
            <p:spPr>
              <a:xfrm>
                <a:off x="855873" y="2057571"/>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2" name="Google Shape;1072;p34"/>
              <p:cNvSpPr/>
              <p:nvPr/>
            </p:nvSpPr>
            <p:spPr>
              <a:xfrm>
                <a:off x="660400" y="2750907"/>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3" name="Google Shape;1073;p34"/>
              <p:cNvSpPr/>
              <p:nvPr/>
            </p:nvSpPr>
            <p:spPr>
              <a:xfrm>
                <a:off x="855873" y="2614487"/>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4" name="Google Shape;1074;p34"/>
              <p:cNvSpPr/>
              <p:nvPr/>
            </p:nvSpPr>
            <p:spPr>
              <a:xfrm>
                <a:off x="660400" y="3307823"/>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5" name="Google Shape;1075;p34"/>
              <p:cNvSpPr/>
              <p:nvPr/>
            </p:nvSpPr>
            <p:spPr>
              <a:xfrm>
                <a:off x="855873" y="3171403"/>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6" name="Google Shape;1076;p34"/>
              <p:cNvSpPr/>
              <p:nvPr/>
            </p:nvSpPr>
            <p:spPr>
              <a:xfrm>
                <a:off x="660400" y="3864739"/>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7" name="Google Shape;1077;p34"/>
              <p:cNvSpPr/>
              <p:nvPr/>
            </p:nvSpPr>
            <p:spPr>
              <a:xfrm>
                <a:off x="855873" y="3728319"/>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8" name="Google Shape;1078;p34"/>
              <p:cNvSpPr/>
              <p:nvPr/>
            </p:nvSpPr>
            <p:spPr>
              <a:xfrm>
                <a:off x="660400" y="4421654"/>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9" name="Google Shape;1079;p34"/>
              <p:cNvSpPr/>
              <p:nvPr/>
            </p:nvSpPr>
            <p:spPr>
              <a:xfrm>
                <a:off x="855873" y="4285234"/>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0" name="Google Shape;1080;p34"/>
              <p:cNvSpPr/>
              <p:nvPr/>
            </p:nvSpPr>
            <p:spPr>
              <a:xfrm>
                <a:off x="660400" y="4978570"/>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1" name="Google Shape;1081;p34"/>
              <p:cNvSpPr/>
              <p:nvPr/>
            </p:nvSpPr>
            <p:spPr>
              <a:xfrm>
                <a:off x="855873" y="4842150"/>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2" name="Google Shape;1082;p34"/>
              <p:cNvSpPr/>
              <p:nvPr/>
            </p:nvSpPr>
            <p:spPr>
              <a:xfrm>
                <a:off x="660400" y="5535486"/>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3" name="Google Shape;1083;p34"/>
              <p:cNvSpPr/>
              <p:nvPr/>
            </p:nvSpPr>
            <p:spPr>
              <a:xfrm>
                <a:off x="855873" y="5399066"/>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1084" name="Google Shape;1084;p34"/>
            <p:cNvGrpSpPr/>
            <p:nvPr/>
          </p:nvGrpSpPr>
          <p:grpSpPr>
            <a:xfrm>
              <a:off x="4401007" y="1387504"/>
              <a:ext cx="3378874" cy="4489391"/>
              <a:chOff x="4401007" y="1387504"/>
              <a:chExt cx="3378874" cy="4489391"/>
            </a:xfrm>
          </p:grpSpPr>
          <p:sp>
            <p:nvSpPr>
              <p:cNvPr id="1085" name="Google Shape;1085;p34"/>
              <p:cNvSpPr/>
              <p:nvPr/>
            </p:nvSpPr>
            <p:spPr>
              <a:xfrm>
                <a:off x="4401007" y="1387504"/>
                <a:ext cx="3378874" cy="533646"/>
              </a:xfrm>
              <a:prstGeom prst="rect">
                <a:avLst/>
              </a:prstGeom>
              <a:solidFill>
                <a:srgbClr val="688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086" name="Google Shape;1086;p34"/>
              <p:cNvSpPr/>
              <p:nvPr/>
            </p:nvSpPr>
            <p:spPr>
              <a:xfrm>
                <a:off x="4401007" y="2193991"/>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7" name="Google Shape;1087;p34"/>
              <p:cNvSpPr/>
              <p:nvPr/>
            </p:nvSpPr>
            <p:spPr>
              <a:xfrm>
                <a:off x="4596480" y="2057571"/>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8" name="Google Shape;1088;p34"/>
              <p:cNvSpPr/>
              <p:nvPr/>
            </p:nvSpPr>
            <p:spPr>
              <a:xfrm>
                <a:off x="4401007" y="2750907"/>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9" name="Google Shape;1089;p34"/>
              <p:cNvSpPr/>
              <p:nvPr/>
            </p:nvSpPr>
            <p:spPr>
              <a:xfrm>
                <a:off x="4596480" y="2614487"/>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0" name="Google Shape;1090;p34"/>
              <p:cNvSpPr/>
              <p:nvPr/>
            </p:nvSpPr>
            <p:spPr>
              <a:xfrm>
                <a:off x="4401007" y="3307823"/>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1" name="Google Shape;1091;p34"/>
              <p:cNvSpPr/>
              <p:nvPr/>
            </p:nvSpPr>
            <p:spPr>
              <a:xfrm>
                <a:off x="4596480" y="3171403"/>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2" name="Google Shape;1092;p34"/>
              <p:cNvSpPr/>
              <p:nvPr/>
            </p:nvSpPr>
            <p:spPr>
              <a:xfrm>
                <a:off x="4401007" y="3864739"/>
                <a:ext cx="205139" cy="204988"/>
              </a:xfrm>
              <a:prstGeom prst="rect">
                <a:avLst/>
              </a:prstGeom>
              <a:solidFill>
                <a:schemeClr val="accen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3" name="Google Shape;1093;p34"/>
              <p:cNvSpPr/>
              <p:nvPr/>
            </p:nvSpPr>
            <p:spPr>
              <a:xfrm>
                <a:off x="4596480" y="3728319"/>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4" name="Google Shape;1094;p34"/>
              <p:cNvSpPr/>
              <p:nvPr/>
            </p:nvSpPr>
            <p:spPr>
              <a:xfrm>
                <a:off x="4401007" y="4421654"/>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5" name="Google Shape;1095;p34"/>
              <p:cNvSpPr/>
              <p:nvPr/>
            </p:nvSpPr>
            <p:spPr>
              <a:xfrm>
                <a:off x="4596480" y="4285234"/>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6" name="Google Shape;1096;p34"/>
              <p:cNvSpPr/>
              <p:nvPr/>
            </p:nvSpPr>
            <p:spPr>
              <a:xfrm>
                <a:off x="4401007" y="4978570"/>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7" name="Google Shape;1097;p34"/>
              <p:cNvSpPr/>
              <p:nvPr/>
            </p:nvSpPr>
            <p:spPr>
              <a:xfrm>
                <a:off x="4596480" y="4842150"/>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8" name="Google Shape;1098;p34"/>
              <p:cNvSpPr/>
              <p:nvPr/>
            </p:nvSpPr>
            <p:spPr>
              <a:xfrm>
                <a:off x="4401007" y="5535486"/>
                <a:ext cx="205139" cy="204988"/>
              </a:xfrm>
              <a:prstGeom prst="rect">
                <a:avLst/>
              </a:prstGeom>
              <a:solidFill>
                <a:schemeClr val="lt1"/>
              </a:solidFill>
              <a:ln cap="flat" cmpd="sng" w="12700">
                <a:solidFill>
                  <a:srgbClr val="688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9" name="Google Shape;1099;p34"/>
              <p:cNvSpPr/>
              <p:nvPr/>
            </p:nvSpPr>
            <p:spPr>
              <a:xfrm>
                <a:off x="4596480" y="5399066"/>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1100" name="Google Shape;1100;p34"/>
            <p:cNvGrpSpPr/>
            <p:nvPr/>
          </p:nvGrpSpPr>
          <p:grpSpPr>
            <a:xfrm>
              <a:off x="8141614" y="1387504"/>
              <a:ext cx="3378874" cy="4489391"/>
              <a:chOff x="8141614" y="1387504"/>
              <a:chExt cx="3378874" cy="4489391"/>
            </a:xfrm>
          </p:grpSpPr>
          <p:sp>
            <p:nvSpPr>
              <p:cNvPr id="1101" name="Google Shape;1101;p34"/>
              <p:cNvSpPr/>
              <p:nvPr/>
            </p:nvSpPr>
            <p:spPr>
              <a:xfrm>
                <a:off x="8141614" y="1387504"/>
                <a:ext cx="3378874" cy="53364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102" name="Google Shape;1102;p34"/>
              <p:cNvSpPr/>
              <p:nvPr/>
            </p:nvSpPr>
            <p:spPr>
              <a:xfrm>
                <a:off x="8141614" y="2193991"/>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p34"/>
              <p:cNvSpPr/>
              <p:nvPr/>
            </p:nvSpPr>
            <p:spPr>
              <a:xfrm>
                <a:off x="8337087" y="2057571"/>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4" name="Google Shape;1104;p34"/>
              <p:cNvSpPr/>
              <p:nvPr/>
            </p:nvSpPr>
            <p:spPr>
              <a:xfrm>
                <a:off x="8141614" y="2750907"/>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5" name="Google Shape;1105;p34"/>
              <p:cNvSpPr/>
              <p:nvPr/>
            </p:nvSpPr>
            <p:spPr>
              <a:xfrm>
                <a:off x="8337087" y="2614487"/>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6" name="Google Shape;1106;p34"/>
              <p:cNvSpPr/>
              <p:nvPr/>
            </p:nvSpPr>
            <p:spPr>
              <a:xfrm>
                <a:off x="8141614" y="3307823"/>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7" name="Google Shape;1107;p34"/>
              <p:cNvSpPr/>
              <p:nvPr/>
            </p:nvSpPr>
            <p:spPr>
              <a:xfrm>
                <a:off x="8337087" y="3171403"/>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8" name="Google Shape;1108;p34"/>
              <p:cNvSpPr/>
              <p:nvPr/>
            </p:nvSpPr>
            <p:spPr>
              <a:xfrm>
                <a:off x="8141614" y="3864739"/>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9" name="Google Shape;1109;p34"/>
              <p:cNvSpPr/>
              <p:nvPr/>
            </p:nvSpPr>
            <p:spPr>
              <a:xfrm>
                <a:off x="8337087" y="3728319"/>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0" name="Google Shape;1110;p34"/>
              <p:cNvSpPr/>
              <p:nvPr/>
            </p:nvSpPr>
            <p:spPr>
              <a:xfrm>
                <a:off x="8141614" y="4421654"/>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1" name="Google Shape;1111;p34"/>
              <p:cNvSpPr/>
              <p:nvPr/>
            </p:nvSpPr>
            <p:spPr>
              <a:xfrm>
                <a:off x="8337087" y="4285234"/>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2" name="Google Shape;1112;p34"/>
              <p:cNvSpPr/>
              <p:nvPr/>
            </p:nvSpPr>
            <p:spPr>
              <a:xfrm>
                <a:off x="8141614" y="4978570"/>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3" name="Google Shape;1113;p34"/>
              <p:cNvSpPr/>
              <p:nvPr/>
            </p:nvSpPr>
            <p:spPr>
              <a:xfrm>
                <a:off x="8337087" y="4842150"/>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4" name="Google Shape;1114;p34"/>
              <p:cNvSpPr/>
              <p:nvPr/>
            </p:nvSpPr>
            <p:spPr>
              <a:xfrm>
                <a:off x="8141614" y="5535486"/>
                <a:ext cx="205139" cy="204988"/>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34"/>
              <p:cNvSpPr/>
              <p:nvPr/>
            </p:nvSpPr>
            <p:spPr>
              <a:xfrm>
                <a:off x="8337087" y="5399066"/>
                <a:ext cx="3183401" cy="477829"/>
              </a:xfrm>
              <a:custGeom>
                <a:rect b="b" l="l" r="r" t="t"/>
                <a:pathLst>
                  <a:path extrusionOk="0" h="343446" w="1865255">
                    <a:moveTo>
                      <a:pt x="0" y="0"/>
                    </a:moveTo>
                    <a:lnTo>
                      <a:pt x="1865255" y="0"/>
                    </a:lnTo>
                    <a:lnTo>
                      <a:pt x="1865255" y="343446"/>
                    </a:lnTo>
                    <a:lnTo>
                      <a:pt x="0" y="343446"/>
                    </a:lnTo>
                    <a:lnTo>
                      <a:pt x="0" y="0"/>
                    </a:lnTo>
                    <a:close/>
                  </a:path>
                </a:pathLst>
              </a:cu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3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121" name="Google Shape;1121;p35"/>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122" name="Google Shape;1122;p35"/>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123" name="Google Shape;1123;p35" title="iSlide™ 版权声明  COPYRIGHT NOTICE"/>
          <p:cNvGrpSpPr/>
          <p:nvPr/>
        </p:nvGrpSpPr>
        <p:grpSpPr>
          <a:xfrm>
            <a:off x="964581" y="2197608"/>
            <a:ext cx="10262839" cy="2755392"/>
            <a:chOff x="964581" y="2197608"/>
            <a:chExt cx="10262839" cy="2755392"/>
          </a:xfrm>
        </p:grpSpPr>
        <p:sp>
          <p:nvSpPr>
            <p:cNvPr id="1124" name="Google Shape;1124;p35"/>
            <p:cNvSpPr/>
            <p:nvPr/>
          </p:nvSpPr>
          <p:spPr>
            <a:xfrm>
              <a:off x="964581" y="2197608"/>
              <a:ext cx="2565710" cy="2519888"/>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5" name="Google Shape;1125;p35"/>
            <p:cNvSpPr/>
            <p:nvPr/>
          </p:nvSpPr>
          <p:spPr>
            <a:xfrm>
              <a:off x="964581" y="2433112"/>
              <a:ext cx="2565710" cy="2519888"/>
            </a:xfrm>
            <a:prstGeom prst="flowChartManualInput">
              <a:avLst/>
            </a:prstGeom>
            <a:solidFill>
              <a:srgbClr val="E3E6E9"/>
            </a:solidFill>
            <a:ln cap="rnd"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6" name="Google Shape;1126;p35"/>
            <p:cNvSpPr/>
            <p:nvPr/>
          </p:nvSpPr>
          <p:spPr>
            <a:xfrm flipH="1">
              <a:off x="3530291" y="2197608"/>
              <a:ext cx="2565710" cy="2519888"/>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7" name="Google Shape;1127;p35"/>
            <p:cNvSpPr/>
            <p:nvPr/>
          </p:nvSpPr>
          <p:spPr>
            <a:xfrm flipH="1">
              <a:off x="3530291" y="2433112"/>
              <a:ext cx="2565710" cy="2519888"/>
            </a:xfrm>
            <a:prstGeom prst="flowChartManualInput">
              <a:avLst/>
            </a:prstGeom>
            <a:solidFill>
              <a:srgbClr val="C7CDD4"/>
            </a:solidFill>
            <a:ln cap="rnd"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8" name="Google Shape;1128;p35"/>
            <p:cNvSpPr/>
            <p:nvPr/>
          </p:nvSpPr>
          <p:spPr>
            <a:xfrm>
              <a:off x="6096001" y="2197608"/>
              <a:ext cx="2565710" cy="2519888"/>
            </a:xfrm>
            <a:prstGeom prst="flowChartManualInpu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9" name="Google Shape;1129;p35"/>
            <p:cNvSpPr/>
            <p:nvPr/>
          </p:nvSpPr>
          <p:spPr>
            <a:xfrm>
              <a:off x="6096001" y="2433112"/>
              <a:ext cx="2565710" cy="2519888"/>
            </a:xfrm>
            <a:prstGeom prst="flowChartManualInput">
              <a:avLst/>
            </a:prstGeom>
            <a:solidFill>
              <a:srgbClr val="E3E6E9"/>
            </a:soli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0" name="Google Shape;1130;p35"/>
            <p:cNvSpPr/>
            <p:nvPr/>
          </p:nvSpPr>
          <p:spPr>
            <a:xfrm flipH="1">
              <a:off x="8661710" y="2197608"/>
              <a:ext cx="2565710" cy="2519888"/>
            </a:xfrm>
            <a:prstGeom prst="flowChartManualInpu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1" name="Google Shape;1131;p35"/>
            <p:cNvSpPr/>
            <p:nvPr/>
          </p:nvSpPr>
          <p:spPr>
            <a:xfrm flipH="1">
              <a:off x="8661710" y="2433112"/>
              <a:ext cx="2565710" cy="2519888"/>
            </a:xfrm>
            <a:prstGeom prst="flowChartManualInput">
              <a:avLst/>
            </a:prstGeom>
            <a:solidFill>
              <a:srgbClr val="C7CDD4"/>
            </a:solidFill>
            <a:ln cap="rnd" cmpd="sng" w="762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2" name="Google Shape;1132;p35"/>
            <p:cNvSpPr/>
            <p:nvPr/>
          </p:nvSpPr>
          <p:spPr>
            <a:xfrm>
              <a:off x="2541066" y="2763000"/>
              <a:ext cx="684000" cy="57600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3" name="Google Shape;1133;p35"/>
            <p:cNvSpPr/>
            <p:nvPr/>
          </p:nvSpPr>
          <p:spPr>
            <a:xfrm>
              <a:off x="8971340" y="2763000"/>
              <a:ext cx="684000" cy="57600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4" name="Google Shape;1134;p35"/>
            <p:cNvSpPr/>
            <p:nvPr/>
          </p:nvSpPr>
          <p:spPr>
            <a:xfrm>
              <a:off x="3761510" y="2763000"/>
              <a:ext cx="684000" cy="57600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5" name="Google Shape;1135;p35"/>
            <p:cNvSpPr/>
            <p:nvPr/>
          </p:nvSpPr>
          <p:spPr>
            <a:xfrm>
              <a:off x="7755202" y="2763000"/>
              <a:ext cx="684000" cy="576000"/>
            </a:xfrm>
            <a:custGeom>
              <a:rect b="b" l="l" r="r" t="t"/>
              <a:pathLst>
                <a:path extrusionOk="0" h="285751" w="338138">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6" name="Google Shape;1136;p35"/>
            <p:cNvSpPr/>
            <p:nvPr/>
          </p:nvSpPr>
          <p:spPr>
            <a:xfrm>
              <a:off x="1193405" y="3996598"/>
              <a:ext cx="2108063"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137" name="Google Shape;1137;p35"/>
            <p:cNvSpPr txBox="1"/>
            <p:nvPr/>
          </p:nvSpPr>
          <p:spPr>
            <a:xfrm>
              <a:off x="1193405" y="3609000"/>
              <a:ext cx="2108063"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138" name="Google Shape;1138;p35"/>
            <p:cNvSpPr/>
            <p:nvPr/>
          </p:nvSpPr>
          <p:spPr>
            <a:xfrm>
              <a:off x="3759115" y="3996598"/>
              <a:ext cx="2108063"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139" name="Google Shape;1139;p35"/>
            <p:cNvSpPr txBox="1"/>
            <p:nvPr/>
          </p:nvSpPr>
          <p:spPr>
            <a:xfrm>
              <a:off x="3759115" y="3609000"/>
              <a:ext cx="2108063"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140" name="Google Shape;1140;p35"/>
            <p:cNvSpPr/>
            <p:nvPr/>
          </p:nvSpPr>
          <p:spPr>
            <a:xfrm>
              <a:off x="6324825" y="3996598"/>
              <a:ext cx="2108063"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141" name="Google Shape;1141;p35"/>
            <p:cNvSpPr txBox="1"/>
            <p:nvPr/>
          </p:nvSpPr>
          <p:spPr>
            <a:xfrm>
              <a:off x="6324825" y="3609000"/>
              <a:ext cx="2108063"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142" name="Google Shape;1142;p35"/>
            <p:cNvSpPr/>
            <p:nvPr/>
          </p:nvSpPr>
          <p:spPr>
            <a:xfrm>
              <a:off x="8890534" y="3996598"/>
              <a:ext cx="2108063"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143" name="Google Shape;1143;p35"/>
            <p:cNvSpPr txBox="1"/>
            <p:nvPr/>
          </p:nvSpPr>
          <p:spPr>
            <a:xfrm>
              <a:off x="8890534" y="3609000"/>
              <a:ext cx="2108063"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3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149" name="Google Shape;1149;p36"/>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150" name="Google Shape;1150;p36"/>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151" name="Google Shape;1151;p36" title="iSlide™ 版权声明  COPYRIGHT NOTICE"/>
          <p:cNvGrpSpPr/>
          <p:nvPr/>
        </p:nvGrpSpPr>
        <p:grpSpPr>
          <a:xfrm>
            <a:off x="1596000" y="1400222"/>
            <a:ext cx="9452199" cy="4470098"/>
            <a:chOff x="1596000" y="1400222"/>
            <a:chExt cx="9452199" cy="4470098"/>
          </a:xfrm>
        </p:grpSpPr>
        <p:sp>
          <p:nvSpPr>
            <p:cNvPr id="1152" name="Google Shape;1152;p36"/>
            <p:cNvSpPr/>
            <p:nvPr/>
          </p:nvSpPr>
          <p:spPr>
            <a:xfrm>
              <a:off x="1596000" y="2571765"/>
              <a:ext cx="4403226" cy="1170986"/>
            </a:xfrm>
            <a:custGeom>
              <a:rect b="b" l="l" r="r" t="t"/>
              <a:pathLst>
                <a:path extrusionOk="0" h="21540" w="21600">
                  <a:moveTo>
                    <a:pt x="9369" y="20968"/>
                  </a:moveTo>
                  <a:cubicBezTo>
                    <a:pt x="9287" y="21276"/>
                    <a:pt x="9173" y="21540"/>
                    <a:pt x="9047" y="21540"/>
                  </a:cubicBezTo>
                  <a:lnTo>
                    <a:pt x="21600" y="21540"/>
                  </a:lnTo>
                  <a:cubicBezTo>
                    <a:pt x="21377" y="20215"/>
                    <a:pt x="21032" y="18243"/>
                    <a:pt x="20743" y="16602"/>
                  </a:cubicBezTo>
                  <a:cubicBezTo>
                    <a:pt x="20453" y="14961"/>
                    <a:pt x="20219" y="13651"/>
                    <a:pt x="20219" y="13651"/>
                  </a:cubicBezTo>
                  <a:cubicBezTo>
                    <a:pt x="20219" y="13651"/>
                    <a:pt x="19903" y="11682"/>
                    <a:pt x="20219" y="9513"/>
                  </a:cubicBezTo>
                  <a:cubicBezTo>
                    <a:pt x="20426" y="8092"/>
                    <a:pt x="20407" y="4129"/>
                    <a:pt x="20161" y="14"/>
                  </a:cubicBezTo>
                  <a:lnTo>
                    <a:pt x="1294" y="14"/>
                  </a:lnTo>
                  <a:lnTo>
                    <a:pt x="503" y="14"/>
                  </a:lnTo>
                  <a:cubicBezTo>
                    <a:pt x="359" y="-60"/>
                    <a:pt x="228" y="160"/>
                    <a:pt x="133" y="514"/>
                  </a:cubicBezTo>
                  <a:cubicBezTo>
                    <a:pt x="39" y="867"/>
                    <a:pt x="0" y="1353"/>
                    <a:pt x="0" y="1893"/>
                  </a:cubicBezTo>
                  <a:lnTo>
                    <a:pt x="0" y="9298"/>
                  </a:lnTo>
                  <a:cubicBezTo>
                    <a:pt x="0" y="9838"/>
                    <a:pt x="38" y="10325"/>
                    <a:pt x="133" y="10677"/>
                  </a:cubicBezTo>
                  <a:cubicBezTo>
                    <a:pt x="228" y="11029"/>
                    <a:pt x="361" y="11168"/>
                    <a:pt x="503" y="11251"/>
                  </a:cubicBezTo>
                  <a:cubicBezTo>
                    <a:pt x="770" y="11407"/>
                    <a:pt x="1040" y="11449"/>
                    <a:pt x="1311" y="11453"/>
                  </a:cubicBezTo>
                  <a:cubicBezTo>
                    <a:pt x="1479" y="11456"/>
                    <a:pt x="1648" y="11445"/>
                    <a:pt x="1816" y="11436"/>
                  </a:cubicBezTo>
                  <a:cubicBezTo>
                    <a:pt x="1938" y="11430"/>
                    <a:pt x="2060" y="11430"/>
                    <a:pt x="2182" y="11436"/>
                  </a:cubicBezTo>
                  <a:cubicBezTo>
                    <a:pt x="2307" y="11506"/>
                    <a:pt x="2434" y="11576"/>
                    <a:pt x="2530" y="11871"/>
                  </a:cubicBezTo>
                  <a:cubicBezTo>
                    <a:pt x="2639" y="12207"/>
                    <a:pt x="2683" y="12745"/>
                    <a:pt x="2683" y="13279"/>
                  </a:cubicBezTo>
                  <a:cubicBezTo>
                    <a:pt x="2683" y="13282"/>
                    <a:pt x="2683" y="13286"/>
                    <a:pt x="2683" y="13290"/>
                  </a:cubicBezTo>
                  <a:cubicBezTo>
                    <a:pt x="2679" y="14598"/>
                    <a:pt x="2670" y="15978"/>
                    <a:pt x="2901" y="16923"/>
                  </a:cubicBezTo>
                  <a:cubicBezTo>
                    <a:pt x="3043" y="17505"/>
                    <a:pt x="3253" y="17744"/>
                    <a:pt x="3474" y="17665"/>
                  </a:cubicBezTo>
                  <a:lnTo>
                    <a:pt x="6524" y="17665"/>
                  </a:lnTo>
                  <a:lnTo>
                    <a:pt x="9047" y="17881"/>
                  </a:lnTo>
                  <a:cubicBezTo>
                    <a:pt x="9173" y="17881"/>
                    <a:pt x="9287" y="18007"/>
                    <a:pt x="9369" y="18317"/>
                  </a:cubicBezTo>
                  <a:cubicBezTo>
                    <a:pt x="9451" y="18626"/>
                    <a:pt x="9529" y="19054"/>
                    <a:pt x="9529" y="19525"/>
                  </a:cubicBezTo>
                  <a:lnTo>
                    <a:pt x="9529" y="19762"/>
                  </a:lnTo>
                  <a:cubicBezTo>
                    <a:pt x="9529" y="20234"/>
                    <a:pt x="9451" y="20659"/>
                    <a:pt x="9369" y="209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3" name="Google Shape;1153;p36"/>
            <p:cNvSpPr/>
            <p:nvPr/>
          </p:nvSpPr>
          <p:spPr>
            <a:xfrm>
              <a:off x="1596000" y="1400222"/>
              <a:ext cx="4109782" cy="1172320"/>
            </a:xfrm>
            <a:custGeom>
              <a:rect b="b" l="l" r="r" t="t"/>
              <a:pathLst>
                <a:path extrusionOk="0" h="20646" w="21600">
                  <a:moveTo>
                    <a:pt x="6681" y="878"/>
                  </a:moveTo>
                  <a:cubicBezTo>
                    <a:pt x="6671" y="887"/>
                    <a:pt x="6661" y="896"/>
                    <a:pt x="6651" y="905"/>
                  </a:cubicBezTo>
                  <a:cubicBezTo>
                    <a:pt x="6641" y="914"/>
                    <a:pt x="6631" y="924"/>
                    <a:pt x="6622" y="933"/>
                  </a:cubicBezTo>
                  <a:cubicBezTo>
                    <a:pt x="6631" y="924"/>
                    <a:pt x="6641" y="914"/>
                    <a:pt x="6651" y="905"/>
                  </a:cubicBezTo>
                  <a:cubicBezTo>
                    <a:pt x="6661" y="896"/>
                    <a:pt x="6671" y="887"/>
                    <a:pt x="6681" y="878"/>
                  </a:cubicBezTo>
                  <a:close/>
                  <a:moveTo>
                    <a:pt x="6935" y="676"/>
                  </a:moveTo>
                  <a:cubicBezTo>
                    <a:pt x="6928" y="681"/>
                    <a:pt x="6922" y="686"/>
                    <a:pt x="6915" y="692"/>
                  </a:cubicBezTo>
                  <a:cubicBezTo>
                    <a:pt x="6908" y="697"/>
                    <a:pt x="6901" y="702"/>
                    <a:pt x="6895" y="708"/>
                  </a:cubicBezTo>
                  <a:cubicBezTo>
                    <a:pt x="6901" y="702"/>
                    <a:pt x="6908" y="697"/>
                    <a:pt x="6915" y="692"/>
                  </a:cubicBezTo>
                  <a:cubicBezTo>
                    <a:pt x="6922" y="686"/>
                    <a:pt x="6928" y="681"/>
                    <a:pt x="6935" y="676"/>
                  </a:cubicBezTo>
                  <a:close/>
                  <a:moveTo>
                    <a:pt x="538" y="37"/>
                  </a:moveTo>
                  <a:cubicBezTo>
                    <a:pt x="384" y="-34"/>
                    <a:pt x="244" y="178"/>
                    <a:pt x="143" y="516"/>
                  </a:cubicBezTo>
                  <a:cubicBezTo>
                    <a:pt x="41" y="854"/>
                    <a:pt x="0" y="1319"/>
                    <a:pt x="0" y="1836"/>
                  </a:cubicBezTo>
                  <a:lnTo>
                    <a:pt x="0" y="8926"/>
                  </a:lnTo>
                  <a:cubicBezTo>
                    <a:pt x="0" y="9442"/>
                    <a:pt x="41" y="9909"/>
                    <a:pt x="143" y="10246"/>
                  </a:cubicBezTo>
                  <a:cubicBezTo>
                    <a:pt x="245" y="10583"/>
                    <a:pt x="387" y="10716"/>
                    <a:pt x="538" y="10795"/>
                  </a:cubicBezTo>
                  <a:cubicBezTo>
                    <a:pt x="1004" y="11037"/>
                    <a:pt x="1475" y="10992"/>
                    <a:pt x="1946" y="10973"/>
                  </a:cubicBezTo>
                  <a:cubicBezTo>
                    <a:pt x="2076" y="10967"/>
                    <a:pt x="2207" y="10967"/>
                    <a:pt x="2338" y="10973"/>
                  </a:cubicBezTo>
                  <a:cubicBezTo>
                    <a:pt x="2410" y="11009"/>
                    <a:pt x="2483" y="11046"/>
                    <a:pt x="2551" y="11116"/>
                  </a:cubicBezTo>
                  <a:cubicBezTo>
                    <a:pt x="2609" y="11176"/>
                    <a:pt x="2663" y="11259"/>
                    <a:pt x="2710" y="11389"/>
                  </a:cubicBezTo>
                  <a:cubicBezTo>
                    <a:pt x="2828" y="11711"/>
                    <a:pt x="2874" y="12225"/>
                    <a:pt x="2874" y="12737"/>
                  </a:cubicBezTo>
                  <a:cubicBezTo>
                    <a:pt x="2874" y="12740"/>
                    <a:pt x="2874" y="12744"/>
                    <a:pt x="2874" y="12748"/>
                  </a:cubicBezTo>
                  <a:cubicBezTo>
                    <a:pt x="2870" y="14000"/>
                    <a:pt x="2861" y="15321"/>
                    <a:pt x="3108" y="16226"/>
                  </a:cubicBezTo>
                  <a:cubicBezTo>
                    <a:pt x="3260" y="16783"/>
                    <a:pt x="3485" y="17012"/>
                    <a:pt x="3722" y="16936"/>
                  </a:cubicBezTo>
                  <a:lnTo>
                    <a:pt x="6990" y="16936"/>
                  </a:lnTo>
                  <a:lnTo>
                    <a:pt x="9693" y="17143"/>
                  </a:lnTo>
                  <a:cubicBezTo>
                    <a:pt x="9828" y="17143"/>
                    <a:pt x="9950" y="17264"/>
                    <a:pt x="10038" y="17560"/>
                  </a:cubicBezTo>
                  <a:cubicBezTo>
                    <a:pt x="10126" y="17857"/>
                    <a:pt x="10210" y="18266"/>
                    <a:pt x="10210" y="18717"/>
                  </a:cubicBezTo>
                  <a:lnTo>
                    <a:pt x="10210" y="18944"/>
                  </a:lnTo>
                  <a:cubicBezTo>
                    <a:pt x="10210" y="19395"/>
                    <a:pt x="10126" y="19803"/>
                    <a:pt x="10038" y="20098"/>
                  </a:cubicBezTo>
                  <a:cubicBezTo>
                    <a:pt x="9950" y="20393"/>
                    <a:pt x="9828" y="20646"/>
                    <a:pt x="9693" y="20646"/>
                  </a:cubicBezTo>
                  <a:lnTo>
                    <a:pt x="21600" y="20646"/>
                  </a:lnTo>
                  <a:cubicBezTo>
                    <a:pt x="21588" y="20641"/>
                    <a:pt x="21321" y="17350"/>
                    <a:pt x="21286" y="17022"/>
                  </a:cubicBezTo>
                  <a:cubicBezTo>
                    <a:pt x="21085" y="15149"/>
                    <a:pt x="20816" y="13334"/>
                    <a:pt x="20489" y="11675"/>
                  </a:cubicBezTo>
                  <a:cubicBezTo>
                    <a:pt x="20165" y="10031"/>
                    <a:pt x="19764" y="8576"/>
                    <a:pt x="19316" y="7300"/>
                  </a:cubicBezTo>
                  <a:cubicBezTo>
                    <a:pt x="16421" y="-954"/>
                    <a:pt x="12346" y="37"/>
                    <a:pt x="8549" y="37"/>
                  </a:cubicBezTo>
                </a:path>
              </a:pathLst>
            </a:custGeom>
            <a:solidFill>
              <a:srgbClr val="688F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4" name="Google Shape;1154;p36"/>
            <p:cNvSpPr/>
            <p:nvPr/>
          </p:nvSpPr>
          <p:spPr>
            <a:xfrm>
              <a:off x="1596000" y="3741973"/>
              <a:ext cx="4464711" cy="1170985"/>
            </a:xfrm>
            <a:custGeom>
              <a:rect b="b" l="l" r="r" t="t"/>
              <a:pathLst>
                <a:path extrusionOk="0" h="21540" w="21460">
                  <a:moveTo>
                    <a:pt x="21348" y="1150"/>
                  </a:moveTo>
                  <a:cubicBezTo>
                    <a:pt x="21310" y="889"/>
                    <a:pt x="21246" y="494"/>
                    <a:pt x="21167" y="14"/>
                  </a:cubicBezTo>
                  <a:lnTo>
                    <a:pt x="2529" y="14"/>
                  </a:lnTo>
                  <a:lnTo>
                    <a:pt x="492" y="14"/>
                  </a:lnTo>
                  <a:cubicBezTo>
                    <a:pt x="351" y="-60"/>
                    <a:pt x="223" y="160"/>
                    <a:pt x="131" y="514"/>
                  </a:cubicBezTo>
                  <a:cubicBezTo>
                    <a:pt x="38" y="867"/>
                    <a:pt x="0" y="1353"/>
                    <a:pt x="0" y="1893"/>
                  </a:cubicBezTo>
                  <a:lnTo>
                    <a:pt x="0" y="9298"/>
                  </a:lnTo>
                  <a:cubicBezTo>
                    <a:pt x="0" y="9838"/>
                    <a:pt x="37" y="10325"/>
                    <a:pt x="131" y="10677"/>
                  </a:cubicBezTo>
                  <a:cubicBezTo>
                    <a:pt x="224" y="11029"/>
                    <a:pt x="354" y="11168"/>
                    <a:pt x="492" y="11251"/>
                  </a:cubicBezTo>
                  <a:cubicBezTo>
                    <a:pt x="918" y="11504"/>
                    <a:pt x="1349" y="11456"/>
                    <a:pt x="1779" y="11436"/>
                  </a:cubicBezTo>
                  <a:cubicBezTo>
                    <a:pt x="1899" y="11430"/>
                    <a:pt x="2019" y="11430"/>
                    <a:pt x="2138" y="11436"/>
                  </a:cubicBezTo>
                  <a:cubicBezTo>
                    <a:pt x="2260" y="11506"/>
                    <a:pt x="2385" y="11576"/>
                    <a:pt x="2479" y="11871"/>
                  </a:cubicBezTo>
                  <a:cubicBezTo>
                    <a:pt x="2586" y="12207"/>
                    <a:pt x="2629" y="12745"/>
                    <a:pt x="2629" y="13279"/>
                  </a:cubicBezTo>
                  <a:cubicBezTo>
                    <a:pt x="2629" y="13282"/>
                    <a:pt x="2629" y="13286"/>
                    <a:pt x="2629" y="13290"/>
                  </a:cubicBezTo>
                  <a:cubicBezTo>
                    <a:pt x="2625" y="14598"/>
                    <a:pt x="2616" y="15978"/>
                    <a:pt x="2842" y="16923"/>
                  </a:cubicBezTo>
                  <a:cubicBezTo>
                    <a:pt x="2981" y="17505"/>
                    <a:pt x="3187" y="17744"/>
                    <a:pt x="3404" y="17665"/>
                  </a:cubicBezTo>
                  <a:lnTo>
                    <a:pt x="3509" y="17665"/>
                  </a:lnTo>
                  <a:lnTo>
                    <a:pt x="6393" y="17665"/>
                  </a:lnTo>
                  <a:lnTo>
                    <a:pt x="8865" y="17881"/>
                  </a:lnTo>
                  <a:cubicBezTo>
                    <a:pt x="8988" y="17881"/>
                    <a:pt x="9100" y="18007"/>
                    <a:pt x="9180" y="18317"/>
                  </a:cubicBezTo>
                  <a:cubicBezTo>
                    <a:pt x="9261" y="18626"/>
                    <a:pt x="9337" y="19054"/>
                    <a:pt x="9337" y="19525"/>
                  </a:cubicBezTo>
                  <a:lnTo>
                    <a:pt x="9337" y="19762"/>
                  </a:lnTo>
                  <a:cubicBezTo>
                    <a:pt x="9337" y="20234"/>
                    <a:pt x="9261" y="20659"/>
                    <a:pt x="9180" y="20968"/>
                  </a:cubicBezTo>
                  <a:cubicBezTo>
                    <a:pt x="9100" y="21276"/>
                    <a:pt x="8988" y="21540"/>
                    <a:pt x="8865" y="21540"/>
                  </a:cubicBezTo>
                  <a:lnTo>
                    <a:pt x="19584" y="21540"/>
                  </a:lnTo>
                  <a:cubicBezTo>
                    <a:pt x="19588" y="21288"/>
                    <a:pt x="19589" y="21021"/>
                    <a:pt x="19586" y="20732"/>
                  </a:cubicBezTo>
                  <a:cubicBezTo>
                    <a:pt x="19547" y="17259"/>
                    <a:pt x="19605" y="16667"/>
                    <a:pt x="19896" y="15929"/>
                  </a:cubicBezTo>
                  <a:cubicBezTo>
                    <a:pt x="20186" y="15190"/>
                    <a:pt x="20303" y="13786"/>
                    <a:pt x="20070" y="13047"/>
                  </a:cubicBezTo>
                  <a:cubicBezTo>
                    <a:pt x="19838" y="12308"/>
                    <a:pt x="19838" y="12308"/>
                    <a:pt x="19838" y="12308"/>
                  </a:cubicBezTo>
                  <a:cubicBezTo>
                    <a:pt x="19838" y="12308"/>
                    <a:pt x="20012" y="11865"/>
                    <a:pt x="20283" y="11200"/>
                  </a:cubicBezTo>
                  <a:cubicBezTo>
                    <a:pt x="20554" y="10534"/>
                    <a:pt x="20496" y="9574"/>
                    <a:pt x="20419" y="8835"/>
                  </a:cubicBezTo>
                  <a:cubicBezTo>
                    <a:pt x="20341" y="8096"/>
                    <a:pt x="20186" y="6397"/>
                    <a:pt x="20361" y="6101"/>
                  </a:cubicBezTo>
                  <a:cubicBezTo>
                    <a:pt x="20535" y="5805"/>
                    <a:pt x="20845" y="5066"/>
                    <a:pt x="21116" y="4475"/>
                  </a:cubicBezTo>
                  <a:cubicBezTo>
                    <a:pt x="21387" y="3884"/>
                    <a:pt x="21600" y="2850"/>
                    <a:pt x="21348" y="1150"/>
                  </a:cubicBezTo>
                  <a:close/>
                </a:path>
              </a:pathLst>
            </a:custGeom>
            <a:solidFill>
              <a:srgbClr val="84C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5" name="Google Shape;1155;p36"/>
            <p:cNvSpPr/>
            <p:nvPr/>
          </p:nvSpPr>
          <p:spPr>
            <a:xfrm>
              <a:off x="1596001" y="4912181"/>
              <a:ext cx="4074322" cy="949064"/>
            </a:xfrm>
            <a:custGeom>
              <a:rect b="b" l="l" r="r" t="t"/>
              <a:pathLst>
                <a:path extrusionOk="0" h="21526" w="21600">
                  <a:moveTo>
                    <a:pt x="3529" y="17"/>
                  </a:moveTo>
                  <a:lnTo>
                    <a:pt x="543" y="17"/>
                  </a:lnTo>
                  <a:cubicBezTo>
                    <a:pt x="388" y="-74"/>
                    <a:pt x="246" y="198"/>
                    <a:pt x="144" y="633"/>
                  </a:cubicBezTo>
                  <a:cubicBezTo>
                    <a:pt x="42" y="1069"/>
                    <a:pt x="0" y="1668"/>
                    <a:pt x="0" y="2334"/>
                  </a:cubicBezTo>
                  <a:lnTo>
                    <a:pt x="0" y="11465"/>
                  </a:lnTo>
                  <a:cubicBezTo>
                    <a:pt x="0" y="12130"/>
                    <a:pt x="41" y="12731"/>
                    <a:pt x="144" y="13165"/>
                  </a:cubicBezTo>
                  <a:cubicBezTo>
                    <a:pt x="247" y="13599"/>
                    <a:pt x="390" y="13771"/>
                    <a:pt x="543" y="13872"/>
                  </a:cubicBezTo>
                  <a:cubicBezTo>
                    <a:pt x="1013" y="14184"/>
                    <a:pt x="1488" y="14129"/>
                    <a:pt x="1963" y="14101"/>
                  </a:cubicBezTo>
                  <a:cubicBezTo>
                    <a:pt x="2046" y="14096"/>
                    <a:pt x="2130" y="14100"/>
                    <a:pt x="2214" y="14101"/>
                  </a:cubicBezTo>
                  <a:cubicBezTo>
                    <a:pt x="2262" y="14101"/>
                    <a:pt x="2310" y="14098"/>
                    <a:pt x="2358" y="14101"/>
                  </a:cubicBezTo>
                  <a:cubicBezTo>
                    <a:pt x="2493" y="14187"/>
                    <a:pt x="2630" y="14274"/>
                    <a:pt x="2734" y="14637"/>
                  </a:cubicBezTo>
                  <a:cubicBezTo>
                    <a:pt x="2853" y="15051"/>
                    <a:pt x="2899" y="15715"/>
                    <a:pt x="2899" y="16373"/>
                  </a:cubicBezTo>
                  <a:cubicBezTo>
                    <a:pt x="2899" y="16378"/>
                    <a:pt x="2899" y="16383"/>
                    <a:pt x="2899" y="16387"/>
                  </a:cubicBezTo>
                  <a:cubicBezTo>
                    <a:pt x="2901" y="17923"/>
                    <a:pt x="2898" y="19550"/>
                    <a:pt x="3135" y="20664"/>
                  </a:cubicBezTo>
                  <a:cubicBezTo>
                    <a:pt x="3232" y="21121"/>
                    <a:pt x="3359" y="21406"/>
                    <a:pt x="3500" y="21526"/>
                  </a:cubicBezTo>
                  <a:lnTo>
                    <a:pt x="15185" y="21526"/>
                  </a:lnTo>
                  <a:cubicBezTo>
                    <a:pt x="15168" y="20238"/>
                    <a:pt x="15170" y="18776"/>
                    <a:pt x="15208" y="17242"/>
                  </a:cubicBezTo>
                  <a:cubicBezTo>
                    <a:pt x="15248" y="15634"/>
                    <a:pt x="15329" y="13951"/>
                    <a:pt x="15472" y="12305"/>
                  </a:cubicBezTo>
                  <a:cubicBezTo>
                    <a:pt x="15472" y="12305"/>
                    <a:pt x="16391" y="3467"/>
                    <a:pt x="17095" y="3649"/>
                  </a:cubicBezTo>
                  <a:cubicBezTo>
                    <a:pt x="17800" y="3832"/>
                    <a:pt x="19936" y="4834"/>
                    <a:pt x="20513" y="4469"/>
                  </a:cubicBezTo>
                  <a:cubicBezTo>
                    <a:pt x="21041" y="4136"/>
                    <a:pt x="21550" y="3418"/>
                    <a:pt x="21600" y="17"/>
                  </a:cubicBezTo>
                  <a:lnTo>
                    <a:pt x="3529" y="17"/>
                  </a:lnTo>
                  <a:close/>
                </a:path>
              </a:pathLst>
            </a:custGeom>
            <a:solidFill>
              <a:srgbClr val="FAD2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6" name="Google Shape;1156;p36"/>
            <p:cNvSpPr/>
            <p:nvPr/>
          </p:nvSpPr>
          <p:spPr>
            <a:xfrm>
              <a:off x="1717768" y="1617302"/>
              <a:ext cx="314719" cy="177030"/>
            </a:xfrm>
            <a:custGeom>
              <a:rect b="b" l="l" r="r" t="t"/>
              <a:pathLst>
                <a:path extrusionOk="0" h="21600" w="21600">
                  <a:moveTo>
                    <a:pt x="15715" y="6826"/>
                  </a:moveTo>
                  <a:cubicBezTo>
                    <a:pt x="15209" y="5025"/>
                    <a:pt x="14280" y="3450"/>
                    <a:pt x="14280" y="3450"/>
                  </a:cubicBezTo>
                  <a:lnTo>
                    <a:pt x="13407" y="5295"/>
                  </a:lnTo>
                  <a:cubicBezTo>
                    <a:pt x="12703" y="4239"/>
                    <a:pt x="11794" y="3600"/>
                    <a:pt x="10800" y="3600"/>
                  </a:cubicBezTo>
                  <a:cubicBezTo>
                    <a:pt x="8563" y="3600"/>
                    <a:pt x="6750" y="6824"/>
                    <a:pt x="6750" y="10801"/>
                  </a:cubicBezTo>
                  <a:cubicBezTo>
                    <a:pt x="6750" y="14777"/>
                    <a:pt x="8563" y="18001"/>
                    <a:pt x="10800" y="18001"/>
                  </a:cubicBezTo>
                  <a:cubicBezTo>
                    <a:pt x="13037" y="18001"/>
                    <a:pt x="14850" y="14777"/>
                    <a:pt x="14850" y="10801"/>
                  </a:cubicBezTo>
                  <a:lnTo>
                    <a:pt x="16200" y="10801"/>
                  </a:lnTo>
                  <a:cubicBezTo>
                    <a:pt x="16200" y="10801"/>
                    <a:pt x="16221" y="8626"/>
                    <a:pt x="15715" y="6826"/>
                  </a:cubicBezTo>
                  <a:close/>
                  <a:moveTo>
                    <a:pt x="21600" y="10801"/>
                  </a:moveTo>
                  <a:cubicBezTo>
                    <a:pt x="21600" y="11401"/>
                    <a:pt x="20925" y="12000"/>
                    <a:pt x="20925" y="12000"/>
                  </a:cubicBezTo>
                  <a:cubicBezTo>
                    <a:pt x="20925" y="12000"/>
                    <a:pt x="16181" y="21600"/>
                    <a:pt x="10771" y="21600"/>
                  </a:cubicBezTo>
                  <a:cubicBezTo>
                    <a:pt x="5381" y="21600"/>
                    <a:pt x="675" y="12000"/>
                    <a:pt x="675" y="12000"/>
                  </a:cubicBezTo>
                  <a:cubicBezTo>
                    <a:pt x="675" y="12000"/>
                    <a:pt x="0" y="11449"/>
                    <a:pt x="0" y="10875"/>
                  </a:cubicBezTo>
                  <a:cubicBezTo>
                    <a:pt x="0" y="10251"/>
                    <a:pt x="675" y="9601"/>
                    <a:pt x="675" y="9601"/>
                  </a:cubicBezTo>
                  <a:cubicBezTo>
                    <a:pt x="675" y="9601"/>
                    <a:pt x="5344" y="0"/>
                    <a:pt x="10771" y="0"/>
                  </a:cubicBezTo>
                  <a:cubicBezTo>
                    <a:pt x="16143" y="0"/>
                    <a:pt x="20925" y="9601"/>
                    <a:pt x="20925" y="9601"/>
                  </a:cubicBezTo>
                  <a:cubicBezTo>
                    <a:pt x="20925" y="9601"/>
                    <a:pt x="21600" y="10200"/>
                    <a:pt x="21600" y="10801"/>
                  </a:cubicBezTo>
                  <a:close/>
                  <a:moveTo>
                    <a:pt x="10800" y="10801"/>
                  </a:moveTo>
                  <a:lnTo>
                    <a:pt x="13500" y="10801"/>
                  </a:lnTo>
                  <a:cubicBezTo>
                    <a:pt x="13500" y="13451"/>
                    <a:pt x="12291" y="15601"/>
                    <a:pt x="10800" y="15601"/>
                  </a:cubicBezTo>
                  <a:cubicBezTo>
                    <a:pt x="9309" y="15601"/>
                    <a:pt x="8100" y="13451"/>
                    <a:pt x="8100" y="10801"/>
                  </a:cubicBezTo>
                  <a:cubicBezTo>
                    <a:pt x="8100" y="8149"/>
                    <a:pt x="9309" y="6000"/>
                    <a:pt x="10800" y="6000"/>
                  </a:cubicBezTo>
                  <a:cubicBezTo>
                    <a:pt x="11462" y="6000"/>
                    <a:pt x="12068" y="6426"/>
                    <a:pt x="12538" y="7130"/>
                  </a:cubicBezTo>
                  <a:cubicBezTo>
                    <a:pt x="12538" y="7130"/>
                    <a:pt x="10800" y="10801"/>
                    <a:pt x="10800" y="1080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p36"/>
            <p:cNvSpPr/>
            <p:nvPr/>
          </p:nvSpPr>
          <p:spPr>
            <a:xfrm>
              <a:off x="2262054" y="1694367"/>
              <a:ext cx="1395431" cy="357200"/>
            </a:xfrm>
            <a:prstGeom prst="rect">
              <a:avLst/>
            </a:prstGeom>
            <a:noFill/>
            <a:ln>
              <a:noFill/>
            </a:ln>
          </p:spPr>
          <p:txBody>
            <a:bodyPr anchorCtr="0" anchor="b" bIns="46800" lIns="90000" spcFirstLastPara="1" rIns="90000" wrap="square" tIns="46800">
              <a:noAutofit/>
            </a:bodyPr>
            <a:lstStyle/>
            <a:p>
              <a:pPr indent="0" lvl="0" marL="0" marR="0" rtl="0" algn="l">
                <a:lnSpc>
                  <a:spcPct val="80000"/>
                </a:lnSpc>
                <a:spcBef>
                  <a:spcPts val="0"/>
                </a:spcBef>
                <a:spcAft>
                  <a:spcPts val="0"/>
                </a:spcAft>
                <a:buClr>
                  <a:srgbClr val="000000"/>
                </a:buClr>
                <a:buSzPts val="2035"/>
                <a:buFont typeface="Arial"/>
                <a:buNone/>
              </a:pPr>
              <a:r>
                <a:rPr b="1" i="0" lang="en-US" sz="2035" u="none" cap="none" strike="noStrike">
                  <a:solidFill>
                    <a:schemeClr val="lt1"/>
                  </a:solidFill>
                  <a:latin typeface="Arial"/>
                  <a:ea typeface="Arial"/>
                  <a:cs typeface="Arial"/>
                  <a:sym typeface="Arial"/>
                </a:rPr>
                <a:t>Text here</a:t>
              </a:r>
              <a:endParaRPr b="1" i="0" sz="2035" u="none" cap="none" strike="noStrike">
                <a:solidFill>
                  <a:schemeClr val="lt1"/>
                </a:solidFill>
                <a:latin typeface="Arial"/>
                <a:ea typeface="Arial"/>
                <a:cs typeface="Arial"/>
                <a:sym typeface="Arial"/>
              </a:endParaRPr>
            </a:p>
          </p:txBody>
        </p:sp>
        <p:sp>
          <p:nvSpPr>
            <p:cNvPr id="1158" name="Google Shape;1158;p36"/>
            <p:cNvSpPr/>
            <p:nvPr/>
          </p:nvSpPr>
          <p:spPr>
            <a:xfrm>
              <a:off x="1764354" y="2731593"/>
              <a:ext cx="221545" cy="293286"/>
            </a:xfrm>
            <a:custGeom>
              <a:rect b="b" l="l" r="r" t="t"/>
              <a:pathLst>
                <a:path extrusionOk="0" h="21600" w="2160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3"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9" name="Google Shape;1159;p36"/>
            <p:cNvSpPr/>
            <p:nvPr/>
          </p:nvSpPr>
          <p:spPr>
            <a:xfrm>
              <a:off x="2262053" y="2829000"/>
              <a:ext cx="1395431" cy="386166"/>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2035"/>
                <a:buFont typeface="Arial"/>
                <a:buNone/>
              </a:pPr>
              <a:r>
                <a:rPr b="1" i="0" lang="en-US" sz="2035" u="none" cap="none" strike="noStrike">
                  <a:solidFill>
                    <a:schemeClr val="lt1"/>
                  </a:solidFill>
                  <a:latin typeface="Arial"/>
                  <a:ea typeface="Arial"/>
                  <a:cs typeface="Arial"/>
                  <a:sym typeface="Arial"/>
                </a:rPr>
                <a:t>Text here</a:t>
              </a:r>
              <a:endParaRPr b="1" i="0" sz="2035" u="none" cap="none" strike="noStrike">
                <a:solidFill>
                  <a:schemeClr val="lt1"/>
                </a:solidFill>
                <a:latin typeface="Arial"/>
                <a:ea typeface="Arial"/>
                <a:cs typeface="Arial"/>
                <a:sym typeface="Arial"/>
              </a:endParaRPr>
            </a:p>
          </p:txBody>
        </p:sp>
        <p:sp>
          <p:nvSpPr>
            <p:cNvPr id="1160" name="Google Shape;1160;p36"/>
            <p:cNvSpPr/>
            <p:nvPr/>
          </p:nvSpPr>
          <p:spPr>
            <a:xfrm rot="780000">
              <a:off x="1743863" y="3948506"/>
              <a:ext cx="239404" cy="222850"/>
            </a:xfrm>
            <a:custGeom>
              <a:rect b="b" l="l" r="r" t="t"/>
              <a:pathLst>
                <a:path extrusionOk="0" h="21600" w="21184">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1" name="Google Shape;1161;p36"/>
            <p:cNvSpPr/>
            <p:nvPr/>
          </p:nvSpPr>
          <p:spPr>
            <a:xfrm>
              <a:off x="2262053" y="3999209"/>
              <a:ext cx="1395431" cy="397415"/>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2200"/>
                <a:buFont typeface="Arial"/>
                <a:buNone/>
              </a:pPr>
              <a:r>
                <a:rPr b="1" i="0" lang="en-US" sz="2200" u="none" cap="none" strike="noStrike">
                  <a:solidFill>
                    <a:schemeClr val="lt1"/>
                  </a:solidFill>
                  <a:latin typeface="Arial"/>
                  <a:ea typeface="Arial"/>
                  <a:cs typeface="Arial"/>
                  <a:sym typeface="Arial"/>
                </a:rPr>
                <a:t>Text here</a:t>
              </a:r>
              <a:endParaRPr b="1" i="0" sz="2200" u="none" cap="none" strike="noStrike">
                <a:solidFill>
                  <a:schemeClr val="lt1"/>
                </a:solidFill>
                <a:latin typeface="Arial"/>
                <a:ea typeface="Arial"/>
                <a:cs typeface="Arial"/>
                <a:sym typeface="Arial"/>
              </a:endParaRPr>
            </a:p>
          </p:txBody>
        </p:sp>
        <p:sp>
          <p:nvSpPr>
            <p:cNvPr id="1162" name="Google Shape;1162;p36"/>
            <p:cNvSpPr/>
            <p:nvPr/>
          </p:nvSpPr>
          <p:spPr>
            <a:xfrm rot="960000">
              <a:off x="1756459" y="5111906"/>
              <a:ext cx="234768" cy="224914"/>
            </a:xfrm>
            <a:custGeom>
              <a:rect b="b" l="l" r="r" t="t"/>
              <a:pathLst>
                <a:path extrusionOk="0" h="21600" w="21595">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3" name="Google Shape;1163;p36"/>
            <p:cNvSpPr/>
            <p:nvPr/>
          </p:nvSpPr>
          <p:spPr>
            <a:xfrm>
              <a:off x="2262052" y="5169416"/>
              <a:ext cx="1395431" cy="390807"/>
            </a:xfrm>
            <a:prstGeom prst="rect">
              <a:avLst/>
            </a:prstGeom>
            <a:noFill/>
            <a:ln>
              <a:noFill/>
            </a:ln>
          </p:spPr>
          <p:txBody>
            <a:bodyPr anchorCtr="0" anchor="b" bIns="46800" lIns="90000" spcFirstLastPara="1" rIns="90000" wrap="square" tIns="46800">
              <a:noAutofit/>
            </a:bodyPr>
            <a:lstStyle/>
            <a:p>
              <a:pPr indent="0" lvl="0" marL="0" marR="0" rtl="0" algn="l">
                <a:lnSpc>
                  <a:spcPct val="90000"/>
                </a:lnSpc>
                <a:spcBef>
                  <a:spcPts val="0"/>
                </a:spcBef>
                <a:spcAft>
                  <a:spcPts val="0"/>
                </a:spcAft>
                <a:buClr>
                  <a:srgbClr val="000000"/>
                </a:buClr>
                <a:buSzPts val="2035"/>
                <a:buFont typeface="Arial"/>
                <a:buNone/>
              </a:pPr>
              <a:r>
                <a:rPr b="1" i="0" lang="en-US" sz="2035" u="none" cap="none" strike="noStrike">
                  <a:solidFill>
                    <a:schemeClr val="lt1"/>
                  </a:solidFill>
                  <a:latin typeface="Arial"/>
                  <a:ea typeface="Arial"/>
                  <a:cs typeface="Arial"/>
                  <a:sym typeface="Arial"/>
                </a:rPr>
                <a:t>Text here</a:t>
              </a:r>
              <a:endParaRPr b="1" i="0" sz="2035" u="none" cap="none" strike="noStrike">
                <a:solidFill>
                  <a:schemeClr val="lt1"/>
                </a:solidFill>
                <a:latin typeface="Arial"/>
                <a:ea typeface="Arial"/>
                <a:cs typeface="Arial"/>
                <a:sym typeface="Arial"/>
              </a:endParaRPr>
            </a:p>
          </p:txBody>
        </p:sp>
        <p:grpSp>
          <p:nvGrpSpPr>
            <p:cNvPr id="1164" name="Google Shape;1164;p36"/>
            <p:cNvGrpSpPr/>
            <p:nvPr/>
          </p:nvGrpSpPr>
          <p:grpSpPr>
            <a:xfrm>
              <a:off x="6996000" y="1494606"/>
              <a:ext cx="4052199" cy="796746"/>
              <a:chOff x="6993803" y="1484047"/>
              <a:chExt cx="4052199" cy="796746"/>
            </a:xfrm>
          </p:grpSpPr>
          <p:grpSp>
            <p:nvGrpSpPr>
              <p:cNvPr id="1165" name="Google Shape;1165;p36"/>
              <p:cNvGrpSpPr/>
              <p:nvPr/>
            </p:nvGrpSpPr>
            <p:grpSpPr>
              <a:xfrm>
                <a:off x="6993803" y="1633693"/>
                <a:ext cx="432000" cy="432000"/>
                <a:chOff x="0" y="0"/>
                <a:chExt cx="767929" cy="767929"/>
              </a:xfrm>
            </p:grpSpPr>
            <p:sp>
              <p:nvSpPr>
                <p:cNvPr id="1166" name="Google Shape;1166;p36"/>
                <p:cNvSpPr/>
                <p:nvPr/>
              </p:nvSpPr>
              <p:spPr>
                <a:xfrm>
                  <a:off x="0" y="0"/>
                  <a:ext cx="767929" cy="767929"/>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7" name="Google Shape;1167;p36"/>
                <p:cNvSpPr/>
                <p:nvPr/>
              </p:nvSpPr>
              <p:spPr>
                <a:xfrm>
                  <a:off x="234638" y="227334"/>
                  <a:ext cx="298653" cy="313261"/>
                </a:xfrm>
                <a:custGeom>
                  <a:rect b="b" l="l" r="r" t="t"/>
                  <a:pathLst>
                    <a:path extrusionOk="0" h="21302" w="21004">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8" name="Google Shape;1168;p36"/>
              <p:cNvGrpSpPr/>
              <p:nvPr/>
            </p:nvGrpSpPr>
            <p:grpSpPr>
              <a:xfrm>
                <a:off x="7431317" y="1484047"/>
                <a:ext cx="3614685" cy="796746"/>
                <a:chOff x="7431317" y="1484047"/>
                <a:chExt cx="3614685" cy="796746"/>
              </a:xfrm>
            </p:grpSpPr>
            <p:sp>
              <p:nvSpPr>
                <p:cNvPr id="1169" name="Google Shape;1169;p36"/>
                <p:cNvSpPr/>
                <p:nvPr/>
              </p:nvSpPr>
              <p:spPr>
                <a:xfrm>
                  <a:off x="7431317" y="1484047"/>
                  <a:ext cx="3603656" cy="39552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1170" name="Google Shape;1170;p36"/>
                <p:cNvSpPr/>
                <p:nvPr/>
              </p:nvSpPr>
              <p:spPr>
                <a:xfrm>
                  <a:off x="7442346" y="1879569"/>
                  <a:ext cx="3603656" cy="401224"/>
                </a:xfrm>
                <a:prstGeom prst="rect">
                  <a:avLst/>
                </a:prstGeom>
                <a:no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171" name="Google Shape;1171;p36"/>
            <p:cNvGrpSpPr/>
            <p:nvPr/>
          </p:nvGrpSpPr>
          <p:grpSpPr>
            <a:xfrm>
              <a:off x="6996000" y="2687596"/>
              <a:ext cx="4052199" cy="796746"/>
              <a:chOff x="6993803" y="2597365"/>
              <a:chExt cx="4052199" cy="796746"/>
            </a:xfrm>
          </p:grpSpPr>
          <p:grpSp>
            <p:nvGrpSpPr>
              <p:cNvPr id="1172" name="Google Shape;1172;p36"/>
              <p:cNvGrpSpPr/>
              <p:nvPr/>
            </p:nvGrpSpPr>
            <p:grpSpPr>
              <a:xfrm>
                <a:off x="6993803" y="2747011"/>
                <a:ext cx="432000" cy="432000"/>
                <a:chOff x="0" y="0"/>
                <a:chExt cx="767929" cy="767929"/>
              </a:xfrm>
            </p:grpSpPr>
            <p:sp>
              <p:nvSpPr>
                <p:cNvPr id="1173" name="Google Shape;1173;p36"/>
                <p:cNvSpPr/>
                <p:nvPr/>
              </p:nvSpPr>
              <p:spPr>
                <a:xfrm>
                  <a:off x="0" y="0"/>
                  <a:ext cx="767929" cy="767929"/>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4" name="Google Shape;1174;p36"/>
                <p:cNvSpPr/>
                <p:nvPr/>
              </p:nvSpPr>
              <p:spPr>
                <a:xfrm>
                  <a:off x="234638" y="227334"/>
                  <a:ext cx="298653" cy="313261"/>
                </a:xfrm>
                <a:custGeom>
                  <a:rect b="b" l="l" r="r" t="t"/>
                  <a:pathLst>
                    <a:path extrusionOk="0" h="21302" w="21004">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75" name="Google Shape;1175;p36"/>
              <p:cNvGrpSpPr/>
              <p:nvPr/>
            </p:nvGrpSpPr>
            <p:grpSpPr>
              <a:xfrm>
                <a:off x="7442345" y="2597365"/>
                <a:ext cx="3603657" cy="796746"/>
                <a:chOff x="7442345" y="2597365"/>
                <a:chExt cx="3603657" cy="796746"/>
              </a:xfrm>
            </p:grpSpPr>
            <p:sp>
              <p:nvSpPr>
                <p:cNvPr id="1176" name="Google Shape;1176;p36"/>
                <p:cNvSpPr/>
                <p:nvPr/>
              </p:nvSpPr>
              <p:spPr>
                <a:xfrm>
                  <a:off x="7442345" y="2597365"/>
                  <a:ext cx="3603656" cy="39552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1177" name="Google Shape;1177;p36"/>
                <p:cNvSpPr/>
                <p:nvPr/>
              </p:nvSpPr>
              <p:spPr>
                <a:xfrm>
                  <a:off x="7442346" y="2992887"/>
                  <a:ext cx="3603656" cy="401224"/>
                </a:xfrm>
                <a:prstGeom prst="rect">
                  <a:avLst/>
                </a:prstGeom>
                <a:no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178" name="Google Shape;1178;p36"/>
            <p:cNvGrpSpPr/>
            <p:nvPr/>
          </p:nvGrpSpPr>
          <p:grpSpPr>
            <a:xfrm>
              <a:off x="6996000" y="3880586"/>
              <a:ext cx="4052199" cy="796746"/>
              <a:chOff x="6993803" y="3935683"/>
              <a:chExt cx="4052199" cy="796746"/>
            </a:xfrm>
          </p:grpSpPr>
          <p:grpSp>
            <p:nvGrpSpPr>
              <p:cNvPr id="1179" name="Google Shape;1179;p36"/>
              <p:cNvGrpSpPr/>
              <p:nvPr/>
            </p:nvGrpSpPr>
            <p:grpSpPr>
              <a:xfrm>
                <a:off x="6993803" y="4085329"/>
                <a:ext cx="432000" cy="432000"/>
                <a:chOff x="0" y="0"/>
                <a:chExt cx="767929" cy="767929"/>
              </a:xfrm>
            </p:grpSpPr>
            <p:sp>
              <p:nvSpPr>
                <p:cNvPr id="1180" name="Google Shape;1180;p36"/>
                <p:cNvSpPr/>
                <p:nvPr/>
              </p:nvSpPr>
              <p:spPr>
                <a:xfrm>
                  <a:off x="0" y="0"/>
                  <a:ext cx="767929" cy="767929"/>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p36"/>
                <p:cNvSpPr/>
                <p:nvPr/>
              </p:nvSpPr>
              <p:spPr>
                <a:xfrm>
                  <a:off x="234638" y="227334"/>
                  <a:ext cx="298653" cy="313261"/>
                </a:xfrm>
                <a:custGeom>
                  <a:rect b="b" l="l" r="r" t="t"/>
                  <a:pathLst>
                    <a:path extrusionOk="0" h="21302" w="21004">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82" name="Google Shape;1182;p36"/>
              <p:cNvGrpSpPr/>
              <p:nvPr/>
            </p:nvGrpSpPr>
            <p:grpSpPr>
              <a:xfrm>
                <a:off x="7431317" y="3935683"/>
                <a:ext cx="3614685" cy="796746"/>
                <a:chOff x="7431317" y="3935683"/>
                <a:chExt cx="3614685" cy="796746"/>
              </a:xfrm>
            </p:grpSpPr>
            <p:sp>
              <p:nvSpPr>
                <p:cNvPr id="1183" name="Google Shape;1183;p36"/>
                <p:cNvSpPr/>
                <p:nvPr/>
              </p:nvSpPr>
              <p:spPr>
                <a:xfrm>
                  <a:off x="7431317" y="3935683"/>
                  <a:ext cx="3603656" cy="39552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1184" name="Google Shape;1184;p36"/>
                <p:cNvSpPr/>
                <p:nvPr/>
              </p:nvSpPr>
              <p:spPr>
                <a:xfrm>
                  <a:off x="7442346" y="4331205"/>
                  <a:ext cx="3603656" cy="401224"/>
                </a:xfrm>
                <a:prstGeom prst="rect">
                  <a:avLst/>
                </a:prstGeom>
                <a:no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185" name="Google Shape;1185;p36"/>
            <p:cNvGrpSpPr/>
            <p:nvPr/>
          </p:nvGrpSpPr>
          <p:grpSpPr>
            <a:xfrm>
              <a:off x="6996000" y="5073574"/>
              <a:ext cx="4052199" cy="796746"/>
              <a:chOff x="6993803" y="5049000"/>
              <a:chExt cx="4052199" cy="796746"/>
            </a:xfrm>
          </p:grpSpPr>
          <p:grpSp>
            <p:nvGrpSpPr>
              <p:cNvPr id="1186" name="Google Shape;1186;p36"/>
              <p:cNvGrpSpPr/>
              <p:nvPr/>
            </p:nvGrpSpPr>
            <p:grpSpPr>
              <a:xfrm>
                <a:off x="6993803" y="5198646"/>
                <a:ext cx="432000" cy="432000"/>
                <a:chOff x="0" y="0"/>
                <a:chExt cx="767929" cy="767929"/>
              </a:xfrm>
            </p:grpSpPr>
            <p:sp>
              <p:nvSpPr>
                <p:cNvPr id="1187" name="Google Shape;1187;p36"/>
                <p:cNvSpPr/>
                <p:nvPr/>
              </p:nvSpPr>
              <p:spPr>
                <a:xfrm>
                  <a:off x="0" y="0"/>
                  <a:ext cx="767929" cy="767929"/>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36"/>
                <p:cNvSpPr/>
                <p:nvPr/>
              </p:nvSpPr>
              <p:spPr>
                <a:xfrm>
                  <a:off x="234638" y="227334"/>
                  <a:ext cx="298653" cy="313261"/>
                </a:xfrm>
                <a:custGeom>
                  <a:rect b="b" l="l" r="r" t="t"/>
                  <a:pathLst>
                    <a:path extrusionOk="0" h="21302" w="21004">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89" name="Google Shape;1189;p36"/>
              <p:cNvGrpSpPr/>
              <p:nvPr/>
            </p:nvGrpSpPr>
            <p:grpSpPr>
              <a:xfrm>
                <a:off x="7431317" y="5049000"/>
                <a:ext cx="3614685" cy="796746"/>
                <a:chOff x="7431317" y="5049000"/>
                <a:chExt cx="3614685" cy="796746"/>
              </a:xfrm>
            </p:grpSpPr>
            <p:sp>
              <p:nvSpPr>
                <p:cNvPr id="1190" name="Google Shape;1190;p36"/>
                <p:cNvSpPr/>
                <p:nvPr/>
              </p:nvSpPr>
              <p:spPr>
                <a:xfrm>
                  <a:off x="7431317" y="5049000"/>
                  <a:ext cx="3603656" cy="39552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1" i="0" sz="1800" u="none" cap="none" strike="noStrike">
                    <a:solidFill>
                      <a:schemeClr val="dk1"/>
                    </a:solidFill>
                    <a:latin typeface="Arial"/>
                    <a:ea typeface="Arial"/>
                    <a:cs typeface="Arial"/>
                    <a:sym typeface="Arial"/>
                  </a:endParaRPr>
                </a:p>
              </p:txBody>
            </p:sp>
            <p:sp>
              <p:nvSpPr>
                <p:cNvPr id="1191" name="Google Shape;1191;p36"/>
                <p:cNvSpPr/>
                <p:nvPr/>
              </p:nvSpPr>
              <p:spPr>
                <a:xfrm>
                  <a:off x="7442346" y="5444522"/>
                  <a:ext cx="3603656" cy="401224"/>
                </a:xfrm>
                <a:prstGeom prst="rect">
                  <a:avLst/>
                </a:prstGeom>
                <a:noFill/>
                <a:ln>
                  <a:noFill/>
                </a:ln>
              </p:spPr>
              <p:txBody>
                <a:bodyPr anchorCtr="0" anchor="t" bIns="46800" lIns="90000" spcFirstLastPara="1" rIns="90000" wrap="square" tIns="46800">
                  <a:noAutofit/>
                </a:bodyPr>
                <a:lstStyle/>
                <a:p>
                  <a:pPr indent="0" lvl="0" marL="0" marR="0" rtl="0" algn="l">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cxnSp>
          <p:nvCxnSpPr>
            <p:cNvPr id="1192" name="Google Shape;1192;p36"/>
            <p:cNvCxnSpPr/>
            <p:nvPr/>
          </p:nvCxnSpPr>
          <p:spPr>
            <a:xfrm>
              <a:off x="7538197" y="2489474"/>
              <a:ext cx="3375000" cy="0"/>
            </a:xfrm>
            <a:prstGeom prst="straightConnector1">
              <a:avLst/>
            </a:prstGeom>
            <a:noFill/>
            <a:ln cap="rnd" cmpd="sng" w="9525">
              <a:solidFill>
                <a:srgbClr val="BFBFBF"/>
              </a:solidFill>
              <a:prstDash val="solid"/>
              <a:round/>
              <a:headEnd len="sm" w="sm" type="none"/>
              <a:tailEnd len="sm" w="sm" type="none"/>
            </a:ln>
          </p:spPr>
        </p:cxnSp>
        <p:cxnSp>
          <p:nvCxnSpPr>
            <p:cNvPr id="1193" name="Google Shape;1193;p36"/>
            <p:cNvCxnSpPr/>
            <p:nvPr/>
          </p:nvCxnSpPr>
          <p:spPr>
            <a:xfrm>
              <a:off x="7538197" y="3682464"/>
              <a:ext cx="3375000" cy="0"/>
            </a:xfrm>
            <a:prstGeom prst="straightConnector1">
              <a:avLst/>
            </a:prstGeom>
            <a:noFill/>
            <a:ln cap="rnd" cmpd="sng" w="9525">
              <a:solidFill>
                <a:srgbClr val="BFBFBF"/>
              </a:solidFill>
              <a:prstDash val="solid"/>
              <a:round/>
              <a:headEnd len="sm" w="sm" type="none"/>
              <a:tailEnd len="sm" w="sm" type="none"/>
            </a:ln>
          </p:spPr>
        </p:cxnSp>
        <p:cxnSp>
          <p:nvCxnSpPr>
            <p:cNvPr id="1194" name="Google Shape;1194;p36"/>
            <p:cNvCxnSpPr/>
            <p:nvPr/>
          </p:nvCxnSpPr>
          <p:spPr>
            <a:xfrm>
              <a:off x="7538197" y="4875454"/>
              <a:ext cx="3375000" cy="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3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200" name="Google Shape;1200;p3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201" name="Google Shape;1201;p3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202" name="Google Shape;1202;p37" title="iSlide™ 版权声明  COPYRIGHT NOTICE"/>
          <p:cNvGrpSpPr/>
          <p:nvPr/>
        </p:nvGrpSpPr>
        <p:grpSpPr>
          <a:xfrm>
            <a:off x="1219089" y="1404000"/>
            <a:ext cx="9753822" cy="4437003"/>
            <a:chOff x="1219089" y="1404000"/>
            <a:chExt cx="9753822" cy="4437003"/>
          </a:xfrm>
        </p:grpSpPr>
        <p:sp>
          <p:nvSpPr>
            <p:cNvPr id="1203" name="Google Shape;1203;p37"/>
            <p:cNvSpPr/>
            <p:nvPr/>
          </p:nvSpPr>
          <p:spPr>
            <a:xfrm>
              <a:off x="1219089" y="2499407"/>
              <a:ext cx="2009566" cy="5067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0" i="0" sz="1400" u="none" cap="none" strike="noStrike">
                <a:solidFill>
                  <a:srgbClr val="000000"/>
                </a:solidFill>
                <a:latin typeface="Arial"/>
                <a:ea typeface="Arial"/>
                <a:cs typeface="Arial"/>
                <a:sym typeface="Arial"/>
              </a:endParaRPr>
            </a:p>
          </p:txBody>
        </p:sp>
        <p:sp>
          <p:nvSpPr>
            <p:cNvPr id="1204" name="Google Shape;1204;p37"/>
            <p:cNvSpPr/>
            <p:nvPr/>
          </p:nvSpPr>
          <p:spPr>
            <a:xfrm>
              <a:off x="1403337" y="3006118"/>
              <a:ext cx="1825318" cy="2834885"/>
            </a:xfrm>
            <a:prstGeom prst="rect">
              <a:avLst/>
            </a:prstGeom>
            <a:solidFill>
              <a:srgbClr val="E3E6E9">
                <a:alpha val="40000"/>
              </a:srgbClr>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5" name="Google Shape;1205;p37"/>
            <p:cNvSpPr/>
            <p:nvPr/>
          </p:nvSpPr>
          <p:spPr>
            <a:xfrm>
              <a:off x="1220910" y="3006118"/>
              <a:ext cx="194734" cy="232758"/>
            </a:xfrm>
            <a:custGeom>
              <a:rect b="b" l="l" r="r" t="t"/>
              <a:pathLst>
                <a:path extrusionOk="0" h="21600" w="21600">
                  <a:moveTo>
                    <a:pt x="0" y="0"/>
                  </a:moveTo>
                  <a:lnTo>
                    <a:pt x="21600" y="0"/>
                  </a:lnTo>
                  <a:lnTo>
                    <a:pt x="21600" y="21600"/>
                  </a:lnTo>
                  <a:lnTo>
                    <a:pt x="0" y="0"/>
                  </a:lnTo>
                  <a:close/>
                  <a:moveTo>
                    <a:pt x="0" y="0"/>
                  </a:moveTo>
                </a:path>
              </a:pathLst>
            </a:custGeom>
            <a:solidFill>
              <a:srgbClr val="2643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6" name="Google Shape;1206;p37"/>
            <p:cNvSpPr/>
            <p:nvPr/>
          </p:nvSpPr>
          <p:spPr>
            <a:xfrm>
              <a:off x="1403337" y="5334292"/>
              <a:ext cx="1825318" cy="50671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207" name="Google Shape;1207;p37"/>
            <p:cNvSpPr/>
            <p:nvPr/>
          </p:nvSpPr>
          <p:spPr>
            <a:xfrm>
              <a:off x="2166497" y="5433992"/>
              <a:ext cx="298999" cy="307310"/>
            </a:xfrm>
            <a:custGeom>
              <a:rect b="b" l="l" r="r" t="t"/>
              <a:pathLst>
                <a:path extrusionOk="0" h="21600" w="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8" name="Google Shape;1208;p37"/>
            <p:cNvSpPr/>
            <p:nvPr/>
          </p:nvSpPr>
          <p:spPr>
            <a:xfrm>
              <a:off x="3038846" y="2773361"/>
              <a:ext cx="194734" cy="232758"/>
            </a:xfrm>
            <a:custGeom>
              <a:rect b="b" l="l" r="r" t="t"/>
              <a:pathLst>
                <a:path extrusionOk="0" h="21600" w="21600">
                  <a:moveTo>
                    <a:pt x="0" y="0"/>
                  </a:moveTo>
                  <a:lnTo>
                    <a:pt x="21600" y="0"/>
                  </a:lnTo>
                  <a:lnTo>
                    <a:pt x="21600" y="21600"/>
                  </a:lnTo>
                  <a:lnTo>
                    <a:pt x="0" y="0"/>
                  </a:lnTo>
                  <a:close/>
                  <a:moveTo>
                    <a:pt x="0" y="0"/>
                  </a:moveTo>
                </a:path>
              </a:pathLst>
            </a:custGeom>
            <a:solidFill>
              <a:srgbClr val="3F476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9" name="Google Shape;1209;p37"/>
            <p:cNvSpPr/>
            <p:nvPr/>
          </p:nvSpPr>
          <p:spPr>
            <a:xfrm>
              <a:off x="3038846" y="2266650"/>
              <a:ext cx="2009567" cy="5067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sp>
          <p:nvSpPr>
            <p:cNvPr id="1210" name="Google Shape;1210;p37"/>
            <p:cNvSpPr/>
            <p:nvPr/>
          </p:nvSpPr>
          <p:spPr>
            <a:xfrm>
              <a:off x="3302559" y="2773361"/>
              <a:ext cx="1750778" cy="2834885"/>
            </a:xfrm>
            <a:prstGeom prst="rect">
              <a:avLst/>
            </a:prstGeom>
            <a:solidFill>
              <a:srgbClr val="E3E6E9">
                <a:alpha val="40000"/>
              </a:srgbClr>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1" name="Google Shape;1211;p37"/>
            <p:cNvSpPr/>
            <p:nvPr/>
          </p:nvSpPr>
          <p:spPr>
            <a:xfrm>
              <a:off x="3307046" y="5080937"/>
              <a:ext cx="1746291" cy="506711"/>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212" name="Google Shape;1212;p37"/>
            <p:cNvSpPr/>
            <p:nvPr/>
          </p:nvSpPr>
          <p:spPr>
            <a:xfrm>
              <a:off x="4856343" y="2544822"/>
              <a:ext cx="194734" cy="232758"/>
            </a:xfrm>
            <a:custGeom>
              <a:rect b="b" l="l" r="r" t="t"/>
              <a:pathLst>
                <a:path extrusionOk="0" h="21600" w="21600">
                  <a:moveTo>
                    <a:pt x="0" y="0"/>
                  </a:moveTo>
                  <a:lnTo>
                    <a:pt x="21600" y="0"/>
                  </a:lnTo>
                  <a:lnTo>
                    <a:pt x="21600" y="21600"/>
                  </a:lnTo>
                  <a:lnTo>
                    <a:pt x="0" y="0"/>
                  </a:lnTo>
                  <a:close/>
                  <a:moveTo>
                    <a:pt x="0" y="0"/>
                  </a:moveTo>
                </a:path>
              </a:pathLst>
            </a:custGeom>
            <a:solidFill>
              <a:srgbClr val="366D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3" name="Google Shape;1213;p37"/>
            <p:cNvSpPr/>
            <p:nvPr/>
          </p:nvSpPr>
          <p:spPr>
            <a:xfrm>
              <a:off x="4856343" y="2038112"/>
              <a:ext cx="2009567" cy="5067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sp>
          <p:nvSpPr>
            <p:cNvPr id="1214" name="Google Shape;1214;p37"/>
            <p:cNvSpPr/>
            <p:nvPr/>
          </p:nvSpPr>
          <p:spPr>
            <a:xfrm>
              <a:off x="5120057" y="2544822"/>
              <a:ext cx="1750778" cy="2834885"/>
            </a:xfrm>
            <a:prstGeom prst="rect">
              <a:avLst/>
            </a:prstGeom>
            <a:solidFill>
              <a:srgbClr val="E3E6E9">
                <a:alpha val="40000"/>
              </a:srgbClr>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5" name="Google Shape;1215;p37"/>
            <p:cNvSpPr/>
            <p:nvPr/>
          </p:nvSpPr>
          <p:spPr>
            <a:xfrm>
              <a:off x="5119619" y="4854672"/>
              <a:ext cx="1746291" cy="506711"/>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216" name="Google Shape;1216;p37"/>
            <p:cNvSpPr/>
            <p:nvPr/>
          </p:nvSpPr>
          <p:spPr>
            <a:xfrm>
              <a:off x="6677861" y="2290889"/>
              <a:ext cx="194734" cy="232758"/>
            </a:xfrm>
            <a:custGeom>
              <a:rect b="b" l="l" r="r" t="t"/>
              <a:pathLst>
                <a:path extrusionOk="0" h="21600" w="21600">
                  <a:moveTo>
                    <a:pt x="0" y="0"/>
                  </a:moveTo>
                  <a:lnTo>
                    <a:pt x="21600" y="0"/>
                  </a:lnTo>
                  <a:lnTo>
                    <a:pt x="21600" y="21600"/>
                  </a:lnTo>
                  <a:lnTo>
                    <a:pt x="0" y="0"/>
                  </a:lnTo>
                  <a:close/>
                  <a:moveTo>
                    <a:pt x="0" y="0"/>
                  </a:moveTo>
                </a:path>
              </a:pathLst>
            </a:custGeom>
            <a:solidFill>
              <a:srgbClr val="A77D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p37"/>
            <p:cNvSpPr/>
            <p:nvPr/>
          </p:nvSpPr>
          <p:spPr>
            <a:xfrm>
              <a:off x="6677861" y="1784178"/>
              <a:ext cx="2009567" cy="5067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sp>
          <p:nvSpPr>
            <p:cNvPr id="1218" name="Google Shape;1218;p37"/>
            <p:cNvSpPr/>
            <p:nvPr/>
          </p:nvSpPr>
          <p:spPr>
            <a:xfrm>
              <a:off x="6941575" y="2290889"/>
              <a:ext cx="1750778" cy="2834885"/>
            </a:xfrm>
            <a:prstGeom prst="rect">
              <a:avLst/>
            </a:prstGeom>
            <a:solidFill>
              <a:srgbClr val="E3E6E9">
                <a:alpha val="40000"/>
              </a:srgbClr>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9" name="Google Shape;1219;p37"/>
            <p:cNvSpPr/>
            <p:nvPr/>
          </p:nvSpPr>
          <p:spPr>
            <a:xfrm>
              <a:off x="6941136" y="4619062"/>
              <a:ext cx="1746291" cy="506711"/>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220" name="Google Shape;1220;p37"/>
            <p:cNvSpPr/>
            <p:nvPr/>
          </p:nvSpPr>
          <p:spPr>
            <a:xfrm>
              <a:off x="8490506" y="1404000"/>
              <a:ext cx="2482405" cy="722989"/>
            </a:xfrm>
            <a:prstGeom prst="rightArrow">
              <a:avLst>
                <a:gd fmla="val 69463" name="adj1"/>
                <a:gd fmla="val 28319" name="adj2"/>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Keyword</a:t>
              </a:r>
              <a:endParaRPr b="1" i="0" sz="1800" u="none" cap="none" strike="noStrike">
                <a:solidFill>
                  <a:schemeClr val="lt1"/>
                </a:solidFill>
                <a:latin typeface="Arial"/>
                <a:ea typeface="Arial"/>
                <a:cs typeface="Arial"/>
                <a:sym typeface="Arial"/>
              </a:endParaRPr>
            </a:p>
          </p:txBody>
        </p:sp>
        <p:sp>
          <p:nvSpPr>
            <p:cNvPr id="1221" name="Google Shape;1221;p37"/>
            <p:cNvSpPr/>
            <p:nvPr/>
          </p:nvSpPr>
          <p:spPr>
            <a:xfrm>
              <a:off x="8490498" y="2019791"/>
              <a:ext cx="194734" cy="232758"/>
            </a:xfrm>
            <a:custGeom>
              <a:rect b="b" l="l" r="r" t="t"/>
              <a:pathLst>
                <a:path extrusionOk="0" h="21600" w="21600">
                  <a:moveTo>
                    <a:pt x="0" y="0"/>
                  </a:moveTo>
                  <a:lnTo>
                    <a:pt x="21600" y="0"/>
                  </a:lnTo>
                  <a:lnTo>
                    <a:pt x="21600" y="21600"/>
                  </a:lnTo>
                  <a:lnTo>
                    <a:pt x="0" y="0"/>
                  </a:lnTo>
                  <a:close/>
                  <a:moveTo>
                    <a:pt x="0" y="0"/>
                  </a:moveTo>
                </a:path>
              </a:pathLst>
            </a:custGeom>
            <a:solidFill>
              <a:srgbClr val="256F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2" name="Google Shape;1222;p37"/>
            <p:cNvSpPr/>
            <p:nvPr/>
          </p:nvSpPr>
          <p:spPr>
            <a:xfrm>
              <a:off x="8754211" y="2019791"/>
              <a:ext cx="1750774" cy="2834889"/>
            </a:xfrm>
            <a:prstGeom prst="rect">
              <a:avLst/>
            </a:prstGeom>
            <a:solidFill>
              <a:srgbClr val="E3E6E9">
                <a:alpha val="40000"/>
              </a:srgbClr>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3" name="Google Shape;1223;p37"/>
            <p:cNvSpPr/>
            <p:nvPr/>
          </p:nvSpPr>
          <p:spPr>
            <a:xfrm>
              <a:off x="8759731" y="4347961"/>
              <a:ext cx="1746291" cy="506711"/>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224" name="Google Shape;1224;p37"/>
            <p:cNvSpPr/>
            <p:nvPr/>
          </p:nvSpPr>
          <p:spPr>
            <a:xfrm>
              <a:off x="4021856" y="5170903"/>
              <a:ext cx="316670" cy="326779"/>
            </a:xfrm>
            <a:custGeom>
              <a:rect b="b" l="l" r="r" t="t"/>
              <a:pathLst>
                <a:path extrusionOk="0" h="21579" w="21600">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5" name="Google Shape;1225;p37"/>
            <p:cNvSpPr/>
            <p:nvPr/>
          </p:nvSpPr>
          <p:spPr>
            <a:xfrm>
              <a:off x="5828143" y="4956232"/>
              <a:ext cx="329242" cy="303591"/>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6" name="Google Shape;1226;p37"/>
            <p:cNvSpPr/>
            <p:nvPr/>
          </p:nvSpPr>
          <p:spPr>
            <a:xfrm>
              <a:off x="7695505" y="4696834"/>
              <a:ext cx="237553" cy="351167"/>
            </a:xfrm>
            <a:custGeom>
              <a:rect b="b" l="l" r="r" t="t"/>
              <a:pathLst>
                <a:path extrusionOk="0" h="128" w="8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7" name="Google Shape;1227;p37"/>
            <p:cNvSpPr/>
            <p:nvPr/>
          </p:nvSpPr>
          <p:spPr>
            <a:xfrm>
              <a:off x="9475242" y="4439300"/>
              <a:ext cx="315269" cy="324033"/>
            </a:xfrm>
            <a:custGeom>
              <a:rect b="b" l="l" r="r" t="t"/>
              <a:pathLst>
                <a:path extrusionOk="0" h="21600" w="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28" name="Google Shape;1228;p37"/>
            <p:cNvGrpSpPr/>
            <p:nvPr/>
          </p:nvGrpSpPr>
          <p:grpSpPr>
            <a:xfrm>
              <a:off x="1403337" y="3589799"/>
              <a:ext cx="1710356" cy="1182005"/>
              <a:chOff x="1508249" y="3631398"/>
              <a:chExt cx="1710356" cy="1182005"/>
            </a:xfrm>
          </p:grpSpPr>
          <p:sp>
            <p:nvSpPr>
              <p:cNvPr id="1229" name="Google Shape;1229;p37"/>
              <p:cNvSpPr/>
              <p:nvPr/>
            </p:nvSpPr>
            <p:spPr>
              <a:xfrm>
                <a:off x="1508249" y="4018996"/>
                <a:ext cx="1710356" cy="794407"/>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230" name="Google Shape;1230;p37"/>
              <p:cNvSpPr txBox="1"/>
              <p:nvPr/>
            </p:nvSpPr>
            <p:spPr>
              <a:xfrm>
                <a:off x="1508249" y="3631398"/>
                <a:ext cx="1710356"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231" name="Google Shape;1231;p37"/>
            <p:cNvGrpSpPr/>
            <p:nvPr/>
          </p:nvGrpSpPr>
          <p:grpSpPr>
            <a:xfrm>
              <a:off x="3342981" y="3357042"/>
              <a:ext cx="1710356" cy="1182005"/>
              <a:chOff x="1508249" y="3631398"/>
              <a:chExt cx="1710356" cy="1182005"/>
            </a:xfrm>
          </p:grpSpPr>
          <p:sp>
            <p:nvSpPr>
              <p:cNvPr id="1232" name="Google Shape;1232;p37"/>
              <p:cNvSpPr/>
              <p:nvPr/>
            </p:nvSpPr>
            <p:spPr>
              <a:xfrm>
                <a:off x="1508249" y="4018996"/>
                <a:ext cx="1710356" cy="794407"/>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233" name="Google Shape;1233;p37"/>
              <p:cNvSpPr txBox="1"/>
              <p:nvPr/>
            </p:nvSpPr>
            <p:spPr>
              <a:xfrm>
                <a:off x="1508249" y="3631398"/>
                <a:ext cx="1710356"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234" name="Google Shape;1234;p37"/>
            <p:cNvGrpSpPr/>
            <p:nvPr/>
          </p:nvGrpSpPr>
          <p:grpSpPr>
            <a:xfrm>
              <a:off x="5140268" y="3128503"/>
              <a:ext cx="1710356" cy="1182005"/>
              <a:chOff x="1508249" y="3631398"/>
              <a:chExt cx="1710356" cy="1182005"/>
            </a:xfrm>
          </p:grpSpPr>
          <p:sp>
            <p:nvSpPr>
              <p:cNvPr id="1235" name="Google Shape;1235;p37"/>
              <p:cNvSpPr/>
              <p:nvPr/>
            </p:nvSpPr>
            <p:spPr>
              <a:xfrm>
                <a:off x="1508249" y="4018996"/>
                <a:ext cx="1710356" cy="794407"/>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236" name="Google Shape;1236;p37"/>
              <p:cNvSpPr txBox="1"/>
              <p:nvPr/>
            </p:nvSpPr>
            <p:spPr>
              <a:xfrm>
                <a:off x="1508249" y="3631398"/>
                <a:ext cx="1710356"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237" name="Google Shape;1237;p37"/>
            <p:cNvGrpSpPr/>
            <p:nvPr/>
          </p:nvGrpSpPr>
          <p:grpSpPr>
            <a:xfrm>
              <a:off x="6961786" y="2874570"/>
              <a:ext cx="1710356" cy="1182005"/>
              <a:chOff x="1508249" y="3631398"/>
              <a:chExt cx="1710356" cy="1182005"/>
            </a:xfrm>
          </p:grpSpPr>
          <p:sp>
            <p:nvSpPr>
              <p:cNvPr id="1238" name="Google Shape;1238;p37"/>
              <p:cNvSpPr/>
              <p:nvPr/>
            </p:nvSpPr>
            <p:spPr>
              <a:xfrm>
                <a:off x="1508249" y="4018996"/>
                <a:ext cx="1710356" cy="794407"/>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239" name="Google Shape;1239;p37"/>
              <p:cNvSpPr txBox="1"/>
              <p:nvPr/>
            </p:nvSpPr>
            <p:spPr>
              <a:xfrm>
                <a:off x="1508249" y="3631398"/>
                <a:ext cx="1710356"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240" name="Google Shape;1240;p37"/>
            <p:cNvGrpSpPr/>
            <p:nvPr/>
          </p:nvGrpSpPr>
          <p:grpSpPr>
            <a:xfrm>
              <a:off x="8774420" y="2603474"/>
              <a:ext cx="1710356" cy="1182005"/>
              <a:chOff x="8794164" y="2671591"/>
              <a:chExt cx="1710356" cy="1182005"/>
            </a:xfrm>
          </p:grpSpPr>
          <p:sp>
            <p:nvSpPr>
              <p:cNvPr id="1241" name="Google Shape;1241;p37"/>
              <p:cNvSpPr/>
              <p:nvPr/>
            </p:nvSpPr>
            <p:spPr>
              <a:xfrm>
                <a:off x="8794164" y="3059189"/>
                <a:ext cx="1710356" cy="794407"/>
              </a:xfrm>
              <a:prstGeom prst="rect">
                <a:avLst/>
              </a:prstGeom>
              <a:noFill/>
              <a:ln>
                <a:noFill/>
              </a:ln>
            </p:spPr>
            <p:txBody>
              <a:bodyPr anchorCtr="0" anchor="t" bIns="46800" lIns="90000" spcFirstLastPara="1" rIns="90000" wrap="square" tIns="46800">
                <a:noAutofit/>
              </a:bodyPr>
              <a:lstStyle/>
              <a:p>
                <a:pPr indent="0" lvl="0" marL="0" marR="0" rtl="0" algn="ct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242" name="Google Shape;1242;p37"/>
              <p:cNvSpPr txBox="1"/>
              <p:nvPr/>
            </p:nvSpPr>
            <p:spPr>
              <a:xfrm>
                <a:off x="8794164" y="2671591"/>
                <a:ext cx="1710356" cy="387597"/>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3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248" name="Google Shape;1248;p38"/>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249" name="Google Shape;1249;p38"/>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250" name="Google Shape;1250;p38" title="iSlide™ 版权声明  COPYRIGHT NOTICE"/>
          <p:cNvGrpSpPr/>
          <p:nvPr/>
        </p:nvGrpSpPr>
        <p:grpSpPr>
          <a:xfrm>
            <a:off x="669925" y="1219553"/>
            <a:ext cx="10852150" cy="4888179"/>
            <a:chOff x="669925" y="1219553"/>
            <a:chExt cx="10852150" cy="4888179"/>
          </a:xfrm>
        </p:grpSpPr>
        <p:grpSp>
          <p:nvGrpSpPr>
            <p:cNvPr id="1251" name="Google Shape;1251;p38"/>
            <p:cNvGrpSpPr/>
            <p:nvPr/>
          </p:nvGrpSpPr>
          <p:grpSpPr>
            <a:xfrm>
              <a:off x="4683959" y="3679323"/>
              <a:ext cx="2743835" cy="1372584"/>
              <a:chOff x="4589657" y="3340746"/>
              <a:chExt cx="3012687" cy="1507077"/>
            </a:xfrm>
          </p:grpSpPr>
          <p:sp>
            <p:nvSpPr>
              <p:cNvPr id="1252" name="Google Shape;1252;p38"/>
              <p:cNvSpPr/>
              <p:nvPr/>
            </p:nvSpPr>
            <p:spPr>
              <a:xfrm>
                <a:off x="5134509" y="3833104"/>
                <a:ext cx="1922982" cy="1014719"/>
              </a:xfrm>
              <a:prstGeom prst="flowChartDecision">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3" name="Google Shape;1253;p38"/>
              <p:cNvSpPr/>
              <p:nvPr/>
            </p:nvSpPr>
            <p:spPr>
              <a:xfrm rot="1651242">
                <a:off x="6145962" y="3634940"/>
                <a:ext cx="1406421" cy="560665"/>
              </a:xfrm>
              <a:prstGeom prst="parallelogram">
                <a:avLst>
                  <a:gd fmla="val 58014"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4" name="Google Shape;1254;p38"/>
              <p:cNvSpPr/>
              <p:nvPr/>
            </p:nvSpPr>
            <p:spPr>
              <a:xfrm flipH="1" rot="9148758">
                <a:off x="4639617" y="3633957"/>
                <a:ext cx="1406421" cy="560665"/>
              </a:xfrm>
              <a:prstGeom prst="parallelogram">
                <a:avLst>
                  <a:gd fmla="val 58014"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55" name="Google Shape;1255;p38"/>
            <p:cNvSpPr/>
            <p:nvPr/>
          </p:nvSpPr>
          <p:spPr>
            <a:xfrm flipH="1" rot="-5400000">
              <a:off x="4369505" y="3091136"/>
              <a:ext cx="1337128" cy="1337128"/>
            </a:xfrm>
            <a:prstGeom prst="flowChartMagneticTap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56" name="Google Shape;1256;p38"/>
            <p:cNvGrpSpPr/>
            <p:nvPr/>
          </p:nvGrpSpPr>
          <p:grpSpPr>
            <a:xfrm>
              <a:off x="6003542" y="1714185"/>
              <a:ext cx="1119767" cy="3337721"/>
              <a:chOff x="6000439" y="1183056"/>
              <a:chExt cx="1229487" cy="3664767"/>
            </a:xfrm>
          </p:grpSpPr>
          <p:sp>
            <p:nvSpPr>
              <p:cNvPr id="1257" name="Google Shape;1257;p38"/>
              <p:cNvSpPr/>
              <p:nvPr/>
            </p:nvSpPr>
            <p:spPr>
              <a:xfrm rot="5400000">
                <a:off x="6000440" y="1183056"/>
                <a:ext cx="1229486" cy="1229486"/>
              </a:xfrm>
              <a:prstGeom prst="flowChartMagneticTap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8" name="Google Shape;1258;p38"/>
              <p:cNvSpPr/>
              <p:nvPr/>
            </p:nvSpPr>
            <p:spPr>
              <a:xfrm>
                <a:off x="6000439" y="2392122"/>
                <a:ext cx="181285" cy="24557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59" name="Google Shape;1259;p38"/>
            <p:cNvGrpSpPr/>
            <p:nvPr/>
          </p:nvGrpSpPr>
          <p:grpSpPr>
            <a:xfrm>
              <a:off x="6202861" y="2901387"/>
              <a:ext cx="1457401" cy="2150521"/>
              <a:chOff x="6257388" y="2486585"/>
              <a:chExt cx="1600203" cy="2361238"/>
            </a:xfrm>
          </p:grpSpPr>
          <p:sp>
            <p:nvSpPr>
              <p:cNvPr id="1260" name="Google Shape;1260;p38"/>
              <p:cNvSpPr/>
              <p:nvPr/>
            </p:nvSpPr>
            <p:spPr>
              <a:xfrm rot="5400000">
                <a:off x="6257391" y="2486585"/>
                <a:ext cx="1600200" cy="1600200"/>
              </a:xfrm>
              <a:prstGeom prst="flowChartMagneticTap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1" name="Google Shape;1261;p38"/>
              <p:cNvSpPr/>
              <p:nvPr/>
            </p:nvSpPr>
            <p:spPr>
              <a:xfrm>
                <a:off x="6257388" y="3917950"/>
                <a:ext cx="233899" cy="92987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62" name="Google Shape;1262;p38"/>
            <p:cNvSpPr/>
            <p:nvPr/>
          </p:nvSpPr>
          <p:spPr>
            <a:xfrm>
              <a:off x="5509351" y="4205016"/>
              <a:ext cx="197282" cy="8468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63" name="Google Shape;1263;p38"/>
            <p:cNvGrpSpPr/>
            <p:nvPr/>
          </p:nvGrpSpPr>
          <p:grpSpPr>
            <a:xfrm>
              <a:off x="4479625" y="1219553"/>
              <a:ext cx="1488594" cy="3832354"/>
              <a:chOff x="4365302" y="639958"/>
              <a:chExt cx="1634453" cy="4207865"/>
            </a:xfrm>
          </p:grpSpPr>
          <p:sp>
            <p:nvSpPr>
              <p:cNvPr id="1264" name="Google Shape;1264;p38"/>
              <p:cNvSpPr/>
              <p:nvPr/>
            </p:nvSpPr>
            <p:spPr>
              <a:xfrm flipH="1" rot="-5400000">
                <a:off x="4365302" y="639958"/>
                <a:ext cx="1634452" cy="1634452"/>
              </a:xfrm>
              <a:prstGeom prst="flowChartMagneticTap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5" name="Google Shape;1265;p38"/>
              <p:cNvSpPr/>
              <p:nvPr/>
            </p:nvSpPr>
            <p:spPr>
              <a:xfrm>
                <a:off x="5758945" y="2205570"/>
                <a:ext cx="240810" cy="26422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66" name="Google Shape;1266;p38"/>
            <p:cNvGrpSpPr/>
            <p:nvPr/>
          </p:nvGrpSpPr>
          <p:grpSpPr>
            <a:xfrm>
              <a:off x="4683960" y="4454956"/>
              <a:ext cx="2743835" cy="1652776"/>
              <a:chOff x="4589657" y="4192380"/>
              <a:chExt cx="3012687" cy="1814722"/>
            </a:xfrm>
          </p:grpSpPr>
          <p:grpSp>
            <p:nvGrpSpPr>
              <p:cNvPr id="1267" name="Google Shape;1267;p38"/>
              <p:cNvGrpSpPr/>
              <p:nvPr/>
            </p:nvGrpSpPr>
            <p:grpSpPr>
              <a:xfrm>
                <a:off x="5134509" y="4340466"/>
                <a:ext cx="1922982" cy="1666636"/>
                <a:chOff x="5134509" y="4340466"/>
                <a:chExt cx="1922982" cy="1666636"/>
              </a:xfrm>
            </p:grpSpPr>
            <p:sp>
              <p:nvSpPr>
                <p:cNvPr id="1268" name="Google Shape;1268;p38"/>
                <p:cNvSpPr/>
                <p:nvPr/>
              </p:nvSpPr>
              <p:spPr>
                <a:xfrm rot="5400000">
                  <a:off x="4781937" y="4693038"/>
                  <a:ext cx="1666636" cy="961491"/>
                </a:xfrm>
                <a:prstGeom prst="parallelogram">
                  <a:avLst>
                    <a:gd fmla="val 52151"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9" name="Google Shape;1269;p38"/>
                <p:cNvSpPr/>
                <p:nvPr/>
              </p:nvSpPr>
              <p:spPr>
                <a:xfrm flipH="1" rot="5400000">
                  <a:off x="5743429" y="4693037"/>
                  <a:ext cx="1666634" cy="961491"/>
                </a:xfrm>
                <a:prstGeom prst="parallelogram">
                  <a:avLst>
                    <a:gd fmla="val 52151"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70" name="Google Shape;1270;p38"/>
              <p:cNvGrpSpPr/>
              <p:nvPr/>
            </p:nvGrpSpPr>
            <p:grpSpPr>
              <a:xfrm>
                <a:off x="4589657" y="4192380"/>
                <a:ext cx="3012687" cy="1148069"/>
                <a:chOff x="4589657" y="4192380"/>
                <a:chExt cx="3012687" cy="1148069"/>
              </a:xfrm>
            </p:grpSpPr>
            <p:sp>
              <p:nvSpPr>
                <p:cNvPr id="1271" name="Google Shape;1271;p38"/>
                <p:cNvSpPr/>
                <p:nvPr/>
              </p:nvSpPr>
              <p:spPr>
                <a:xfrm flipH="1" rot="9148758">
                  <a:off x="6145962" y="4485590"/>
                  <a:ext cx="1406421" cy="560665"/>
                </a:xfrm>
                <a:prstGeom prst="parallelogram">
                  <a:avLst>
                    <a:gd fmla="val 58014"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2" name="Google Shape;1272;p38"/>
                <p:cNvSpPr/>
                <p:nvPr/>
              </p:nvSpPr>
              <p:spPr>
                <a:xfrm rot="1651242">
                  <a:off x="4639617" y="4486573"/>
                  <a:ext cx="1406421" cy="560665"/>
                </a:xfrm>
                <a:prstGeom prst="parallelogram">
                  <a:avLst>
                    <a:gd fmla="val 58014"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1273" name="Google Shape;1273;p38"/>
            <p:cNvSpPr/>
            <p:nvPr/>
          </p:nvSpPr>
          <p:spPr>
            <a:xfrm>
              <a:off x="6677805" y="3354637"/>
              <a:ext cx="495349" cy="480072"/>
            </a:xfrm>
            <a:custGeom>
              <a:rect b="b" l="l" r="r" t="t"/>
              <a:pathLst>
                <a:path extrusionOk="0" h="320675" w="330879">
                  <a:moveTo>
                    <a:pt x="192767" y="238125"/>
                  </a:moveTo>
                  <a:cubicBezTo>
                    <a:pt x="214686" y="238125"/>
                    <a:pt x="232455" y="256604"/>
                    <a:pt x="232455" y="279400"/>
                  </a:cubicBezTo>
                  <a:cubicBezTo>
                    <a:pt x="232455" y="302196"/>
                    <a:pt x="214686" y="320675"/>
                    <a:pt x="192767" y="320675"/>
                  </a:cubicBezTo>
                  <a:cubicBezTo>
                    <a:pt x="170848" y="320675"/>
                    <a:pt x="153079" y="302196"/>
                    <a:pt x="153079" y="279400"/>
                  </a:cubicBezTo>
                  <a:cubicBezTo>
                    <a:pt x="153079" y="256604"/>
                    <a:pt x="170848" y="238125"/>
                    <a:pt x="192767" y="238125"/>
                  </a:cubicBezTo>
                  <a:close/>
                  <a:moveTo>
                    <a:pt x="85611" y="238125"/>
                  </a:moveTo>
                  <a:cubicBezTo>
                    <a:pt x="107969" y="238125"/>
                    <a:pt x="126093" y="256604"/>
                    <a:pt x="126093" y="279400"/>
                  </a:cubicBezTo>
                  <a:cubicBezTo>
                    <a:pt x="126093" y="302196"/>
                    <a:pt x="107969" y="320675"/>
                    <a:pt x="85611" y="320675"/>
                  </a:cubicBezTo>
                  <a:cubicBezTo>
                    <a:pt x="63253" y="320675"/>
                    <a:pt x="45129" y="302196"/>
                    <a:pt x="45129" y="279400"/>
                  </a:cubicBezTo>
                  <a:cubicBezTo>
                    <a:pt x="45129" y="256604"/>
                    <a:pt x="63253" y="238125"/>
                    <a:pt x="85611" y="238125"/>
                  </a:cubicBezTo>
                  <a:close/>
                  <a:moveTo>
                    <a:pt x="133235" y="26988"/>
                  </a:moveTo>
                  <a:cubicBezTo>
                    <a:pt x="141059" y="26988"/>
                    <a:pt x="147579" y="33508"/>
                    <a:pt x="147579" y="41332"/>
                  </a:cubicBezTo>
                  <a:cubicBezTo>
                    <a:pt x="147579" y="41332"/>
                    <a:pt x="147579" y="41332"/>
                    <a:pt x="147579" y="113053"/>
                  </a:cubicBezTo>
                  <a:cubicBezTo>
                    <a:pt x="147579" y="113053"/>
                    <a:pt x="147579" y="113053"/>
                    <a:pt x="160620" y="90885"/>
                  </a:cubicBezTo>
                  <a:cubicBezTo>
                    <a:pt x="165836" y="85669"/>
                    <a:pt x="173660" y="83061"/>
                    <a:pt x="180180" y="86973"/>
                  </a:cubicBezTo>
                  <a:cubicBezTo>
                    <a:pt x="186700" y="92189"/>
                    <a:pt x="188004" y="100013"/>
                    <a:pt x="184092" y="106533"/>
                  </a:cubicBezTo>
                  <a:cubicBezTo>
                    <a:pt x="184092" y="106533"/>
                    <a:pt x="184092" y="106533"/>
                    <a:pt x="144971" y="167822"/>
                  </a:cubicBezTo>
                  <a:cubicBezTo>
                    <a:pt x="142363" y="171734"/>
                    <a:pt x="138451" y="173038"/>
                    <a:pt x="133235" y="173038"/>
                  </a:cubicBezTo>
                  <a:cubicBezTo>
                    <a:pt x="128019" y="173038"/>
                    <a:pt x="124107" y="171734"/>
                    <a:pt x="121499" y="167822"/>
                  </a:cubicBezTo>
                  <a:lnTo>
                    <a:pt x="82378" y="106533"/>
                  </a:lnTo>
                  <a:cubicBezTo>
                    <a:pt x="78466" y="100013"/>
                    <a:pt x="79770" y="92189"/>
                    <a:pt x="86290" y="86973"/>
                  </a:cubicBezTo>
                  <a:cubicBezTo>
                    <a:pt x="92810" y="83061"/>
                    <a:pt x="100634" y="85669"/>
                    <a:pt x="105851" y="90885"/>
                  </a:cubicBezTo>
                  <a:cubicBezTo>
                    <a:pt x="105851" y="90885"/>
                    <a:pt x="105851" y="90885"/>
                    <a:pt x="118891" y="113053"/>
                  </a:cubicBezTo>
                  <a:cubicBezTo>
                    <a:pt x="118891" y="113053"/>
                    <a:pt x="118891" y="113053"/>
                    <a:pt x="118891" y="41332"/>
                  </a:cubicBezTo>
                  <a:cubicBezTo>
                    <a:pt x="118891" y="33508"/>
                    <a:pt x="125411" y="26988"/>
                    <a:pt x="133235" y="26988"/>
                  </a:cubicBezTo>
                  <a:close/>
                  <a:moveTo>
                    <a:pt x="254412" y="0"/>
                  </a:moveTo>
                  <a:cubicBezTo>
                    <a:pt x="254412" y="0"/>
                    <a:pt x="254412" y="0"/>
                    <a:pt x="317919" y="0"/>
                  </a:cubicBezTo>
                  <a:cubicBezTo>
                    <a:pt x="325695" y="0"/>
                    <a:pt x="330879" y="5171"/>
                    <a:pt x="330879" y="12928"/>
                  </a:cubicBezTo>
                  <a:cubicBezTo>
                    <a:pt x="330879" y="20685"/>
                    <a:pt x="325695" y="27149"/>
                    <a:pt x="317919" y="27149"/>
                  </a:cubicBezTo>
                  <a:cubicBezTo>
                    <a:pt x="317919" y="27149"/>
                    <a:pt x="317919" y="27149"/>
                    <a:pt x="266077" y="27149"/>
                  </a:cubicBezTo>
                  <a:cubicBezTo>
                    <a:pt x="266077" y="27149"/>
                    <a:pt x="266077" y="27149"/>
                    <a:pt x="234972" y="204265"/>
                  </a:cubicBezTo>
                  <a:cubicBezTo>
                    <a:pt x="233675" y="210729"/>
                    <a:pt x="227195" y="215900"/>
                    <a:pt x="220715" y="215900"/>
                  </a:cubicBezTo>
                  <a:cubicBezTo>
                    <a:pt x="220715" y="215900"/>
                    <a:pt x="220715" y="215900"/>
                    <a:pt x="48341" y="215900"/>
                  </a:cubicBezTo>
                  <a:cubicBezTo>
                    <a:pt x="41861" y="215900"/>
                    <a:pt x="35380" y="210729"/>
                    <a:pt x="34084" y="205558"/>
                  </a:cubicBezTo>
                  <a:cubicBezTo>
                    <a:pt x="34084" y="205558"/>
                    <a:pt x="34084" y="205558"/>
                    <a:pt x="387" y="77569"/>
                  </a:cubicBezTo>
                  <a:cubicBezTo>
                    <a:pt x="-909" y="73690"/>
                    <a:pt x="387" y="60762"/>
                    <a:pt x="14644" y="59470"/>
                  </a:cubicBezTo>
                  <a:cubicBezTo>
                    <a:pt x="14644" y="59470"/>
                    <a:pt x="14644" y="59470"/>
                    <a:pt x="79446" y="59470"/>
                  </a:cubicBezTo>
                  <a:cubicBezTo>
                    <a:pt x="75558" y="60762"/>
                    <a:pt x="72966" y="62055"/>
                    <a:pt x="70374" y="64641"/>
                  </a:cubicBezTo>
                  <a:cubicBezTo>
                    <a:pt x="52229" y="76276"/>
                    <a:pt x="45749" y="102132"/>
                    <a:pt x="58709" y="121525"/>
                  </a:cubicBezTo>
                  <a:cubicBezTo>
                    <a:pt x="58709" y="121525"/>
                    <a:pt x="58709" y="121525"/>
                    <a:pt x="97591" y="180994"/>
                  </a:cubicBezTo>
                  <a:cubicBezTo>
                    <a:pt x="105367" y="192629"/>
                    <a:pt x="118327" y="200386"/>
                    <a:pt x="132584" y="200386"/>
                  </a:cubicBezTo>
                  <a:cubicBezTo>
                    <a:pt x="146840" y="200386"/>
                    <a:pt x="159801" y="192629"/>
                    <a:pt x="167577" y="180994"/>
                  </a:cubicBezTo>
                  <a:cubicBezTo>
                    <a:pt x="167577" y="180994"/>
                    <a:pt x="167577" y="180994"/>
                    <a:pt x="206459" y="121525"/>
                  </a:cubicBezTo>
                  <a:cubicBezTo>
                    <a:pt x="212939" y="109889"/>
                    <a:pt x="220715" y="82740"/>
                    <a:pt x="194794" y="64641"/>
                  </a:cubicBezTo>
                  <a:cubicBezTo>
                    <a:pt x="192202" y="62055"/>
                    <a:pt x="189610" y="60762"/>
                    <a:pt x="185722" y="59470"/>
                  </a:cubicBezTo>
                  <a:cubicBezTo>
                    <a:pt x="185722" y="59470"/>
                    <a:pt x="185722" y="59470"/>
                    <a:pt x="231083" y="59470"/>
                  </a:cubicBezTo>
                  <a:cubicBezTo>
                    <a:pt x="231083" y="59470"/>
                    <a:pt x="231083" y="59470"/>
                    <a:pt x="240156" y="11635"/>
                  </a:cubicBezTo>
                  <a:cubicBezTo>
                    <a:pt x="241452" y="3878"/>
                    <a:pt x="246636" y="0"/>
                    <a:pt x="2544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4" name="Google Shape;1274;p38"/>
            <p:cNvSpPr/>
            <p:nvPr/>
          </p:nvSpPr>
          <p:spPr>
            <a:xfrm>
              <a:off x="4727535" y="3445748"/>
              <a:ext cx="621067" cy="601914"/>
            </a:xfrm>
            <a:custGeom>
              <a:rect b="b" l="l" r="r" t="t"/>
              <a:pathLst>
                <a:path extrusionOk="0" h="320675" w="330879">
                  <a:moveTo>
                    <a:pt x="192767" y="238125"/>
                  </a:moveTo>
                  <a:cubicBezTo>
                    <a:pt x="214686" y="238125"/>
                    <a:pt x="232455" y="256604"/>
                    <a:pt x="232455" y="279400"/>
                  </a:cubicBezTo>
                  <a:cubicBezTo>
                    <a:pt x="232455" y="302196"/>
                    <a:pt x="214686" y="320675"/>
                    <a:pt x="192767" y="320675"/>
                  </a:cubicBezTo>
                  <a:cubicBezTo>
                    <a:pt x="170848" y="320675"/>
                    <a:pt x="153079" y="302196"/>
                    <a:pt x="153079" y="279400"/>
                  </a:cubicBezTo>
                  <a:cubicBezTo>
                    <a:pt x="153079" y="256604"/>
                    <a:pt x="170848" y="238125"/>
                    <a:pt x="192767" y="238125"/>
                  </a:cubicBezTo>
                  <a:close/>
                  <a:moveTo>
                    <a:pt x="85611" y="238125"/>
                  </a:moveTo>
                  <a:cubicBezTo>
                    <a:pt x="107969" y="238125"/>
                    <a:pt x="126093" y="256604"/>
                    <a:pt x="126093" y="279400"/>
                  </a:cubicBezTo>
                  <a:cubicBezTo>
                    <a:pt x="126093" y="302196"/>
                    <a:pt x="107969" y="320675"/>
                    <a:pt x="85611" y="320675"/>
                  </a:cubicBezTo>
                  <a:cubicBezTo>
                    <a:pt x="63253" y="320675"/>
                    <a:pt x="45129" y="302196"/>
                    <a:pt x="45129" y="279400"/>
                  </a:cubicBezTo>
                  <a:cubicBezTo>
                    <a:pt x="45129" y="256604"/>
                    <a:pt x="63253" y="238125"/>
                    <a:pt x="85611" y="238125"/>
                  </a:cubicBezTo>
                  <a:close/>
                  <a:moveTo>
                    <a:pt x="133235" y="26988"/>
                  </a:moveTo>
                  <a:cubicBezTo>
                    <a:pt x="141059" y="26988"/>
                    <a:pt x="147579" y="33508"/>
                    <a:pt x="147579" y="41332"/>
                  </a:cubicBezTo>
                  <a:cubicBezTo>
                    <a:pt x="147579" y="41332"/>
                    <a:pt x="147579" y="41332"/>
                    <a:pt x="147579" y="113053"/>
                  </a:cubicBezTo>
                  <a:cubicBezTo>
                    <a:pt x="147579" y="113053"/>
                    <a:pt x="147579" y="113053"/>
                    <a:pt x="160620" y="90885"/>
                  </a:cubicBezTo>
                  <a:cubicBezTo>
                    <a:pt x="165836" y="85669"/>
                    <a:pt x="173660" y="83061"/>
                    <a:pt x="180180" y="86973"/>
                  </a:cubicBezTo>
                  <a:cubicBezTo>
                    <a:pt x="186700" y="92189"/>
                    <a:pt x="188004" y="100013"/>
                    <a:pt x="184092" y="106533"/>
                  </a:cubicBezTo>
                  <a:cubicBezTo>
                    <a:pt x="184092" y="106533"/>
                    <a:pt x="184092" y="106533"/>
                    <a:pt x="144971" y="167822"/>
                  </a:cubicBezTo>
                  <a:cubicBezTo>
                    <a:pt x="142363" y="171734"/>
                    <a:pt x="138451" y="173038"/>
                    <a:pt x="133235" y="173038"/>
                  </a:cubicBezTo>
                  <a:cubicBezTo>
                    <a:pt x="128019" y="173038"/>
                    <a:pt x="124107" y="171734"/>
                    <a:pt x="121499" y="167822"/>
                  </a:cubicBezTo>
                  <a:lnTo>
                    <a:pt x="82378" y="106533"/>
                  </a:lnTo>
                  <a:cubicBezTo>
                    <a:pt x="78466" y="100013"/>
                    <a:pt x="79770" y="92189"/>
                    <a:pt x="86290" y="86973"/>
                  </a:cubicBezTo>
                  <a:cubicBezTo>
                    <a:pt x="92810" y="83061"/>
                    <a:pt x="100634" y="85669"/>
                    <a:pt x="105851" y="90885"/>
                  </a:cubicBezTo>
                  <a:cubicBezTo>
                    <a:pt x="105851" y="90885"/>
                    <a:pt x="105851" y="90885"/>
                    <a:pt x="118891" y="113053"/>
                  </a:cubicBezTo>
                  <a:cubicBezTo>
                    <a:pt x="118891" y="113053"/>
                    <a:pt x="118891" y="113053"/>
                    <a:pt x="118891" y="41332"/>
                  </a:cubicBezTo>
                  <a:cubicBezTo>
                    <a:pt x="118891" y="33508"/>
                    <a:pt x="125411" y="26988"/>
                    <a:pt x="133235" y="26988"/>
                  </a:cubicBezTo>
                  <a:close/>
                  <a:moveTo>
                    <a:pt x="254412" y="0"/>
                  </a:moveTo>
                  <a:cubicBezTo>
                    <a:pt x="254412" y="0"/>
                    <a:pt x="254412" y="0"/>
                    <a:pt x="317919" y="0"/>
                  </a:cubicBezTo>
                  <a:cubicBezTo>
                    <a:pt x="325695" y="0"/>
                    <a:pt x="330879" y="5171"/>
                    <a:pt x="330879" y="12928"/>
                  </a:cubicBezTo>
                  <a:cubicBezTo>
                    <a:pt x="330879" y="20685"/>
                    <a:pt x="325695" y="27149"/>
                    <a:pt x="317919" y="27149"/>
                  </a:cubicBezTo>
                  <a:cubicBezTo>
                    <a:pt x="317919" y="27149"/>
                    <a:pt x="317919" y="27149"/>
                    <a:pt x="266077" y="27149"/>
                  </a:cubicBezTo>
                  <a:cubicBezTo>
                    <a:pt x="266077" y="27149"/>
                    <a:pt x="266077" y="27149"/>
                    <a:pt x="234972" y="204265"/>
                  </a:cubicBezTo>
                  <a:cubicBezTo>
                    <a:pt x="233675" y="210729"/>
                    <a:pt x="227195" y="215900"/>
                    <a:pt x="220715" y="215900"/>
                  </a:cubicBezTo>
                  <a:cubicBezTo>
                    <a:pt x="220715" y="215900"/>
                    <a:pt x="220715" y="215900"/>
                    <a:pt x="48341" y="215900"/>
                  </a:cubicBezTo>
                  <a:cubicBezTo>
                    <a:pt x="41861" y="215900"/>
                    <a:pt x="35380" y="210729"/>
                    <a:pt x="34084" y="205558"/>
                  </a:cubicBezTo>
                  <a:cubicBezTo>
                    <a:pt x="34084" y="205558"/>
                    <a:pt x="34084" y="205558"/>
                    <a:pt x="387" y="77569"/>
                  </a:cubicBezTo>
                  <a:cubicBezTo>
                    <a:pt x="-909" y="73690"/>
                    <a:pt x="387" y="60762"/>
                    <a:pt x="14644" y="59470"/>
                  </a:cubicBezTo>
                  <a:cubicBezTo>
                    <a:pt x="14644" y="59470"/>
                    <a:pt x="14644" y="59470"/>
                    <a:pt x="79446" y="59470"/>
                  </a:cubicBezTo>
                  <a:cubicBezTo>
                    <a:pt x="75558" y="60762"/>
                    <a:pt x="72966" y="62055"/>
                    <a:pt x="70374" y="64641"/>
                  </a:cubicBezTo>
                  <a:cubicBezTo>
                    <a:pt x="52229" y="76276"/>
                    <a:pt x="45749" y="102132"/>
                    <a:pt x="58709" y="121525"/>
                  </a:cubicBezTo>
                  <a:cubicBezTo>
                    <a:pt x="58709" y="121525"/>
                    <a:pt x="58709" y="121525"/>
                    <a:pt x="97591" y="180994"/>
                  </a:cubicBezTo>
                  <a:cubicBezTo>
                    <a:pt x="105367" y="192629"/>
                    <a:pt x="118327" y="200386"/>
                    <a:pt x="132584" y="200386"/>
                  </a:cubicBezTo>
                  <a:cubicBezTo>
                    <a:pt x="146840" y="200386"/>
                    <a:pt x="159801" y="192629"/>
                    <a:pt x="167577" y="180994"/>
                  </a:cubicBezTo>
                  <a:cubicBezTo>
                    <a:pt x="167577" y="180994"/>
                    <a:pt x="167577" y="180994"/>
                    <a:pt x="206459" y="121525"/>
                  </a:cubicBezTo>
                  <a:cubicBezTo>
                    <a:pt x="212939" y="109889"/>
                    <a:pt x="220715" y="82740"/>
                    <a:pt x="194794" y="64641"/>
                  </a:cubicBezTo>
                  <a:cubicBezTo>
                    <a:pt x="192202" y="62055"/>
                    <a:pt x="189610" y="60762"/>
                    <a:pt x="185722" y="59470"/>
                  </a:cubicBezTo>
                  <a:cubicBezTo>
                    <a:pt x="185722" y="59470"/>
                    <a:pt x="185722" y="59470"/>
                    <a:pt x="231083" y="59470"/>
                  </a:cubicBezTo>
                  <a:cubicBezTo>
                    <a:pt x="231083" y="59470"/>
                    <a:pt x="231083" y="59470"/>
                    <a:pt x="240156" y="11635"/>
                  </a:cubicBezTo>
                  <a:cubicBezTo>
                    <a:pt x="241452" y="3878"/>
                    <a:pt x="246636" y="0"/>
                    <a:pt x="2544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5" name="Google Shape;1275;p38"/>
            <p:cNvSpPr/>
            <p:nvPr/>
          </p:nvSpPr>
          <p:spPr>
            <a:xfrm>
              <a:off x="6319846" y="2021014"/>
              <a:ext cx="532100" cy="515690"/>
            </a:xfrm>
            <a:custGeom>
              <a:rect b="b" l="l" r="r" t="t"/>
              <a:pathLst>
                <a:path extrusionOk="0" h="320675" w="330879">
                  <a:moveTo>
                    <a:pt x="192767" y="238125"/>
                  </a:moveTo>
                  <a:cubicBezTo>
                    <a:pt x="214686" y="238125"/>
                    <a:pt x="232455" y="256604"/>
                    <a:pt x="232455" y="279400"/>
                  </a:cubicBezTo>
                  <a:cubicBezTo>
                    <a:pt x="232455" y="302196"/>
                    <a:pt x="214686" y="320675"/>
                    <a:pt x="192767" y="320675"/>
                  </a:cubicBezTo>
                  <a:cubicBezTo>
                    <a:pt x="170848" y="320675"/>
                    <a:pt x="153079" y="302196"/>
                    <a:pt x="153079" y="279400"/>
                  </a:cubicBezTo>
                  <a:cubicBezTo>
                    <a:pt x="153079" y="256604"/>
                    <a:pt x="170848" y="238125"/>
                    <a:pt x="192767" y="238125"/>
                  </a:cubicBezTo>
                  <a:close/>
                  <a:moveTo>
                    <a:pt x="85611" y="238125"/>
                  </a:moveTo>
                  <a:cubicBezTo>
                    <a:pt x="107969" y="238125"/>
                    <a:pt x="126093" y="256604"/>
                    <a:pt x="126093" y="279400"/>
                  </a:cubicBezTo>
                  <a:cubicBezTo>
                    <a:pt x="126093" y="302196"/>
                    <a:pt x="107969" y="320675"/>
                    <a:pt x="85611" y="320675"/>
                  </a:cubicBezTo>
                  <a:cubicBezTo>
                    <a:pt x="63253" y="320675"/>
                    <a:pt x="45129" y="302196"/>
                    <a:pt x="45129" y="279400"/>
                  </a:cubicBezTo>
                  <a:cubicBezTo>
                    <a:pt x="45129" y="256604"/>
                    <a:pt x="63253" y="238125"/>
                    <a:pt x="85611" y="238125"/>
                  </a:cubicBezTo>
                  <a:close/>
                  <a:moveTo>
                    <a:pt x="133235" y="26988"/>
                  </a:moveTo>
                  <a:cubicBezTo>
                    <a:pt x="141059" y="26988"/>
                    <a:pt x="147579" y="33508"/>
                    <a:pt x="147579" y="41332"/>
                  </a:cubicBezTo>
                  <a:cubicBezTo>
                    <a:pt x="147579" y="41332"/>
                    <a:pt x="147579" y="41332"/>
                    <a:pt x="147579" y="113053"/>
                  </a:cubicBezTo>
                  <a:cubicBezTo>
                    <a:pt x="147579" y="113053"/>
                    <a:pt x="147579" y="113053"/>
                    <a:pt x="160620" y="90885"/>
                  </a:cubicBezTo>
                  <a:cubicBezTo>
                    <a:pt x="165836" y="85669"/>
                    <a:pt x="173660" y="83061"/>
                    <a:pt x="180180" y="86973"/>
                  </a:cubicBezTo>
                  <a:cubicBezTo>
                    <a:pt x="186700" y="92189"/>
                    <a:pt x="188004" y="100013"/>
                    <a:pt x="184092" y="106533"/>
                  </a:cubicBezTo>
                  <a:cubicBezTo>
                    <a:pt x="184092" y="106533"/>
                    <a:pt x="184092" y="106533"/>
                    <a:pt x="144971" y="167822"/>
                  </a:cubicBezTo>
                  <a:cubicBezTo>
                    <a:pt x="142363" y="171734"/>
                    <a:pt x="138451" y="173038"/>
                    <a:pt x="133235" y="173038"/>
                  </a:cubicBezTo>
                  <a:cubicBezTo>
                    <a:pt x="128019" y="173038"/>
                    <a:pt x="124107" y="171734"/>
                    <a:pt x="121499" y="167822"/>
                  </a:cubicBezTo>
                  <a:lnTo>
                    <a:pt x="82378" y="106533"/>
                  </a:lnTo>
                  <a:cubicBezTo>
                    <a:pt x="78466" y="100013"/>
                    <a:pt x="79770" y="92189"/>
                    <a:pt x="86290" y="86973"/>
                  </a:cubicBezTo>
                  <a:cubicBezTo>
                    <a:pt x="92810" y="83061"/>
                    <a:pt x="100634" y="85669"/>
                    <a:pt x="105851" y="90885"/>
                  </a:cubicBezTo>
                  <a:cubicBezTo>
                    <a:pt x="105851" y="90885"/>
                    <a:pt x="105851" y="90885"/>
                    <a:pt x="118891" y="113053"/>
                  </a:cubicBezTo>
                  <a:cubicBezTo>
                    <a:pt x="118891" y="113053"/>
                    <a:pt x="118891" y="113053"/>
                    <a:pt x="118891" y="41332"/>
                  </a:cubicBezTo>
                  <a:cubicBezTo>
                    <a:pt x="118891" y="33508"/>
                    <a:pt x="125411" y="26988"/>
                    <a:pt x="133235" y="26988"/>
                  </a:cubicBezTo>
                  <a:close/>
                  <a:moveTo>
                    <a:pt x="254412" y="0"/>
                  </a:moveTo>
                  <a:cubicBezTo>
                    <a:pt x="254412" y="0"/>
                    <a:pt x="254412" y="0"/>
                    <a:pt x="317919" y="0"/>
                  </a:cubicBezTo>
                  <a:cubicBezTo>
                    <a:pt x="325695" y="0"/>
                    <a:pt x="330879" y="5171"/>
                    <a:pt x="330879" y="12928"/>
                  </a:cubicBezTo>
                  <a:cubicBezTo>
                    <a:pt x="330879" y="20685"/>
                    <a:pt x="325695" y="27149"/>
                    <a:pt x="317919" y="27149"/>
                  </a:cubicBezTo>
                  <a:cubicBezTo>
                    <a:pt x="317919" y="27149"/>
                    <a:pt x="317919" y="27149"/>
                    <a:pt x="266077" y="27149"/>
                  </a:cubicBezTo>
                  <a:cubicBezTo>
                    <a:pt x="266077" y="27149"/>
                    <a:pt x="266077" y="27149"/>
                    <a:pt x="234972" y="204265"/>
                  </a:cubicBezTo>
                  <a:cubicBezTo>
                    <a:pt x="233675" y="210729"/>
                    <a:pt x="227195" y="215900"/>
                    <a:pt x="220715" y="215900"/>
                  </a:cubicBezTo>
                  <a:cubicBezTo>
                    <a:pt x="220715" y="215900"/>
                    <a:pt x="220715" y="215900"/>
                    <a:pt x="48341" y="215900"/>
                  </a:cubicBezTo>
                  <a:cubicBezTo>
                    <a:pt x="41861" y="215900"/>
                    <a:pt x="35380" y="210729"/>
                    <a:pt x="34084" y="205558"/>
                  </a:cubicBezTo>
                  <a:cubicBezTo>
                    <a:pt x="34084" y="205558"/>
                    <a:pt x="34084" y="205558"/>
                    <a:pt x="387" y="77569"/>
                  </a:cubicBezTo>
                  <a:cubicBezTo>
                    <a:pt x="-909" y="73690"/>
                    <a:pt x="387" y="60762"/>
                    <a:pt x="14644" y="59470"/>
                  </a:cubicBezTo>
                  <a:cubicBezTo>
                    <a:pt x="14644" y="59470"/>
                    <a:pt x="14644" y="59470"/>
                    <a:pt x="79446" y="59470"/>
                  </a:cubicBezTo>
                  <a:cubicBezTo>
                    <a:pt x="75558" y="60762"/>
                    <a:pt x="72966" y="62055"/>
                    <a:pt x="70374" y="64641"/>
                  </a:cubicBezTo>
                  <a:cubicBezTo>
                    <a:pt x="52229" y="76276"/>
                    <a:pt x="45749" y="102132"/>
                    <a:pt x="58709" y="121525"/>
                  </a:cubicBezTo>
                  <a:cubicBezTo>
                    <a:pt x="58709" y="121525"/>
                    <a:pt x="58709" y="121525"/>
                    <a:pt x="97591" y="180994"/>
                  </a:cubicBezTo>
                  <a:cubicBezTo>
                    <a:pt x="105367" y="192629"/>
                    <a:pt x="118327" y="200386"/>
                    <a:pt x="132584" y="200386"/>
                  </a:cubicBezTo>
                  <a:cubicBezTo>
                    <a:pt x="146840" y="200386"/>
                    <a:pt x="159801" y="192629"/>
                    <a:pt x="167577" y="180994"/>
                  </a:cubicBezTo>
                  <a:cubicBezTo>
                    <a:pt x="167577" y="180994"/>
                    <a:pt x="167577" y="180994"/>
                    <a:pt x="206459" y="121525"/>
                  </a:cubicBezTo>
                  <a:cubicBezTo>
                    <a:pt x="212939" y="109889"/>
                    <a:pt x="220715" y="82740"/>
                    <a:pt x="194794" y="64641"/>
                  </a:cubicBezTo>
                  <a:cubicBezTo>
                    <a:pt x="192202" y="62055"/>
                    <a:pt x="189610" y="60762"/>
                    <a:pt x="185722" y="59470"/>
                  </a:cubicBezTo>
                  <a:cubicBezTo>
                    <a:pt x="185722" y="59470"/>
                    <a:pt x="185722" y="59470"/>
                    <a:pt x="231083" y="59470"/>
                  </a:cubicBezTo>
                  <a:cubicBezTo>
                    <a:pt x="231083" y="59470"/>
                    <a:pt x="231083" y="59470"/>
                    <a:pt x="240156" y="11635"/>
                  </a:cubicBezTo>
                  <a:cubicBezTo>
                    <a:pt x="241452" y="3878"/>
                    <a:pt x="246636" y="0"/>
                    <a:pt x="2544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6" name="Google Shape;1276;p38"/>
            <p:cNvSpPr/>
            <p:nvPr/>
          </p:nvSpPr>
          <p:spPr>
            <a:xfrm>
              <a:off x="4894540" y="1644626"/>
              <a:ext cx="658763" cy="638447"/>
            </a:xfrm>
            <a:custGeom>
              <a:rect b="b" l="l" r="r" t="t"/>
              <a:pathLst>
                <a:path extrusionOk="0" h="320675" w="330879">
                  <a:moveTo>
                    <a:pt x="192767" y="238125"/>
                  </a:moveTo>
                  <a:cubicBezTo>
                    <a:pt x="214686" y="238125"/>
                    <a:pt x="232455" y="256604"/>
                    <a:pt x="232455" y="279400"/>
                  </a:cubicBezTo>
                  <a:cubicBezTo>
                    <a:pt x="232455" y="302196"/>
                    <a:pt x="214686" y="320675"/>
                    <a:pt x="192767" y="320675"/>
                  </a:cubicBezTo>
                  <a:cubicBezTo>
                    <a:pt x="170848" y="320675"/>
                    <a:pt x="153079" y="302196"/>
                    <a:pt x="153079" y="279400"/>
                  </a:cubicBezTo>
                  <a:cubicBezTo>
                    <a:pt x="153079" y="256604"/>
                    <a:pt x="170848" y="238125"/>
                    <a:pt x="192767" y="238125"/>
                  </a:cubicBezTo>
                  <a:close/>
                  <a:moveTo>
                    <a:pt x="85611" y="238125"/>
                  </a:moveTo>
                  <a:cubicBezTo>
                    <a:pt x="107969" y="238125"/>
                    <a:pt x="126093" y="256604"/>
                    <a:pt x="126093" y="279400"/>
                  </a:cubicBezTo>
                  <a:cubicBezTo>
                    <a:pt x="126093" y="302196"/>
                    <a:pt x="107969" y="320675"/>
                    <a:pt x="85611" y="320675"/>
                  </a:cubicBezTo>
                  <a:cubicBezTo>
                    <a:pt x="63253" y="320675"/>
                    <a:pt x="45129" y="302196"/>
                    <a:pt x="45129" y="279400"/>
                  </a:cubicBezTo>
                  <a:cubicBezTo>
                    <a:pt x="45129" y="256604"/>
                    <a:pt x="63253" y="238125"/>
                    <a:pt x="85611" y="238125"/>
                  </a:cubicBezTo>
                  <a:close/>
                  <a:moveTo>
                    <a:pt x="133235" y="26988"/>
                  </a:moveTo>
                  <a:cubicBezTo>
                    <a:pt x="141059" y="26988"/>
                    <a:pt x="147579" y="33508"/>
                    <a:pt x="147579" y="41332"/>
                  </a:cubicBezTo>
                  <a:cubicBezTo>
                    <a:pt x="147579" y="41332"/>
                    <a:pt x="147579" y="41332"/>
                    <a:pt x="147579" y="113053"/>
                  </a:cubicBezTo>
                  <a:cubicBezTo>
                    <a:pt x="147579" y="113053"/>
                    <a:pt x="147579" y="113053"/>
                    <a:pt x="160620" y="90885"/>
                  </a:cubicBezTo>
                  <a:cubicBezTo>
                    <a:pt x="165836" y="85669"/>
                    <a:pt x="173660" y="83061"/>
                    <a:pt x="180180" y="86973"/>
                  </a:cubicBezTo>
                  <a:cubicBezTo>
                    <a:pt x="186700" y="92189"/>
                    <a:pt x="188004" y="100013"/>
                    <a:pt x="184092" y="106533"/>
                  </a:cubicBezTo>
                  <a:cubicBezTo>
                    <a:pt x="184092" y="106533"/>
                    <a:pt x="184092" y="106533"/>
                    <a:pt x="144971" y="167822"/>
                  </a:cubicBezTo>
                  <a:cubicBezTo>
                    <a:pt x="142363" y="171734"/>
                    <a:pt x="138451" y="173038"/>
                    <a:pt x="133235" y="173038"/>
                  </a:cubicBezTo>
                  <a:cubicBezTo>
                    <a:pt x="128019" y="173038"/>
                    <a:pt x="124107" y="171734"/>
                    <a:pt x="121499" y="167822"/>
                  </a:cubicBezTo>
                  <a:lnTo>
                    <a:pt x="82378" y="106533"/>
                  </a:lnTo>
                  <a:cubicBezTo>
                    <a:pt x="78466" y="100013"/>
                    <a:pt x="79770" y="92189"/>
                    <a:pt x="86290" y="86973"/>
                  </a:cubicBezTo>
                  <a:cubicBezTo>
                    <a:pt x="92810" y="83061"/>
                    <a:pt x="100634" y="85669"/>
                    <a:pt x="105851" y="90885"/>
                  </a:cubicBezTo>
                  <a:cubicBezTo>
                    <a:pt x="105851" y="90885"/>
                    <a:pt x="105851" y="90885"/>
                    <a:pt x="118891" y="113053"/>
                  </a:cubicBezTo>
                  <a:cubicBezTo>
                    <a:pt x="118891" y="113053"/>
                    <a:pt x="118891" y="113053"/>
                    <a:pt x="118891" y="41332"/>
                  </a:cubicBezTo>
                  <a:cubicBezTo>
                    <a:pt x="118891" y="33508"/>
                    <a:pt x="125411" y="26988"/>
                    <a:pt x="133235" y="26988"/>
                  </a:cubicBezTo>
                  <a:close/>
                  <a:moveTo>
                    <a:pt x="254412" y="0"/>
                  </a:moveTo>
                  <a:cubicBezTo>
                    <a:pt x="254412" y="0"/>
                    <a:pt x="254412" y="0"/>
                    <a:pt x="317919" y="0"/>
                  </a:cubicBezTo>
                  <a:cubicBezTo>
                    <a:pt x="325695" y="0"/>
                    <a:pt x="330879" y="5171"/>
                    <a:pt x="330879" y="12928"/>
                  </a:cubicBezTo>
                  <a:cubicBezTo>
                    <a:pt x="330879" y="20685"/>
                    <a:pt x="325695" y="27149"/>
                    <a:pt x="317919" y="27149"/>
                  </a:cubicBezTo>
                  <a:cubicBezTo>
                    <a:pt x="317919" y="27149"/>
                    <a:pt x="317919" y="27149"/>
                    <a:pt x="266077" y="27149"/>
                  </a:cubicBezTo>
                  <a:cubicBezTo>
                    <a:pt x="266077" y="27149"/>
                    <a:pt x="266077" y="27149"/>
                    <a:pt x="234972" y="204265"/>
                  </a:cubicBezTo>
                  <a:cubicBezTo>
                    <a:pt x="233675" y="210729"/>
                    <a:pt x="227195" y="215900"/>
                    <a:pt x="220715" y="215900"/>
                  </a:cubicBezTo>
                  <a:cubicBezTo>
                    <a:pt x="220715" y="215900"/>
                    <a:pt x="220715" y="215900"/>
                    <a:pt x="48341" y="215900"/>
                  </a:cubicBezTo>
                  <a:cubicBezTo>
                    <a:pt x="41861" y="215900"/>
                    <a:pt x="35380" y="210729"/>
                    <a:pt x="34084" y="205558"/>
                  </a:cubicBezTo>
                  <a:cubicBezTo>
                    <a:pt x="34084" y="205558"/>
                    <a:pt x="34084" y="205558"/>
                    <a:pt x="387" y="77569"/>
                  </a:cubicBezTo>
                  <a:cubicBezTo>
                    <a:pt x="-909" y="73690"/>
                    <a:pt x="387" y="60762"/>
                    <a:pt x="14644" y="59470"/>
                  </a:cubicBezTo>
                  <a:cubicBezTo>
                    <a:pt x="14644" y="59470"/>
                    <a:pt x="14644" y="59470"/>
                    <a:pt x="79446" y="59470"/>
                  </a:cubicBezTo>
                  <a:cubicBezTo>
                    <a:pt x="75558" y="60762"/>
                    <a:pt x="72966" y="62055"/>
                    <a:pt x="70374" y="64641"/>
                  </a:cubicBezTo>
                  <a:cubicBezTo>
                    <a:pt x="52229" y="76276"/>
                    <a:pt x="45749" y="102132"/>
                    <a:pt x="58709" y="121525"/>
                  </a:cubicBezTo>
                  <a:cubicBezTo>
                    <a:pt x="58709" y="121525"/>
                    <a:pt x="58709" y="121525"/>
                    <a:pt x="97591" y="180994"/>
                  </a:cubicBezTo>
                  <a:cubicBezTo>
                    <a:pt x="105367" y="192629"/>
                    <a:pt x="118327" y="200386"/>
                    <a:pt x="132584" y="200386"/>
                  </a:cubicBezTo>
                  <a:cubicBezTo>
                    <a:pt x="146840" y="200386"/>
                    <a:pt x="159801" y="192629"/>
                    <a:pt x="167577" y="180994"/>
                  </a:cubicBezTo>
                  <a:cubicBezTo>
                    <a:pt x="167577" y="180994"/>
                    <a:pt x="167577" y="180994"/>
                    <a:pt x="206459" y="121525"/>
                  </a:cubicBezTo>
                  <a:cubicBezTo>
                    <a:pt x="212939" y="109889"/>
                    <a:pt x="220715" y="82740"/>
                    <a:pt x="194794" y="64641"/>
                  </a:cubicBezTo>
                  <a:cubicBezTo>
                    <a:pt x="192202" y="62055"/>
                    <a:pt x="189610" y="60762"/>
                    <a:pt x="185722" y="59470"/>
                  </a:cubicBezTo>
                  <a:cubicBezTo>
                    <a:pt x="185722" y="59470"/>
                    <a:pt x="185722" y="59470"/>
                    <a:pt x="231083" y="59470"/>
                  </a:cubicBezTo>
                  <a:cubicBezTo>
                    <a:pt x="231083" y="59470"/>
                    <a:pt x="231083" y="59470"/>
                    <a:pt x="240156" y="11635"/>
                  </a:cubicBezTo>
                  <a:cubicBezTo>
                    <a:pt x="241452" y="3878"/>
                    <a:pt x="246636" y="0"/>
                    <a:pt x="2544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7" name="Google Shape;1277;p38"/>
            <p:cNvSpPr txBox="1"/>
            <p:nvPr/>
          </p:nvSpPr>
          <p:spPr>
            <a:xfrm>
              <a:off x="669925" y="1850483"/>
              <a:ext cx="3538337" cy="536944"/>
            </a:xfrm>
            <a:prstGeom prst="rect">
              <a:avLst/>
            </a:prstGeom>
            <a:noFill/>
            <a:ln>
              <a:noFill/>
            </a:ln>
          </p:spPr>
          <p:txBody>
            <a:bodyPr anchorCtr="0" anchor="ctr" bIns="46800" lIns="90000" spcFirstLastPara="1" rIns="90000" wrap="square" tIns="46800">
              <a:noAutofit/>
            </a:bodyPr>
            <a:lstStyle/>
            <a:p>
              <a:pPr indent="0" lvl="0" marL="0" marR="0" rtl="0" algn="r">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When you copy &amp; paste, choose "keep text only" option.</a:t>
              </a:r>
              <a:endParaRPr b="0" i="0" sz="900" u="none" cap="none" strike="noStrike">
                <a:solidFill>
                  <a:schemeClr val="dk1"/>
                </a:solidFill>
                <a:latin typeface="Arial"/>
                <a:ea typeface="Arial"/>
                <a:cs typeface="Arial"/>
                <a:sym typeface="Arial"/>
              </a:endParaRPr>
            </a:p>
          </p:txBody>
        </p:sp>
        <p:sp>
          <p:nvSpPr>
            <p:cNvPr id="1278" name="Google Shape;1278;p38"/>
            <p:cNvSpPr/>
            <p:nvPr/>
          </p:nvSpPr>
          <p:spPr>
            <a:xfrm>
              <a:off x="669925" y="1463685"/>
              <a:ext cx="3538337" cy="330746"/>
            </a:xfrm>
            <a:prstGeom prst="rect">
              <a:avLst/>
            </a:prstGeom>
            <a:noFill/>
            <a:ln>
              <a:noFill/>
            </a:ln>
          </p:spPr>
          <p:txBody>
            <a:bodyPr anchorCtr="0" anchor="ctr" bIns="46800" lIns="90000" spcFirstLastPara="1" rIns="90000" wrap="square" tIns="46800">
              <a:noAutofit/>
            </a:bodyPr>
            <a:lstStyle/>
            <a:p>
              <a:pPr indent="0" lvl="0" marL="0" marR="0" rtl="0" algn="r">
                <a:lnSpc>
                  <a:spcPct val="90000"/>
                </a:lnSpc>
                <a:spcBef>
                  <a:spcPts val="0"/>
                </a:spcBef>
                <a:spcAft>
                  <a:spcPts val="0"/>
                </a:spcAft>
                <a:buClr>
                  <a:srgbClr val="000000"/>
                </a:buClr>
                <a:buSzPts val="1665"/>
                <a:buFont typeface="Arial"/>
                <a:buNone/>
              </a:pPr>
              <a:r>
                <a:rPr b="1" i="0" lang="en-US" sz="1665" u="none" cap="none" strike="noStrike">
                  <a:solidFill>
                    <a:schemeClr val="dk1"/>
                  </a:solidFill>
                  <a:latin typeface="Arial"/>
                  <a:ea typeface="Arial"/>
                  <a:cs typeface="Arial"/>
                  <a:sym typeface="Arial"/>
                </a:rPr>
                <a:t>Text here</a:t>
              </a:r>
              <a:endParaRPr b="1" i="0" sz="1665" u="none" cap="none" strike="noStrike">
                <a:solidFill>
                  <a:schemeClr val="dk1"/>
                </a:solidFill>
                <a:latin typeface="Arial"/>
                <a:ea typeface="Arial"/>
                <a:cs typeface="Arial"/>
                <a:sym typeface="Arial"/>
              </a:endParaRPr>
            </a:p>
          </p:txBody>
        </p:sp>
        <p:sp>
          <p:nvSpPr>
            <p:cNvPr id="1279" name="Google Shape;1279;p38"/>
            <p:cNvSpPr txBox="1"/>
            <p:nvPr/>
          </p:nvSpPr>
          <p:spPr>
            <a:xfrm>
              <a:off x="7168249" y="1850483"/>
              <a:ext cx="4353826" cy="536944"/>
            </a:xfrm>
            <a:prstGeom prst="rect">
              <a:avLst/>
            </a:prstGeom>
            <a:noFill/>
            <a:ln>
              <a:noFill/>
            </a:ln>
          </p:spPr>
          <p:txBody>
            <a:bodyPr anchorCtr="0" anchor="ctr" bIns="46800" lIns="90000" spcFirstLastPara="1" rIns="90000" wrap="square" tIns="46800">
              <a:noAutofit/>
            </a:bodyPr>
            <a:lstStyle/>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When you copy &amp; paste, choose "keep text only" option.</a:t>
              </a:r>
              <a:endParaRPr b="0" i="0" sz="900" u="none" cap="none" strike="noStrike">
                <a:solidFill>
                  <a:schemeClr val="dk1"/>
                </a:solidFill>
                <a:latin typeface="Arial"/>
                <a:ea typeface="Arial"/>
                <a:cs typeface="Arial"/>
                <a:sym typeface="Arial"/>
              </a:endParaRPr>
            </a:p>
          </p:txBody>
        </p:sp>
        <p:sp>
          <p:nvSpPr>
            <p:cNvPr id="1280" name="Google Shape;1280;p38"/>
            <p:cNvSpPr/>
            <p:nvPr/>
          </p:nvSpPr>
          <p:spPr>
            <a:xfrm>
              <a:off x="7168249" y="1463685"/>
              <a:ext cx="4353826" cy="330746"/>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Clr>
                  <a:srgbClr val="000000"/>
                </a:buClr>
                <a:buSzPts val="1665"/>
                <a:buFont typeface="Arial"/>
                <a:buNone/>
              </a:pPr>
              <a:r>
                <a:rPr b="1" i="0" lang="en-US" sz="1665" u="none" cap="none" strike="noStrike">
                  <a:solidFill>
                    <a:schemeClr val="dk1"/>
                  </a:solidFill>
                  <a:latin typeface="Arial"/>
                  <a:ea typeface="Arial"/>
                  <a:cs typeface="Arial"/>
                  <a:sym typeface="Arial"/>
                </a:rPr>
                <a:t>Text here</a:t>
              </a:r>
              <a:endParaRPr b="1" i="0" sz="1665" u="none" cap="none" strike="noStrike">
                <a:solidFill>
                  <a:schemeClr val="dk1"/>
                </a:solidFill>
                <a:latin typeface="Arial"/>
                <a:ea typeface="Arial"/>
                <a:cs typeface="Arial"/>
                <a:sym typeface="Arial"/>
              </a:endParaRPr>
            </a:p>
          </p:txBody>
        </p:sp>
        <p:sp>
          <p:nvSpPr>
            <p:cNvPr id="1281" name="Google Shape;1281;p38"/>
            <p:cNvSpPr txBox="1"/>
            <p:nvPr/>
          </p:nvSpPr>
          <p:spPr>
            <a:xfrm>
              <a:off x="7806001" y="3590798"/>
              <a:ext cx="3716074" cy="536944"/>
            </a:xfrm>
            <a:prstGeom prst="rect">
              <a:avLst/>
            </a:prstGeom>
            <a:noFill/>
            <a:ln>
              <a:noFill/>
            </a:ln>
          </p:spPr>
          <p:txBody>
            <a:bodyPr anchorCtr="0" anchor="ctr" bIns="46800" lIns="90000" spcFirstLastPara="1" rIns="90000" wrap="square" tIns="46800">
              <a:noAutofit/>
            </a:bodyPr>
            <a:lstStyle/>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When you copy &amp; paste, choose "keep text only" option.</a:t>
              </a:r>
              <a:endParaRPr b="0" i="0" sz="900" u="none" cap="none" strike="noStrike">
                <a:solidFill>
                  <a:schemeClr val="dk1"/>
                </a:solidFill>
                <a:latin typeface="Arial"/>
                <a:ea typeface="Arial"/>
                <a:cs typeface="Arial"/>
                <a:sym typeface="Arial"/>
              </a:endParaRPr>
            </a:p>
          </p:txBody>
        </p:sp>
        <p:sp>
          <p:nvSpPr>
            <p:cNvPr id="1282" name="Google Shape;1282;p38"/>
            <p:cNvSpPr/>
            <p:nvPr/>
          </p:nvSpPr>
          <p:spPr>
            <a:xfrm>
              <a:off x="7806001" y="3204000"/>
              <a:ext cx="3716074" cy="330746"/>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Clr>
                  <a:srgbClr val="000000"/>
                </a:buClr>
                <a:buSzPts val="1665"/>
                <a:buFont typeface="Arial"/>
                <a:buNone/>
              </a:pPr>
              <a:r>
                <a:rPr b="1" i="0" lang="en-US" sz="1665" u="none" cap="none" strike="noStrike">
                  <a:solidFill>
                    <a:schemeClr val="dk1"/>
                  </a:solidFill>
                  <a:latin typeface="Arial"/>
                  <a:ea typeface="Arial"/>
                  <a:cs typeface="Arial"/>
                  <a:sym typeface="Arial"/>
                </a:rPr>
                <a:t>Text here</a:t>
              </a:r>
              <a:endParaRPr b="1" i="0" sz="1665" u="none" cap="none" strike="noStrike">
                <a:solidFill>
                  <a:schemeClr val="dk1"/>
                </a:solidFill>
                <a:latin typeface="Arial"/>
                <a:ea typeface="Arial"/>
                <a:cs typeface="Arial"/>
                <a:sym typeface="Arial"/>
              </a:endParaRPr>
            </a:p>
          </p:txBody>
        </p:sp>
        <p:sp>
          <p:nvSpPr>
            <p:cNvPr id="1283" name="Google Shape;1283;p38"/>
            <p:cNvSpPr txBox="1"/>
            <p:nvPr/>
          </p:nvSpPr>
          <p:spPr>
            <a:xfrm>
              <a:off x="669925" y="3702922"/>
              <a:ext cx="3586805" cy="536944"/>
            </a:xfrm>
            <a:prstGeom prst="rect">
              <a:avLst/>
            </a:prstGeom>
            <a:noFill/>
            <a:ln>
              <a:noFill/>
            </a:ln>
          </p:spPr>
          <p:txBody>
            <a:bodyPr anchorCtr="0" anchor="ctr" bIns="46800" lIns="90000" spcFirstLastPara="1" rIns="90000" wrap="square" tIns="46800">
              <a:noAutofit/>
            </a:bodyPr>
            <a:lstStyle/>
            <a:p>
              <a:pPr indent="0" lvl="0" marL="0" marR="0" rtl="0" algn="r">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Supporting text here. </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When you copy &amp; paste, choose "keep text only" option.</a:t>
              </a:r>
              <a:endParaRPr b="0" i="0" sz="900" u="none" cap="none" strike="noStrike">
                <a:solidFill>
                  <a:schemeClr val="dk1"/>
                </a:solidFill>
                <a:latin typeface="Arial"/>
                <a:ea typeface="Arial"/>
                <a:cs typeface="Arial"/>
                <a:sym typeface="Arial"/>
              </a:endParaRPr>
            </a:p>
          </p:txBody>
        </p:sp>
        <p:sp>
          <p:nvSpPr>
            <p:cNvPr id="1284" name="Google Shape;1284;p38"/>
            <p:cNvSpPr/>
            <p:nvPr/>
          </p:nvSpPr>
          <p:spPr>
            <a:xfrm>
              <a:off x="669925" y="3316124"/>
              <a:ext cx="3586805" cy="330746"/>
            </a:xfrm>
            <a:prstGeom prst="rect">
              <a:avLst/>
            </a:prstGeom>
            <a:noFill/>
            <a:ln>
              <a:noFill/>
            </a:ln>
          </p:spPr>
          <p:txBody>
            <a:bodyPr anchorCtr="0" anchor="ctr" bIns="46800" lIns="90000" spcFirstLastPara="1" rIns="90000" wrap="square" tIns="46800">
              <a:noAutofit/>
            </a:bodyPr>
            <a:lstStyle/>
            <a:p>
              <a:pPr indent="0" lvl="0" marL="0" marR="0" rtl="0" algn="r">
                <a:lnSpc>
                  <a:spcPct val="90000"/>
                </a:lnSpc>
                <a:spcBef>
                  <a:spcPts val="0"/>
                </a:spcBef>
                <a:spcAft>
                  <a:spcPts val="0"/>
                </a:spcAft>
                <a:buClr>
                  <a:srgbClr val="000000"/>
                </a:buClr>
                <a:buSzPts val="1665"/>
                <a:buFont typeface="Arial"/>
                <a:buNone/>
              </a:pPr>
              <a:r>
                <a:rPr b="1" i="0" lang="en-US" sz="1665" u="none" cap="none" strike="noStrike">
                  <a:solidFill>
                    <a:schemeClr val="dk1"/>
                  </a:solidFill>
                  <a:latin typeface="Arial"/>
                  <a:ea typeface="Arial"/>
                  <a:cs typeface="Arial"/>
                  <a:sym typeface="Arial"/>
                </a:rPr>
                <a:t>Text here</a:t>
              </a:r>
              <a:endParaRPr b="1" i="0" sz="1665" u="none" cap="none" strike="noStrike">
                <a:solidFill>
                  <a:schemeClr val="dk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grpSp>
        <p:nvGrpSpPr>
          <p:cNvPr descr="LxMAAB+LCAAAAAAABADllk1vozAQhv+Ld3tDKzBfCTfahCqHfqiJ2kOVAwUXvAITGbNKFfHf1yZAsEi2yqoHQm/JMDN+X8/wiB34yT42CDhgmfqUzbAfUT9dMJQCBSxC4JAiSRRwjUmISXRLs2KTA+d115Z1n7xgFt9kSUaf/aRAogHBDPvJ/q/TK5JyHynmCj6q2Klcntbr9fD+jgO0ilGKmpwVJswl4TL2Q56h/lK5AYqjmBGU53Xg4e03ClinzDFFVpHHvOcPzzOgbbmuaFYdo5alApYoyEj4/yKfUIAIa5KeojfgaKY9sSE0pLNnk7nhqe3Zmjj71B0213eHCU6LtE6rLN75205IU/dBHIYJ6qYtCEP0TzslTcSq30tG+QFeRlOf8QN3anl18GbxWqFrQUK05VWNWCANtRYp9uno2ogH7dZUO3QoevT5JiKu7Yjrft0hWwEuiRKeDO3KXzPAtjHfiw2659lCUm1VhDSwll00gnhvPre+v1I5KWyFtuw8K6Kia+LY7f/Tg2jQtVBLkMR/qrtZznNn0FXOlz1HzA0Oy16/clW89ybupcGzvDUy+5MB5fqIvRHgaSohwpybNy78WjydJ3Lyuci5KXFMHSLHDF3iGBwBx+DlcwyOmGO98XwvjlkSIjRrMnXVwXFMFjm79gzPHTbHTFvimD4CjumXzzF9xBzrjed7ccyWEKF7rjUd3veYLHKucZ0D/x6zocQxYwQcMy6fY8aIOdYbz0mOrcu/XxUAHy8TAAA=" id="1289" name="Google Shape;1289;p39"/>
          <p:cNvGrpSpPr/>
          <p:nvPr/>
        </p:nvGrpSpPr>
        <p:grpSpPr>
          <a:xfrm>
            <a:off x="3114996" y="1978084"/>
            <a:ext cx="5962009" cy="2901831"/>
            <a:chOff x="3114996" y="1628324"/>
            <a:chExt cx="5962009" cy="2901831"/>
          </a:xfrm>
        </p:grpSpPr>
        <p:sp>
          <p:nvSpPr>
            <p:cNvPr id="1290" name="Google Shape;1290;p39"/>
            <p:cNvSpPr/>
            <p:nvPr/>
          </p:nvSpPr>
          <p:spPr>
            <a:xfrm>
              <a:off x="6351746" y="2121211"/>
              <a:ext cx="2725259" cy="2343725"/>
            </a:xfrm>
            <a:prstGeom prst="roundRect">
              <a:avLst>
                <a:gd fmla="val 16667" name="adj"/>
              </a:avLst>
            </a:prstGeom>
            <a:solidFill>
              <a:srgbClr val="78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1" name="Google Shape;1291;p39"/>
            <p:cNvSpPr/>
            <p:nvPr/>
          </p:nvSpPr>
          <p:spPr>
            <a:xfrm>
              <a:off x="6351746" y="1630664"/>
              <a:ext cx="2725259" cy="943622"/>
            </a:xfrm>
            <a:custGeom>
              <a:rect b="b" l="l" r="r" t="t"/>
              <a:pathLst>
                <a:path extrusionOk="0" h="879475" w="2540000">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rgbClr val="7878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2" name="Google Shape;1292;p39"/>
            <p:cNvSpPr/>
            <p:nvPr/>
          </p:nvSpPr>
          <p:spPr>
            <a:xfrm>
              <a:off x="6228136" y="2118871"/>
              <a:ext cx="2725259" cy="2343725"/>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3" name="Google Shape;1293;p39"/>
            <p:cNvSpPr/>
            <p:nvPr/>
          </p:nvSpPr>
          <p:spPr>
            <a:xfrm flipH="1" rot="10800000">
              <a:off x="6447469" y="2740572"/>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4" name="Google Shape;1294;p39"/>
            <p:cNvSpPr/>
            <p:nvPr/>
          </p:nvSpPr>
          <p:spPr>
            <a:xfrm flipH="1" rot="10800000">
              <a:off x="6918238" y="2740572"/>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5" name="Google Shape;1295;p39"/>
            <p:cNvSpPr/>
            <p:nvPr/>
          </p:nvSpPr>
          <p:spPr>
            <a:xfrm flipH="1" rot="10800000">
              <a:off x="7389008" y="2740572"/>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6" name="Google Shape;1296;p39"/>
            <p:cNvSpPr/>
            <p:nvPr/>
          </p:nvSpPr>
          <p:spPr>
            <a:xfrm flipH="1" rot="10800000">
              <a:off x="7859777" y="2740572"/>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7" name="Google Shape;1297;p39"/>
            <p:cNvSpPr/>
            <p:nvPr/>
          </p:nvSpPr>
          <p:spPr>
            <a:xfrm flipH="1" rot="10800000">
              <a:off x="8330546" y="2740572"/>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8" name="Google Shape;1298;p39"/>
            <p:cNvSpPr/>
            <p:nvPr/>
          </p:nvSpPr>
          <p:spPr>
            <a:xfrm flipH="1" rot="10800000">
              <a:off x="6447469" y="3139008"/>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9" name="Google Shape;1299;p39"/>
            <p:cNvSpPr/>
            <p:nvPr/>
          </p:nvSpPr>
          <p:spPr>
            <a:xfrm flipH="1" rot="10800000">
              <a:off x="6918238" y="3139008"/>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0" name="Google Shape;1300;p39"/>
            <p:cNvSpPr/>
            <p:nvPr/>
          </p:nvSpPr>
          <p:spPr>
            <a:xfrm flipH="1" rot="10800000">
              <a:off x="7389008" y="3139008"/>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1" name="Google Shape;1301;p39"/>
            <p:cNvSpPr/>
            <p:nvPr/>
          </p:nvSpPr>
          <p:spPr>
            <a:xfrm flipH="1" rot="10800000">
              <a:off x="7859777" y="3139008"/>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2" name="Google Shape;1302;p39"/>
            <p:cNvSpPr/>
            <p:nvPr/>
          </p:nvSpPr>
          <p:spPr>
            <a:xfrm flipH="1" rot="10800000">
              <a:off x="8330546" y="3139008"/>
              <a:ext cx="403517" cy="27633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3" name="Google Shape;1303;p39"/>
            <p:cNvSpPr/>
            <p:nvPr/>
          </p:nvSpPr>
          <p:spPr>
            <a:xfrm flipH="1" rot="10800000">
              <a:off x="6447469" y="3537440"/>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4" name="Google Shape;1304;p39"/>
            <p:cNvSpPr/>
            <p:nvPr/>
          </p:nvSpPr>
          <p:spPr>
            <a:xfrm flipH="1" rot="10800000">
              <a:off x="6918238" y="3537440"/>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5" name="Google Shape;1305;p39"/>
            <p:cNvSpPr/>
            <p:nvPr/>
          </p:nvSpPr>
          <p:spPr>
            <a:xfrm flipH="1" rot="10800000">
              <a:off x="7389008" y="3537444"/>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6" name="Google Shape;1306;p39"/>
            <p:cNvSpPr/>
            <p:nvPr/>
          </p:nvSpPr>
          <p:spPr>
            <a:xfrm flipH="1" rot="10800000">
              <a:off x="7859777" y="3537440"/>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7" name="Google Shape;1307;p39"/>
            <p:cNvSpPr/>
            <p:nvPr/>
          </p:nvSpPr>
          <p:spPr>
            <a:xfrm flipH="1" rot="10800000">
              <a:off x="8330546" y="3537440"/>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8" name="Google Shape;1308;p39"/>
            <p:cNvSpPr/>
            <p:nvPr/>
          </p:nvSpPr>
          <p:spPr>
            <a:xfrm flipH="1" rot="10800000">
              <a:off x="6447469" y="3935879"/>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9" name="Google Shape;1309;p39"/>
            <p:cNvSpPr/>
            <p:nvPr/>
          </p:nvSpPr>
          <p:spPr>
            <a:xfrm flipH="1" rot="10800000">
              <a:off x="6918238" y="3935879"/>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0" name="Google Shape;1310;p39"/>
            <p:cNvSpPr/>
            <p:nvPr/>
          </p:nvSpPr>
          <p:spPr>
            <a:xfrm flipH="1" rot="10800000">
              <a:off x="7389008" y="3935879"/>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1" name="Google Shape;1311;p39"/>
            <p:cNvSpPr/>
            <p:nvPr/>
          </p:nvSpPr>
          <p:spPr>
            <a:xfrm flipH="1" rot="10800000">
              <a:off x="7859777" y="3935879"/>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2" name="Google Shape;1312;p39"/>
            <p:cNvSpPr/>
            <p:nvPr/>
          </p:nvSpPr>
          <p:spPr>
            <a:xfrm flipH="1" rot="10800000">
              <a:off x="8330546" y="3935879"/>
              <a:ext cx="403517" cy="27633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39"/>
            <p:cNvSpPr/>
            <p:nvPr/>
          </p:nvSpPr>
          <p:spPr>
            <a:xfrm>
              <a:off x="6228136" y="1628324"/>
              <a:ext cx="2725259" cy="943622"/>
            </a:xfrm>
            <a:custGeom>
              <a:rect b="b" l="l" r="r" t="t"/>
              <a:pathLst>
                <a:path extrusionOk="0" h="879475" w="2540000">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39"/>
            <p:cNvSpPr/>
            <p:nvPr/>
          </p:nvSpPr>
          <p:spPr>
            <a:xfrm rot="5400000">
              <a:off x="4492379" y="1253417"/>
              <a:ext cx="239980" cy="2729765"/>
            </a:xfrm>
            <a:prstGeom prst="roundRect">
              <a:avLst>
                <a:gd fmla="val 50000" name="adj"/>
              </a:avLst>
            </a:prstGeom>
            <a:gradFill>
              <a:gsLst>
                <a:gs pos="0">
                  <a:srgbClr val="688FCE"/>
                </a:gs>
                <a:gs pos="60000">
                  <a:srgbClr val="688FCE"/>
                </a:gs>
                <a:gs pos="60100">
                  <a:srgbClr val="D8E4F0"/>
                </a:gs>
                <a:gs pos="100000">
                  <a:srgbClr val="D8E4F0"/>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Impact"/>
                <a:ea typeface="Impact"/>
                <a:cs typeface="Impact"/>
                <a:sym typeface="Impact"/>
              </a:endParaRPr>
            </a:p>
          </p:txBody>
        </p:sp>
        <p:sp>
          <p:nvSpPr>
            <p:cNvPr id="1315" name="Google Shape;1315;p39"/>
            <p:cNvSpPr/>
            <p:nvPr/>
          </p:nvSpPr>
          <p:spPr>
            <a:xfrm flipH="1" rot="-5400000">
              <a:off x="3121257" y="2386411"/>
              <a:ext cx="454034" cy="466555"/>
            </a:xfrm>
            <a:prstGeom prst="ellipse">
              <a:avLst/>
            </a:prstGeom>
            <a:solidFill>
              <a:schemeClr val="lt1"/>
            </a:solidFill>
            <a:ln cap="flat" cmpd="sng" w="1905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710"/>
                <a:buFont typeface="Arial"/>
                <a:buNone/>
              </a:pPr>
              <a:r>
                <a:t/>
              </a:r>
              <a:endParaRPr b="0" i="0" sz="1710" u="none" cap="none" strike="noStrike">
                <a:solidFill>
                  <a:srgbClr val="688FCE"/>
                </a:solidFill>
                <a:latin typeface="Impact"/>
                <a:ea typeface="Impact"/>
                <a:cs typeface="Impact"/>
                <a:sym typeface="Impact"/>
              </a:endParaRPr>
            </a:p>
          </p:txBody>
        </p:sp>
        <p:sp>
          <p:nvSpPr>
            <p:cNvPr id="1316" name="Google Shape;1316;p39"/>
            <p:cNvSpPr/>
            <p:nvPr/>
          </p:nvSpPr>
          <p:spPr>
            <a:xfrm>
              <a:off x="3184016" y="2508447"/>
              <a:ext cx="328516" cy="228487"/>
            </a:xfrm>
            <a:prstGeom prst="rect">
              <a:avLst/>
            </a:prstGeom>
          </p:spPr>
          <p:txBody>
            <a:bodyPr>
              <a:prstTxWarp prst="textPlain"/>
            </a:bodyPr>
            <a:lstStyle/>
            <a:p>
              <a:pPr lvl="0" algn="ctr"/>
              <a:r>
                <a:rPr b="0" i="0">
                  <a:ln>
                    <a:noFill/>
                  </a:ln>
                  <a:solidFill>
                    <a:srgbClr val="688FCE"/>
                  </a:solidFill>
                  <a:latin typeface="Impact"/>
                </a:rPr>
                <a:t>60%</a:t>
              </a:r>
            </a:p>
          </p:txBody>
        </p:sp>
        <p:sp>
          <p:nvSpPr>
            <p:cNvPr id="1317" name="Google Shape;1317;p39"/>
            <p:cNvSpPr/>
            <p:nvPr/>
          </p:nvSpPr>
          <p:spPr>
            <a:xfrm rot="5400000">
              <a:off x="4492379" y="1808636"/>
              <a:ext cx="239980" cy="2729765"/>
            </a:xfrm>
            <a:prstGeom prst="roundRect">
              <a:avLst>
                <a:gd fmla="val 50000" name="adj"/>
              </a:avLst>
            </a:prstGeom>
            <a:gradFill>
              <a:gsLst>
                <a:gs pos="0">
                  <a:srgbClr val="98CAE6"/>
                </a:gs>
                <a:gs pos="43000">
                  <a:srgbClr val="98CAE6"/>
                </a:gs>
                <a:gs pos="43100">
                  <a:srgbClr val="EAF4F9"/>
                </a:gs>
                <a:gs pos="100000">
                  <a:srgbClr val="EAF4F9"/>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Impact"/>
                <a:ea typeface="Impact"/>
                <a:cs typeface="Impact"/>
                <a:sym typeface="Impact"/>
              </a:endParaRPr>
            </a:p>
          </p:txBody>
        </p:sp>
        <p:sp>
          <p:nvSpPr>
            <p:cNvPr id="1318" name="Google Shape;1318;p39"/>
            <p:cNvSpPr/>
            <p:nvPr/>
          </p:nvSpPr>
          <p:spPr>
            <a:xfrm flipH="1" rot="-5400000">
              <a:off x="3121257" y="2941630"/>
              <a:ext cx="454034" cy="466555"/>
            </a:xfrm>
            <a:prstGeom prst="ellipse">
              <a:avLst/>
            </a:prstGeom>
            <a:solidFill>
              <a:schemeClr val="lt1"/>
            </a:solidFill>
            <a:ln cap="flat" cmpd="sng" w="1905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710"/>
                <a:buFont typeface="Arial"/>
                <a:buNone/>
              </a:pPr>
              <a:r>
                <a:t/>
              </a:r>
              <a:endParaRPr b="0" i="0" sz="1710" u="none" cap="none" strike="noStrike">
                <a:solidFill>
                  <a:srgbClr val="688FCE"/>
                </a:solidFill>
                <a:latin typeface="Impact"/>
                <a:ea typeface="Impact"/>
                <a:cs typeface="Impact"/>
                <a:sym typeface="Impact"/>
              </a:endParaRPr>
            </a:p>
          </p:txBody>
        </p:sp>
        <p:sp>
          <p:nvSpPr>
            <p:cNvPr id="1319" name="Google Shape;1319;p39"/>
            <p:cNvSpPr/>
            <p:nvPr/>
          </p:nvSpPr>
          <p:spPr>
            <a:xfrm>
              <a:off x="3184016" y="3063666"/>
              <a:ext cx="328516" cy="228487"/>
            </a:xfrm>
            <a:prstGeom prst="rect">
              <a:avLst/>
            </a:prstGeom>
          </p:spPr>
          <p:txBody>
            <a:bodyPr>
              <a:prstTxWarp prst="textPlain"/>
            </a:bodyPr>
            <a:lstStyle/>
            <a:p>
              <a:pPr lvl="0" algn="ctr"/>
              <a:r>
                <a:rPr b="0" i="0">
                  <a:ln>
                    <a:noFill/>
                  </a:ln>
                  <a:solidFill>
                    <a:srgbClr val="98CAE6"/>
                  </a:solidFill>
                  <a:latin typeface="Impact"/>
                </a:rPr>
                <a:t>43%</a:t>
              </a:r>
            </a:p>
          </p:txBody>
        </p:sp>
        <p:sp>
          <p:nvSpPr>
            <p:cNvPr id="1320" name="Google Shape;1320;p39"/>
            <p:cNvSpPr/>
            <p:nvPr/>
          </p:nvSpPr>
          <p:spPr>
            <a:xfrm rot="5400000">
              <a:off x="4492379" y="2368309"/>
              <a:ext cx="239980" cy="2729765"/>
            </a:xfrm>
            <a:prstGeom prst="roundRect">
              <a:avLst>
                <a:gd fmla="val 50000" name="adj"/>
              </a:avLst>
            </a:prstGeom>
            <a:gradFill>
              <a:gsLst>
                <a:gs pos="0">
                  <a:schemeClr val="accent2"/>
                </a:gs>
                <a:gs pos="57000">
                  <a:schemeClr val="accent2"/>
                </a:gs>
                <a:gs pos="57100">
                  <a:srgbClr val="E9EBF2"/>
                </a:gs>
                <a:gs pos="100000">
                  <a:srgbClr val="E9EBF2"/>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Impact"/>
                <a:ea typeface="Impact"/>
                <a:cs typeface="Impact"/>
                <a:sym typeface="Impact"/>
              </a:endParaRPr>
            </a:p>
          </p:txBody>
        </p:sp>
        <p:sp>
          <p:nvSpPr>
            <p:cNvPr id="1321" name="Google Shape;1321;p39"/>
            <p:cNvSpPr/>
            <p:nvPr/>
          </p:nvSpPr>
          <p:spPr>
            <a:xfrm flipH="1" rot="-5400000">
              <a:off x="3121257" y="3501302"/>
              <a:ext cx="454034" cy="466555"/>
            </a:xfrm>
            <a:prstGeom prst="ellipse">
              <a:avLst/>
            </a:prstGeom>
            <a:solidFill>
              <a:schemeClr val="lt1"/>
            </a:solidFill>
            <a:ln cap="flat" cmpd="sng" w="1905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710"/>
                <a:buFont typeface="Arial"/>
                <a:buNone/>
              </a:pPr>
              <a:r>
                <a:t/>
              </a:r>
              <a:endParaRPr b="0" i="0" sz="1710" u="none" cap="none" strike="noStrike">
                <a:solidFill>
                  <a:srgbClr val="688FCE"/>
                </a:solidFill>
                <a:latin typeface="Impact"/>
                <a:ea typeface="Impact"/>
                <a:cs typeface="Impact"/>
                <a:sym typeface="Impact"/>
              </a:endParaRPr>
            </a:p>
          </p:txBody>
        </p:sp>
        <p:sp>
          <p:nvSpPr>
            <p:cNvPr id="1322" name="Google Shape;1322;p39"/>
            <p:cNvSpPr/>
            <p:nvPr/>
          </p:nvSpPr>
          <p:spPr>
            <a:xfrm>
              <a:off x="3184016" y="3623338"/>
              <a:ext cx="328516" cy="228487"/>
            </a:xfrm>
            <a:prstGeom prst="rect">
              <a:avLst/>
            </a:prstGeom>
          </p:spPr>
          <p:txBody>
            <a:bodyPr>
              <a:prstTxWarp prst="textPlain"/>
            </a:bodyPr>
            <a:lstStyle/>
            <a:p>
              <a:pPr lvl="0" algn="ctr"/>
              <a:r>
                <a:rPr b="0" i="0">
                  <a:ln>
                    <a:noFill/>
                  </a:ln>
                  <a:solidFill>
                    <a:schemeClr val="accent2"/>
                  </a:solidFill>
                  <a:latin typeface="Impact"/>
                </a:rPr>
                <a:t>57%</a:t>
              </a:r>
            </a:p>
          </p:txBody>
        </p:sp>
        <p:sp>
          <p:nvSpPr>
            <p:cNvPr id="1323" name="Google Shape;1323;p39"/>
            <p:cNvSpPr/>
            <p:nvPr/>
          </p:nvSpPr>
          <p:spPr>
            <a:xfrm rot="5400000">
              <a:off x="4492379" y="2936867"/>
              <a:ext cx="239980" cy="2729765"/>
            </a:xfrm>
            <a:prstGeom prst="roundRect">
              <a:avLst>
                <a:gd fmla="val 50000" name="adj"/>
              </a:avLst>
            </a:prstGeom>
            <a:gradFill>
              <a:gsLst>
                <a:gs pos="0">
                  <a:srgbClr val="84C2BC"/>
                </a:gs>
                <a:gs pos="72000">
                  <a:srgbClr val="84C2BC"/>
                </a:gs>
                <a:gs pos="72100">
                  <a:srgbClr val="E5F2F1"/>
                </a:gs>
                <a:gs pos="100000">
                  <a:srgbClr val="E5F2F1"/>
                </a:gs>
              </a:gsLst>
              <a:lin ang="162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Impact"/>
                <a:ea typeface="Impact"/>
                <a:cs typeface="Impact"/>
                <a:sym typeface="Impact"/>
              </a:endParaRPr>
            </a:p>
          </p:txBody>
        </p:sp>
        <p:sp>
          <p:nvSpPr>
            <p:cNvPr id="1324" name="Google Shape;1324;p39"/>
            <p:cNvSpPr/>
            <p:nvPr/>
          </p:nvSpPr>
          <p:spPr>
            <a:xfrm flipH="1" rot="-5400000">
              <a:off x="3121257" y="4069861"/>
              <a:ext cx="454034" cy="466555"/>
            </a:xfrm>
            <a:prstGeom prst="ellipse">
              <a:avLst/>
            </a:prstGeom>
            <a:solidFill>
              <a:schemeClr val="lt1"/>
            </a:solidFill>
            <a:ln cap="flat" cmpd="sng" w="1905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710"/>
                <a:buFont typeface="Arial"/>
                <a:buNone/>
              </a:pPr>
              <a:r>
                <a:t/>
              </a:r>
              <a:endParaRPr b="0" i="0" sz="1710" u="none" cap="none" strike="noStrike">
                <a:solidFill>
                  <a:srgbClr val="688FCE"/>
                </a:solidFill>
                <a:latin typeface="Impact"/>
                <a:ea typeface="Impact"/>
                <a:cs typeface="Impact"/>
                <a:sym typeface="Impact"/>
              </a:endParaRPr>
            </a:p>
          </p:txBody>
        </p:sp>
        <p:sp>
          <p:nvSpPr>
            <p:cNvPr id="1325" name="Google Shape;1325;p39"/>
            <p:cNvSpPr/>
            <p:nvPr/>
          </p:nvSpPr>
          <p:spPr>
            <a:xfrm>
              <a:off x="3184016" y="4191897"/>
              <a:ext cx="328516" cy="228487"/>
            </a:xfrm>
            <a:prstGeom prst="rect">
              <a:avLst/>
            </a:prstGeom>
          </p:spPr>
          <p:txBody>
            <a:bodyPr>
              <a:prstTxWarp prst="textPlain"/>
            </a:bodyPr>
            <a:lstStyle/>
            <a:p>
              <a:pPr lvl="0" algn="ctr"/>
              <a:r>
                <a:rPr b="0" i="0">
                  <a:ln>
                    <a:noFill/>
                  </a:ln>
                  <a:solidFill>
                    <a:srgbClr val="84C2BC"/>
                  </a:solidFill>
                  <a:latin typeface="Impact"/>
                </a:rPr>
                <a:t>72%</a:t>
              </a:r>
            </a:p>
          </p:txBody>
        </p:sp>
        <p:cxnSp>
          <p:nvCxnSpPr>
            <p:cNvPr id="1326" name="Google Shape;1326;p39"/>
            <p:cNvCxnSpPr/>
            <p:nvPr/>
          </p:nvCxnSpPr>
          <p:spPr>
            <a:xfrm>
              <a:off x="4070878" y="1979149"/>
              <a:ext cx="1810742" cy="0"/>
            </a:xfrm>
            <a:prstGeom prst="straightConnector1">
              <a:avLst/>
            </a:prstGeom>
            <a:noFill/>
            <a:ln cap="flat" cmpd="sng" w="9525">
              <a:solidFill>
                <a:srgbClr val="3A4554"/>
              </a:solidFill>
              <a:prstDash val="dash"/>
              <a:miter lim="800000"/>
              <a:headEnd len="sm" w="sm" type="none"/>
              <a:tailEnd len="sm" w="sm" type="none"/>
            </a:ln>
          </p:spPr>
        </p:cxnSp>
        <p:sp>
          <p:nvSpPr>
            <p:cNvPr id="1327" name="Google Shape;1327;p39"/>
            <p:cNvSpPr/>
            <p:nvPr/>
          </p:nvSpPr>
          <p:spPr>
            <a:xfrm>
              <a:off x="4166511" y="2005866"/>
              <a:ext cx="1810742" cy="278389"/>
            </a:xfrm>
            <a:prstGeom prst="rect">
              <a:avLst/>
            </a:prstGeom>
            <a:noFill/>
            <a:ln>
              <a:noFill/>
            </a:ln>
          </p:spPr>
          <p:txBody>
            <a:bodyPr anchorCtr="0" anchor="t" bIns="46800" lIns="90000" spcFirstLastPara="1" rIns="90000" wrap="square" tIns="46800">
              <a:noAutofit/>
            </a:bodyPr>
            <a:lstStyle/>
            <a:p>
              <a:pPr indent="0" lvl="0" marL="0" marR="0" rtl="0" algn="r">
                <a:lnSpc>
                  <a:spcPct val="80000"/>
                </a:lnSpc>
                <a:spcBef>
                  <a:spcPts val="0"/>
                </a:spcBef>
                <a:spcAft>
                  <a:spcPts val="0"/>
                </a:spcAft>
                <a:buClr>
                  <a:srgbClr val="3A4554"/>
                </a:buClr>
                <a:buSzPts val="1530"/>
                <a:buFont typeface="Arial"/>
                <a:buNone/>
              </a:pPr>
              <a:r>
                <a:rPr b="0" i="0" lang="en-US" sz="1530" u="none" cap="none" strike="noStrike">
                  <a:solidFill>
                    <a:srgbClr val="3A4554"/>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p:txBody>
        </p:sp>
        <p:sp>
          <p:nvSpPr>
            <p:cNvPr id="1328" name="Google Shape;1328;p39"/>
            <p:cNvSpPr/>
            <p:nvPr/>
          </p:nvSpPr>
          <p:spPr>
            <a:xfrm>
              <a:off x="4166511" y="1628324"/>
              <a:ext cx="1810741" cy="377542"/>
            </a:xfrm>
            <a:prstGeom prst="rect">
              <a:avLst/>
            </a:prstGeom>
            <a:noFill/>
            <a:ln>
              <a:noFill/>
            </a:ln>
          </p:spPr>
          <p:txBody>
            <a:bodyPr anchorCtr="0" anchor="ctr" bIns="46800" lIns="90000" spcFirstLastPara="1" rIns="90000" wrap="square" tIns="46800">
              <a:noAutofit/>
            </a:bodyPr>
            <a:lstStyle/>
            <a:p>
              <a:pPr indent="0" lvl="0" marL="0" marR="0" rtl="0" algn="r">
                <a:lnSpc>
                  <a:spcPct val="80000"/>
                </a:lnSpc>
                <a:spcBef>
                  <a:spcPts val="0"/>
                </a:spcBef>
                <a:spcAft>
                  <a:spcPts val="0"/>
                </a:spcAft>
                <a:buClr>
                  <a:srgbClr val="3A4554"/>
                </a:buClr>
                <a:buSzPts val="2170"/>
                <a:buFont typeface="Arial"/>
                <a:buNone/>
              </a:pPr>
              <a:r>
                <a:rPr b="1" i="0" lang="en-US" sz="2170" u="none" cap="none" strike="noStrike">
                  <a:solidFill>
                    <a:srgbClr val="3A4554"/>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1.2  Aim of our program</a:t>
            </a:r>
            <a:endParaRPr/>
          </a:p>
        </p:txBody>
      </p:sp>
      <p:sp>
        <p:nvSpPr>
          <p:cNvPr id="138" name="Google Shape;138;p4"/>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id="140" name="Google Shape;140;p4"/>
          <p:cNvGrpSpPr/>
          <p:nvPr/>
        </p:nvGrpSpPr>
        <p:grpSpPr>
          <a:xfrm>
            <a:off x="761253" y="1040531"/>
            <a:ext cx="3661655" cy="3761661"/>
            <a:chOff x="831000" y="1038184"/>
            <a:chExt cx="3661655" cy="3761661"/>
          </a:xfrm>
        </p:grpSpPr>
        <p:sp>
          <p:nvSpPr>
            <p:cNvPr id="141" name="Google Shape;141;p4"/>
            <p:cNvSpPr/>
            <p:nvPr/>
          </p:nvSpPr>
          <p:spPr>
            <a:xfrm>
              <a:off x="1905203" y="2607276"/>
              <a:ext cx="1810694" cy="1337883"/>
            </a:xfrm>
            <a:custGeom>
              <a:rect b="b" l="l" r="r" t="t"/>
              <a:pathLst>
                <a:path extrusionOk="0" h="8242" w="11152">
                  <a:moveTo>
                    <a:pt x="3380" y="1747"/>
                  </a:moveTo>
                  <a:lnTo>
                    <a:pt x="3429" y="1747"/>
                  </a:lnTo>
                  <a:lnTo>
                    <a:pt x="3464" y="1759"/>
                  </a:lnTo>
                  <a:lnTo>
                    <a:pt x="3493" y="1760"/>
                  </a:lnTo>
                  <a:lnTo>
                    <a:pt x="5000" y="1805"/>
                  </a:lnTo>
                  <a:lnTo>
                    <a:pt x="7682" y="1513"/>
                  </a:lnTo>
                  <a:lnTo>
                    <a:pt x="8013" y="1168"/>
                  </a:lnTo>
                  <a:lnTo>
                    <a:pt x="8082" y="1144"/>
                  </a:lnTo>
                  <a:lnTo>
                    <a:pt x="8106" y="1148"/>
                  </a:lnTo>
                  <a:lnTo>
                    <a:pt x="8111" y="1161"/>
                  </a:lnTo>
                  <a:lnTo>
                    <a:pt x="8142" y="1155"/>
                  </a:lnTo>
                  <a:lnTo>
                    <a:pt x="8193" y="1162"/>
                  </a:lnTo>
                  <a:lnTo>
                    <a:pt x="8217" y="1182"/>
                  </a:lnTo>
                  <a:lnTo>
                    <a:pt x="8237" y="1179"/>
                  </a:lnTo>
                  <a:lnTo>
                    <a:pt x="8318" y="1102"/>
                  </a:lnTo>
                  <a:lnTo>
                    <a:pt x="8357" y="1074"/>
                  </a:lnTo>
                  <a:lnTo>
                    <a:pt x="8418" y="1064"/>
                  </a:lnTo>
                  <a:lnTo>
                    <a:pt x="8444" y="1038"/>
                  </a:lnTo>
                  <a:lnTo>
                    <a:pt x="8455" y="1006"/>
                  </a:lnTo>
                  <a:lnTo>
                    <a:pt x="8447" y="971"/>
                  </a:lnTo>
                  <a:lnTo>
                    <a:pt x="8435" y="962"/>
                  </a:lnTo>
                  <a:lnTo>
                    <a:pt x="8421" y="973"/>
                  </a:lnTo>
                  <a:lnTo>
                    <a:pt x="8408" y="962"/>
                  </a:lnTo>
                  <a:lnTo>
                    <a:pt x="8392" y="959"/>
                  </a:lnTo>
                  <a:lnTo>
                    <a:pt x="8389" y="912"/>
                  </a:lnTo>
                  <a:lnTo>
                    <a:pt x="8398" y="898"/>
                  </a:lnTo>
                  <a:lnTo>
                    <a:pt x="8397" y="848"/>
                  </a:lnTo>
                  <a:lnTo>
                    <a:pt x="8385" y="817"/>
                  </a:lnTo>
                  <a:lnTo>
                    <a:pt x="8391" y="798"/>
                  </a:lnTo>
                  <a:lnTo>
                    <a:pt x="8411" y="787"/>
                  </a:lnTo>
                  <a:lnTo>
                    <a:pt x="8415" y="755"/>
                  </a:lnTo>
                  <a:lnTo>
                    <a:pt x="8395" y="733"/>
                  </a:lnTo>
                  <a:lnTo>
                    <a:pt x="8390" y="696"/>
                  </a:lnTo>
                  <a:lnTo>
                    <a:pt x="8396" y="678"/>
                  </a:lnTo>
                  <a:lnTo>
                    <a:pt x="8379" y="649"/>
                  </a:lnTo>
                  <a:lnTo>
                    <a:pt x="8381" y="621"/>
                  </a:lnTo>
                  <a:lnTo>
                    <a:pt x="8400" y="586"/>
                  </a:lnTo>
                  <a:lnTo>
                    <a:pt x="8422" y="569"/>
                  </a:lnTo>
                  <a:lnTo>
                    <a:pt x="8429" y="530"/>
                  </a:lnTo>
                  <a:lnTo>
                    <a:pt x="8452" y="496"/>
                  </a:lnTo>
                  <a:lnTo>
                    <a:pt x="8472" y="480"/>
                  </a:lnTo>
                  <a:lnTo>
                    <a:pt x="8474" y="439"/>
                  </a:lnTo>
                  <a:lnTo>
                    <a:pt x="8467" y="419"/>
                  </a:lnTo>
                  <a:lnTo>
                    <a:pt x="8467" y="393"/>
                  </a:lnTo>
                  <a:lnTo>
                    <a:pt x="8442" y="374"/>
                  </a:lnTo>
                  <a:lnTo>
                    <a:pt x="8429" y="342"/>
                  </a:lnTo>
                  <a:lnTo>
                    <a:pt x="8404" y="301"/>
                  </a:lnTo>
                  <a:lnTo>
                    <a:pt x="8384" y="296"/>
                  </a:lnTo>
                  <a:lnTo>
                    <a:pt x="8360" y="307"/>
                  </a:lnTo>
                  <a:lnTo>
                    <a:pt x="8322" y="330"/>
                  </a:lnTo>
                  <a:lnTo>
                    <a:pt x="8305" y="327"/>
                  </a:lnTo>
                  <a:lnTo>
                    <a:pt x="8293" y="314"/>
                  </a:lnTo>
                  <a:lnTo>
                    <a:pt x="8293" y="272"/>
                  </a:lnTo>
                  <a:lnTo>
                    <a:pt x="8305" y="257"/>
                  </a:lnTo>
                  <a:lnTo>
                    <a:pt x="8305" y="240"/>
                  </a:lnTo>
                  <a:lnTo>
                    <a:pt x="8318" y="222"/>
                  </a:lnTo>
                  <a:lnTo>
                    <a:pt x="8327" y="190"/>
                  </a:lnTo>
                  <a:lnTo>
                    <a:pt x="8353" y="161"/>
                  </a:lnTo>
                  <a:lnTo>
                    <a:pt x="8353" y="140"/>
                  </a:lnTo>
                  <a:lnTo>
                    <a:pt x="8371" y="124"/>
                  </a:lnTo>
                  <a:lnTo>
                    <a:pt x="8416" y="118"/>
                  </a:lnTo>
                  <a:lnTo>
                    <a:pt x="8436" y="111"/>
                  </a:lnTo>
                  <a:lnTo>
                    <a:pt x="8459" y="110"/>
                  </a:lnTo>
                  <a:lnTo>
                    <a:pt x="8465" y="104"/>
                  </a:lnTo>
                  <a:lnTo>
                    <a:pt x="8490" y="106"/>
                  </a:lnTo>
                  <a:lnTo>
                    <a:pt x="8515" y="96"/>
                  </a:lnTo>
                  <a:lnTo>
                    <a:pt x="8529" y="69"/>
                  </a:lnTo>
                  <a:lnTo>
                    <a:pt x="8558" y="69"/>
                  </a:lnTo>
                  <a:lnTo>
                    <a:pt x="8578" y="47"/>
                  </a:lnTo>
                  <a:lnTo>
                    <a:pt x="8615" y="54"/>
                  </a:lnTo>
                  <a:lnTo>
                    <a:pt x="8637" y="50"/>
                  </a:lnTo>
                  <a:lnTo>
                    <a:pt x="8671" y="51"/>
                  </a:lnTo>
                  <a:lnTo>
                    <a:pt x="8687" y="37"/>
                  </a:lnTo>
                  <a:lnTo>
                    <a:pt x="8700" y="37"/>
                  </a:lnTo>
                  <a:lnTo>
                    <a:pt x="8710" y="11"/>
                  </a:lnTo>
                  <a:lnTo>
                    <a:pt x="8759" y="5"/>
                  </a:lnTo>
                  <a:lnTo>
                    <a:pt x="8768" y="0"/>
                  </a:lnTo>
                  <a:lnTo>
                    <a:pt x="8788" y="5"/>
                  </a:lnTo>
                  <a:lnTo>
                    <a:pt x="8814" y="7"/>
                  </a:lnTo>
                  <a:lnTo>
                    <a:pt x="8838" y="25"/>
                  </a:lnTo>
                  <a:lnTo>
                    <a:pt x="8892" y="30"/>
                  </a:lnTo>
                  <a:lnTo>
                    <a:pt x="8915" y="48"/>
                  </a:lnTo>
                  <a:lnTo>
                    <a:pt x="8921" y="63"/>
                  </a:lnTo>
                  <a:lnTo>
                    <a:pt x="8960" y="63"/>
                  </a:lnTo>
                  <a:lnTo>
                    <a:pt x="8983" y="56"/>
                  </a:lnTo>
                  <a:lnTo>
                    <a:pt x="8993" y="67"/>
                  </a:lnTo>
                  <a:lnTo>
                    <a:pt x="9024" y="81"/>
                  </a:lnTo>
                  <a:lnTo>
                    <a:pt x="9038" y="75"/>
                  </a:lnTo>
                  <a:lnTo>
                    <a:pt x="9035" y="55"/>
                  </a:lnTo>
                  <a:lnTo>
                    <a:pt x="9052" y="44"/>
                  </a:lnTo>
                  <a:lnTo>
                    <a:pt x="9066" y="51"/>
                  </a:lnTo>
                  <a:lnTo>
                    <a:pt x="9091" y="51"/>
                  </a:lnTo>
                  <a:lnTo>
                    <a:pt x="9103" y="45"/>
                  </a:lnTo>
                  <a:lnTo>
                    <a:pt x="9121" y="65"/>
                  </a:lnTo>
                  <a:lnTo>
                    <a:pt x="9138" y="63"/>
                  </a:lnTo>
                  <a:lnTo>
                    <a:pt x="9161" y="71"/>
                  </a:lnTo>
                  <a:lnTo>
                    <a:pt x="9171" y="87"/>
                  </a:lnTo>
                  <a:lnTo>
                    <a:pt x="9167" y="104"/>
                  </a:lnTo>
                  <a:lnTo>
                    <a:pt x="9172" y="121"/>
                  </a:lnTo>
                  <a:lnTo>
                    <a:pt x="9191" y="123"/>
                  </a:lnTo>
                  <a:lnTo>
                    <a:pt x="9200" y="136"/>
                  </a:lnTo>
                  <a:lnTo>
                    <a:pt x="9217" y="121"/>
                  </a:lnTo>
                  <a:lnTo>
                    <a:pt x="9240" y="127"/>
                  </a:lnTo>
                  <a:lnTo>
                    <a:pt x="9246" y="142"/>
                  </a:lnTo>
                  <a:lnTo>
                    <a:pt x="9237" y="158"/>
                  </a:lnTo>
                  <a:lnTo>
                    <a:pt x="9245" y="174"/>
                  </a:lnTo>
                  <a:lnTo>
                    <a:pt x="9273" y="182"/>
                  </a:lnTo>
                  <a:lnTo>
                    <a:pt x="9289" y="179"/>
                  </a:lnTo>
                  <a:lnTo>
                    <a:pt x="9301" y="190"/>
                  </a:lnTo>
                  <a:lnTo>
                    <a:pt x="9301" y="207"/>
                  </a:lnTo>
                  <a:lnTo>
                    <a:pt x="9319" y="216"/>
                  </a:lnTo>
                  <a:lnTo>
                    <a:pt x="9330" y="236"/>
                  </a:lnTo>
                  <a:lnTo>
                    <a:pt x="9332" y="259"/>
                  </a:lnTo>
                  <a:lnTo>
                    <a:pt x="9340" y="280"/>
                  </a:lnTo>
                  <a:lnTo>
                    <a:pt x="9340" y="296"/>
                  </a:lnTo>
                  <a:lnTo>
                    <a:pt x="9348" y="308"/>
                  </a:lnTo>
                  <a:lnTo>
                    <a:pt x="9392" y="310"/>
                  </a:lnTo>
                  <a:lnTo>
                    <a:pt x="9396" y="329"/>
                  </a:lnTo>
                  <a:lnTo>
                    <a:pt x="9387" y="352"/>
                  </a:lnTo>
                  <a:lnTo>
                    <a:pt x="9390" y="370"/>
                  </a:lnTo>
                  <a:lnTo>
                    <a:pt x="9429" y="394"/>
                  </a:lnTo>
                  <a:lnTo>
                    <a:pt x="9443" y="423"/>
                  </a:lnTo>
                  <a:lnTo>
                    <a:pt x="9465" y="449"/>
                  </a:lnTo>
                  <a:lnTo>
                    <a:pt x="9471" y="474"/>
                  </a:lnTo>
                  <a:lnTo>
                    <a:pt x="9487" y="482"/>
                  </a:lnTo>
                  <a:lnTo>
                    <a:pt x="9499" y="511"/>
                  </a:lnTo>
                  <a:lnTo>
                    <a:pt x="9520" y="528"/>
                  </a:lnTo>
                  <a:lnTo>
                    <a:pt x="9519" y="542"/>
                  </a:lnTo>
                  <a:lnTo>
                    <a:pt x="9514" y="561"/>
                  </a:lnTo>
                  <a:lnTo>
                    <a:pt x="9524" y="567"/>
                  </a:lnTo>
                  <a:lnTo>
                    <a:pt x="9541" y="558"/>
                  </a:lnTo>
                  <a:lnTo>
                    <a:pt x="9557" y="585"/>
                  </a:lnTo>
                  <a:lnTo>
                    <a:pt x="9561" y="607"/>
                  </a:lnTo>
                  <a:lnTo>
                    <a:pt x="9594" y="650"/>
                  </a:lnTo>
                  <a:lnTo>
                    <a:pt x="9656" y="690"/>
                  </a:lnTo>
                  <a:lnTo>
                    <a:pt x="9666" y="722"/>
                  </a:lnTo>
                  <a:lnTo>
                    <a:pt x="9673" y="757"/>
                  </a:lnTo>
                  <a:lnTo>
                    <a:pt x="9686" y="767"/>
                  </a:lnTo>
                  <a:lnTo>
                    <a:pt x="9688" y="802"/>
                  </a:lnTo>
                  <a:lnTo>
                    <a:pt x="9707" y="813"/>
                  </a:lnTo>
                  <a:lnTo>
                    <a:pt x="9726" y="816"/>
                  </a:lnTo>
                  <a:lnTo>
                    <a:pt x="9733" y="846"/>
                  </a:lnTo>
                  <a:lnTo>
                    <a:pt x="9730" y="870"/>
                  </a:lnTo>
                  <a:lnTo>
                    <a:pt x="9748" y="903"/>
                  </a:lnTo>
                  <a:lnTo>
                    <a:pt x="9786" y="943"/>
                  </a:lnTo>
                  <a:lnTo>
                    <a:pt x="9815" y="952"/>
                  </a:lnTo>
                  <a:lnTo>
                    <a:pt x="9828" y="975"/>
                  </a:lnTo>
                  <a:lnTo>
                    <a:pt x="9849" y="979"/>
                  </a:lnTo>
                  <a:lnTo>
                    <a:pt x="9867" y="973"/>
                  </a:lnTo>
                  <a:lnTo>
                    <a:pt x="9884" y="982"/>
                  </a:lnTo>
                  <a:lnTo>
                    <a:pt x="9897" y="975"/>
                  </a:lnTo>
                  <a:lnTo>
                    <a:pt x="9933" y="980"/>
                  </a:lnTo>
                  <a:lnTo>
                    <a:pt x="9952" y="964"/>
                  </a:lnTo>
                  <a:lnTo>
                    <a:pt x="9975" y="964"/>
                  </a:lnTo>
                  <a:lnTo>
                    <a:pt x="9975" y="974"/>
                  </a:lnTo>
                  <a:lnTo>
                    <a:pt x="9961" y="988"/>
                  </a:lnTo>
                  <a:lnTo>
                    <a:pt x="9972" y="998"/>
                  </a:lnTo>
                  <a:lnTo>
                    <a:pt x="10010" y="1001"/>
                  </a:lnTo>
                  <a:lnTo>
                    <a:pt x="10028" y="1011"/>
                  </a:lnTo>
                  <a:lnTo>
                    <a:pt x="10039" y="1024"/>
                  </a:lnTo>
                  <a:lnTo>
                    <a:pt x="10060" y="1037"/>
                  </a:lnTo>
                  <a:lnTo>
                    <a:pt x="10065" y="1024"/>
                  </a:lnTo>
                  <a:lnTo>
                    <a:pt x="10082" y="1017"/>
                  </a:lnTo>
                  <a:lnTo>
                    <a:pt x="10100" y="1022"/>
                  </a:lnTo>
                  <a:lnTo>
                    <a:pt x="10107" y="1001"/>
                  </a:lnTo>
                  <a:lnTo>
                    <a:pt x="10124" y="999"/>
                  </a:lnTo>
                  <a:lnTo>
                    <a:pt x="10137" y="1012"/>
                  </a:lnTo>
                  <a:lnTo>
                    <a:pt x="10144" y="1031"/>
                  </a:lnTo>
                  <a:lnTo>
                    <a:pt x="10161" y="1052"/>
                  </a:lnTo>
                  <a:lnTo>
                    <a:pt x="10180" y="1054"/>
                  </a:lnTo>
                  <a:lnTo>
                    <a:pt x="10185" y="1070"/>
                  </a:lnTo>
                  <a:lnTo>
                    <a:pt x="10204" y="1086"/>
                  </a:lnTo>
                  <a:lnTo>
                    <a:pt x="10213" y="1085"/>
                  </a:lnTo>
                  <a:lnTo>
                    <a:pt x="10228" y="1101"/>
                  </a:lnTo>
                  <a:lnTo>
                    <a:pt x="10232" y="1118"/>
                  </a:lnTo>
                  <a:lnTo>
                    <a:pt x="10269" y="1134"/>
                  </a:lnTo>
                  <a:lnTo>
                    <a:pt x="10278" y="1142"/>
                  </a:lnTo>
                  <a:lnTo>
                    <a:pt x="10294" y="1144"/>
                  </a:lnTo>
                  <a:lnTo>
                    <a:pt x="10312" y="1158"/>
                  </a:lnTo>
                  <a:lnTo>
                    <a:pt x="10335" y="1162"/>
                  </a:lnTo>
                  <a:lnTo>
                    <a:pt x="10354" y="1157"/>
                  </a:lnTo>
                  <a:lnTo>
                    <a:pt x="10373" y="1155"/>
                  </a:lnTo>
                  <a:lnTo>
                    <a:pt x="10392" y="1141"/>
                  </a:lnTo>
                  <a:lnTo>
                    <a:pt x="10405" y="1138"/>
                  </a:lnTo>
                  <a:lnTo>
                    <a:pt x="10418" y="1144"/>
                  </a:lnTo>
                  <a:lnTo>
                    <a:pt x="10414" y="1167"/>
                  </a:lnTo>
                  <a:lnTo>
                    <a:pt x="10400" y="1187"/>
                  </a:lnTo>
                  <a:lnTo>
                    <a:pt x="10401" y="1211"/>
                  </a:lnTo>
                  <a:lnTo>
                    <a:pt x="10404" y="1231"/>
                  </a:lnTo>
                  <a:lnTo>
                    <a:pt x="10432" y="1229"/>
                  </a:lnTo>
                  <a:lnTo>
                    <a:pt x="10439" y="1259"/>
                  </a:lnTo>
                  <a:lnTo>
                    <a:pt x="10449" y="1287"/>
                  </a:lnTo>
                  <a:lnTo>
                    <a:pt x="10444" y="1319"/>
                  </a:lnTo>
                  <a:lnTo>
                    <a:pt x="10436" y="1329"/>
                  </a:lnTo>
                  <a:lnTo>
                    <a:pt x="10436" y="1354"/>
                  </a:lnTo>
                  <a:lnTo>
                    <a:pt x="10469" y="1395"/>
                  </a:lnTo>
                  <a:lnTo>
                    <a:pt x="10483" y="1404"/>
                  </a:lnTo>
                  <a:lnTo>
                    <a:pt x="10511" y="1438"/>
                  </a:lnTo>
                  <a:lnTo>
                    <a:pt x="10519" y="1456"/>
                  </a:lnTo>
                  <a:lnTo>
                    <a:pt x="10546" y="1449"/>
                  </a:lnTo>
                  <a:lnTo>
                    <a:pt x="10568" y="1432"/>
                  </a:lnTo>
                  <a:lnTo>
                    <a:pt x="10593" y="1432"/>
                  </a:lnTo>
                  <a:lnTo>
                    <a:pt x="10608" y="1455"/>
                  </a:lnTo>
                  <a:lnTo>
                    <a:pt x="10617" y="1477"/>
                  </a:lnTo>
                  <a:lnTo>
                    <a:pt x="10638" y="1470"/>
                  </a:lnTo>
                  <a:lnTo>
                    <a:pt x="10652" y="1456"/>
                  </a:lnTo>
                  <a:lnTo>
                    <a:pt x="10676" y="1462"/>
                  </a:lnTo>
                  <a:lnTo>
                    <a:pt x="10693" y="1456"/>
                  </a:lnTo>
                  <a:lnTo>
                    <a:pt x="10741" y="1447"/>
                  </a:lnTo>
                  <a:lnTo>
                    <a:pt x="10763" y="1427"/>
                  </a:lnTo>
                  <a:lnTo>
                    <a:pt x="10780" y="1419"/>
                  </a:lnTo>
                  <a:lnTo>
                    <a:pt x="10778" y="1400"/>
                  </a:lnTo>
                  <a:lnTo>
                    <a:pt x="10786" y="1368"/>
                  </a:lnTo>
                  <a:lnTo>
                    <a:pt x="10809" y="1357"/>
                  </a:lnTo>
                  <a:lnTo>
                    <a:pt x="10809" y="1330"/>
                  </a:lnTo>
                  <a:lnTo>
                    <a:pt x="10819" y="1305"/>
                  </a:lnTo>
                  <a:lnTo>
                    <a:pt x="10841" y="1302"/>
                  </a:lnTo>
                  <a:lnTo>
                    <a:pt x="10875" y="1302"/>
                  </a:lnTo>
                  <a:lnTo>
                    <a:pt x="10885" y="1268"/>
                  </a:lnTo>
                  <a:lnTo>
                    <a:pt x="10902" y="1264"/>
                  </a:lnTo>
                  <a:lnTo>
                    <a:pt x="10920" y="1258"/>
                  </a:lnTo>
                  <a:lnTo>
                    <a:pt x="10924" y="1232"/>
                  </a:lnTo>
                  <a:lnTo>
                    <a:pt x="10943" y="1215"/>
                  </a:lnTo>
                  <a:lnTo>
                    <a:pt x="10971" y="1212"/>
                  </a:lnTo>
                  <a:lnTo>
                    <a:pt x="10988" y="1195"/>
                  </a:lnTo>
                  <a:lnTo>
                    <a:pt x="11021" y="1207"/>
                  </a:lnTo>
                  <a:lnTo>
                    <a:pt x="11039" y="1221"/>
                  </a:lnTo>
                  <a:lnTo>
                    <a:pt x="11067" y="1222"/>
                  </a:lnTo>
                  <a:lnTo>
                    <a:pt x="11077" y="1241"/>
                  </a:lnTo>
                  <a:lnTo>
                    <a:pt x="11095" y="1272"/>
                  </a:lnTo>
                  <a:lnTo>
                    <a:pt x="11077" y="1288"/>
                  </a:lnTo>
                  <a:lnTo>
                    <a:pt x="11083" y="1306"/>
                  </a:lnTo>
                  <a:lnTo>
                    <a:pt x="11112" y="1337"/>
                  </a:lnTo>
                  <a:lnTo>
                    <a:pt x="11115" y="1361"/>
                  </a:lnTo>
                  <a:lnTo>
                    <a:pt x="11132" y="1378"/>
                  </a:lnTo>
                  <a:lnTo>
                    <a:pt x="11152" y="1390"/>
                  </a:lnTo>
                  <a:lnTo>
                    <a:pt x="11145" y="1426"/>
                  </a:lnTo>
                  <a:lnTo>
                    <a:pt x="11144" y="1456"/>
                  </a:lnTo>
                  <a:lnTo>
                    <a:pt x="11137" y="1469"/>
                  </a:lnTo>
                  <a:lnTo>
                    <a:pt x="11111" y="1474"/>
                  </a:lnTo>
                  <a:lnTo>
                    <a:pt x="11087" y="1503"/>
                  </a:lnTo>
                  <a:lnTo>
                    <a:pt x="11087" y="1518"/>
                  </a:lnTo>
                  <a:lnTo>
                    <a:pt x="11103" y="1539"/>
                  </a:lnTo>
                  <a:lnTo>
                    <a:pt x="11110" y="1547"/>
                  </a:lnTo>
                  <a:lnTo>
                    <a:pt x="11108" y="1576"/>
                  </a:lnTo>
                  <a:lnTo>
                    <a:pt x="11098" y="1601"/>
                  </a:lnTo>
                  <a:lnTo>
                    <a:pt x="11109" y="1616"/>
                  </a:lnTo>
                  <a:lnTo>
                    <a:pt x="11124" y="1626"/>
                  </a:lnTo>
                  <a:lnTo>
                    <a:pt x="11122" y="1646"/>
                  </a:lnTo>
                  <a:lnTo>
                    <a:pt x="11129" y="1658"/>
                  </a:lnTo>
                  <a:lnTo>
                    <a:pt x="11131" y="1671"/>
                  </a:lnTo>
                  <a:lnTo>
                    <a:pt x="11123" y="1678"/>
                  </a:lnTo>
                  <a:lnTo>
                    <a:pt x="11112" y="1683"/>
                  </a:lnTo>
                  <a:lnTo>
                    <a:pt x="11115" y="1723"/>
                  </a:lnTo>
                  <a:lnTo>
                    <a:pt x="11127" y="1758"/>
                  </a:lnTo>
                  <a:lnTo>
                    <a:pt x="11137" y="1776"/>
                  </a:lnTo>
                  <a:lnTo>
                    <a:pt x="11137" y="1790"/>
                  </a:lnTo>
                  <a:lnTo>
                    <a:pt x="11120" y="1802"/>
                  </a:lnTo>
                  <a:lnTo>
                    <a:pt x="11113" y="1825"/>
                  </a:lnTo>
                  <a:lnTo>
                    <a:pt x="11124" y="1843"/>
                  </a:lnTo>
                  <a:lnTo>
                    <a:pt x="11124" y="1862"/>
                  </a:lnTo>
                  <a:lnTo>
                    <a:pt x="11134" y="1878"/>
                  </a:lnTo>
                  <a:lnTo>
                    <a:pt x="11110" y="1890"/>
                  </a:lnTo>
                  <a:lnTo>
                    <a:pt x="11105" y="1900"/>
                  </a:lnTo>
                  <a:lnTo>
                    <a:pt x="11115" y="1917"/>
                  </a:lnTo>
                  <a:lnTo>
                    <a:pt x="11120" y="1944"/>
                  </a:lnTo>
                  <a:lnTo>
                    <a:pt x="11109" y="1956"/>
                  </a:lnTo>
                  <a:lnTo>
                    <a:pt x="11095" y="1990"/>
                  </a:lnTo>
                  <a:lnTo>
                    <a:pt x="11099" y="2010"/>
                  </a:lnTo>
                  <a:lnTo>
                    <a:pt x="11105" y="2027"/>
                  </a:lnTo>
                  <a:lnTo>
                    <a:pt x="11099" y="2041"/>
                  </a:lnTo>
                  <a:lnTo>
                    <a:pt x="11101" y="2058"/>
                  </a:lnTo>
                  <a:lnTo>
                    <a:pt x="11112" y="2078"/>
                  </a:lnTo>
                  <a:lnTo>
                    <a:pt x="11116" y="2102"/>
                  </a:lnTo>
                  <a:lnTo>
                    <a:pt x="11103" y="2120"/>
                  </a:lnTo>
                  <a:lnTo>
                    <a:pt x="11083" y="2120"/>
                  </a:lnTo>
                  <a:lnTo>
                    <a:pt x="11067" y="2115"/>
                  </a:lnTo>
                  <a:lnTo>
                    <a:pt x="10958" y="2094"/>
                  </a:lnTo>
                  <a:lnTo>
                    <a:pt x="10936" y="2086"/>
                  </a:lnTo>
                  <a:lnTo>
                    <a:pt x="10909" y="2079"/>
                  </a:lnTo>
                  <a:lnTo>
                    <a:pt x="10895" y="2083"/>
                  </a:lnTo>
                  <a:lnTo>
                    <a:pt x="10864" y="2131"/>
                  </a:lnTo>
                  <a:lnTo>
                    <a:pt x="10857" y="2154"/>
                  </a:lnTo>
                  <a:lnTo>
                    <a:pt x="10841" y="2175"/>
                  </a:lnTo>
                  <a:lnTo>
                    <a:pt x="10821" y="2177"/>
                  </a:lnTo>
                  <a:lnTo>
                    <a:pt x="10800" y="2192"/>
                  </a:lnTo>
                  <a:lnTo>
                    <a:pt x="10792" y="2207"/>
                  </a:lnTo>
                  <a:lnTo>
                    <a:pt x="10805" y="2235"/>
                  </a:lnTo>
                  <a:lnTo>
                    <a:pt x="10845" y="2298"/>
                  </a:lnTo>
                  <a:lnTo>
                    <a:pt x="10853" y="2323"/>
                  </a:lnTo>
                  <a:lnTo>
                    <a:pt x="10864" y="2344"/>
                  </a:lnTo>
                  <a:lnTo>
                    <a:pt x="10886" y="2374"/>
                  </a:lnTo>
                  <a:lnTo>
                    <a:pt x="10885" y="2405"/>
                  </a:lnTo>
                  <a:lnTo>
                    <a:pt x="10889" y="2446"/>
                  </a:lnTo>
                  <a:lnTo>
                    <a:pt x="10892" y="2474"/>
                  </a:lnTo>
                  <a:lnTo>
                    <a:pt x="10892" y="2533"/>
                  </a:lnTo>
                  <a:lnTo>
                    <a:pt x="10913" y="2547"/>
                  </a:lnTo>
                  <a:lnTo>
                    <a:pt x="10915" y="2578"/>
                  </a:lnTo>
                  <a:lnTo>
                    <a:pt x="10916" y="2609"/>
                  </a:lnTo>
                  <a:lnTo>
                    <a:pt x="10908" y="2626"/>
                  </a:lnTo>
                  <a:lnTo>
                    <a:pt x="10906" y="2648"/>
                  </a:lnTo>
                  <a:lnTo>
                    <a:pt x="10911" y="2666"/>
                  </a:lnTo>
                  <a:lnTo>
                    <a:pt x="10911" y="2695"/>
                  </a:lnTo>
                  <a:lnTo>
                    <a:pt x="10898" y="2699"/>
                  </a:lnTo>
                  <a:lnTo>
                    <a:pt x="10858" y="2693"/>
                  </a:lnTo>
                  <a:lnTo>
                    <a:pt x="10838" y="2706"/>
                  </a:lnTo>
                  <a:lnTo>
                    <a:pt x="10837" y="2719"/>
                  </a:lnTo>
                  <a:lnTo>
                    <a:pt x="10842" y="2748"/>
                  </a:lnTo>
                  <a:lnTo>
                    <a:pt x="10855" y="2756"/>
                  </a:lnTo>
                  <a:lnTo>
                    <a:pt x="10855" y="2776"/>
                  </a:lnTo>
                  <a:lnTo>
                    <a:pt x="10848" y="2794"/>
                  </a:lnTo>
                  <a:lnTo>
                    <a:pt x="10700" y="2911"/>
                  </a:lnTo>
                  <a:lnTo>
                    <a:pt x="10656" y="3173"/>
                  </a:lnTo>
                  <a:lnTo>
                    <a:pt x="10156" y="3524"/>
                  </a:lnTo>
                  <a:lnTo>
                    <a:pt x="10073" y="3563"/>
                  </a:lnTo>
                  <a:lnTo>
                    <a:pt x="10069" y="3563"/>
                  </a:lnTo>
                  <a:lnTo>
                    <a:pt x="10057" y="3531"/>
                  </a:lnTo>
                  <a:lnTo>
                    <a:pt x="10007" y="3589"/>
                  </a:lnTo>
                  <a:lnTo>
                    <a:pt x="9969" y="3591"/>
                  </a:lnTo>
                  <a:lnTo>
                    <a:pt x="9950" y="3598"/>
                  </a:lnTo>
                  <a:lnTo>
                    <a:pt x="9932" y="3582"/>
                  </a:lnTo>
                  <a:lnTo>
                    <a:pt x="9887" y="3614"/>
                  </a:lnTo>
                  <a:lnTo>
                    <a:pt x="9848" y="3614"/>
                  </a:lnTo>
                  <a:lnTo>
                    <a:pt x="9841" y="3649"/>
                  </a:lnTo>
                  <a:lnTo>
                    <a:pt x="9819" y="3646"/>
                  </a:lnTo>
                  <a:lnTo>
                    <a:pt x="9744" y="3704"/>
                  </a:lnTo>
                  <a:lnTo>
                    <a:pt x="9701" y="3736"/>
                  </a:lnTo>
                  <a:lnTo>
                    <a:pt x="9715" y="3770"/>
                  </a:lnTo>
                  <a:lnTo>
                    <a:pt x="9710" y="3783"/>
                  </a:lnTo>
                  <a:lnTo>
                    <a:pt x="9662" y="3805"/>
                  </a:lnTo>
                  <a:lnTo>
                    <a:pt x="9634" y="3846"/>
                  </a:lnTo>
                  <a:lnTo>
                    <a:pt x="9615" y="3846"/>
                  </a:lnTo>
                  <a:lnTo>
                    <a:pt x="9594" y="3872"/>
                  </a:lnTo>
                  <a:lnTo>
                    <a:pt x="9573" y="3876"/>
                  </a:lnTo>
                  <a:lnTo>
                    <a:pt x="9569" y="3848"/>
                  </a:lnTo>
                  <a:lnTo>
                    <a:pt x="9542" y="3830"/>
                  </a:lnTo>
                  <a:lnTo>
                    <a:pt x="9555" y="3805"/>
                  </a:lnTo>
                  <a:lnTo>
                    <a:pt x="9583" y="3803"/>
                  </a:lnTo>
                  <a:lnTo>
                    <a:pt x="9601" y="3779"/>
                  </a:lnTo>
                  <a:lnTo>
                    <a:pt x="9639" y="3784"/>
                  </a:lnTo>
                  <a:lnTo>
                    <a:pt x="9654" y="3774"/>
                  </a:lnTo>
                  <a:lnTo>
                    <a:pt x="9658" y="3754"/>
                  </a:lnTo>
                  <a:lnTo>
                    <a:pt x="9638" y="3750"/>
                  </a:lnTo>
                  <a:lnTo>
                    <a:pt x="9634" y="3734"/>
                  </a:lnTo>
                  <a:lnTo>
                    <a:pt x="9666" y="3711"/>
                  </a:lnTo>
                  <a:lnTo>
                    <a:pt x="9683" y="3680"/>
                  </a:lnTo>
                  <a:lnTo>
                    <a:pt x="9642" y="3711"/>
                  </a:lnTo>
                  <a:lnTo>
                    <a:pt x="9605" y="3724"/>
                  </a:lnTo>
                  <a:lnTo>
                    <a:pt x="9589" y="3706"/>
                  </a:lnTo>
                  <a:lnTo>
                    <a:pt x="9589" y="3685"/>
                  </a:lnTo>
                  <a:lnTo>
                    <a:pt x="9603" y="3679"/>
                  </a:lnTo>
                  <a:lnTo>
                    <a:pt x="9606" y="3656"/>
                  </a:lnTo>
                  <a:lnTo>
                    <a:pt x="9569" y="3619"/>
                  </a:lnTo>
                  <a:lnTo>
                    <a:pt x="9576" y="3574"/>
                  </a:lnTo>
                  <a:lnTo>
                    <a:pt x="9573" y="3561"/>
                  </a:lnTo>
                  <a:lnTo>
                    <a:pt x="9605" y="3560"/>
                  </a:lnTo>
                  <a:lnTo>
                    <a:pt x="9609" y="3518"/>
                  </a:lnTo>
                  <a:lnTo>
                    <a:pt x="9645" y="3471"/>
                  </a:lnTo>
                  <a:lnTo>
                    <a:pt x="9653" y="3448"/>
                  </a:lnTo>
                  <a:lnTo>
                    <a:pt x="9673" y="3436"/>
                  </a:lnTo>
                  <a:lnTo>
                    <a:pt x="9669" y="3407"/>
                  </a:lnTo>
                  <a:lnTo>
                    <a:pt x="9593" y="3362"/>
                  </a:lnTo>
                  <a:lnTo>
                    <a:pt x="9540" y="3299"/>
                  </a:lnTo>
                  <a:lnTo>
                    <a:pt x="9528" y="3332"/>
                  </a:lnTo>
                  <a:lnTo>
                    <a:pt x="9499" y="3332"/>
                  </a:lnTo>
                  <a:lnTo>
                    <a:pt x="9483" y="3322"/>
                  </a:lnTo>
                  <a:lnTo>
                    <a:pt x="9444" y="3324"/>
                  </a:lnTo>
                  <a:lnTo>
                    <a:pt x="9422" y="3361"/>
                  </a:lnTo>
                  <a:lnTo>
                    <a:pt x="9408" y="3369"/>
                  </a:lnTo>
                  <a:lnTo>
                    <a:pt x="9401" y="3407"/>
                  </a:lnTo>
                  <a:lnTo>
                    <a:pt x="9366" y="3446"/>
                  </a:lnTo>
                  <a:lnTo>
                    <a:pt x="9362" y="3514"/>
                  </a:lnTo>
                  <a:lnTo>
                    <a:pt x="9345" y="3518"/>
                  </a:lnTo>
                  <a:lnTo>
                    <a:pt x="9317" y="3564"/>
                  </a:lnTo>
                  <a:lnTo>
                    <a:pt x="9281" y="3565"/>
                  </a:lnTo>
                  <a:lnTo>
                    <a:pt x="9220" y="3599"/>
                  </a:lnTo>
                  <a:lnTo>
                    <a:pt x="9202" y="3685"/>
                  </a:lnTo>
                  <a:lnTo>
                    <a:pt x="9189" y="3705"/>
                  </a:lnTo>
                  <a:lnTo>
                    <a:pt x="9200" y="3714"/>
                  </a:lnTo>
                  <a:lnTo>
                    <a:pt x="9206" y="3755"/>
                  </a:lnTo>
                  <a:lnTo>
                    <a:pt x="9181" y="3755"/>
                  </a:lnTo>
                  <a:lnTo>
                    <a:pt x="9191" y="3773"/>
                  </a:lnTo>
                  <a:lnTo>
                    <a:pt x="9175" y="3809"/>
                  </a:lnTo>
                  <a:lnTo>
                    <a:pt x="9131" y="3810"/>
                  </a:lnTo>
                  <a:lnTo>
                    <a:pt x="9075" y="3811"/>
                  </a:lnTo>
                  <a:lnTo>
                    <a:pt x="9011" y="3788"/>
                  </a:lnTo>
                  <a:lnTo>
                    <a:pt x="9006" y="3808"/>
                  </a:lnTo>
                  <a:lnTo>
                    <a:pt x="8986" y="3823"/>
                  </a:lnTo>
                  <a:lnTo>
                    <a:pt x="8982" y="3858"/>
                  </a:lnTo>
                  <a:lnTo>
                    <a:pt x="8977" y="3876"/>
                  </a:lnTo>
                  <a:lnTo>
                    <a:pt x="8978" y="3893"/>
                  </a:lnTo>
                  <a:lnTo>
                    <a:pt x="8962" y="3907"/>
                  </a:lnTo>
                  <a:lnTo>
                    <a:pt x="8981" y="3948"/>
                  </a:lnTo>
                  <a:lnTo>
                    <a:pt x="8985" y="3985"/>
                  </a:lnTo>
                  <a:lnTo>
                    <a:pt x="9021" y="4005"/>
                  </a:lnTo>
                  <a:lnTo>
                    <a:pt x="9077" y="4044"/>
                  </a:lnTo>
                  <a:lnTo>
                    <a:pt x="9085" y="4065"/>
                  </a:lnTo>
                  <a:lnTo>
                    <a:pt x="9110" y="4109"/>
                  </a:lnTo>
                  <a:lnTo>
                    <a:pt x="9111" y="4094"/>
                  </a:lnTo>
                  <a:lnTo>
                    <a:pt x="9123" y="4112"/>
                  </a:lnTo>
                  <a:lnTo>
                    <a:pt x="9137" y="4090"/>
                  </a:lnTo>
                  <a:lnTo>
                    <a:pt x="9156" y="4090"/>
                  </a:lnTo>
                  <a:lnTo>
                    <a:pt x="9160" y="4108"/>
                  </a:lnTo>
                  <a:lnTo>
                    <a:pt x="9177" y="4098"/>
                  </a:lnTo>
                  <a:lnTo>
                    <a:pt x="9222" y="4096"/>
                  </a:lnTo>
                  <a:lnTo>
                    <a:pt x="9230" y="4128"/>
                  </a:lnTo>
                  <a:lnTo>
                    <a:pt x="9230" y="4175"/>
                  </a:lnTo>
                  <a:lnTo>
                    <a:pt x="9277" y="4266"/>
                  </a:lnTo>
                  <a:lnTo>
                    <a:pt x="9322" y="4267"/>
                  </a:lnTo>
                  <a:lnTo>
                    <a:pt x="9355" y="4248"/>
                  </a:lnTo>
                  <a:lnTo>
                    <a:pt x="9389" y="4260"/>
                  </a:lnTo>
                  <a:lnTo>
                    <a:pt x="9404" y="4247"/>
                  </a:lnTo>
                  <a:lnTo>
                    <a:pt x="9422" y="4214"/>
                  </a:lnTo>
                  <a:lnTo>
                    <a:pt x="9406" y="4193"/>
                  </a:lnTo>
                  <a:lnTo>
                    <a:pt x="9399" y="4188"/>
                  </a:lnTo>
                  <a:lnTo>
                    <a:pt x="9445" y="4170"/>
                  </a:lnTo>
                  <a:lnTo>
                    <a:pt x="9469" y="4150"/>
                  </a:lnTo>
                  <a:lnTo>
                    <a:pt x="9469" y="4119"/>
                  </a:lnTo>
                  <a:lnTo>
                    <a:pt x="9454" y="4108"/>
                  </a:lnTo>
                  <a:lnTo>
                    <a:pt x="9496" y="4107"/>
                  </a:lnTo>
                  <a:lnTo>
                    <a:pt x="9574" y="4070"/>
                  </a:lnTo>
                  <a:lnTo>
                    <a:pt x="9584" y="4084"/>
                  </a:lnTo>
                  <a:lnTo>
                    <a:pt x="9603" y="4092"/>
                  </a:lnTo>
                  <a:lnTo>
                    <a:pt x="9623" y="4122"/>
                  </a:lnTo>
                  <a:lnTo>
                    <a:pt x="9644" y="4132"/>
                  </a:lnTo>
                  <a:lnTo>
                    <a:pt x="9665" y="4150"/>
                  </a:lnTo>
                  <a:lnTo>
                    <a:pt x="9774" y="4147"/>
                  </a:lnTo>
                  <a:lnTo>
                    <a:pt x="9788" y="4132"/>
                  </a:lnTo>
                  <a:lnTo>
                    <a:pt x="9825" y="4129"/>
                  </a:lnTo>
                  <a:lnTo>
                    <a:pt x="9823" y="4144"/>
                  </a:lnTo>
                  <a:lnTo>
                    <a:pt x="9871" y="4143"/>
                  </a:lnTo>
                  <a:lnTo>
                    <a:pt x="9911" y="4135"/>
                  </a:lnTo>
                  <a:lnTo>
                    <a:pt x="9933" y="4145"/>
                  </a:lnTo>
                  <a:lnTo>
                    <a:pt x="9895" y="4157"/>
                  </a:lnTo>
                  <a:lnTo>
                    <a:pt x="9893" y="4177"/>
                  </a:lnTo>
                  <a:lnTo>
                    <a:pt x="9922" y="4217"/>
                  </a:lnTo>
                  <a:lnTo>
                    <a:pt x="9904" y="4217"/>
                  </a:lnTo>
                  <a:lnTo>
                    <a:pt x="9881" y="4228"/>
                  </a:lnTo>
                  <a:lnTo>
                    <a:pt x="9885" y="4264"/>
                  </a:lnTo>
                  <a:lnTo>
                    <a:pt x="9913" y="4269"/>
                  </a:lnTo>
                  <a:lnTo>
                    <a:pt x="9913" y="4285"/>
                  </a:lnTo>
                  <a:lnTo>
                    <a:pt x="9870" y="4322"/>
                  </a:lnTo>
                  <a:lnTo>
                    <a:pt x="9829" y="4293"/>
                  </a:lnTo>
                  <a:lnTo>
                    <a:pt x="9824" y="4274"/>
                  </a:lnTo>
                  <a:lnTo>
                    <a:pt x="9809" y="4294"/>
                  </a:lnTo>
                  <a:lnTo>
                    <a:pt x="9796" y="4273"/>
                  </a:lnTo>
                  <a:lnTo>
                    <a:pt x="9760" y="4322"/>
                  </a:lnTo>
                  <a:lnTo>
                    <a:pt x="9738" y="4322"/>
                  </a:lnTo>
                  <a:lnTo>
                    <a:pt x="9706" y="4347"/>
                  </a:lnTo>
                  <a:lnTo>
                    <a:pt x="9675" y="4346"/>
                  </a:lnTo>
                  <a:lnTo>
                    <a:pt x="9668" y="4367"/>
                  </a:lnTo>
                  <a:lnTo>
                    <a:pt x="9639" y="4344"/>
                  </a:lnTo>
                  <a:lnTo>
                    <a:pt x="9600" y="4349"/>
                  </a:lnTo>
                  <a:lnTo>
                    <a:pt x="9639" y="4374"/>
                  </a:lnTo>
                  <a:lnTo>
                    <a:pt x="9644" y="4402"/>
                  </a:lnTo>
                  <a:lnTo>
                    <a:pt x="9600" y="4409"/>
                  </a:lnTo>
                  <a:lnTo>
                    <a:pt x="9599" y="4446"/>
                  </a:lnTo>
                  <a:lnTo>
                    <a:pt x="9548" y="4443"/>
                  </a:lnTo>
                  <a:lnTo>
                    <a:pt x="9520" y="4473"/>
                  </a:lnTo>
                  <a:lnTo>
                    <a:pt x="9536" y="4493"/>
                  </a:lnTo>
                  <a:lnTo>
                    <a:pt x="9569" y="4513"/>
                  </a:lnTo>
                  <a:lnTo>
                    <a:pt x="9537" y="4549"/>
                  </a:lnTo>
                  <a:lnTo>
                    <a:pt x="9520" y="4539"/>
                  </a:lnTo>
                  <a:lnTo>
                    <a:pt x="9489" y="4589"/>
                  </a:lnTo>
                  <a:lnTo>
                    <a:pt x="9465" y="4597"/>
                  </a:lnTo>
                  <a:lnTo>
                    <a:pt x="9453" y="4589"/>
                  </a:lnTo>
                  <a:lnTo>
                    <a:pt x="9444" y="4638"/>
                  </a:lnTo>
                  <a:lnTo>
                    <a:pt x="9459" y="4677"/>
                  </a:lnTo>
                  <a:lnTo>
                    <a:pt x="9444" y="4736"/>
                  </a:lnTo>
                  <a:lnTo>
                    <a:pt x="9445" y="4821"/>
                  </a:lnTo>
                  <a:lnTo>
                    <a:pt x="9459" y="4820"/>
                  </a:lnTo>
                  <a:lnTo>
                    <a:pt x="9546" y="4861"/>
                  </a:lnTo>
                  <a:lnTo>
                    <a:pt x="9546" y="4886"/>
                  </a:lnTo>
                  <a:lnTo>
                    <a:pt x="9571" y="4872"/>
                  </a:lnTo>
                  <a:lnTo>
                    <a:pt x="9665" y="4920"/>
                  </a:lnTo>
                  <a:lnTo>
                    <a:pt x="9718" y="5027"/>
                  </a:lnTo>
                  <a:lnTo>
                    <a:pt x="9729" y="5030"/>
                  </a:lnTo>
                  <a:lnTo>
                    <a:pt x="9712" y="5070"/>
                  </a:lnTo>
                  <a:lnTo>
                    <a:pt x="9745" y="5081"/>
                  </a:lnTo>
                  <a:lnTo>
                    <a:pt x="9749" y="5132"/>
                  </a:lnTo>
                  <a:lnTo>
                    <a:pt x="9813" y="5178"/>
                  </a:lnTo>
                  <a:lnTo>
                    <a:pt x="9814" y="5229"/>
                  </a:lnTo>
                  <a:lnTo>
                    <a:pt x="9859" y="5294"/>
                  </a:lnTo>
                  <a:lnTo>
                    <a:pt x="9893" y="5308"/>
                  </a:lnTo>
                  <a:lnTo>
                    <a:pt x="9928" y="5305"/>
                  </a:lnTo>
                  <a:lnTo>
                    <a:pt x="9946" y="5320"/>
                  </a:lnTo>
                  <a:lnTo>
                    <a:pt x="9946" y="5332"/>
                  </a:lnTo>
                  <a:lnTo>
                    <a:pt x="9987" y="5382"/>
                  </a:lnTo>
                  <a:lnTo>
                    <a:pt x="10008" y="5391"/>
                  </a:lnTo>
                  <a:lnTo>
                    <a:pt x="10033" y="5440"/>
                  </a:lnTo>
                  <a:lnTo>
                    <a:pt x="10013" y="5451"/>
                  </a:lnTo>
                  <a:lnTo>
                    <a:pt x="9944" y="5426"/>
                  </a:lnTo>
                  <a:lnTo>
                    <a:pt x="9894" y="5455"/>
                  </a:lnTo>
                  <a:lnTo>
                    <a:pt x="9860" y="5420"/>
                  </a:lnTo>
                  <a:lnTo>
                    <a:pt x="9835" y="5418"/>
                  </a:lnTo>
                  <a:lnTo>
                    <a:pt x="9798" y="5392"/>
                  </a:lnTo>
                  <a:lnTo>
                    <a:pt x="9743" y="5385"/>
                  </a:lnTo>
                  <a:lnTo>
                    <a:pt x="9721" y="5414"/>
                  </a:lnTo>
                  <a:lnTo>
                    <a:pt x="9688" y="5414"/>
                  </a:lnTo>
                  <a:lnTo>
                    <a:pt x="9665" y="5396"/>
                  </a:lnTo>
                  <a:lnTo>
                    <a:pt x="9645" y="5345"/>
                  </a:lnTo>
                  <a:lnTo>
                    <a:pt x="9599" y="5362"/>
                  </a:lnTo>
                  <a:lnTo>
                    <a:pt x="9574" y="5352"/>
                  </a:lnTo>
                  <a:lnTo>
                    <a:pt x="9564" y="5362"/>
                  </a:lnTo>
                  <a:lnTo>
                    <a:pt x="9542" y="5362"/>
                  </a:lnTo>
                  <a:lnTo>
                    <a:pt x="9521" y="5356"/>
                  </a:lnTo>
                  <a:lnTo>
                    <a:pt x="9490" y="5371"/>
                  </a:lnTo>
                  <a:lnTo>
                    <a:pt x="9450" y="5449"/>
                  </a:lnTo>
                  <a:lnTo>
                    <a:pt x="9499" y="5391"/>
                  </a:lnTo>
                  <a:lnTo>
                    <a:pt x="9536" y="5377"/>
                  </a:lnTo>
                  <a:lnTo>
                    <a:pt x="9580" y="5383"/>
                  </a:lnTo>
                  <a:lnTo>
                    <a:pt x="9619" y="5367"/>
                  </a:lnTo>
                  <a:lnTo>
                    <a:pt x="9636" y="5375"/>
                  </a:lnTo>
                  <a:lnTo>
                    <a:pt x="9638" y="5393"/>
                  </a:lnTo>
                  <a:lnTo>
                    <a:pt x="9683" y="5434"/>
                  </a:lnTo>
                  <a:lnTo>
                    <a:pt x="9709" y="5440"/>
                  </a:lnTo>
                  <a:lnTo>
                    <a:pt x="9765" y="5401"/>
                  </a:lnTo>
                  <a:lnTo>
                    <a:pt x="9799" y="5402"/>
                  </a:lnTo>
                  <a:lnTo>
                    <a:pt x="9868" y="5470"/>
                  </a:lnTo>
                  <a:lnTo>
                    <a:pt x="9924" y="5502"/>
                  </a:lnTo>
                  <a:lnTo>
                    <a:pt x="10012" y="5556"/>
                  </a:lnTo>
                  <a:lnTo>
                    <a:pt x="10054" y="5624"/>
                  </a:lnTo>
                  <a:lnTo>
                    <a:pt x="10053" y="5649"/>
                  </a:lnTo>
                  <a:lnTo>
                    <a:pt x="10005" y="5654"/>
                  </a:lnTo>
                  <a:lnTo>
                    <a:pt x="9965" y="5700"/>
                  </a:lnTo>
                  <a:lnTo>
                    <a:pt x="9945" y="5697"/>
                  </a:lnTo>
                  <a:lnTo>
                    <a:pt x="9928" y="5714"/>
                  </a:lnTo>
                  <a:lnTo>
                    <a:pt x="9925" y="5743"/>
                  </a:lnTo>
                  <a:lnTo>
                    <a:pt x="9895" y="5757"/>
                  </a:lnTo>
                  <a:lnTo>
                    <a:pt x="9854" y="5736"/>
                  </a:lnTo>
                  <a:lnTo>
                    <a:pt x="9831" y="5754"/>
                  </a:lnTo>
                  <a:lnTo>
                    <a:pt x="9809" y="5752"/>
                  </a:lnTo>
                  <a:lnTo>
                    <a:pt x="9770" y="5784"/>
                  </a:lnTo>
                  <a:lnTo>
                    <a:pt x="9766" y="5825"/>
                  </a:lnTo>
                  <a:lnTo>
                    <a:pt x="9777" y="5795"/>
                  </a:lnTo>
                  <a:lnTo>
                    <a:pt x="9812" y="5766"/>
                  </a:lnTo>
                  <a:lnTo>
                    <a:pt x="9846" y="5759"/>
                  </a:lnTo>
                  <a:lnTo>
                    <a:pt x="9881" y="5809"/>
                  </a:lnTo>
                  <a:lnTo>
                    <a:pt x="9909" y="5818"/>
                  </a:lnTo>
                  <a:lnTo>
                    <a:pt x="9962" y="5773"/>
                  </a:lnTo>
                  <a:lnTo>
                    <a:pt x="10002" y="5779"/>
                  </a:lnTo>
                  <a:lnTo>
                    <a:pt x="10058" y="5850"/>
                  </a:lnTo>
                  <a:lnTo>
                    <a:pt x="10067" y="5835"/>
                  </a:lnTo>
                  <a:lnTo>
                    <a:pt x="10080" y="5853"/>
                  </a:lnTo>
                  <a:lnTo>
                    <a:pt x="10114" y="5853"/>
                  </a:lnTo>
                  <a:lnTo>
                    <a:pt x="10119" y="5864"/>
                  </a:lnTo>
                  <a:lnTo>
                    <a:pt x="10043" y="5935"/>
                  </a:lnTo>
                  <a:lnTo>
                    <a:pt x="9997" y="5944"/>
                  </a:lnTo>
                  <a:lnTo>
                    <a:pt x="9997" y="5975"/>
                  </a:lnTo>
                  <a:lnTo>
                    <a:pt x="10020" y="5979"/>
                  </a:lnTo>
                  <a:lnTo>
                    <a:pt x="10064" y="5941"/>
                  </a:lnTo>
                  <a:lnTo>
                    <a:pt x="10100" y="5949"/>
                  </a:lnTo>
                  <a:lnTo>
                    <a:pt x="10100" y="5934"/>
                  </a:lnTo>
                  <a:lnTo>
                    <a:pt x="10094" y="5924"/>
                  </a:lnTo>
                  <a:lnTo>
                    <a:pt x="10114" y="5904"/>
                  </a:lnTo>
                  <a:lnTo>
                    <a:pt x="10133" y="5915"/>
                  </a:lnTo>
                  <a:lnTo>
                    <a:pt x="10137" y="5965"/>
                  </a:lnTo>
                  <a:lnTo>
                    <a:pt x="10147" y="5987"/>
                  </a:lnTo>
                  <a:lnTo>
                    <a:pt x="10127" y="6003"/>
                  </a:lnTo>
                  <a:lnTo>
                    <a:pt x="10124" y="5991"/>
                  </a:lnTo>
                  <a:lnTo>
                    <a:pt x="10104" y="5981"/>
                  </a:lnTo>
                  <a:lnTo>
                    <a:pt x="10099" y="5998"/>
                  </a:lnTo>
                  <a:lnTo>
                    <a:pt x="10089" y="6006"/>
                  </a:lnTo>
                  <a:lnTo>
                    <a:pt x="10056" y="5997"/>
                  </a:lnTo>
                  <a:lnTo>
                    <a:pt x="10020" y="6028"/>
                  </a:lnTo>
                  <a:lnTo>
                    <a:pt x="10017" y="6044"/>
                  </a:lnTo>
                  <a:lnTo>
                    <a:pt x="10073" y="6041"/>
                  </a:lnTo>
                  <a:lnTo>
                    <a:pt x="10092" y="6059"/>
                  </a:lnTo>
                  <a:lnTo>
                    <a:pt x="10086" y="6073"/>
                  </a:lnTo>
                  <a:lnTo>
                    <a:pt x="10075" y="6070"/>
                  </a:lnTo>
                  <a:lnTo>
                    <a:pt x="10053" y="6092"/>
                  </a:lnTo>
                  <a:lnTo>
                    <a:pt x="10073" y="6102"/>
                  </a:lnTo>
                  <a:lnTo>
                    <a:pt x="10089" y="6120"/>
                  </a:lnTo>
                  <a:lnTo>
                    <a:pt x="10069" y="6137"/>
                  </a:lnTo>
                  <a:lnTo>
                    <a:pt x="10046" y="6133"/>
                  </a:lnTo>
                  <a:lnTo>
                    <a:pt x="10032" y="6144"/>
                  </a:lnTo>
                  <a:lnTo>
                    <a:pt x="10046" y="6159"/>
                  </a:lnTo>
                  <a:lnTo>
                    <a:pt x="10079" y="6162"/>
                  </a:lnTo>
                  <a:lnTo>
                    <a:pt x="10098" y="6193"/>
                  </a:lnTo>
                  <a:lnTo>
                    <a:pt x="10074" y="6208"/>
                  </a:lnTo>
                  <a:lnTo>
                    <a:pt x="10068" y="6243"/>
                  </a:lnTo>
                  <a:lnTo>
                    <a:pt x="10059" y="6231"/>
                  </a:lnTo>
                  <a:lnTo>
                    <a:pt x="10053" y="6203"/>
                  </a:lnTo>
                  <a:lnTo>
                    <a:pt x="10025" y="6207"/>
                  </a:lnTo>
                  <a:lnTo>
                    <a:pt x="9999" y="6268"/>
                  </a:lnTo>
                  <a:lnTo>
                    <a:pt x="9980" y="6283"/>
                  </a:lnTo>
                  <a:lnTo>
                    <a:pt x="9932" y="6268"/>
                  </a:lnTo>
                  <a:lnTo>
                    <a:pt x="9965" y="6287"/>
                  </a:lnTo>
                  <a:lnTo>
                    <a:pt x="9965" y="6305"/>
                  </a:lnTo>
                  <a:lnTo>
                    <a:pt x="9979" y="6325"/>
                  </a:lnTo>
                  <a:lnTo>
                    <a:pt x="9959" y="6339"/>
                  </a:lnTo>
                  <a:lnTo>
                    <a:pt x="9957" y="6362"/>
                  </a:lnTo>
                  <a:lnTo>
                    <a:pt x="9970" y="6381"/>
                  </a:lnTo>
                  <a:lnTo>
                    <a:pt x="9959" y="6394"/>
                  </a:lnTo>
                  <a:lnTo>
                    <a:pt x="9960" y="6424"/>
                  </a:lnTo>
                  <a:lnTo>
                    <a:pt x="9932" y="6438"/>
                  </a:lnTo>
                  <a:lnTo>
                    <a:pt x="9909" y="6414"/>
                  </a:lnTo>
                  <a:lnTo>
                    <a:pt x="9900" y="6443"/>
                  </a:lnTo>
                  <a:lnTo>
                    <a:pt x="9927" y="6445"/>
                  </a:lnTo>
                  <a:lnTo>
                    <a:pt x="9950" y="6474"/>
                  </a:lnTo>
                  <a:lnTo>
                    <a:pt x="9911" y="6472"/>
                  </a:lnTo>
                  <a:lnTo>
                    <a:pt x="9909" y="6493"/>
                  </a:lnTo>
                  <a:lnTo>
                    <a:pt x="9866" y="6538"/>
                  </a:lnTo>
                  <a:lnTo>
                    <a:pt x="9844" y="6538"/>
                  </a:lnTo>
                  <a:lnTo>
                    <a:pt x="9846" y="6504"/>
                  </a:lnTo>
                  <a:lnTo>
                    <a:pt x="9829" y="6507"/>
                  </a:lnTo>
                  <a:lnTo>
                    <a:pt x="9818" y="6504"/>
                  </a:lnTo>
                  <a:lnTo>
                    <a:pt x="9812" y="6533"/>
                  </a:lnTo>
                  <a:lnTo>
                    <a:pt x="9789" y="6528"/>
                  </a:lnTo>
                  <a:lnTo>
                    <a:pt x="9804" y="6545"/>
                  </a:lnTo>
                  <a:lnTo>
                    <a:pt x="9785" y="6562"/>
                  </a:lnTo>
                  <a:lnTo>
                    <a:pt x="9813" y="6564"/>
                  </a:lnTo>
                  <a:lnTo>
                    <a:pt x="9836" y="6595"/>
                  </a:lnTo>
                  <a:lnTo>
                    <a:pt x="9800" y="6595"/>
                  </a:lnTo>
                  <a:lnTo>
                    <a:pt x="9841" y="6631"/>
                  </a:lnTo>
                  <a:lnTo>
                    <a:pt x="9862" y="6612"/>
                  </a:lnTo>
                  <a:lnTo>
                    <a:pt x="9880" y="6631"/>
                  </a:lnTo>
                  <a:lnTo>
                    <a:pt x="9823" y="6656"/>
                  </a:lnTo>
                  <a:lnTo>
                    <a:pt x="9788" y="6681"/>
                  </a:lnTo>
                  <a:lnTo>
                    <a:pt x="9782" y="6707"/>
                  </a:lnTo>
                  <a:lnTo>
                    <a:pt x="9796" y="6694"/>
                  </a:lnTo>
                  <a:lnTo>
                    <a:pt x="9821" y="6692"/>
                  </a:lnTo>
                  <a:lnTo>
                    <a:pt x="9841" y="6712"/>
                  </a:lnTo>
                  <a:lnTo>
                    <a:pt x="9802" y="6745"/>
                  </a:lnTo>
                  <a:lnTo>
                    <a:pt x="9830" y="6754"/>
                  </a:lnTo>
                  <a:lnTo>
                    <a:pt x="9825" y="6776"/>
                  </a:lnTo>
                  <a:lnTo>
                    <a:pt x="9803" y="6783"/>
                  </a:lnTo>
                  <a:lnTo>
                    <a:pt x="9809" y="6802"/>
                  </a:lnTo>
                  <a:lnTo>
                    <a:pt x="9825" y="6802"/>
                  </a:lnTo>
                  <a:lnTo>
                    <a:pt x="9839" y="6827"/>
                  </a:lnTo>
                  <a:lnTo>
                    <a:pt x="9836" y="6868"/>
                  </a:lnTo>
                  <a:lnTo>
                    <a:pt x="9818" y="6839"/>
                  </a:lnTo>
                  <a:lnTo>
                    <a:pt x="9800" y="6839"/>
                  </a:lnTo>
                  <a:lnTo>
                    <a:pt x="9800" y="6817"/>
                  </a:lnTo>
                  <a:lnTo>
                    <a:pt x="9774" y="6793"/>
                  </a:lnTo>
                  <a:lnTo>
                    <a:pt x="9763" y="6813"/>
                  </a:lnTo>
                  <a:lnTo>
                    <a:pt x="9744" y="6813"/>
                  </a:lnTo>
                  <a:lnTo>
                    <a:pt x="9741" y="6841"/>
                  </a:lnTo>
                  <a:lnTo>
                    <a:pt x="9771" y="6863"/>
                  </a:lnTo>
                  <a:lnTo>
                    <a:pt x="9770" y="6892"/>
                  </a:lnTo>
                  <a:lnTo>
                    <a:pt x="9759" y="6874"/>
                  </a:lnTo>
                  <a:lnTo>
                    <a:pt x="9741" y="6874"/>
                  </a:lnTo>
                  <a:lnTo>
                    <a:pt x="9729" y="6858"/>
                  </a:lnTo>
                  <a:lnTo>
                    <a:pt x="9704" y="6864"/>
                  </a:lnTo>
                  <a:lnTo>
                    <a:pt x="9723" y="6878"/>
                  </a:lnTo>
                  <a:lnTo>
                    <a:pt x="9728" y="6909"/>
                  </a:lnTo>
                  <a:lnTo>
                    <a:pt x="9750" y="6909"/>
                  </a:lnTo>
                  <a:lnTo>
                    <a:pt x="9755" y="6918"/>
                  </a:lnTo>
                  <a:lnTo>
                    <a:pt x="9735" y="6942"/>
                  </a:lnTo>
                  <a:lnTo>
                    <a:pt x="9700" y="6917"/>
                  </a:lnTo>
                  <a:lnTo>
                    <a:pt x="9695" y="6939"/>
                  </a:lnTo>
                  <a:lnTo>
                    <a:pt x="9706" y="6956"/>
                  </a:lnTo>
                  <a:lnTo>
                    <a:pt x="9735" y="6965"/>
                  </a:lnTo>
                  <a:lnTo>
                    <a:pt x="9723" y="7002"/>
                  </a:lnTo>
                  <a:lnTo>
                    <a:pt x="9675" y="6973"/>
                  </a:lnTo>
                  <a:lnTo>
                    <a:pt x="9658" y="6989"/>
                  </a:lnTo>
                  <a:lnTo>
                    <a:pt x="9645" y="6977"/>
                  </a:lnTo>
                  <a:lnTo>
                    <a:pt x="9619" y="7013"/>
                  </a:lnTo>
                  <a:lnTo>
                    <a:pt x="9561" y="7016"/>
                  </a:lnTo>
                  <a:lnTo>
                    <a:pt x="9605" y="7048"/>
                  </a:lnTo>
                  <a:lnTo>
                    <a:pt x="9629" y="7039"/>
                  </a:lnTo>
                  <a:lnTo>
                    <a:pt x="9659" y="7046"/>
                  </a:lnTo>
                  <a:lnTo>
                    <a:pt x="9646" y="7073"/>
                  </a:lnTo>
                  <a:lnTo>
                    <a:pt x="9626" y="7076"/>
                  </a:lnTo>
                  <a:lnTo>
                    <a:pt x="9621" y="7111"/>
                  </a:lnTo>
                  <a:lnTo>
                    <a:pt x="9601" y="7087"/>
                  </a:lnTo>
                  <a:lnTo>
                    <a:pt x="9581" y="7118"/>
                  </a:lnTo>
                  <a:lnTo>
                    <a:pt x="9571" y="7124"/>
                  </a:lnTo>
                  <a:lnTo>
                    <a:pt x="9569" y="7111"/>
                  </a:lnTo>
                  <a:lnTo>
                    <a:pt x="9553" y="7112"/>
                  </a:lnTo>
                  <a:lnTo>
                    <a:pt x="9548" y="7138"/>
                  </a:lnTo>
                  <a:lnTo>
                    <a:pt x="9531" y="7138"/>
                  </a:lnTo>
                  <a:lnTo>
                    <a:pt x="9523" y="7178"/>
                  </a:lnTo>
                  <a:lnTo>
                    <a:pt x="9490" y="7178"/>
                  </a:lnTo>
                  <a:lnTo>
                    <a:pt x="9486" y="7163"/>
                  </a:lnTo>
                  <a:lnTo>
                    <a:pt x="9444" y="7169"/>
                  </a:lnTo>
                  <a:lnTo>
                    <a:pt x="9433" y="7188"/>
                  </a:lnTo>
                  <a:lnTo>
                    <a:pt x="9415" y="7183"/>
                  </a:lnTo>
                  <a:lnTo>
                    <a:pt x="9431" y="7217"/>
                  </a:lnTo>
                  <a:lnTo>
                    <a:pt x="9420" y="7253"/>
                  </a:lnTo>
                  <a:lnTo>
                    <a:pt x="9405" y="7274"/>
                  </a:lnTo>
                  <a:lnTo>
                    <a:pt x="9419" y="7297"/>
                  </a:lnTo>
                  <a:lnTo>
                    <a:pt x="9390" y="7309"/>
                  </a:lnTo>
                  <a:lnTo>
                    <a:pt x="9371" y="7304"/>
                  </a:lnTo>
                  <a:lnTo>
                    <a:pt x="9360" y="7320"/>
                  </a:lnTo>
                  <a:lnTo>
                    <a:pt x="9356" y="7301"/>
                  </a:lnTo>
                  <a:lnTo>
                    <a:pt x="9340" y="7314"/>
                  </a:lnTo>
                  <a:lnTo>
                    <a:pt x="9320" y="7336"/>
                  </a:lnTo>
                  <a:lnTo>
                    <a:pt x="9281" y="7341"/>
                  </a:lnTo>
                  <a:lnTo>
                    <a:pt x="9277" y="7357"/>
                  </a:lnTo>
                  <a:lnTo>
                    <a:pt x="9249" y="7357"/>
                  </a:lnTo>
                  <a:lnTo>
                    <a:pt x="9246" y="7347"/>
                  </a:lnTo>
                  <a:lnTo>
                    <a:pt x="9227" y="7347"/>
                  </a:lnTo>
                  <a:lnTo>
                    <a:pt x="9222" y="7377"/>
                  </a:lnTo>
                  <a:lnTo>
                    <a:pt x="9206" y="7391"/>
                  </a:lnTo>
                  <a:lnTo>
                    <a:pt x="9180" y="7362"/>
                  </a:lnTo>
                  <a:lnTo>
                    <a:pt x="9167" y="7342"/>
                  </a:lnTo>
                  <a:lnTo>
                    <a:pt x="9160" y="7358"/>
                  </a:lnTo>
                  <a:lnTo>
                    <a:pt x="9132" y="7365"/>
                  </a:lnTo>
                  <a:lnTo>
                    <a:pt x="9130" y="7388"/>
                  </a:lnTo>
                  <a:lnTo>
                    <a:pt x="9102" y="7395"/>
                  </a:lnTo>
                  <a:lnTo>
                    <a:pt x="9075" y="7380"/>
                  </a:lnTo>
                  <a:lnTo>
                    <a:pt x="9060" y="7393"/>
                  </a:lnTo>
                  <a:lnTo>
                    <a:pt x="9029" y="7404"/>
                  </a:lnTo>
                  <a:lnTo>
                    <a:pt x="9025" y="7437"/>
                  </a:lnTo>
                  <a:lnTo>
                    <a:pt x="8964" y="7467"/>
                  </a:lnTo>
                  <a:lnTo>
                    <a:pt x="8960" y="7453"/>
                  </a:lnTo>
                  <a:lnTo>
                    <a:pt x="8982" y="7443"/>
                  </a:lnTo>
                  <a:lnTo>
                    <a:pt x="8999" y="7418"/>
                  </a:lnTo>
                  <a:lnTo>
                    <a:pt x="8977" y="7424"/>
                  </a:lnTo>
                  <a:lnTo>
                    <a:pt x="8942" y="7390"/>
                  </a:lnTo>
                  <a:lnTo>
                    <a:pt x="8937" y="7368"/>
                  </a:lnTo>
                  <a:lnTo>
                    <a:pt x="8893" y="7347"/>
                  </a:lnTo>
                  <a:lnTo>
                    <a:pt x="8877" y="7332"/>
                  </a:lnTo>
                  <a:lnTo>
                    <a:pt x="8884" y="7350"/>
                  </a:lnTo>
                  <a:lnTo>
                    <a:pt x="8882" y="7375"/>
                  </a:lnTo>
                  <a:lnTo>
                    <a:pt x="8889" y="7406"/>
                  </a:lnTo>
                  <a:lnTo>
                    <a:pt x="8895" y="7447"/>
                  </a:lnTo>
                  <a:lnTo>
                    <a:pt x="8869" y="7461"/>
                  </a:lnTo>
                  <a:lnTo>
                    <a:pt x="8853" y="7487"/>
                  </a:lnTo>
                  <a:lnTo>
                    <a:pt x="8837" y="7499"/>
                  </a:lnTo>
                  <a:lnTo>
                    <a:pt x="8822" y="7487"/>
                  </a:lnTo>
                  <a:lnTo>
                    <a:pt x="8813" y="7479"/>
                  </a:lnTo>
                  <a:lnTo>
                    <a:pt x="8810" y="7493"/>
                  </a:lnTo>
                  <a:lnTo>
                    <a:pt x="8789" y="7522"/>
                  </a:lnTo>
                  <a:lnTo>
                    <a:pt x="8756" y="7555"/>
                  </a:lnTo>
                  <a:lnTo>
                    <a:pt x="8718" y="7573"/>
                  </a:lnTo>
                  <a:lnTo>
                    <a:pt x="8698" y="7579"/>
                  </a:lnTo>
                  <a:lnTo>
                    <a:pt x="8664" y="7567"/>
                  </a:lnTo>
                  <a:lnTo>
                    <a:pt x="8631" y="7577"/>
                  </a:lnTo>
                  <a:lnTo>
                    <a:pt x="8603" y="7576"/>
                  </a:lnTo>
                  <a:lnTo>
                    <a:pt x="8616" y="7599"/>
                  </a:lnTo>
                  <a:lnTo>
                    <a:pt x="8579" y="7619"/>
                  </a:lnTo>
                  <a:lnTo>
                    <a:pt x="8548" y="7630"/>
                  </a:lnTo>
                  <a:lnTo>
                    <a:pt x="8520" y="7619"/>
                  </a:lnTo>
                  <a:lnTo>
                    <a:pt x="8507" y="7645"/>
                  </a:lnTo>
                  <a:lnTo>
                    <a:pt x="8474" y="7650"/>
                  </a:lnTo>
                  <a:lnTo>
                    <a:pt x="8457" y="7669"/>
                  </a:lnTo>
                  <a:lnTo>
                    <a:pt x="8447" y="7668"/>
                  </a:lnTo>
                  <a:lnTo>
                    <a:pt x="8455" y="7658"/>
                  </a:lnTo>
                  <a:lnTo>
                    <a:pt x="8439" y="7655"/>
                  </a:lnTo>
                  <a:lnTo>
                    <a:pt x="8437" y="7648"/>
                  </a:lnTo>
                  <a:lnTo>
                    <a:pt x="8442" y="7643"/>
                  </a:lnTo>
                  <a:lnTo>
                    <a:pt x="8433" y="7643"/>
                  </a:lnTo>
                  <a:lnTo>
                    <a:pt x="8426" y="7630"/>
                  </a:lnTo>
                  <a:lnTo>
                    <a:pt x="8423" y="7621"/>
                  </a:lnTo>
                  <a:lnTo>
                    <a:pt x="8411" y="7633"/>
                  </a:lnTo>
                  <a:lnTo>
                    <a:pt x="8402" y="7635"/>
                  </a:lnTo>
                  <a:lnTo>
                    <a:pt x="8407" y="7652"/>
                  </a:lnTo>
                  <a:lnTo>
                    <a:pt x="8402" y="7675"/>
                  </a:lnTo>
                  <a:lnTo>
                    <a:pt x="8378" y="7694"/>
                  </a:lnTo>
                  <a:lnTo>
                    <a:pt x="8370" y="7708"/>
                  </a:lnTo>
                  <a:lnTo>
                    <a:pt x="8384" y="7740"/>
                  </a:lnTo>
                  <a:lnTo>
                    <a:pt x="8403" y="7740"/>
                  </a:lnTo>
                  <a:lnTo>
                    <a:pt x="8422" y="7774"/>
                  </a:lnTo>
                  <a:lnTo>
                    <a:pt x="8422" y="7784"/>
                  </a:lnTo>
                  <a:lnTo>
                    <a:pt x="8435" y="7786"/>
                  </a:lnTo>
                  <a:lnTo>
                    <a:pt x="8443" y="7801"/>
                  </a:lnTo>
                  <a:lnTo>
                    <a:pt x="8414" y="7839"/>
                  </a:lnTo>
                  <a:lnTo>
                    <a:pt x="8394" y="7839"/>
                  </a:lnTo>
                  <a:lnTo>
                    <a:pt x="8394" y="7829"/>
                  </a:lnTo>
                  <a:lnTo>
                    <a:pt x="8356" y="7822"/>
                  </a:lnTo>
                  <a:lnTo>
                    <a:pt x="8343" y="7846"/>
                  </a:lnTo>
                  <a:lnTo>
                    <a:pt x="8335" y="7853"/>
                  </a:lnTo>
                  <a:lnTo>
                    <a:pt x="8330" y="7816"/>
                  </a:lnTo>
                  <a:lnTo>
                    <a:pt x="8331" y="7799"/>
                  </a:lnTo>
                  <a:lnTo>
                    <a:pt x="8307" y="7785"/>
                  </a:lnTo>
                  <a:lnTo>
                    <a:pt x="8266" y="7728"/>
                  </a:lnTo>
                  <a:lnTo>
                    <a:pt x="8267" y="7708"/>
                  </a:lnTo>
                  <a:lnTo>
                    <a:pt x="8290" y="7678"/>
                  </a:lnTo>
                  <a:lnTo>
                    <a:pt x="8296" y="7648"/>
                  </a:lnTo>
                  <a:lnTo>
                    <a:pt x="8321" y="7645"/>
                  </a:lnTo>
                  <a:lnTo>
                    <a:pt x="8319" y="7633"/>
                  </a:lnTo>
                  <a:lnTo>
                    <a:pt x="8302" y="7626"/>
                  </a:lnTo>
                  <a:lnTo>
                    <a:pt x="8277" y="7633"/>
                  </a:lnTo>
                  <a:lnTo>
                    <a:pt x="8252" y="7610"/>
                  </a:lnTo>
                  <a:lnTo>
                    <a:pt x="8235" y="7640"/>
                  </a:lnTo>
                  <a:lnTo>
                    <a:pt x="8211" y="7638"/>
                  </a:lnTo>
                  <a:lnTo>
                    <a:pt x="8194" y="7644"/>
                  </a:lnTo>
                  <a:lnTo>
                    <a:pt x="8151" y="7609"/>
                  </a:lnTo>
                  <a:lnTo>
                    <a:pt x="8135" y="7615"/>
                  </a:lnTo>
                  <a:lnTo>
                    <a:pt x="8103" y="7582"/>
                  </a:lnTo>
                  <a:lnTo>
                    <a:pt x="8087" y="7552"/>
                  </a:lnTo>
                  <a:lnTo>
                    <a:pt x="8079" y="7585"/>
                  </a:lnTo>
                  <a:lnTo>
                    <a:pt x="8080" y="7603"/>
                  </a:lnTo>
                  <a:lnTo>
                    <a:pt x="8052" y="7615"/>
                  </a:lnTo>
                  <a:lnTo>
                    <a:pt x="8031" y="7606"/>
                  </a:lnTo>
                  <a:lnTo>
                    <a:pt x="8019" y="7613"/>
                  </a:lnTo>
                  <a:lnTo>
                    <a:pt x="8008" y="7610"/>
                  </a:lnTo>
                  <a:lnTo>
                    <a:pt x="8009" y="7612"/>
                  </a:lnTo>
                  <a:lnTo>
                    <a:pt x="8000" y="7607"/>
                  </a:lnTo>
                  <a:lnTo>
                    <a:pt x="7980" y="7606"/>
                  </a:lnTo>
                  <a:lnTo>
                    <a:pt x="7813" y="7621"/>
                  </a:lnTo>
                  <a:lnTo>
                    <a:pt x="7451" y="7479"/>
                  </a:lnTo>
                  <a:lnTo>
                    <a:pt x="6860" y="7778"/>
                  </a:lnTo>
                  <a:lnTo>
                    <a:pt x="6425" y="7640"/>
                  </a:lnTo>
                  <a:lnTo>
                    <a:pt x="5426" y="6899"/>
                  </a:lnTo>
                  <a:lnTo>
                    <a:pt x="3291" y="6701"/>
                  </a:lnTo>
                  <a:lnTo>
                    <a:pt x="2165" y="5644"/>
                  </a:lnTo>
                  <a:lnTo>
                    <a:pt x="0" y="4714"/>
                  </a:lnTo>
                  <a:lnTo>
                    <a:pt x="178" y="2886"/>
                  </a:lnTo>
                  <a:lnTo>
                    <a:pt x="1601" y="2115"/>
                  </a:lnTo>
                  <a:lnTo>
                    <a:pt x="3245" y="1770"/>
                  </a:lnTo>
                  <a:lnTo>
                    <a:pt x="3380" y="1747"/>
                  </a:lnTo>
                  <a:lnTo>
                    <a:pt x="3380" y="1747"/>
                  </a:lnTo>
                  <a:close/>
                  <a:moveTo>
                    <a:pt x="9486" y="7217"/>
                  </a:moveTo>
                  <a:lnTo>
                    <a:pt x="9491" y="7234"/>
                  </a:lnTo>
                  <a:lnTo>
                    <a:pt x="9521" y="7235"/>
                  </a:lnTo>
                  <a:lnTo>
                    <a:pt x="9534" y="7225"/>
                  </a:lnTo>
                  <a:lnTo>
                    <a:pt x="9512" y="7204"/>
                  </a:lnTo>
                  <a:lnTo>
                    <a:pt x="9486" y="7217"/>
                  </a:lnTo>
                  <a:lnTo>
                    <a:pt x="9486" y="7217"/>
                  </a:lnTo>
                  <a:close/>
                  <a:moveTo>
                    <a:pt x="9851" y="6774"/>
                  </a:moveTo>
                  <a:lnTo>
                    <a:pt x="9858" y="6812"/>
                  </a:lnTo>
                  <a:lnTo>
                    <a:pt x="9876" y="6806"/>
                  </a:lnTo>
                  <a:lnTo>
                    <a:pt x="9877" y="6782"/>
                  </a:lnTo>
                  <a:lnTo>
                    <a:pt x="9864" y="6768"/>
                  </a:lnTo>
                  <a:lnTo>
                    <a:pt x="9851" y="6774"/>
                  </a:lnTo>
                  <a:lnTo>
                    <a:pt x="9851" y="6774"/>
                  </a:lnTo>
                  <a:close/>
                  <a:moveTo>
                    <a:pt x="10116" y="5789"/>
                  </a:moveTo>
                  <a:lnTo>
                    <a:pt x="10124" y="5812"/>
                  </a:lnTo>
                  <a:lnTo>
                    <a:pt x="10158" y="5823"/>
                  </a:lnTo>
                  <a:lnTo>
                    <a:pt x="10182" y="5839"/>
                  </a:lnTo>
                  <a:lnTo>
                    <a:pt x="10183" y="5811"/>
                  </a:lnTo>
                  <a:lnTo>
                    <a:pt x="10150" y="5792"/>
                  </a:lnTo>
                  <a:lnTo>
                    <a:pt x="10131" y="5794"/>
                  </a:lnTo>
                  <a:lnTo>
                    <a:pt x="10116" y="5789"/>
                  </a:lnTo>
                  <a:lnTo>
                    <a:pt x="10116" y="5789"/>
                  </a:lnTo>
                  <a:close/>
                  <a:moveTo>
                    <a:pt x="9930" y="5453"/>
                  </a:moveTo>
                  <a:lnTo>
                    <a:pt x="9926" y="5467"/>
                  </a:lnTo>
                  <a:lnTo>
                    <a:pt x="9947" y="5487"/>
                  </a:lnTo>
                  <a:lnTo>
                    <a:pt x="9983" y="5488"/>
                  </a:lnTo>
                  <a:lnTo>
                    <a:pt x="10020" y="5505"/>
                  </a:lnTo>
                  <a:lnTo>
                    <a:pt x="10015" y="5468"/>
                  </a:lnTo>
                  <a:lnTo>
                    <a:pt x="9987" y="5470"/>
                  </a:lnTo>
                  <a:lnTo>
                    <a:pt x="9971" y="5460"/>
                  </a:lnTo>
                  <a:lnTo>
                    <a:pt x="9930" y="5453"/>
                  </a:lnTo>
                  <a:lnTo>
                    <a:pt x="9930" y="5453"/>
                  </a:lnTo>
                  <a:close/>
                  <a:moveTo>
                    <a:pt x="10139" y="7522"/>
                  </a:moveTo>
                  <a:lnTo>
                    <a:pt x="10164" y="7514"/>
                  </a:lnTo>
                  <a:lnTo>
                    <a:pt x="10188" y="7522"/>
                  </a:lnTo>
                  <a:lnTo>
                    <a:pt x="10181" y="7488"/>
                  </a:lnTo>
                  <a:lnTo>
                    <a:pt x="10189" y="7447"/>
                  </a:lnTo>
                  <a:lnTo>
                    <a:pt x="10173" y="7396"/>
                  </a:lnTo>
                  <a:lnTo>
                    <a:pt x="10201" y="7358"/>
                  </a:lnTo>
                  <a:lnTo>
                    <a:pt x="10244" y="7293"/>
                  </a:lnTo>
                  <a:lnTo>
                    <a:pt x="10245" y="7250"/>
                  </a:lnTo>
                  <a:lnTo>
                    <a:pt x="10257" y="7238"/>
                  </a:lnTo>
                  <a:lnTo>
                    <a:pt x="10242" y="7232"/>
                  </a:lnTo>
                  <a:lnTo>
                    <a:pt x="10251" y="7167"/>
                  </a:lnTo>
                  <a:lnTo>
                    <a:pt x="10255" y="7121"/>
                  </a:lnTo>
                  <a:lnTo>
                    <a:pt x="10248" y="7072"/>
                  </a:lnTo>
                  <a:lnTo>
                    <a:pt x="10266" y="7036"/>
                  </a:lnTo>
                  <a:lnTo>
                    <a:pt x="10275" y="6947"/>
                  </a:lnTo>
                  <a:lnTo>
                    <a:pt x="10286" y="6902"/>
                  </a:lnTo>
                  <a:lnTo>
                    <a:pt x="10298" y="6899"/>
                  </a:lnTo>
                  <a:lnTo>
                    <a:pt x="10292" y="6869"/>
                  </a:lnTo>
                  <a:lnTo>
                    <a:pt x="10262" y="6847"/>
                  </a:lnTo>
                  <a:lnTo>
                    <a:pt x="10251" y="6847"/>
                  </a:lnTo>
                  <a:lnTo>
                    <a:pt x="10232" y="6809"/>
                  </a:lnTo>
                  <a:lnTo>
                    <a:pt x="10194" y="6795"/>
                  </a:lnTo>
                  <a:lnTo>
                    <a:pt x="10173" y="6807"/>
                  </a:lnTo>
                  <a:lnTo>
                    <a:pt x="10176" y="6831"/>
                  </a:lnTo>
                  <a:lnTo>
                    <a:pt x="10145" y="6842"/>
                  </a:lnTo>
                  <a:lnTo>
                    <a:pt x="10108" y="6884"/>
                  </a:lnTo>
                  <a:lnTo>
                    <a:pt x="10074" y="6943"/>
                  </a:lnTo>
                  <a:lnTo>
                    <a:pt x="10082" y="6959"/>
                  </a:lnTo>
                  <a:lnTo>
                    <a:pt x="10076" y="6983"/>
                  </a:lnTo>
                  <a:lnTo>
                    <a:pt x="10062" y="6996"/>
                  </a:lnTo>
                  <a:lnTo>
                    <a:pt x="10025" y="7062"/>
                  </a:lnTo>
                  <a:lnTo>
                    <a:pt x="10006" y="7130"/>
                  </a:lnTo>
                  <a:lnTo>
                    <a:pt x="9994" y="7139"/>
                  </a:lnTo>
                  <a:lnTo>
                    <a:pt x="10004" y="7156"/>
                  </a:lnTo>
                  <a:lnTo>
                    <a:pt x="10006" y="7223"/>
                  </a:lnTo>
                  <a:lnTo>
                    <a:pt x="10010" y="7291"/>
                  </a:lnTo>
                  <a:lnTo>
                    <a:pt x="10028" y="7303"/>
                  </a:lnTo>
                  <a:lnTo>
                    <a:pt x="10033" y="7322"/>
                  </a:lnTo>
                  <a:lnTo>
                    <a:pt x="10026" y="7324"/>
                  </a:lnTo>
                  <a:lnTo>
                    <a:pt x="10025" y="7346"/>
                  </a:lnTo>
                  <a:lnTo>
                    <a:pt x="10043" y="7374"/>
                  </a:lnTo>
                  <a:lnTo>
                    <a:pt x="10062" y="7379"/>
                  </a:lnTo>
                  <a:lnTo>
                    <a:pt x="10066" y="7401"/>
                  </a:lnTo>
                  <a:lnTo>
                    <a:pt x="10114" y="7417"/>
                  </a:lnTo>
                  <a:lnTo>
                    <a:pt x="10139" y="7454"/>
                  </a:lnTo>
                  <a:lnTo>
                    <a:pt x="10137" y="7494"/>
                  </a:lnTo>
                  <a:lnTo>
                    <a:pt x="10139" y="7522"/>
                  </a:lnTo>
                  <a:lnTo>
                    <a:pt x="10139" y="7522"/>
                  </a:lnTo>
                  <a:close/>
                  <a:moveTo>
                    <a:pt x="8414" y="7709"/>
                  </a:moveTo>
                  <a:lnTo>
                    <a:pt x="8429" y="7726"/>
                  </a:lnTo>
                  <a:lnTo>
                    <a:pt x="8452" y="7724"/>
                  </a:lnTo>
                  <a:lnTo>
                    <a:pt x="8485" y="7730"/>
                  </a:lnTo>
                  <a:lnTo>
                    <a:pt x="8485" y="7716"/>
                  </a:lnTo>
                  <a:lnTo>
                    <a:pt x="8455" y="7703"/>
                  </a:lnTo>
                  <a:lnTo>
                    <a:pt x="8414" y="7709"/>
                  </a:lnTo>
                  <a:lnTo>
                    <a:pt x="8414" y="7709"/>
                  </a:lnTo>
                  <a:close/>
                  <a:moveTo>
                    <a:pt x="8420" y="7883"/>
                  </a:moveTo>
                  <a:lnTo>
                    <a:pt x="8385" y="7890"/>
                  </a:lnTo>
                  <a:lnTo>
                    <a:pt x="8366" y="7885"/>
                  </a:lnTo>
                  <a:lnTo>
                    <a:pt x="8343" y="7901"/>
                  </a:lnTo>
                  <a:lnTo>
                    <a:pt x="8311" y="7901"/>
                  </a:lnTo>
                  <a:lnTo>
                    <a:pt x="8277" y="7918"/>
                  </a:lnTo>
                  <a:lnTo>
                    <a:pt x="8246" y="7923"/>
                  </a:lnTo>
                  <a:lnTo>
                    <a:pt x="8239" y="7955"/>
                  </a:lnTo>
                  <a:lnTo>
                    <a:pt x="8187" y="7985"/>
                  </a:lnTo>
                  <a:lnTo>
                    <a:pt x="8143" y="8033"/>
                  </a:lnTo>
                  <a:lnTo>
                    <a:pt x="8159" y="8059"/>
                  </a:lnTo>
                  <a:lnTo>
                    <a:pt x="8160" y="8124"/>
                  </a:lnTo>
                  <a:lnTo>
                    <a:pt x="8180" y="8157"/>
                  </a:lnTo>
                  <a:lnTo>
                    <a:pt x="8177" y="8177"/>
                  </a:lnTo>
                  <a:lnTo>
                    <a:pt x="8208" y="8204"/>
                  </a:lnTo>
                  <a:lnTo>
                    <a:pt x="8244" y="8204"/>
                  </a:lnTo>
                  <a:lnTo>
                    <a:pt x="8268" y="8223"/>
                  </a:lnTo>
                  <a:lnTo>
                    <a:pt x="8292" y="8221"/>
                  </a:lnTo>
                  <a:lnTo>
                    <a:pt x="8323" y="8242"/>
                  </a:lnTo>
                  <a:lnTo>
                    <a:pt x="8344" y="8231"/>
                  </a:lnTo>
                  <a:lnTo>
                    <a:pt x="8353" y="8200"/>
                  </a:lnTo>
                  <a:lnTo>
                    <a:pt x="8380" y="8195"/>
                  </a:lnTo>
                  <a:lnTo>
                    <a:pt x="8408" y="8202"/>
                  </a:lnTo>
                  <a:lnTo>
                    <a:pt x="8429" y="8176"/>
                  </a:lnTo>
                  <a:lnTo>
                    <a:pt x="8431" y="8156"/>
                  </a:lnTo>
                  <a:lnTo>
                    <a:pt x="8464" y="8150"/>
                  </a:lnTo>
                  <a:lnTo>
                    <a:pt x="8489" y="8124"/>
                  </a:lnTo>
                  <a:lnTo>
                    <a:pt x="8482" y="8094"/>
                  </a:lnTo>
                  <a:lnTo>
                    <a:pt x="8499" y="8041"/>
                  </a:lnTo>
                  <a:lnTo>
                    <a:pt x="8516" y="8028"/>
                  </a:lnTo>
                  <a:lnTo>
                    <a:pt x="8523" y="8003"/>
                  </a:lnTo>
                  <a:lnTo>
                    <a:pt x="8550" y="7961"/>
                  </a:lnTo>
                  <a:lnTo>
                    <a:pt x="8535" y="7916"/>
                  </a:lnTo>
                  <a:lnTo>
                    <a:pt x="8499" y="7893"/>
                  </a:lnTo>
                  <a:lnTo>
                    <a:pt x="8462" y="7879"/>
                  </a:lnTo>
                  <a:lnTo>
                    <a:pt x="8437" y="7897"/>
                  </a:lnTo>
                  <a:lnTo>
                    <a:pt x="8437" y="7897"/>
                  </a:lnTo>
                  <a:lnTo>
                    <a:pt x="8428" y="7890"/>
                  </a:lnTo>
                  <a:lnTo>
                    <a:pt x="8422" y="7885"/>
                  </a:lnTo>
                  <a:lnTo>
                    <a:pt x="8420" y="7883"/>
                  </a:lnTo>
                  <a:lnTo>
                    <a:pt x="8420" y="788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4"/>
            <p:cNvSpPr/>
            <p:nvPr/>
          </p:nvSpPr>
          <p:spPr>
            <a:xfrm>
              <a:off x="3630162" y="2908625"/>
              <a:ext cx="439035" cy="844291"/>
            </a:xfrm>
            <a:custGeom>
              <a:rect b="b" l="l" r="r" t="t"/>
              <a:pathLst>
                <a:path extrusionOk="0" h="5201" w="2703">
                  <a:moveTo>
                    <a:pt x="1080" y="2497"/>
                  </a:moveTo>
                  <a:lnTo>
                    <a:pt x="1095" y="2513"/>
                  </a:lnTo>
                  <a:lnTo>
                    <a:pt x="1083" y="2519"/>
                  </a:lnTo>
                  <a:lnTo>
                    <a:pt x="1074" y="2515"/>
                  </a:lnTo>
                  <a:lnTo>
                    <a:pt x="1080" y="2497"/>
                  </a:lnTo>
                  <a:lnTo>
                    <a:pt x="1080" y="2497"/>
                  </a:lnTo>
                  <a:close/>
                  <a:moveTo>
                    <a:pt x="1110" y="2498"/>
                  </a:moveTo>
                  <a:lnTo>
                    <a:pt x="1099" y="2484"/>
                  </a:lnTo>
                  <a:lnTo>
                    <a:pt x="1113" y="2462"/>
                  </a:lnTo>
                  <a:lnTo>
                    <a:pt x="1133" y="2460"/>
                  </a:lnTo>
                  <a:lnTo>
                    <a:pt x="1139" y="2486"/>
                  </a:lnTo>
                  <a:lnTo>
                    <a:pt x="1125" y="2499"/>
                  </a:lnTo>
                  <a:lnTo>
                    <a:pt x="1110" y="2498"/>
                  </a:lnTo>
                  <a:lnTo>
                    <a:pt x="1110" y="2498"/>
                  </a:lnTo>
                  <a:close/>
                  <a:moveTo>
                    <a:pt x="36" y="5190"/>
                  </a:moveTo>
                  <a:lnTo>
                    <a:pt x="27" y="5168"/>
                  </a:lnTo>
                  <a:lnTo>
                    <a:pt x="7" y="5169"/>
                  </a:lnTo>
                  <a:lnTo>
                    <a:pt x="0" y="5201"/>
                  </a:lnTo>
                  <a:lnTo>
                    <a:pt x="24" y="5201"/>
                  </a:lnTo>
                  <a:lnTo>
                    <a:pt x="36" y="5190"/>
                  </a:lnTo>
                  <a:lnTo>
                    <a:pt x="36" y="5190"/>
                  </a:lnTo>
                  <a:close/>
                  <a:moveTo>
                    <a:pt x="58" y="5161"/>
                  </a:moveTo>
                  <a:lnTo>
                    <a:pt x="76" y="5142"/>
                  </a:lnTo>
                  <a:lnTo>
                    <a:pt x="92" y="5156"/>
                  </a:lnTo>
                  <a:lnTo>
                    <a:pt x="83" y="5187"/>
                  </a:lnTo>
                  <a:lnTo>
                    <a:pt x="66" y="5183"/>
                  </a:lnTo>
                  <a:lnTo>
                    <a:pt x="58" y="5161"/>
                  </a:lnTo>
                  <a:lnTo>
                    <a:pt x="58" y="5161"/>
                  </a:lnTo>
                  <a:close/>
                  <a:moveTo>
                    <a:pt x="218" y="5044"/>
                  </a:moveTo>
                  <a:lnTo>
                    <a:pt x="215" y="5079"/>
                  </a:lnTo>
                  <a:lnTo>
                    <a:pt x="228" y="5091"/>
                  </a:lnTo>
                  <a:lnTo>
                    <a:pt x="252" y="5094"/>
                  </a:lnTo>
                  <a:lnTo>
                    <a:pt x="258" y="5062"/>
                  </a:lnTo>
                  <a:lnTo>
                    <a:pt x="218" y="5044"/>
                  </a:lnTo>
                  <a:lnTo>
                    <a:pt x="218" y="5044"/>
                  </a:lnTo>
                  <a:close/>
                  <a:moveTo>
                    <a:pt x="591" y="4743"/>
                  </a:moveTo>
                  <a:lnTo>
                    <a:pt x="577" y="4697"/>
                  </a:lnTo>
                  <a:lnTo>
                    <a:pt x="609" y="4675"/>
                  </a:lnTo>
                  <a:lnTo>
                    <a:pt x="613" y="4658"/>
                  </a:lnTo>
                  <a:lnTo>
                    <a:pt x="606" y="4646"/>
                  </a:lnTo>
                  <a:lnTo>
                    <a:pt x="636" y="4630"/>
                  </a:lnTo>
                  <a:lnTo>
                    <a:pt x="654" y="4595"/>
                  </a:lnTo>
                  <a:lnTo>
                    <a:pt x="668" y="4630"/>
                  </a:lnTo>
                  <a:lnTo>
                    <a:pt x="652" y="4650"/>
                  </a:lnTo>
                  <a:lnTo>
                    <a:pt x="651" y="4680"/>
                  </a:lnTo>
                  <a:lnTo>
                    <a:pt x="609" y="4706"/>
                  </a:lnTo>
                  <a:lnTo>
                    <a:pt x="608" y="4737"/>
                  </a:lnTo>
                  <a:lnTo>
                    <a:pt x="591" y="4743"/>
                  </a:lnTo>
                  <a:lnTo>
                    <a:pt x="591" y="4743"/>
                  </a:lnTo>
                  <a:close/>
                  <a:moveTo>
                    <a:pt x="747" y="4397"/>
                  </a:moveTo>
                  <a:lnTo>
                    <a:pt x="769" y="4415"/>
                  </a:lnTo>
                  <a:lnTo>
                    <a:pt x="775" y="4443"/>
                  </a:lnTo>
                  <a:lnTo>
                    <a:pt x="764" y="4450"/>
                  </a:lnTo>
                  <a:lnTo>
                    <a:pt x="740" y="4430"/>
                  </a:lnTo>
                  <a:lnTo>
                    <a:pt x="738" y="4409"/>
                  </a:lnTo>
                  <a:lnTo>
                    <a:pt x="747" y="4397"/>
                  </a:lnTo>
                  <a:lnTo>
                    <a:pt x="747" y="4397"/>
                  </a:lnTo>
                  <a:close/>
                  <a:moveTo>
                    <a:pt x="817" y="4334"/>
                  </a:moveTo>
                  <a:lnTo>
                    <a:pt x="803" y="4322"/>
                  </a:lnTo>
                  <a:lnTo>
                    <a:pt x="775" y="4321"/>
                  </a:lnTo>
                  <a:lnTo>
                    <a:pt x="766" y="4314"/>
                  </a:lnTo>
                  <a:lnTo>
                    <a:pt x="778" y="4289"/>
                  </a:lnTo>
                  <a:lnTo>
                    <a:pt x="807" y="4276"/>
                  </a:lnTo>
                  <a:lnTo>
                    <a:pt x="817" y="4274"/>
                  </a:lnTo>
                  <a:lnTo>
                    <a:pt x="822" y="4264"/>
                  </a:lnTo>
                  <a:lnTo>
                    <a:pt x="842" y="4262"/>
                  </a:lnTo>
                  <a:lnTo>
                    <a:pt x="852" y="4255"/>
                  </a:lnTo>
                  <a:lnTo>
                    <a:pt x="877" y="4248"/>
                  </a:lnTo>
                  <a:lnTo>
                    <a:pt x="858" y="4282"/>
                  </a:lnTo>
                  <a:lnTo>
                    <a:pt x="827" y="4303"/>
                  </a:lnTo>
                  <a:lnTo>
                    <a:pt x="825" y="4324"/>
                  </a:lnTo>
                  <a:lnTo>
                    <a:pt x="817" y="4334"/>
                  </a:lnTo>
                  <a:lnTo>
                    <a:pt x="817" y="4334"/>
                  </a:lnTo>
                  <a:close/>
                  <a:moveTo>
                    <a:pt x="1704" y="932"/>
                  </a:moveTo>
                  <a:lnTo>
                    <a:pt x="1689" y="916"/>
                  </a:lnTo>
                  <a:lnTo>
                    <a:pt x="1686" y="890"/>
                  </a:lnTo>
                  <a:lnTo>
                    <a:pt x="1713" y="864"/>
                  </a:lnTo>
                  <a:lnTo>
                    <a:pt x="1731" y="858"/>
                  </a:lnTo>
                  <a:lnTo>
                    <a:pt x="1725" y="890"/>
                  </a:lnTo>
                  <a:lnTo>
                    <a:pt x="1723" y="918"/>
                  </a:lnTo>
                  <a:lnTo>
                    <a:pt x="1704" y="932"/>
                  </a:lnTo>
                  <a:lnTo>
                    <a:pt x="1704" y="932"/>
                  </a:lnTo>
                  <a:close/>
                  <a:moveTo>
                    <a:pt x="1910" y="1101"/>
                  </a:moveTo>
                  <a:lnTo>
                    <a:pt x="1882" y="1084"/>
                  </a:lnTo>
                  <a:lnTo>
                    <a:pt x="1868" y="1055"/>
                  </a:lnTo>
                  <a:lnTo>
                    <a:pt x="1878" y="1048"/>
                  </a:lnTo>
                  <a:lnTo>
                    <a:pt x="1868" y="987"/>
                  </a:lnTo>
                  <a:lnTo>
                    <a:pt x="1848" y="928"/>
                  </a:lnTo>
                  <a:lnTo>
                    <a:pt x="1821" y="903"/>
                  </a:lnTo>
                  <a:lnTo>
                    <a:pt x="1792" y="884"/>
                  </a:lnTo>
                  <a:lnTo>
                    <a:pt x="1772" y="883"/>
                  </a:lnTo>
                  <a:lnTo>
                    <a:pt x="1767" y="860"/>
                  </a:lnTo>
                  <a:lnTo>
                    <a:pt x="1772" y="814"/>
                  </a:lnTo>
                  <a:lnTo>
                    <a:pt x="1762" y="780"/>
                  </a:lnTo>
                  <a:lnTo>
                    <a:pt x="1775" y="752"/>
                  </a:lnTo>
                  <a:lnTo>
                    <a:pt x="1794" y="741"/>
                  </a:lnTo>
                  <a:lnTo>
                    <a:pt x="1800" y="725"/>
                  </a:lnTo>
                  <a:lnTo>
                    <a:pt x="1823" y="721"/>
                  </a:lnTo>
                  <a:lnTo>
                    <a:pt x="1838" y="687"/>
                  </a:lnTo>
                  <a:lnTo>
                    <a:pt x="1851" y="670"/>
                  </a:lnTo>
                  <a:lnTo>
                    <a:pt x="1847" y="656"/>
                  </a:lnTo>
                  <a:lnTo>
                    <a:pt x="1812" y="630"/>
                  </a:lnTo>
                  <a:lnTo>
                    <a:pt x="1799" y="628"/>
                  </a:lnTo>
                  <a:lnTo>
                    <a:pt x="1789" y="615"/>
                  </a:lnTo>
                  <a:lnTo>
                    <a:pt x="1801" y="590"/>
                  </a:lnTo>
                  <a:lnTo>
                    <a:pt x="1826" y="584"/>
                  </a:lnTo>
                  <a:lnTo>
                    <a:pt x="1879" y="613"/>
                  </a:lnTo>
                  <a:lnTo>
                    <a:pt x="1937" y="623"/>
                  </a:lnTo>
                  <a:lnTo>
                    <a:pt x="1957" y="607"/>
                  </a:lnTo>
                  <a:lnTo>
                    <a:pt x="1959" y="581"/>
                  </a:lnTo>
                  <a:lnTo>
                    <a:pt x="1970" y="571"/>
                  </a:lnTo>
                  <a:lnTo>
                    <a:pt x="1959" y="546"/>
                  </a:lnTo>
                  <a:lnTo>
                    <a:pt x="1943" y="537"/>
                  </a:lnTo>
                  <a:lnTo>
                    <a:pt x="1937" y="521"/>
                  </a:lnTo>
                  <a:lnTo>
                    <a:pt x="1919" y="490"/>
                  </a:lnTo>
                  <a:lnTo>
                    <a:pt x="1908" y="459"/>
                  </a:lnTo>
                  <a:lnTo>
                    <a:pt x="1934" y="429"/>
                  </a:lnTo>
                  <a:lnTo>
                    <a:pt x="1948" y="427"/>
                  </a:lnTo>
                  <a:lnTo>
                    <a:pt x="1952" y="413"/>
                  </a:lnTo>
                  <a:lnTo>
                    <a:pt x="1939" y="379"/>
                  </a:lnTo>
                  <a:lnTo>
                    <a:pt x="1922" y="328"/>
                  </a:lnTo>
                  <a:lnTo>
                    <a:pt x="1929" y="304"/>
                  </a:lnTo>
                  <a:lnTo>
                    <a:pt x="1925" y="240"/>
                  </a:lnTo>
                  <a:lnTo>
                    <a:pt x="1911" y="200"/>
                  </a:lnTo>
                  <a:lnTo>
                    <a:pt x="1852" y="110"/>
                  </a:lnTo>
                  <a:lnTo>
                    <a:pt x="1841" y="69"/>
                  </a:lnTo>
                  <a:lnTo>
                    <a:pt x="1827" y="46"/>
                  </a:lnTo>
                  <a:lnTo>
                    <a:pt x="1835" y="36"/>
                  </a:lnTo>
                  <a:lnTo>
                    <a:pt x="1852" y="36"/>
                  </a:lnTo>
                  <a:lnTo>
                    <a:pt x="1869" y="14"/>
                  </a:lnTo>
                  <a:lnTo>
                    <a:pt x="1865" y="0"/>
                  </a:lnTo>
                  <a:lnTo>
                    <a:pt x="1903" y="0"/>
                  </a:lnTo>
                  <a:lnTo>
                    <a:pt x="1915" y="25"/>
                  </a:lnTo>
                  <a:lnTo>
                    <a:pt x="1971" y="71"/>
                  </a:lnTo>
                  <a:lnTo>
                    <a:pt x="2018" y="81"/>
                  </a:lnTo>
                  <a:lnTo>
                    <a:pt x="2042" y="126"/>
                  </a:lnTo>
                  <a:lnTo>
                    <a:pt x="2119" y="203"/>
                  </a:lnTo>
                  <a:lnTo>
                    <a:pt x="2162" y="234"/>
                  </a:lnTo>
                  <a:lnTo>
                    <a:pt x="2176" y="259"/>
                  </a:lnTo>
                  <a:lnTo>
                    <a:pt x="2209" y="266"/>
                  </a:lnTo>
                  <a:lnTo>
                    <a:pt x="2239" y="298"/>
                  </a:lnTo>
                  <a:lnTo>
                    <a:pt x="2289" y="322"/>
                  </a:lnTo>
                  <a:lnTo>
                    <a:pt x="2332" y="328"/>
                  </a:lnTo>
                  <a:lnTo>
                    <a:pt x="2364" y="359"/>
                  </a:lnTo>
                  <a:lnTo>
                    <a:pt x="2390" y="354"/>
                  </a:lnTo>
                  <a:lnTo>
                    <a:pt x="2403" y="364"/>
                  </a:lnTo>
                  <a:lnTo>
                    <a:pt x="2446" y="357"/>
                  </a:lnTo>
                  <a:lnTo>
                    <a:pt x="2501" y="319"/>
                  </a:lnTo>
                  <a:lnTo>
                    <a:pt x="2529" y="283"/>
                  </a:lnTo>
                  <a:lnTo>
                    <a:pt x="2536" y="253"/>
                  </a:lnTo>
                  <a:lnTo>
                    <a:pt x="2544" y="242"/>
                  </a:lnTo>
                  <a:lnTo>
                    <a:pt x="2554" y="257"/>
                  </a:lnTo>
                  <a:lnTo>
                    <a:pt x="2554" y="286"/>
                  </a:lnTo>
                  <a:lnTo>
                    <a:pt x="2535" y="337"/>
                  </a:lnTo>
                  <a:lnTo>
                    <a:pt x="2535" y="383"/>
                  </a:lnTo>
                  <a:lnTo>
                    <a:pt x="2546" y="400"/>
                  </a:lnTo>
                  <a:lnTo>
                    <a:pt x="2587" y="425"/>
                  </a:lnTo>
                  <a:lnTo>
                    <a:pt x="2616" y="460"/>
                  </a:lnTo>
                  <a:lnTo>
                    <a:pt x="2618" y="487"/>
                  </a:lnTo>
                  <a:lnTo>
                    <a:pt x="2615" y="503"/>
                  </a:lnTo>
                  <a:lnTo>
                    <a:pt x="2641" y="503"/>
                  </a:lnTo>
                  <a:lnTo>
                    <a:pt x="2657" y="478"/>
                  </a:lnTo>
                  <a:lnTo>
                    <a:pt x="2682" y="454"/>
                  </a:lnTo>
                  <a:lnTo>
                    <a:pt x="2703" y="452"/>
                  </a:lnTo>
                  <a:lnTo>
                    <a:pt x="2691" y="477"/>
                  </a:lnTo>
                  <a:lnTo>
                    <a:pt x="2675" y="487"/>
                  </a:lnTo>
                  <a:lnTo>
                    <a:pt x="2673" y="520"/>
                  </a:lnTo>
                  <a:lnTo>
                    <a:pt x="2652" y="536"/>
                  </a:lnTo>
                  <a:lnTo>
                    <a:pt x="2622" y="549"/>
                  </a:lnTo>
                  <a:lnTo>
                    <a:pt x="2616" y="574"/>
                  </a:lnTo>
                  <a:lnTo>
                    <a:pt x="2604" y="593"/>
                  </a:lnTo>
                  <a:lnTo>
                    <a:pt x="2580" y="594"/>
                  </a:lnTo>
                  <a:lnTo>
                    <a:pt x="2568" y="584"/>
                  </a:lnTo>
                  <a:lnTo>
                    <a:pt x="2544" y="602"/>
                  </a:lnTo>
                  <a:lnTo>
                    <a:pt x="2547" y="620"/>
                  </a:lnTo>
                  <a:lnTo>
                    <a:pt x="2504" y="620"/>
                  </a:lnTo>
                  <a:lnTo>
                    <a:pt x="2470" y="611"/>
                  </a:lnTo>
                  <a:lnTo>
                    <a:pt x="2443" y="620"/>
                  </a:lnTo>
                  <a:lnTo>
                    <a:pt x="2396" y="684"/>
                  </a:lnTo>
                  <a:lnTo>
                    <a:pt x="2380" y="753"/>
                  </a:lnTo>
                  <a:lnTo>
                    <a:pt x="2372" y="810"/>
                  </a:lnTo>
                  <a:lnTo>
                    <a:pt x="2382" y="848"/>
                  </a:lnTo>
                  <a:lnTo>
                    <a:pt x="2376" y="877"/>
                  </a:lnTo>
                  <a:lnTo>
                    <a:pt x="2378" y="902"/>
                  </a:lnTo>
                  <a:lnTo>
                    <a:pt x="2349" y="890"/>
                  </a:lnTo>
                  <a:lnTo>
                    <a:pt x="2332" y="866"/>
                  </a:lnTo>
                  <a:lnTo>
                    <a:pt x="2278" y="853"/>
                  </a:lnTo>
                  <a:lnTo>
                    <a:pt x="2227" y="826"/>
                  </a:lnTo>
                  <a:lnTo>
                    <a:pt x="2181" y="785"/>
                  </a:lnTo>
                  <a:lnTo>
                    <a:pt x="2152" y="752"/>
                  </a:lnTo>
                  <a:lnTo>
                    <a:pt x="2121" y="756"/>
                  </a:lnTo>
                  <a:lnTo>
                    <a:pt x="2093" y="750"/>
                  </a:lnTo>
                  <a:lnTo>
                    <a:pt x="2080" y="737"/>
                  </a:lnTo>
                  <a:lnTo>
                    <a:pt x="2048" y="736"/>
                  </a:lnTo>
                  <a:lnTo>
                    <a:pt x="2010" y="764"/>
                  </a:lnTo>
                  <a:lnTo>
                    <a:pt x="1969" y="820"/>
                  </a:lnTo>
                  <a:lnTo>
                    <a:pt x="1951" y="809"/>
                  </a:lnTo>
                  <a:lnTo>
                    <a:pt x="1908" y="781"/>
                  </a:lnTo>
                  <a:lnTo>
                    <a:pt x="1886" y="784"/>
                  </a:lnTo>
                  <a:lnTo>
                    <a:pt x="1863" y="804"/>
                  </a:lnTo>
                  <a:lnTo>
                    <a:pt x="1863" y="836"/>
                  </a:lnTo>
                  <a:lnTo>
                    <a:pt x="1874" y="864"/>
                  </a:lnTo>
                  <a:lnTo>
                    <a:pt x="1909" y="884"/>
                  </a:lnTo>
                  <a:lnTo>
                    <a:pt x="1946" y="873"/>
                  </a:lnTo>
                  <a:lnTo>
                    <a:pt x="1989" y="922"/>
                  </a:lnTo>
                  <a:lnTo>
                    <a:pt x="2026" y="932"/>
                  </a:lnTo>
                  <a:lnTo>
                    <a:pt x="2066" y="932"/>
                  </a:lnTo>
                  <a:lnTo>
                    <a:pt x="2080" y="952"/>
                  </a:lnTo>
                  <a:lnTo>
                    <a:pt x="2054" y="987"/>
                  </a:lnTo>
                  <a:lnTo>
                    <a:pt x="2045" y="1011"/>
                  </a:lnTo>
                  <a:lnTo>
                    <a:pt x="2022" y="993"/>
                  </a:lnTo>
                  <a:lnTo>
                    <a:pt x="1976" y="990"/>
                  </a:lnTo>
                  <a:lnTo>
                    <a:pt x="1960" y="1002"/>
                  </a:lnTo>
                  <a:lnTo>
                    <a:pt x="1963" y="1027"/>
                  </a:lnTo>
                  <a:lnTo>
                    <a:pt x="1950" y="1055"/>
                  </a:lnTo>
                  <a:lnTo>
                    <a:pt x="1910" y="1101"/>
                  </a:lnTo>
                  <a:lnTo>
                    <a:pt x="1910" y="1101"/>
                  </a:lnTo>
                  <a:close/>
                  <a:moveTo>
                    <a:pt x="1855" y="2048"/>
                  </a:moveTo>
                  <a:lnTo>
                    <a:pt x="1857" y="2015"/>
                  </a:lnTo>
                  <a:lnTo>
                    <a:pt x="1867" y="1996"/>
                  </a:lnTo>
                  <a:lnTo>
                    <a:pt x="1860" y="1991"/>
                  </a:lnTo>
                  <a:lnTo>
                    <a:pt x="1838" y="2003"/>
                  </a:lnTo>
                  <a:lnTo>
                    <a:pt x="1835" y="1982"/>
                  </a:lnTo>
                  <a:lnTo>
                    <a:pt x="1851" y="1925"/>
                  </a:lnTo>
                  <a:lnTo>
                    <a:pt x="1862" y="1913"/>
                  </a:lnTo>
                  <a:lnTo>
                    <a:pt x="1867" y="1937"/>
                  </a:lnTo>
                  <a:lnTo>
                    <a:pt x="1865" y="1962"/>
                  </a:lnTo>
                  <a:lnTo>
                    <a:pt x="1889" y="1969"/>
                  </a:lnTo>
                  <a:lnTo>
                    <a:pt x="1894" y="1988"/>
                  </a:lnTo>
                  <a:lnTo>
                    <a:pt x="1886" y="2026"/>
                  </a:lnTo>
                  <a:lnTo>
                    <a:pt x="1867" y="2044"/>
                  </a:lnTo>
                  <a:lnTo>
                    <a:pt x="1855" y="2048"/>
                  </a:lnTo>
                  <a:lnTo>
                    <a:pt x="1855" y="2048"/>
                  </a:lnTo>
                  <a:close/>
                  <a:moveTo>
                    <a:pt x="593" y="3208"/>
                  </a:moveTo>
                  <a:lnTo>
                    <a:pt x="611" y="3221"/>
                  </a:lnTo>
                  <a:lnTo>
                    <a:pt x="623" y="3215"/>
                  </a:lnTo>
                  <a:lnTo>
                    <a:pt x="602" y="3201"/>
                  </a:lnTo>
                  <a:lnTo>
                    <a:pt x="592" y="3202"/>
                  </a:lnTo>
                  <a:lnTo>
                    <a:pt x="593" y="3208"/>
                  </a:lnTo>
                  <a:lnTo>
                    <a:pt x="593" y="3208"/>
                  </a:lnTo>
                  <a:close/>
                  <a:moveTo>
                    <a:pt x="585" y="3231"/>
                  </a:moveTo>
                  <a:lnTo>
                    <a:pt x="590" y="3240"/>
                  </a:lnTo>
                  <a:lnTo>
                    <a:pt x="596" y="3232"/>
                  </a:lnTo>
                  <a:lnTo>
                    <a:pt x="585" y="3231"/>
                  </a:lnTo>
                  <a:lnTo>
                    <a:pt x="585" y="3231"/>
                  </a:lnTo>
                  <a:close/>
                  <a:moveTo>
                    <a:pt x="564" y="3251"/>
                  </a:moveTo>
                  <a:lnTo>
                    <a:pt x="577" y="3257"/>
                  </a:lnTo>
                  <a:lnTo>
                    <a:pt x="585" y="3247"/>
                  </a:lnTo>
                  <a:lnTo>
                    <a:pt x="564" y="3251"/>
                  </a:lnTo>
                  <a:lnTo>
                    <a:pt x="564" y="3251"/>
                  </a:lnTo>
                  <a:close/>
                  <a:moveTo>
                    <a:pt x="544" y="3269"/>
                  </a:moveTo>
                  <a:lnTo>
                    <a:pt x="547" y="3284"/>
                  </a:lnTo>
                  <a:lnTo>
                    <a:pt x="567" y="3273"/>
                  </a:lnTo>
                  <a:lnTo>
                    <a:pt x="544" y="3269"/>
                  </a:lnTo>
                  <a:lnTo>
                    <a:pt x="544" y="3269"/>
                  </a:lnTo>
                  <a:close/>
                  <a:moveTo>
                    <a:pt x="519" y="3353"/>
                  </a:moveTo>
                  <a:lnTo>
                    <a:pt x="507" y="3317"/>
                  </a:lnTo>
                  <a:lnTo>
                    <a:pt x="508" y="3294"/>
                  </a:lnTo>
                  <a:lnTo>
                    <a:pt x="526" y="3285"/>
                  </a:lnTo>
                  <a:lnTo>
                    <a:pt x="528" y="3306"/>
                  </a:lnTo>
                  <a:lnTo>
                    <a:pt x="549" y="3317"/>
                  </a:lnTo>
                  <a:lnTo>
                    <a:pt x="561" y="3340"/>
                  </a:lnTo>
                  <a:lnTo>
                    <a:pt x="540" y="3356"/>
                  </a:lnTo>
                  <a:lnTo>
                    <a:pt x="519" y="3353"/>
                  </a:lnTo>
                  <a:lnTo>
                    <a:pt x="519" y="3353"/>
                  </a:lnTo>
                  <a:close/>
                  <a:moveTo>
                    <a:pt x="779" y="3374"/>
                  </a:moveTo>
                  <a:lnTo>
                    <a:pt x="776" y="3356"/>
                  </a:lnTo>
                  <a:lnTo>
                    <a:pt x="787" y="3345"/>
                  </a:lnTo>
                  <a:lnTo>
                    <a:pt x="799" y="3351"/>
                  </a:lnTo>
                  <a:lnTo>
                    <a:pt x="796" y="3372"/>
                  </a:lnTo>
                  <a:lnTo>
                    <a:pt x="779" y="3374"/>
                  </a:lnTo>
                  <a:lnTo>
                    <a:pt x="779" y="3374"/>
                  </a:lnTo>
                  <a:close/>
                  <a:moveTo>
                    <a:pt x="749" y="3428"/>
                  </a:moveTo>
                  <a:lnTo>
                    <a:pt x="763" y="3414"/>
                  </a:lnTo>
                  <a:lnTo>
                    <a:pt x="773" y="3418"/>
                  </a:lnTo>
                  <a:lnTo>
                    <a:pt x="760" y="3438"/>
                  </a:lnTo>
                  <a:lnTo>
                    <a:pt x="749" y="3428"/>
                  </a:lnTo>
                  <a:lnTo>
                    <a:pt x="749" y="3428"/>
                  </a:lnTo>
                  <a:close/>
                  <a:moveTo>
                    <a:pt x="737" y="3340"/>
                  </a:moveTo>
                  <a:lnTo>
                    <a:pt x="723" y="3356"/>
                  </a:lnTo>
                  <a:lnTo>
                    <a:pt x="729" y="3388"/>
                  </a:lnTo>
                  <a:lnTo>
                    <a:pt x="741" y="3411"/>
                  </a:lnTo>
                  <a:lnTo>
                    <a:pt x="757" y="3412"/>
                  </a:lnTo>
                  <a:lnTo>
                    <a:pt x="763" y="3384"/>
                  </a:lnTo>
                  <a:lnTo>
                    <a:pt x="745" y="3351"/>
                  </a:lnTo>
                  <a:lnTo>
                    <a:pt x="744" y="3341"/>
                  </a:lnTo>
                  <a:lnTo>
                    <a:pt x="737" y="3340"/>
                  </a:lnTo>
                  <a:lnTo>
                    <a:pt x="737" y="3340"/>
                  </a:lnTo>
                  <a:close/>
                  <a:moveTo>
                    <a:pt x="1473" y="2925"/>
                  </a:moveTo>
                  <a:lnTo>
                    <a:pt x="1457" y="2891"/>
                  </a:lnTo>
                  <a:lnTo>
                    <a:pt x="1458" y="2865"/>
                  </a:lnTo>
                  <a:lnTo>
                    <a:pt x="1469" y="2845"/>
                  </a:lnTo>
                  <a:lnTo>
                    <a:pt x="1488" y="2842"/>
                  </a:lnTo>
                  <a:lnTo>
                    <a:pt x="1494" y="2865"/>
                  </a:lnTo>
                  <a:lnTo>
                    <a:pt x="1490" y="2889"/>
                  </a:lnTo>
                  <a:lnTo>
                    <a:pt x="1496" y="2903"/>
                  </a:lnTo>
                  <a:lnTo>
                    <a:pt x="1491" y="2925"/>
                  </a:lnTo>
                  <a:lnTo>
                    <a:pt x="1473" y="2925"/>
                  </a:lnTo>
                  <a:lnTo>
                    <a:pt x="1473" y="2925"/>
                  </a:lnTo>
                  <a:close/>
                  <a:moveTo>
                    <a:pt x="1351" y="2895"/>
                  </a:moveTo>
                  <a:lnTo>
                    <a:pt x="1378" y="2869"/>
                  </a:lnTo>
                  <a:lnTo>
                    <a:pt x="1400" y="2874"/>
                  </a:lnTo>
                  <a:lnTo>
                    <a:pt x="1399" y="2890"/>
                  </a:lnTo>
                  <a:lnTo>
                    <a:pt x="1377" y="2902"/>
                  </a:lnTo>
                  <a:lnTo>
                    <a:pt x="1351" y="2895"/>
                  </a:lnTo>
                  <a:lnTo>
                    <a:pt x="1351" y="2895"/>
                  </a:lnTo>
                  <a:close/>
                  <a:moveTo>
                    <a:pt x="1196" y="3255"/>
                  </a:moveTo>
                  <a:lnTo>
                    <a:pt x="1209" y="3261"/>
                  </a:lnTo>
                  <a:lnTo>
                    <a:pt x="1221" y="3249"/>
                  </a:lnTo>
                  <a:lnTo>
                    <a:pt x="1241" y="3256"/>
                  </a:lnTo>
                  <a:lnTo>
                    <a:pt x="1258" y="3251"/>
                  </a:lnTo>
                  <a:lnTo>
                    <a:pt x="1255" y="3231"/>
                  </a:lnTo>
                  <a:lnTo>
                    <a:pt x="1224" y="3198"/>
                  </a:lnTo>
                  <a:lnTo>
                    <a:pt x="1239" y="3168"/>
                  </a:lnTo>
                  <a:lnTo>
                    <a:pt x="1254" y="3118"/>
                  </a:lnTo>
                  <a:lnTo>
                    <a:pt x="1295" y="3094"/>
                  </a:lnTo>
                  <a:lnTo>
                    <a:pt x="1306" y="3075"/>
                  </a:lnTo>
                  <a:lnTo>
                    <a:pt x="1344" y="3080"/>
                  </a:lnTo>
                  <a:lnTo>
                    <a:pt x="1392" y="3111"/>
                  </a:lnTo>
                  <a:lnTo>
                    <a:pt x="1406" y="3134"/>
                  </a:lnTo>
                  <a:lnTo>
                    <a:pt x="1426" y="3125"/>
                  </a:lnTo>
                  <a:lnTo>
                    <a:pt x="1443" y="3064"/>
                  </a:lnTo>
                  <a:lnTo>
                    <a:pt x="1481" y="3028"/>
                  </a:lnTo>
                  <a:lnTo>
                    <a:pt x="1485" y="3006"/>
                  </a:lnTo>
                  <a:lnTo>
                    <a:pt x="1473" y="2994"/>
                  </a:lnTo>
                  <a:lnTo>
                    <a:pt x="1464" y="2970"/>
                  </a:lnTo>
                  <a:lnTo>
                    <a:pt x="1427" y="2941"/>
                  </a:lnTo>
                  <a:lnTo>
                    <a:pt x="1402" y="2940"/>
                  </a:lnTo>
                  <a:lnTo>
                    <a:pt x="1377" y="2921"/>
                  </a:lnTo>
                  <a:lnTo>
                    <a:pt x="1333" y="2919"/>
                  </a:lnTo>
                  <a:lnTo>
                    <a:pt x="1291" y="2953"/>
                  </a:lnTo>
                  <a:lnTo>
                    <a:pt x="1291" y="2975"/>
                  </a:lnTo>
                  <a:lnTo>
                    <a:pt x="1275" y="2999"/>
                  </a:lnTo>
                  <a:lnTo>
                    <a:pt x="1244" y="3009"/>
                  </a:lnTo>
                  <a:lnTo>
                    <a:pt x="1218" y="3027"/>
                  </a:lnTo>
                  <a:lnTo>
                    <a:pt x="1202" y="3022"/>
                  </a:lnTo>
                  <a:lnTo>
                    <a:pt x="1183" y="2977"/>
                  </a:lnTo>
                  <a:lnTo>
                    <a:pt x="1166" y="2978"/>
                  </a:lnTo>
                  <a:lnTo>
                    <a:pt x="1121" y="3030"/>
                  </a:lnTo>
                  <a:lnTo>
                    <a:pt x="1119" y="3061"/>
                  </a:lnTo>
                  <a:lnTo>
                    <a:pt x="1090" y="3081"/>
                  </a:lnTo>
                  <a:lnTo>
                    <a:pt x="1082" y="3115"/>
                  </a:lnTo>
                  <a:lnTo>
                    <a:pt x="1130" y="3128"/>
                  </a:lnTo>
                  <a:lnTo>
                    <a:pt x="1140" y="3162"/>
                  </a:lnTo>
                  <a:lnTo>
                    <a:pt x="1129" y="3171"/>
                  </a:lnTo>
                  <a:lnTo>
                    <a:pt x="1129" y="3188"/>
                  </a:lnTo>
                  <a:lnTo>
                    <a:pt x="1156" y="3230"/>
                  </a:lnTo>
                  <a:lnTo>
                    <a:pt x="1198" y="3235"/>
                  </a:lnTo>
                  <a:lnTo>
                    <a:pt x="1196" y="3255"/>
                  </a:lnTo>
                  <a:lnTo>
                    <a:pt x="1196" y="3255"/>
                  </a:lnTo>
                  <a:close/>
                  <a:moveTo>
                    <a:pt x="973" y="3836"/>
                  </a:moveTo>
                  <a:lnTo>
                    <a:pt x="953" y="3809"/>
                  </a:lnTo>
                  <a:lnTo>
                    <a:pt x="931" y="3814"/>
                  </a:lnTo>
                  <a:lnTo>
                    <a:pt x="923" y="3834"/>
                  </a:lnTo>
                  <a:lnTo>
                    <a:pt x="941" y="3869"/>
                  </a:lnTo>
                  <a:lnTo>
                    <a:pt x="971" y="3874"/>
                  </a:lnTo>
                  <a:lnTo>
                    <a:pt x="979" y="3859"/>
                  </a:lnTo>
                  <a:lnTo>
                    <a:pt x="973" y="3836"/>
                  </a:lnTo>
                  <a:lnTo>
                    <a:pt x="973" y="3836"/>
                  </a:lnTo>
                  <a:close/>
                  <a:moveTo>
                    <a:pt x="1002" y="3797"/>
                  </a:moveTo>
                  <a:lnTo>
                    <a:pt x="995" y="3742"/>
                  </a:lnTo>
                  <a:lnTo>
                    <a:pt x="996" y="3719"/>
                  </a:lnTo>
                  <a:lnTo>
                    <a:pt x="1014" y="3736"/>
                  </a:lnTo>
                  <a:lnTo>
                    <a:pt x="1017" y="3765"/>
                  </a:lnTo>
                  <a:lnTo>
                    <a:pt x="1010" y="3788"/>
                  </a:lnTo>
                  <a:lnTo>
                    <a:pt x="1002" y="3797"/>
                  </a:lnTo>
                  <a:lnTo>
                    <a:pt x="1002" y="3797"/>
                  </a:lnTo>
                  <a:close/>
                  <a:moveTo>
                    <a:pt x="941" y="3701"/>
                  </a:moveTo>
                  <a:lnTo>
                    <a:pt x="973" y="3682"/>
                  </a:lnTo>
                  <a:lnTo>
                    <a:pt x="1006" y="3636"/>
                  </a:lnTo>
                  <a:lnTo>
                    <a:pt x="975" y="3605"/>
                  </a:lnTo>
                  <a:lnTo>
                    <a:pt x="974" y="3586"/>
                  </a:lnTo>
                  <a:lnTo>
                    <a:pt x="991" y="3578"/>
                  </a:lnTo>
                  <a:lnTo>
                    <a:pt x="1014" y="3586"/>
                  </a:lnTo>
                  <a:lnTo>
                    <a:pt x="1030" y="3596"/>
                  </a:lnTo>
                  <a:lnTo>
                    <a:pt x="1038" y="3563"/>
                  </a:lnTo>
                  <a:lnTo>
                    <a:pt x="1037" y="3508"/>
                  </a:lnTo>
                  <a:lnTo>
                    <a:pt x="1027" y="3481"/>
                  </a:lnTo>
                  <a:lnTo>
                    <a:pt x="1030" y="3384"/>
                  </a:lnTo>
                  <a:lnTo>
                    <a:pt x="1026" y="3331"/>
                  </a:lnTo>
                  <a:lnTo>
                    <a:pt x="1044" y="3300"/>
                  </a:lnTo>
                  <a:lnTo>
                    <a:pt x="1076" y="3269"/>
                  </a:lnTo>
                  <a:lnTo>
                    <a:pt x="1069" y="3243"/>
                  </a:lnTo>
                  <a:lnTo>
                    <a:pt x="1051" y="3238"/>
                  </a:lnTo>
                  <a:lnTo>
                    <a:pt x="1050" y="3206"/>
                  </a:lnTo>
                  <a:lnTo>
                    <a:pt x="1032" y="3202"/>
                  </a:lnTo>
                  <a:lnTo>
                    <a:pt x="1038" y="3180"/>
                  </a:lnTo>
                  <a:lnTo>
                    <a:pt x="981" y="3181"/>
                  </a:lnTo>
                  <a:lnTo>
                    <a:pt x="974" y="3169"/>
                  </a:lnTo>
                  <a:lnTo>
                    <a:pt x="1001" y="3151"/>
                  </a:lnTo>
                  <a:lnTo>
                    <a:pt x="1010" y="3130"/>
                  </a:lnTo>
                  <a:lnTo>
                    <a:pt x="1002" y="3086"/>
                  </a:lnTo>
                  <a:lnTo>
                    <a:pt x="979" y="3072"/>
                  </a:lnTo>
                  <a:lnTo>
                    <a:pt x="953" y="3077"/>
                  </a:lnTo>
                  <a:lnTo>
                    <a:pt x="953" y="3088"/>
                  </a:lnTo>
                  <a:lnTo>
                    <a:pt x="929" y="3105"/>
                  </a:lnTo>
                  <a:lnTo>
                    <a:pt x="905" y="3101"/>
                  </a:lnTo>
                  <a:lnTo>
                    <a:pt x="867" y="3060"/>
                  </a:lnTo>
                  <a:lnTo>
                    <a:pt x="873" y="3036"/>
                  </a:lnTo>
                  <a:lnTo>
                    <a:pt x="926" y="3010"/>
                  </a:lnTo>
                  <a:lnTo>
                    <a:pt x="972" y="3001"/>
                  </a:lnTo>
                  <a:lnTo>
                    <a:pt x="1023" y="3019"/>
                  </a:lnTo>
                  <a:lnTo>
                    <a:pt x="1049" y="3030"/>
                  </a:lnTo>
                  <a:lnTo>
                    <a:pt x="1054" y="3017"/>
                  </a:lnTo>
                  <a:lnTo>
                    <a:pt x="1053" y="2993"/>
                  </a:lnTo>
                  <a:lnTo>
                    <a:pt x="1055" y="2958"/>
                  </a:lnTo>
                  <a:lnTo>
                    <a:pt x="1050" y="2934"/>
                  </a:lnTo>
                  <a:lnTo>
                    <a:pt x="1060" y="2916"/>
                  </a:lnTo>
                  <a:lnTo>
                    <a:pt x="1084" y="2914"/>
                  </a:lnTo>
                  <a:lnTo>
                    <a:pt x="1097" y="2934"/>
                  </a:lnTo>
                  <a:lnTo>
                    <a:pt x="1119" y="2936"/>
                  </a:lnTo>
                  <a:lnTo>
                    <a:pt x="1148" y="2920"/>
                  </a:lnTo>
                  <a:lnTo>
                    <a:pt x="1204" y="2910"/>
                  </a:lnTo>
                  <a:lnTo>
                    <a:pt x="1258" y="2892"/>
                  </a:lnTo>
                  <a:lnTo>
                    <a:pt x="1293" y="2891"/>
                  </a:lnTo>
                  <a:lnTo>
                    <a:pt x="1306" y="2896"/>
                  </a:lnTo>
                  <a:lnTo>
                    <a:pt x="1325" y="2888"/>
                  </a:lnTo>
                  <a:lnTo>
                    <a:pt x="1326" y="2877"/>
                  </a:lnTo>
                  <a:lnTo>
                    <a:pt x="1362" y="2857"/>
                  </a:lnTo>
                  <a:lnTo>
                    <a:pt x="1370" y="2839"/>
                  </a:lnTo>
                  <a:lnTo>
                    <a:pt x="1409" y="2806"/>
                  </a:lnTo>
                  <a:lnTo>
                    <a:pt x="1450" y="2793"/>
                  </a:lnTo>
                  <a:lnTo>
                    <a:pt x="1501" y="2802"/>
                  </a:lnTo>
                  <a:lnTo>
                    <a:pt x="1531" y="2794"/>
                  </a:lnTo>
                  <a:lnTo>
                    <a:pt x="1544" y="2806"/>
                  </a:lnTo>
                  <a:lnTo>
                    <a:pt x="1544" y="2835"/>
                  </a:lnTo>
                  <a:lnTo>
                    <a:pt x="1519" y="2871"/>
                  </a:lnTo>
                  <a:lnTo>
                    <a:pt x="1512" y="2900"/>
                  </a:lnTo>
                  <a:lnTo>
                    <a:pt x="1527" y="2911"/>
                  </a:lnTo>
                  <a:lnTo>
                    <a:pt x="1531" y="2942"/>
                  </a:lnTo>
                  <a:lnTo>
                    <a:pt x="1533" y="2974"/>
                  </a:lnTo>
                  <a:lnTo>
                    <a:pt x="1528" y="2987"/>
                  </a:lnTo>
                  <a:lnTo>
                    <a:pt x="1537" y="3019"/>
                  </a:lnTo>
                  <a:lnTo>
                    <a:pt x="1571" y="3034"/>
                  </a:lnTo>
                  <a:lnTo>
                    <a:pt x="1619" y="3078"/>
                  </a:lnTo>
                  <a:lnTo>
                    <a:pt x="1651" y="3088"/>
                  </a:lnTo>
                  <a:lnTo>
                    <a:pt x="1672" y="3077"/>
                  </a:lnTo>
                  <a:lnTo>
                    <a:pt x="1706" y="3027"/>
                  </a:lnTo>
                  <a:lnTo>
                    <a:pt x="1709" y="2994"/>
                  </a:lnTo>
                  <a:lnTo>
                    <a:pt x="1727" y="2982"/>
                  </a:lnTo>
                  <a:lnTo>
                    <a:pt x="1733" y="2965"/>
                  </a:lnTo>
                  <a:lnTo>
                    <a:pt x="1725" y="2943"/>
                  </a:lnTo>
                  <a:lnTo>
                    <a:pt x="1748" y="2902"/>
                  </a:lnTo>
                  <a:lnTo>
                    <a:pt x="1778" y="2896"/>
                  </a:lnTo>
                  <a:lnTo>
                    <a:pt x="1803" y="2896"/>
                  </a:lnTo>
                  <a:lnTo>
                    <a:pt x="1814" y="2880"/>
                  </a:lnTo>
                  <a:lnTo>
                    <a:pt x="1805" y="2868"/>
                  </a:lnTo>
                  <a:lnTo>
                    <a:pt x="1797" y="2832"/>
                  </a:lnTo>
                  <a:lnTo>
                    <a:pt x="1737" y="2805"/>
                  </a:lnTo>
                  <a:lnTo>
                    <a:pt x="1728" y="2787"/>
                  </a:lnTo>
                  <a:lnTo>
                    <a:pt x="1742" y="2742"/>
                  </a:lnTo>
                  <a:lnTo>
                    <a:pt x="1762" y="2725"/>
                  </a:lnTo>
                  <a:lnTo>
                    <a:pt x="1775" y="2721"/>
                  </a:lnTo>
                  <a:lnTo>
                    <a:pt x="1768" y="2735"/>
                  </a:lnTo>
                  <a:lnTo>
                    <a:pt x="1772" y="2772"/>
                  </a:lnTo>
                  <a:lnTo>
                    <a:pt x="1784" y="2781"/>
                  </a:lnTo>
                  <a:lnTo>
                    <a:pt x="1799" y="2771"/>
                  </a:lnTo>
                  <a:lnTo>
                    <a:pt x="1806" y="2762"/>
                  </a:lnTo>
                  <a:lnTo>
                    <a:pt x="1830" y="2767"/>
                  </a:lnTo>
                  <a:lnTo>
                    <a:pt x="1848" y="2778"/>
                  </a:lnTo>
                  <a:lnTo>
                    <a:pt x="1865" y="2773"/>
                  </a:lnTo>
                  <a:lnTo>
                    <a:pt x="1876" y="2776"/>
                  </a:lnTo>
                  <a:lnTo>
                    <a:pt x="1870" y="2791"/>
                  </a:lnTo>
                  <a:lnTo>
                    <a:pt x="1839" y="2799"/>
                  </a:lnTo>
                  <a:lnTo>
                    <a:pt x="1835" y="2807"/>
                  </a:lnTo>
                  <a:lnTo>
                    <a:pt x="1847" y="2813"/>
                  </a:lnTo>
                  <a:lnTo>
                    <a:pt x="1872" y="2805"/>
                  </a:lnTo>
                  <a:lnTo>
                    <a:pt x="1914" y="2783"/>
                  </a:lnTo>
                  <a:lnTo>
                    <a:pt x="2001" y="2791"/>
                  </a:lnTo>
                  <a:lnTo>
                    <a:pt x="2045" y="2785"/>
                  </a:lnTo>
                  <a:lnTo>
                    <a:pt x="2033" y="2774"/>
                  </a:lnTo>
                  <a:lnTo>
                    <a:pt x="2024" y="2740"/>
                  </a:lnTo>
                  <a:lnTo>
                    <a:pt x="2033" y="2700"/>
                  </a:lnTo>
                  <a:lnTo>
                    <a:pt x="2070" y="2682"/>
                  </a:lnTo>
                  <a:lnTo>
                    <a:pt x="2098" y="2687"/>
                  </a:lnTo>
                  <a:lnTo>
                    <a:pt x="2104" y="2722"/>
                  </a:lnTo>
                  <a:lnTo>
                    <a:pt x="2094" y="2754"/>
                  </a:lnTo>
                  <a:lnTo>
                    <a:pt x="2109" y="2778"/>
                  </a:lnTo>
                  <a:lnTo>
                    <a:pt x="2134" y="2775"/>
                  </a:lnTo>
                  <a:lnTo>
                    <a:pt x="2160" y="2740"/>
                  </a:lnTo>
                  <a:lnTo>
                    <a:pt x="2140" y="2681"/>
                  </a:lnTo>
                  <a:lnTo>
                    <a:pt x="2150" y="2644"/>
                  </a:lnTo>
                  <a:lnTo>
                    <a:pt x="2192" y="2612"/>
                  </a:lnTo>
                  <a:lnTo>
                    <a:pt x="2215" y="2611"/>
                  </a:lnTo>
                  <a:lnTo>
                    <a:pt x="2223" y="2594"/>
                  </a:lnTo>
                  <a:lnTo>
                    <a:pt x="2207" y="2575"/>
                  </a:lnTo>
                  <a:lnTo>
                    <a:pt x="2215" y="2534"/>
                  </a:lnTo>
                  <a:lnTo>
                    <a:pt x="2236" y="2520"/>
                  </a:lnTo>
                  <a:lnTo>
                    <a:pt x="2269" y="2526"/>
                  </a:lnTo>
                  <a:lnTo>
                    <a:pt x="2276" y="2545"/>
                  </a:lnTo>
                  <a:lnTo>
                    <a:pt x="2260" y="2569"/>
                  </a:lnTo>
                  <a:lnTo>
                    <a:pt x="2251" y="2615"/>
                  </a:lnTo>
                  <a:lnTo>
                    <a:pt x="2261" y="2712"/>
                  </a:lnTo>
                  <a:lnTo>
                    <a:pt x="2277" y="2720"/>
                  </a:lnTo>
                  <a:lnTo>
                    <a:pt x="2300" y="2705"/>
                  </a:lnTo>
                  <a:lnTo>
                    <a:pt x="2314" y="2673"/>
                  </a:lnTo>
                  <a:lnTo>
                    <a:pt x="2343" y="2670"/>
                  </a:lnTo>
                  <a:lnTo>
                    <a:pt x="2375" y="2636"/>
                  </a:lnTo>
                  <a:lnTo>
                    <a:pt x="2387" y="2592"/>
                  </a:lnTo>
                  <a:lnTo>
                    <a:pt x="2380" y="2563"/>
                  </a:lnTo>
                  <a:lnTo>
                    <a:pt x="2417" y="2528"/>
                  </a:lnTo>
                  <a:lnTo>
                    <a:pt x="2412" y="2507"/>
                  </a:lnTo>
                  <a:lnTo>
                    <a:pt x="2393" y="2489"/>
                  </a:lnTo>
                  <a:lnTo>
                    <a:pt x="2353" y="2435"/>
                  </a:lnTo>
                  <a:lnTo>
                    <a:pt x="2340" y="2395"/>
                  </a:lnTo>
                  <a:lnTo>
                    <a:pt x="2329" y="2312"/>
                  </a:lnTo>
                  <a:lnTo>
                    <a:pt x="2341" y="2216"/>
                  </a:lnTo>
                  <a:lnTo>
                    <a:pt x="2344" y="2150"/>
                  </a:lnTo>
                  <a:lnTo>
                    <a:pt x="2314" y="2031"/>
                  </a:lnTo>
                  <a:lnTo>
                    <a:pt x="2272" y="1974"/>
                  </a:lnTo>
                  <a:lnTo>
                    <a:pt x="2269" y="1929"/>
                  </a:lnTo>
                  <a:lnTo>
                    <a:pt x="2278" y="1874"/>
                  </a:lnTo>
                  <a:lnTo>
                    <a:pt x="2332" y="1849"/>
                  </a:lnTo>
                  <a:lnTo>
                    <a:pt x="2357" y="1849"/>
                  </a:lnTo>
                  <a:lnTo>
                    <a:pt x="2371" y="1873"/>
                  </a:lnTo>
                  <a:lnTo>
                    <a:pt x="2381" y="1860"/>
                  </a:lnTo>
                  <a:lnTo>
                    <a:pt x="2372" y="1821"/>
                  </a:lnTo>
                  <a:lnTo>
                    <a:pt x="2366" y="1796"/>
                  </a:lnTo>
                  <a:lnTo>
                    <a:pt x="2355" y="1782"/>
                  </a:lnTo>
                  <a:lnTo>
                    <a:pt x="2346" y="1747"/>
                  </a:lnTo>
                  <a:lnTo>
                    <a:pt x="2349" y="1731"/>
                  </a:lnTo>
                  <a:lnTo>
                    <a:pt x="2348" y="1704"/>
                  </a:lnTo>
                  <a:lnTo>
                    <a:pt x="2360" y="1683"/>
                  </a:lnTo>
                  <a:lnTo>
                    <a:pt x="2359" y="1673"/>
                  </a:lnTo>
                  <a:lnTo>
                    <a:pt x="2363" y="1646"/>
                  </a:lnTo>
                  <a:lnTo>
                    <a:pt x="2353" y="1631"/>
                  </a:lnTo>
                  <a:lnTo>
                    <a:pt x="2351" y="1589"/>
                  </a:lnTo>
                  <a:lnTo>
                    <a:pt x="2358" y="1568"/>
                  </a:lnTo>
                  <a:lnTo>
                    <a:pt x="2345" y="1544"/>
                  </a:lnTo>
                  <a:lnTo>
                    <a:pt x="2335" y="1477"/>
                  </a:lnTo>
                  <a:lnTo>
                    <a:pt x="2304" y="1422"/>
                  </a:lnTo>
                  <a:lnTo>
                    <a:pt x="2287" y="1422"/>
                  </a:lnTo>
                  <a:lnTo>
                    <a:pt x="2269" y="1413"/>
                  </a:lnTo>
                  <a:lnTo>
                    <a:pt x="2265" y="1340"/>
                  </a:lnTo>
                  <a:lnTo>
                    <a:pt x="2233" y="1310"/>
                  </a:lnTo>
                  <a:lnTo>
                    <a:pt x="2163" y="1232"/>
                  </a:lnTo>
                  <a:lnTo>
                    <a:pt x="2145" y="1197"/>
                  </a:lnTo>
                  <a:lnTo>
                    <a:pt x="2130" y="1145"/>
                  </a:lnTo>
                  <a:lnTo>
                    <a:pt x="2127" y="1092"/>
                  </a:lnTo>
                  <a:lnTo>
                    <a:pt x="2129" y="1075"/>
                  </a:lnTo>
                  <a:lnTo>
                    <a:pt x="2110" y="1087"/>
                  </a:lnTo>
                  <a:lnTo>
                    <a:pt x="2094" y="1089"/>
                  </a:lnTo>
                  <a:lnTo>
                    <a:pt x="2086" y="1079"/>
                  </a:lnTo>
                  <a:lnTo>
                    <a:pt x="2056" y="1066"/>
                  </a:lnTo>
                  <a:lnTo>
                    <a:pt x="2040" y="1064"/>
                  </a:lnTo>
                  <a:lnTo>
                    <a:pt x="2042" y="1075"/>
                  </a:lnTo>
                  <a:lnTo>
                    <a:pt x="2025" y="1116"/>
                  </a:lnTo>
                  <a:lnTo>
                    <a:pt x="2025" y="1146"/>
                  </a:lnTo>
                  <a:lnTo>
                    <a:pt x="2041" y="1160"/>
                  </a:lnTo>
                  <a:lnTo>
                    <a:pt x="2056" y="1152"/>
                  </a:lnTo>
                  <a:lnTo>
                    <a:pt x="2095" y="1118"/>
                  </a:lnTo>
                  <a:lnTo>
                    <a:pt x="2112" y="1161"/>
                  </a:lnTo>
                  <a:lnTo>
                    <a:pt x="2099" y="1192"/>
                  </a:lnTo>
                  <a:lnTo>
                    <a:pt x="2079" y="1205"/>
                  </a:lnTo>
                  <a:lnTo>
                    <a:pt x="2056" y="1188"/>
                  </a:lnTo>
                  <a:lnTo>
                    <a:pt x="2049" y="1188"/>
                  </a:lnTo>
                  <a:lnTo>
                    <a:pt x="2059" y="1228"/>
                  </a:lnTo>
                  <a:lnTo>
                    <a:pt x="2044" y="1245"/>
                  </a:lnTo>
                  <a:lnTo>
                    <a:pt x="2019" y="1235"/>
                  </a:lnTo>
                  <a:lnTo>
                    <a:pt x="2014" y="1205"/>
                  </a:lnTo>
                  <a:lnTo>
                    <a:pt x="2008" y="1171"/>
                  </a:lnTo>
                  <a:lnTo>
                    <a:pt x="1998" y="1154"/>
                  </a:lnTo>
                  <a:lnTo>
                    <a:pt x="1977" y="1160"/>
                  </a:lnTo>
                  <a:lnTo>
                    <a:pt x="1959" y="1150"/>
                  </a:lnTo>
                  <a:lnTo>
                    <a:pt x="1951" y="1177"/>
                  </a:lnTo>
                  <a:lnTo>
                    <a:pt x="1964" y="1227"/>
                  </a:lnTo>
                  <a:lnTo>
                    <a:pt x="1965" y="1262"/>
                  </a:lnTo>
                  <a:lnTo>
                    <a:pt x="1945" y="1270"/>
                  </a:lnTo>
                  <a:lnTo>
                    <a:pt x="1925" y="1300"/>
                  </a:lnTo>
                  <a:lnTo>
                    <a:pt x="1925" y="1320"/>
                  </a:lnTo>
                  <a:lnTo>
                    <a:pt x="1968" y="1363"/>
                  </a:lnTo>
                  <a:lnTo>
                    <a:pt x="1982" y="1388"/>
                  </a:lnTo>
                  <a:lnTo>
                    <a:pt x="1967" y="1435"/>
                  </a:lnTo>
                  <a:lnTo>
                    <a:pt x="1944" y="1450"/>
                  </a:lnTo>
                  <a:lnTo>
                    <a:pt x="1917" y="1445"/>
                  </a:lnTo>
                  <a:lnTo>
                    <a:pt x="1912" y="1463"/>
                  </a:lnTo>
                  <a:lnTo>
                    <a:pt x="1937" y="1494"/>
                  </a:lnTo>
                  <a:lnTo>
                    <a:pt x="1963" y="1488"/>
                  </a:lnTo>
                  <a:lnTo>
                    <a:pt x="1985" y="1463"/>
                  </a:lnTo>
                  <a:lnTo>
                    <a:pt x="2018" y="1539"/>
                  </a:lnTo>
                  <a:lnTo>
                    <a:pt x="2031" y="1621"/>
                  </a:lnTo>
                  <a:lnTo>
                    <a:pt x="2023" y="1667"/>
                  </a:lnTo>
                  <a:lnTo>
                    <a:pt x="2026" y="1748"/>
                  </a:lnTo>
                  <a:lnTo>
                    <a:pt x="1998" y="1867"/>
                  </a:lnTo>
                  <a:lnTo>
                    <a:pt x="2006" y="1914"/>
                  </a:lnTo>
                  <a:lnTo>
                    <a:pt x="1992" y="1965"/>
                  </a:lnTo>
                  <a:lnTo>
                    <a:pt x="1950" y="1988"/>
                  </a:lnTo>
                  <a:lnTo>
                    <a:pt x="1932" y="2038"/>
                  </a:lnTo>
                  <a:lnTo>
                    <a:pt x="1934" y="2095"/>
                  </a:lnTo>
                  <a:lnTo>
                    <a:pt x="1913" y="2129"/>
                  </a:lnTo>
                  <a:lnTo>
                    <a:pt x="1907" y="2162"/>
                  </a:lnTo>
                  <a:lnTo>
                    <a:pt x="1866" y="2202"/>
                  </a:lnTo>
                  <a:lnTo>
                    <a:pt x="1785" y="2250"/>
                  </a:lnTo>
                  <a:lnTo>
                    <a:pt x="1753" y="2259"/>
                  </a:lnTo>
                  <a:lnTo>
                    <a:pt x="1737" y="2292"/>
                  </a:lnTo>
                  <a:lnTo>
                    <a:pt x="1696" y="2268"/>
                  </a:lnTo>
                  <a:lnTo>
                    <a:pt x="1655" y="2219"/>
                  </a:lnTo>
                  <a:lnTo>
                    <a:pt x="1656" y="2198"/>
                  </a:lnTo>
                  <a:lnTo>
                    <a:pt x="1674" y="2189"/>
                  </a:lnTo>
                  <a:lnTo>
                    <a:pt x="1692" y="2158"/>
                  </a:lnTo>
                  <a:lnTo>
                    <a:pt x="1689" y="2140"/>
                  </a:lnTo>
                  <a:lnTo>
                    <a:pt x="1710" y="2118"/>
                  </a:lnTo>
                  <a:lnTo>
                    <a:pt x="1708" y="2110"/>
                  </a:lnTo>
                  <a:lnTo>
                    <a:pt x="1669" y="2119"/>
                  </a:lnTo>
                  <a:lnTo>
                    <a:pt x="1640" y="2148"/>
                  </a:lnTo>
                  <a:lnTo>
                    <a:pt x="1604" y="2162"/>
                  </a:lnTo>
                  <a:lnTo>
                    <a:pt x="1597" y="2195"/>
                  </a:lnTo>
                  <a:lnTo>
                    <a:pt x="1622" y="2235"/>
                  </a:lnTo>
                  <a:lnTo>
                    <a:pt x="1626" y="2317"/>
                  </a:lnTo>
                  <a:lnTo>
                    <a:pt x="1622" y="2356"/>
                  </a:lnTo>
                  <a:lnTo>
                    <a:pt x="1581" y="2396"/>
                  </a:lnTo>
                  <a:lnTo>
                    <a:pt x="1580" y="2418"/>
                  </a:lnTo>
                  <a:lnTo>
                    <a:pt x="1567" y="2435"/>
                  </a:lnTo>
                  <a:lnTo>
                    <a:pt x="1561" y="2495"/>
                  </a:lnTo>
                  <a:lnTo>
                    <a:pt x="1576" y="2511"/>
                  </a:lnTo>
                  <a:lnTo>
                    <a:pt x="1578" y="2536"/>
                  </a:lnTo>
                  <a:lnTo>
                    <a:pt x="1567" y="2545"/>
                  </a:lnTo>
                  <a:lnTo>
                    <a:pt x="1574" y="2555"/>
                  </a:lnTo>
                  <a:lnTo>
                    <a:pt x="1566" y="2577"/>
                  </a:lnTo>
                  <a:lnTo>
                    <a:pt x="1550" y="2578"/>
                  </a:lnTo>
                  <a:lnTo>
                    <a:pt x="1561" y="2593"/>
                  </a:lnTo>
                  <a:lnTo>
                    <a:pt x="1534" y="2605"/>
                  </a:lnTo>
                  <a:lnTo>
                    <a:pt x="1517" y="2590"/>
                  </a:lnTo>
                  <a:lnTo>
                    <a:pt x="1492" y="2609"/>
                  </a:lnTo>
                  <a:lnTo>
                    <a:pt x="1477" y="2603"/>
                  </a:lnTo>
                  <a:lnTo>
                    <a:pt x="1471" y="2568"/>
                  </a:lnTo>
                  <a:lnTo>
                    <a:pt x="1461" y="2562"/>
                  </a:lnTo>
                  <a:lnTo>
                    <a:pt x="1439" y="2579"/>
                  </a:lnTo>
                  <a:lnTo>
                    <a:pt x="1418" y="2580"/>
                  </a:lnTo>
                  <a:lnTo>
                    <a:pt x="1408" y="2572"/>
                  </a:lnTo>
                  <a:lnTo>
                    <a:pt x="1333" y="2598"/>
                  </a:lnTo>
                  <a:lnTo>
                    <a:pt x="1295" y="2613"/>
                  </a:lnTo>
                  <a:lnTo>
                    <a:pt x="1256" y="2626"/>
                  </a:lnTo>
                  <a:lnTo>
                    <a:pt x="1212" y="2629"/>
                  </a:lnTo>
                  <a:lnTo>
                    <a:pt x="1169" y="2643"/>
                  </a:lnTo>
                  <a:lnTo>
                    <a:pt x="1155" y="2633"/>
                  </a:lnTo>
                  <a:lnTo>
                    <a:pt x="1119" y="2637"/>
                  </a:lnTo>
                  <a:lnTo>
                    <a:pt x="1054" y="2683"/>
                  </a:lnTo>
                  <a:lnTo>
                    <a:pt x="1043" y="2723"/>
                  </a:lnTo>
                  <a:lnTo>
                    <a:pt x="1019" y="2738"/>
                  </a:lnTo>
                  <a:lnTo>
                    <a:pt x="1014" y="2763"/>
                  </a:lnTo>
                  <a:lnTo>
                    <a:pt x="967" y="2816"/>
                  </a:lnTo>
                  <a:lnTo>
                    <a:pt x="938" y="2828"/>
                  </a:lnTo>
                  <a:lnTo>
                    <a:pt x="913" y="2862"/>
                  </a:lnTo>
                  <a:lnTo>
                    <a:pt x="906" y="2884"/>
                  </a:lnTo>
                  <a:lnTo>
                    <a:pt x="881" y="2910"/>
                  </a:lnTo>
                  <a:lnTo>
                    <a:pt x="834" y="2919"/>
                  </a:lnTo>
                  <a:lnTo>
                    <a:pt x="819" y="2943"/>
                  </a:lnTo>
                  <a:lnTo>
                    <a:pt x="830" y="2996"/>
                  </a:lnTo>
                  <a:lnTo>
                    <a:pt x="847" y="3005"/>
                  </a:lnTo>
                  <a:lnTo>
                    <a:pt x="853" y="3025"/>
                  </a:lnTo>
                  <a:lnTo>
                    <a:pt x="843" y="3043"/>
                  </a:lnTo>
                  <a:lnTo>
                    <a:pt x="814" y="3046"/>
                  </a:lnTo>
                  <a:lnTo>
                    <a:pt x="778" y="3073"/>
                  </a:lnTo>
                  <a:lnTo>
                    <a:pt x="769" y="3093"/>
                  </a:lnTo>
                  <a:lnTo>
                    <a:pt x="747" y="3110"/>
                  </a:lnTo>
                  <a:lnTo>
                    <a:pt x="714" y="3145"/>
                  </a:lnTo>
                  <a:lnTo>
                    <a:pt x="702" y="3172"/>
                  </a:lnTo>
                  <a:lnTo>
                    <a:pt x="674" y="3172"/>
                  </a:lnTo>
                  <a:lnTo>
                    <a:pt x="643" y="3189"/>
                  </a:lnTo>
                  <a:lnTo>
                    <a:pt x="659" y="3189"/>
                  </a:lnTo>
                  <a:lnTo>
                    <a:pt x="675" y="3191"/>
                  </a:lnTo>
                  <a:lnTo>
                    <a:pt x="686" y="3221"/>
                  </a:lnTo>
                  <a:lnTo>
                    <a:pt x="702" y="3262"/>
                  </a:lnTo>
                  <a:lnTo>
                    <a:pt x="689" y="3273"/>
                  </a:lnTo>
                  <a:lnTo>
                    <a:pt x="684" y="3247"/>
                  </a:lnTo>
                  <a:lnTo>
                    <a:pt x="670" y="3226"/>
                  </a:lnTo>
                  <a:lnTo>
                    <a:pt x="662" y="3253"/>
                  </a:lnTo>
                  <a:lnTo>
                    <a:pt x="671" y="3284"/>
                  </a:lnTo>
                  <a:lnTo>
                    <a:pt x="693" y="3293"/>
                  </a:lnTo>
                  <a:lnTo>
                    <a:pt x="696" y="3314"/>
                  </a:lnTo>
                  <a:lnTo>
                    <a:pt x="684" y="3335"/>
                  </a:lnTo>
                  <a:lnTo>
                    <a:pt x="702" y="3326"/>
                  </a:lnTo>
                  <a:lnTo>
                    <a:pt x="713" y="3303"/>
                  </a:lnTo>
                  <a:lnTo>
                    <a:pt x="739" y="3294"/>
                  </a:lnTo>
                  <a:lnTo>
                    <a:pt x="755" y="3300"/>
                  </a:lnTo>
                  <a:lnTo>
                    <a:pt x="743" y="3313"/>
                  </a:lnTo>
                  <a:lnTo>
                    <a:pt x="755" y="3322"/>
                  </a:lnTo>
                  <a:lnTo>
                    <a:pt x="782" y="3314"/>
                  </a:lnTo>
                  <a:lnTo>
                    <a:pt x="779" y="3282"/>
                  </a:lnTo>
                  <a:lnTo>
                    <a:pt x="760" y="3265"/>
                  </a:lnTo>
                  <a:lnTo>
                    <a:pt x="730" y="3274"/>
                  </a:lnTo>
                  <a:lnTo>
                    <a:pt x="731" y="3260"/>
                  </a:lnTo>
                  <a:lnTo>
                    <a:pt x="740" y="3245"/>
                  </a:lnTo>
                  <a:lnTo>
                    <a:pt x="733" y="3219"/>
                  </a:lnTo>
                  <a:lnTo>
                    <a:pt x="747" y="3201"/>
                  </a:lnTo>
                  <a:lnTo>
                    <a:pt x="775" y="3212"/>
                  </a:lnTo>
                  <a:lnTo>
                    <a:pt x="805" y="3262"/>
                  </a:lnTo>
                  <a:lnTo>
                    <a:pt x="809" y="3300"/>
                  </a:lnTo>
                  <a:lnTo>
                    <a:pt x="823" y="3318"/>
                  </a:lnTo>
                  <a:lnTo>
                    <a:pt x="825" y="3375"/>
                  </a:lnTo>
                  <a:lnTo>
                    <a:pt x="800" y="3430"/>
                  </a:lnTo>
                  <a:lnTo>
                    <a:pt x="772" y="3433"/>
                  </a:lnTo>
                  <a:lnTo>
                    <a:pt x="779" y="3453"/>
                  </a:lnTo>
                  <a:lnTo>
                    <a:pt x="805" y="3498"/>
                  </a:lnTo>
                  <a:lnTo>
                    <a:pt x="816" y="3557"/>
                  </a:lnTo>
                  <a:lnTo>
                    <a:pt x="844" y="3590"/>
                  </a:lnTo>
                  <a:lnTo>
                    <a:pt x="844" y="3620"/>
                  </a:lnTo>
                  <a:lnTo>
                    <a:pt x="829" y="3638"/>
                  </a:lnTo>
                  <a:lnTo>
                    <a:pt x="851" y="3664"/>
                  </a:lnTo>
                  <a:lnTo>
                    <a:pt x="879" y="3660"/>
                  </a:lnTo>
                  <a:lnTo>
                    <a:pt x="901" y="3675"/>
                  </a:lnTo>
                  <a:lnTo>
                    <a:pt x="912" y="3661"/>
                  </a:lnTo>
                  <a:lnTo>
                    <a:pt x="912" y="3643"/>
                  </a:lnTo>
                  <a:lnTo>
                    <a:pt x="887" y="3605"/>
                  </a:lnTo>
                  <a:lnTo>
                    <a:pt x="887" y="3549"/>
                  </a:lnTo>
                  <a:lnTo>
                    <a:pt x="902" y="3532"/>
                  </a:lnTo>
                  <a:lnTo>
                    <a:pt x="920" y="3546"/>
                  </a:lnTo>
                  <a:lnTo>
                    <a:pt x="909" y="3561"/>
                  </a:lnTo>
                  <a:lnTo>
                    <a:pt x="909" y="3577"/>
                  </a:lnTo>
                  <a:lnTo>
                    <a:pt x="935" y="3605"/>
                  </a:lnTo>
                  <a:lnTo>
                    <a:pt x="945" y="3650"/>
                  </a:lnTo>
                  <a:lnTo>
                    <a:pt x="937" y="3678"/>
                  </a:lnTo>
                  <a:lnTo>
                    <a:pt x="941" y="370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4"/>
            <p:cNvSpPr/>
            <p:nvPr/>
          </p:nvSpPr>
          <p:spPr>
            <a:xfrm>
              <a:off x="3596390" y="3228157"/>
              <a:ext cx="127295" cy="201332"/>
            </a:xfrm>
            <a:custGeom>
              <a:rect b="b" l="l" r="r" t="t"/>
              <a:pathLst>
                <a:path extrusionOk="0" h="1244" w="781">
                  <a:moveTo>
                    <a:pt x="475" y="888"/>
                  </a:moveTo>
                  <a:lnTo>
                    <a:pt x="490" y="877"/>
                  </a:lnTo>
                  <a:lnTo>
                    <a:pt x="508" y="894"/>
                  </a:lnTo>
                  <a:lnTo>
                    <a:pt x="482" y="905"/>
                  </a:lnTo>
                  <a:lnTo>
                    <a:pt x="475" y="888"/>
                  </a:lnTo>
                  <a:lnTo>
                    <a:pt x="475" y="888"/>
                  </a:lnTo>
                  <a:close/>
                  <a:moveTo>
                    <a:pt x="232" y="1013"/>
                  </a:moveTo>
                  <a:lnTo>
                    <a:pt x="217" y="989"/>
                  </a:lnTo>
                  <a:lnTo>
                    <a:pt x="223" y="977"/>
                  </a:lnTo>
                  <a:lnTo>
                    <a:pt x="235" y="977"/>
                  </a:lnTo>
                  <a:lnTo>
                    <a:pt x="246" y="956"/>
                  </a:lnTo>
                  <a:lnTo>
                    <a:pt x="255" y="975"/>
                  </a:lnTo>
                  <a:lnTo>
                    <a:pt x="257" y="1004"/>
                  </a:lnTo>
                  <a:lnTo>
                    <a:pt x="245" y="1004"/>
                  </a:lnTo>
                  <a:lnTo>
                    <a:pt x="232" y="1013"/>
                  </a:lnTo>
                  <a:lnTo>
                    <a:pt x="232" y="1013"/>
                  </a:lnTo>
                  <a:close/>
                  <a:moveTo>
                    <a:pt x="621" y="832"/>
                  </a:moveTo>
                  <a:lnTo>
                    <a:pt x="596" y="851"/>
                  </a:lnTo>
                  <a:lnTo>
                    <a:pt x="598" y="872"/>
                  </a:lnTo>
                  <a:lnTo>
                    <a:pt x="608" y="895"/>
                  </a:lnTo>
                  <a:lnTo>
                    <a:pt x="625" y="888"/>
                  </a:lnTo>
                  <a:lnTo>
                    <a:pt x="636" y="871"/>
                  </a:lnTo>
                  <a:lnTo>
                    <a:pt x="633" y="841"/>
                  </a:lnTo>
                  <a:lnTo>
                    <a:pt x="621" y="832"/>
                  </a:lnTo>
                  <a:lnTo>
                    <a:pt x="621" y="832"/>
                  </a:lnTo>
                  <a:close/>
                  <a:moveTo>
                    <a:pt x="735" y="1054"/>
                  </a:moveTo>
                  <a:lnTo>
                    <a:pt x="731" y="1034"/>
                  </a:lnTo>
                  <a:lnTo>
                    <a:pt x="745" y="1013"/>
                  </a:lnTo>
                  <a:lnTo>
                    <a:pt x="772" y="1015"/>
                  </a:lnTo>
                  <a:lnTo>
                    <a:pt x="763" y="1038"/>
                  </a:lnTo>
                  <a:lnTo>
                    <a:pt x="748" y="1052"/>
                  </a:lnTo>
                  <a:lnTo>
                    <a:pt x="735" y="1054"/>
                  </a:lnTo>
                  <a:lnTo>
                    <a:pt x="735" y="1054"/>
                  </a:lnTo>
                  <a:close/>
                  <a:moveTo>
                    <a:pt x="764" y="984"/>
                  </a:moveTo>
                  <a:lnTo>
                    <a:pt x="750" y="996"/>
                  </a:lnTo>
                  <a:lnTo>
                    <a:pt x="742" y="973"/>
                  </a:lnTo>
                  <a:lnTo>
                    <a:pt x="743" y="943"/>
                  </a:lnTo>
                  <a:lnTo>
                    <a:pt x="753" y="922"/>
                  </a:lnTo>
                  <a:lnTo>
                    <a:pt x="768" y="912"/>
                  </a:lnTo>
                  <a:lnTo>
                    <a:pt x="775" y="925"/>
                  </a:lnTo>
                  <a:lnTo>
                    <a:pt x="781" y="949"/>
                  </a:lnTo>
                  <a:lnTo>
                    <a:pt x="764" y="984"/>
                  </a:lnTo>
                  <a:lnTo>
                    <a:pt x="764" y="984"/>
                  </a:lnTo>
                  <a:close/>
                  <a:moveTo>
                    <a:pt x="277" y="1238"/>
                  </a:moveTo>
                  <a:lnTo>
                    <a:pt x="264" y="1212"/>
                  </a:lnTo>
                  <a:lnTo>
                    <a:pt x="284" y="1188"/>
                  </a:lnTo>
                  <a:lnTo>
                    <a:pt x="357" y="1165"/>
                  </a:lnTo>
                  <a:lnTo>
                    <a:pt x="390" y="1171"/>
                  </a:lnTo>
                  <a:lnTo>
                    <a:pt x="392" y="1194"/>
                  </a:lnTo>
                  <a:lnTo>
                    <a:pt x="370" y="1233"/>
                  </a:lnTo>
                  <a:lnTo>
                    <a:pt x="310" y="1244"/>
                  </a:lnTo>
                  <a:lnTo>
                    <a:pt x="277" y="1238"/>
                  </a:lnTo>
                  <a:lnTo>
                    <a:pt x="277" y="1238"/>
                  </a:lnTo>
                  <a:close/>
                  <a:moveTo>
                    <a:pt x="0" y="214"/>
                  </a:moveTo>
                  <a:lnTo>
                    <a:pt x="5" y="219"/>
                  </a:lnTo>
                  <a:lnTo>
                    <a:pt x="34" y="199"/>
                  </a:lnTo>
                  <a:lnTo>
                    <a:pt x="86" y="200"/>
                  </a:lnTo>
                  <a:lnTo>
                    <a:pt x="61" y="212"/>
                  </a:lnTo>
                  <a:lnTo>
                    <a:pt x="129" y="270"/>
                  </a:lnTo>
                  <a:lnTo>
                    <a:pt x="172" y="333"/>
                  </a:lnTo>
                  <a:lnTo>
                    <a:pt x="196" y="338"/>
                  </a:lnTo>
                  <a:lnTo>
                    <a:pt x="184" y="356"/>
                  </a:lnTo>
                  <a:lnTo>
                    <a:pt x="209" y="391"/>
                  </a:lnTo>
                  <a:lnTo>
                    <a:pt x="223" y="421"/>
                  </a:lnTo>
                  <a:lnTo>
                    <a:pt x="166" y="401"/>
                  </a:lnTo>
                  <a:lnTo>
                    <a:pt x="154" y="385"/>
                  </a:lnTo>
                  <a:lnTo>
                    <a:pt x="142" y="415"/>
                  </a:lnTo>
                  <a:lnTo>
                    <a:pt x="118" y="408"/>
                  </a:lnTo>
                  <a:lnTo>
                    <a:pt x="84" y="457"/>
                  </a:lnTo>
                  <a:lnTo>
                    <a:pt x="159" y="492"/>
                  </a:lnTo>
                  <a:lnTo>
                    <a:pt x="177" y="485"/>
                  </a:lnTo>
                  <a:lnTo>
                    <a:pt x="195" y="523"/>
                  </a:lnTo>
                  <a:lnTo>
                    <a:pt x="196" y="594"/>
                  </a:lnTo>
                  <a:lnTo>
                    <a:pt x="215" y="608"/>
                  </a:lnTo>
                  <a:lnTo>
                    <a:pt x="228" y="595"/>
                  </a:lnTo>
                  <a:lnTo>
                    <a:pt x="258" y="654"/>
                  </a:lnTo>
                  <a:lnTo>
                    <a:pt x="202" y="691"/>
                  </a:lnTo>
                  <a:lnTo>
                    <a:pt x="201" y="711"/>
                  </a:lnTo>
                  <a:lnTo>
                    <a:pt x="224" y="729"/>
                  </a:lnTo>
                  <a:lnTo>
                    <a:pt x="225" y="759"/>
                  </a:lnTo>
                  <a:lnTo>
                    <a:pt x="205" y="770"/>
                  </a:lnTo>
                  <a:lnTo>
                    <a:pt x="205" y="803"/>
                  </a:lnTo>
                  <a:lnTo>
                    <a:pt x="223" y="835"/>
                  </a:lnTo>
                  <a:lnTo>
                    <a:pt x="201" y="837"/>
                  </a:lnTo>
                  <a:lnTo>
                    <a:pt x="242" y="917"/>
                  </a:lnTo>
                  <a:lnTo>
                    <a:pt x="266" y="919"/>
                  </a:lnTo>
                  <a:lnTo>
                    <a:pt x="275" y="958"/>
                  </a:lnTo>
                  <a:lnTo>
                    <a:pt x="287" y="969"/>
                  </a:lnTo>
                  <a:lnTo>
                    <a:pt x="286" y="998"/>
                  </a:lnTo>
                  <a:lnTo>
                    <a:pt x="311" y="980"/>
                  </a:lnTo>
                  <a:lnTo>
                    <a:pt x="314" y="936"/>
                  </a:lnTo>
                  <a:lnTo>
                    <a:pt x="329" y="957"/>
                  </a:lnTo>
                  <a:lnTo>
                    <a:pt x="354" y="922"/>
                  </a:lnTo>
                  <a:lnTo>
                    <a:pt x="430" y="855"/>
                  </a:lnTo>
                  <a:lnTo>
                    <a:pt x="461" y="849"/>
                  </a:lnTo>
                  <a:lnTo>
                    <a:pt x="466" y="868"/>
                  </a:lnTo>
                  <a:lnTo>
                    <a:pt x="489" y="839"/>
                  </a:lnTo>
                  <a:lnTo>
                    <a:pt x="508" y="842"/>
                  </a:lnTo>
                  <a:lnTo>
                    <a:pt x="524" y="875"/>
                  </a:lnTo>
                  <a:lnTo>
                    <a:pt x="556" y="863"/>
                  </a:lnTo>
                  <a:lnTo>
                    <a:pt x="570" y="878"/>
                  </a:lnTo>
                  <a:lnTo>
                    <a:pt x="586" y="866"/>
                  </a:lnTo>
                  <a:lnTo>
                    <a:pt x="574" y="842"/>
                  </a:lnTo>
                  <a:lnTo>
                    <a:pt x="615" y="815"/>
                  </a:lnTo>
                  <a:lnTo>
                    <a:pt x="654" y="815"/>
                  </a:lnTo>
                  <a:lnTo>
                    <a:pt x="700" y="756"/>
                  </a:lnTo>
                  <a:lnTo>
                    <a:pt x="690" y="738"/>
                  </a:lnTo>
                  <a:lnTo>
                    <a:pt x="713" y="720"/>
                  </a:lnTo>
                  <a:lnTo>
                    <a:pt x="704" y="589"/>
                  </a:lnTo>
                  <a:lnTo>
                    <a:pt x="693" y="589"/>
                  </a:lnTo>
                  <a:lnTo>
                    <a:pt x="681" y="603"/>
                  </a:lnTo>
                  <a:lnTo>
                    <a:pt x="680" y="562"/>
                  </a:lnTo>
                  <a:lnTo>
                    <a:pt x="656" y="441"/>
                  </a:lnTo>
                  <a:lnTo>
                    <a:pt x="630" y="415"/>
                  </a:lnTo>
                  <a:lnTo>
                    <a:pt x="628" y="338"/>
                  </a:lnTo>
                  <a:lnTo>
                    <a:pt x="526" y="211"/>
                  </a:lnTo>
                  <a:lnTo>
                    <a:pt x="435" y="115"/>
                  </a:lnTo>
                  <a:lnTo>
                    <a:pt x="372" y="0"/>
                  </a:lnTo>
                  <a:lnTo>
                    <a:pt x="304" y="44"/>
                  </a:lnTo>
                  <a:lnTo>
                    <a:pt x="186" y="54"/>
                  </a:lnTo>
                  <a:lnTo>
                    <a:pt x="125" y="108"/>
                  </a:lnTo>
                  <a:lnTo>
                    <a:pt x="65" y="123"/>
                  </a:lnTo>
                  <a:lnTo>
                    <a:pt x="14" y="175"/>
                  </a:lnTo>
                  <a:lnTo>
                    <a:pt x="0" y="21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4"/>
            <p:cNvSpPr/>
            <p:nvPr/>
          </p:nvSpPr>
          <p:spPr>
            <a:xfrm>
              <a:off x="2785867" y="4086741"/>
              <a:ext cx="58452" cy="201331"/>
            </a:xfrm>
            <a:custGeom>
              <a:rect b="b" l="l" r="r" t="t"/>
              <a:pathLst>
                <a:path extrusionOk="0" h="1241" w="367">
                  <a:moveTo>
                    <a:pt x="111" y="227"/>
                  </a:moveTo>
                  <a:lnTo>
                    <a:pt x="149" y="197"/>
                  </a:lnTo>
                  <a:lnTo>
                    <a:pt x="149" y="149"/>
                  </a:lnTo>
                  <a:lnTo>
                    <a:pt x="126" y="135"/>
                  </a:lnTo>
                  <a:lnTo>
                    <a:pt x="152" y="97"/>
                  </a:lnTo>
                  <a:lnTo>
                    <a:pt x="153" y="61"/>
                  </a:lnTo>
                  <a:lnTo>
                    <a:pt x="142" y="48"/>
                  </a:lnTo>
                  <a:lnTo>
                    <a:pt x="153" y="20"/>
                  </a:lnTo>
                  <a:lnTo>
                    <a:pt x="146" y="0"/>
                  </a:lnTo>
                  <a:lnTo>
                    <a:pt x="113" y="38"/>
                  </a:lnTo>
                  <a:lnTo>
                    <a:pt x="118" y="95"/>
                  </a:lnTo>
                  <a:lnTo>
                    <a:pt x="109" y="115"/>
                  </a:lnTo>
                  <a:lnTo>
                    <a:pt x="115" y="138"/>
                  </a:lnTo>
                  <a:lnTo>
                    <a:pt x="96" y="212"/>
                  </a:lnTo>
                  <a:lnTo>
                    <a:pt x="111" y="227"/>
                  </a:lnTo>
                  <a:lnTo>
                    <a:pt x="111" y="227"/>
                  </a:lnTo>
                  <a:close/>
                  <a:moveTo>
                    <a:pt x="93" y="427"/>
                  </a:moveTo>
                  <a:lnTo>
                    <a:pt x="117" y="372"/>
                  </a:lnTo>
                  <a:lnTo>
                    <a:pt x="114" y="340"/>
                  </a:lnTo>
                  <a:lnTo>
                    <a:pt x="102" y="319"/>
                  </a:lnTo>
                  <a:lnTo>
                    <a:pt x="113" y="282"/>
                  </a:lnTo>
                  <a:lnTo>
                    <a:pt x="133" y="264"/>
                  </a:lnTo>
                  <a:lnTo>
                    <a:pt x="133" y="248"/>
                  </a:lnTo>
                  <a:lnTo>
                    <a:pt x="85" y="264"/>
                  </a:lnTo>
                  <a:lnTo>
                    <a:pt x="85" y="314"/>
                  </a:lnTo>
                  <a:lnTo>
                    <a:pt x="74" y="335"/>
                  </a:lnTo>
                  <a:lnTo>
                    <a:pt x="93" y="375"/>
                  </a:lnTo>
                  <a:lnTo>
                    <a:pt x="83" y="403"/>
                  </a:lnTo>
                  <a:lnTo>
                    <a:pt x="93" y="427"/>
                  </a:lnTo>
                  <a:lnTo>
                    <a:pt x="93" y="427"/>
                  </a:lnTo>
                  <a:close/>
                  <a:moveTo>
                    <a:pt x="0" y="391"/>
                  </a:moveTo>
                  <a:lnTo>
                    <a:pt x="39" y="401"/>
                  </a:lnTo>
                  <a:lnTo>
                    <a:pt x="25" y="377"/>
                  </a:lnTo>
                  <a:lnTo>
                    <a:pt x="0" y="391"/>
                  </a:lnTo>
                  <a:lnTo>
                    <a:pt x="0" y="391"/>
                  </a:lnTo>
                  <a:close/>
                  <a:moveTo>
                    <a:pt x="62" y="585"/>
                  </a:moveTo>
                  <a:lnTo>
                    <a:pt x="96" y="584"/>
                  </a:lnTo>
                  <a:lnTo>
                    <a:pt x="113" y="539"/>
                  </a:lnTo>
                  <a:lnTo>
                    <a:pt x="102" y="500"/>
                  </a:lnTo>
                  <a:lnTo>
                    <a:pt x="66" y="518"/>
                  </a:lnTo>
                  <a:lnTo>
                    <a:pt x="62" y="555"/>
                  </a:lnTo>
                  <a:lnTo>
                    <a:pt x="62" y="555"/>
                  </a:lnTo>
                  <a:lnTo>
                    <a:pt x="62" y="585"/>
                  </a:lnTo>
                  <a:lnTo>
                    <a:pt x="62" y="585"/>
                  </a:lnTo>
                  <a:close/>
                  <a:moveTo>
                    <a:pt x="161" y="794"/>
                  </a:moveTo>
                  <a:lnTo>
                    <a:pt x="130" y="803"/>
                  </a:lnTo>
                  <a:lnTo>
                    <a:pt x="151" y="814"/>
                  </a:lnTo>
                  <a:lnTo>
                    <a:pt x="161" y="794"/>
                  </a:lnTo>
                  <a:lnTo>
                    <a:pt x="161" y="794"/>
                  </a:lnTo>
                  <a:close/>
                  <a:moveTo>
                    <a:pt x="202" y="929"/>
                  </a:moveTo>
                  <a:lnTo>
                    <a:pt x="227" y="935"/>
                  </a:lnTo>
                  <a:lnTo>
                    <a:pt x="239" y="982"/>
                  </a:lnTo>
                  <a:lnTo>
                    <a:pt x="212" y="955"/>
                  </a:lnTo>
                  <a:lnTo>
                    <a:pt x="212" y="955"/>
                  </a:lnTo>
                  <a:lnTo>
                    <a:pt x="208" y="943"/>
                  </a:lnTo>
                  <a:lnTo>
                    <a:pt x="202" y="929"/>
                  </a:lnTo>
                  <a:lnTo>
                    <a:pt x="202" y="929"/>
                  </a:lnTo>
                  <a:close/>
                  <a:moveTo>
                    <a:pt x="293" y="951"/>
                  </a:moveTo>
                  <a:lnTo>
                    <a:pt x="279" y="980"/>
                  </a:lnTo>
                  <a:lnTo>
                    <a:pt x="294" y="1004"/>
                  </a:lnTo>
                  <a:lnTo>
                    <a:pt x="306" y="990"/>
                  </a:lnTo>
                  <a:lnTo>
                    <a:pt x="305" y="963"/>
                  </a:lnTo>
                  <a:lnTo>
                    <a:pt x="293" y="951"/>
                  </a:lnTo>
                  <a:lnTo>
                    <a:pt x="293" y="951"/>
                  </a:lnTo>
                  <a:close/>
                  <a:moveTo>
                    <a:pt x="252" y="1041"/>
                  </a:moveTo>
                  <a:lnTo>
                    <a:pt x="274" y="1056"/>
                  </a:lnTo>
                  <a:lnTo>
                    <a:pt x="291" y="1044"/>
                  </a:lnTo>
                  <a:lnTo>
                    <a:pt x="273" y="1012"/>
                  </a:lnTo>
                  <a:lnTo>
                    <a:pt x="243" y="1018"/>
                  </a:lnTo>
                  <a:lnTo>
                    <a:pt x="252" y="1041"/>
                  </a:lnTo>
                  <a:lnTo>
                    <a:pt x="252" y="1041"/>
                  </a:lnTo>
                  <a:close/>
                  <a:moveTo>
                    <a:pt x="311" y="1130"/>
                  </a:moveTo>
                  <a:lnTo>
                    <a:pt x="337" y="1098"/>
                  </a:lnTo>
                  <a:lnTo>
                    <a:pt x="318" y="1097"/>
                  </a:lnTo>
                  <a:lnTo>
                    <a:pt x="300" y="1120"/>
                  </a:lnTo>
                  <a:lnTo>
                    <a:pt x="311" y="1130"/>
                  </a:lnTo>
                  <a:lnTo>
                    <a:pt x="311" y="1130"/>
                  </a:lnTo>
                  <a:close/>
                  <a:moveTo>
                    <a:pt x="339" y="1138"/>
                  </a:moveTo>
                  <a:lnTo>
                    <a:pt x="315" y="1162"/>
                  </a:lnTo>
                  <a:lnTo>
                    <a:pt x="316" y="1196"/>
                  </a:lnTo>
                  <a:lnTo>
                    <a:pt x="316" y="1196"/>
                  </a:lnTo>
                  <a:lnTo>
                    <a:pt x="324" y="1200"/>
                  </a:lnTo>
                  <a:lnTo>
                    <a:pt x="330" y="1203"/>
                  </a:lnTo>
                  <a:lnTo>
                    <a:pt x="334" y="1206"/>
                  </a:lnTo>
                  <a:lnTo>
                    <a:pt x="334" y="1206"/>
                  </a:lnTo>
                  <a:lnTo>
                    <a:pt x="341" y="1224"/>
                  </a:lnTo>
                  <a:lnTo>
                    <a:pt x="347" y="1241"/>
                  </a:lnTo>
                  <a:lnTo>
                    <a:pt x="367" y="1216"/>
                  </a:lnTo>
                  <a:lnTo>
                    <a:pt x="358" y="1188"/>
                  </a:lnTo>
                  <a:lnTo>
                    <a:pt x="359" y="1155"/>
                  </a:lnTo>
                  <a:lnTo>
                    <a:pt x="339" y="113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4"/>
            <p:cNvSpPr/>
            <p:nvPr/>
          </p:nvSpPr>
          <p:spPr>
            <a:xfrm>
              <a:off x="831000" y="1038184"/>
              <a:ext cx="3661655" cy="2206861"/>
            </a:xfrm>
            <a:custGeom>
              <a:rect b="b" l="l" r="r" t="t"/>
              <a:pathLst>
                <a:path extrusionOk="0" h="13597" w="22552">
                  <a:moveTo>
                    <a:pt x="17494" y="12489"/>
                  </a:moveTo>
                  <a:lnTo>
                    <a:pt x="17491" y="12485"/>
                  </a:lnTo>
                  <a:lnTo>
                    <a:pt x="17461" y="12457"/>
                  </a:lnTo>
                  <a:lnTo>
                    <a:pt x="17462" y="12457"/>
                  </a:lnTo>
                  <a:lnTo>
                    <a:pt x="17469" y="12439"/>
                  </a:lnTo>
                  <a:lnTo>
                    <a:pt x="17469" y="12419"/>
                  </a:lnTo>
                  <a:lnTo>
                    <a:pt x="17456" y="12411"/>
                  </a:lnTo>
                  <a:lnTo>
                    <a:pt x="17451" y="12382"/>
                  </a:lnTo>
                  <a:lnTo>
                    <a:pt x="17452" y="12369"/>
                  </a:lnTo>
                  <a:lnTo>
                    <a:pt x="17472" y="12356"/>
                  </a:lnTo>
                  <a:lnTo>
                    <a:pt x="17512" y="12362"/>
                  </a:lnTo>
                  <a:lnTo>
                    <a:pt x="17525" y="12358"/>
                  </a:lnTo>
                  <a:lnTo>
                    <a:pt x="17525" y="12329"/>
                  </a:lnTo>
                  <a:lnTo>
                    <a:pt x="17520" y="12311"/>
                  </a:lnTo>
                  <a:lnTo>
                    <a:pt x="17522" y="12289"/>
                  </a:lnTo>
                  <a:lnTo>
                    <a:pt x="17530" y="12272"/>
                  </a:lnTo>
                  <a:lnTo>
                    <a:pt x="17529" y="12241"/>
                  </a:lnTo>
                  <a:lnTo>
                    <a:pt x="17527" y="12210"/>
                  </a:lnTo>
                  <a:lnTo>
                    <a:pt x="17506" y="12196"/>
                  </a:lnTo>
                  <a:lnTo>
                    <a:pt x="17506" y="12137"/>
                  </a:lnTo>
                  <a:lnTo>
                    <a:pt x="17503" y="12109"/>
                  </a:lnTo>
                  <a:lnTo>
                    <a:pt x="17499" y="12068"/>
                  </a:lnTo>
                  <a:lnTo>
                    <a:pt x="17500" y="12037"/>
                  </a:lnTo>
                  <a:lnTo>
                    <a:pt x="17478" y="12007"/>
                  </a:lnTo>
                  <a:lnTo>
                    <a:pt x="17467" y="11986"/>
                  </a:lnTo>
                  <a:lnTo>
                    <a:pt x="17459" y="11961"/>
                  </a:lnTo>
                  <a:lnTo>
                    <a:pt x="17419" y="11898"/>
                  </a:lnTo>
                  <a:lnTo>
                    <a:pt x="17406" y="11870"/>
                  </a:lnTo>
                  <a:lnTo>
                    <a:pt x="17414" y="11855"/>
                  </a:lnTo>
                  <a:lnTo>
                    <a:pt x="17435" y="11840"/>
                  </a:lnTo>
                  <a:lnTo>
                    <a:pt x="17455" y="11838"/>
                  </a:lnTo>
                  <a:lnTo>
                    <a:pt x="17471" y="11817"/>
                  </a:lnTo>
                  <a:lnTo>
                    <a:pt x="17478" y="11794"/>
                  </a:lnTo>
                  <a:lnTo>
                    <a:pt x="17509" y="11746"/>
                  </a:lnTo>
                  <a:lnTo>
                    <a:pt x="17523" y="11742"/>
                  </a:lnTo>
                  <a:lnTo>
                    <a:pt x="17550" y="11749"/>
                  </a:lnTo>
                  <a:lnTo>
                    <a:pt x="17572" y="11757"/>
                  </a:lnTo>
                  <a:lnTo>
                    <a:pt x="17681" y="11778"/>
                  </a:lnTo>
                  <a:lnTo>
                    <a:pt x="17697" y="11783"/>
                  </a:lnTo>
                  <a:lnTo>
                    <a:pt x="17717" y="11783"/>
                  </a:lnTo>
                  <a:lnTo>
                    <a:pt x="17730" y="11765"/>
                  </a:lnTo>
                  <a:lnTo>
                    <a:pt x="17726" y="11741"/>
                  </a:lnTo>
                  <a:lnTo>
                    <a:pt x="17715" y="11721"/>
                  </a:lnTo>
                  <a:lnTo>
                    <a:pt x="17713" y="11704"/>
                  </a:lnTo>
                  <a:lnTo>
                    <a:pt x="17719" y="11690"/>
                  </a:lnTo>
                  <a:lnTo>
                    <a:pt x="17713" y="11673"/>
                  </a:lnTo>
                  <a:lnTo>
                    <a:pt x="17709" y="11653"/>
                  </a:lnTo>
                  <a:lnTo>
                    <a:pt x="17723" y="11619"/>
                  </a:lnTo>
                  <a:lnTo>
                    <a:pt x="17734" y="11607"/>
                  </a:lnTo>
                  <a:lnTo>
                    <a:pt x="17729" y="11580"/>
                  </a:lnTo>
                  <a:lnTo>
                    <a:pt x="17719" y="11563"/>
                  </a:lnTo>
                  <a:lnTo>
                    <a:pt x="17724" y="11553"/>
                  </a:lnTo>
                  <a:lnTo>
                    <a:pt x="17748" y="11541"/>
                  </a:lnTo>
                  <a:lnTo>
                    <a:pt x="17738" y="11525"/>
                  </a:lnTo>
                  <a:lnTo>
                    <a:pt x="17738" y="11506"/>
                  </a:lnTo>
                  <a:lnTo>
                    <a:pt x="17727" y="11488"/>
                  </a:lnTo>
                  <a:lnTo>
                    <a:pt x="17734" y="11465"/>
                  </a:lnTo>
                  <a:lnTo>
                    <a:pt x="17751" y="11453"/>
                  </a:lnTo>
                  <a:lnTo>
                    <a:pt x="17751" y="11439"/>
                  </a:lnTo>
                  <a:lnTo>
                    <a:pt x="17741" y="11421"/>
                  </a:lnTo>
                  <a:lnTo>
                    <a:pt x="17729" y="11386"/>
                  </a:lnTo>
                  <a:lnTo>
                    <a:pt x="17726" y="11346"/>
                  </a:lnTo>
                  <a:lnTo>
                    <a:pt x="17737" y="11341"/>
                  </a:lnTo>
                  <a:lnTo>
                    <a:pt x="17745" y="11334"/>
                  </a:lnTo>
                  <a:lnTo>
                    <a:pt x="17743" y="11321"/>
                  </a:lnTo>
                  <a:lnTo>
                    <a:pt x="17736" y="11309"/>
                  </a:lnTo>
                  <a:lnTo>
                    <a:pt x="17738" y="11289"/>
                  </a:lnTo>
                  <a:lnTo>
                    <a:pt x="17723" y="11279"/>
                  </a:lnTo>
                  <a:lnTo>
                    <a:pt x="17712" y="11264"/>
                  </a:lnTo>
                  <a:lnTo>
                    <a:pt x="17722" y="11239"/>
                  </a:lnTo>
                  <a:lnTo>
                    <a:pt x="17724" y="11210"/>
                  </a:lnTo>
                  <a:lnTo>
                    <a:pt x="17717" y="11202"/>
                  </a:lnTo>
                  <a:lnTo>
                    <a:pt x="17701" y="11181"/>
                  </a:lnTo>
                  <a:lnTo>
                    <a:pt x="17701" y="11166"/>
                  </a:lnTo>
                  <a:lnTo>
                    <a:pt x="17725" y="11137"/>
                  </a:lnTo>
                  <a:lnTo>
                    <a:pt x="17751" y="11132"/>
                  </a:lnTo>
                  <a:lnTo>
                    <a:pt x="17758" y="11119"/>
                  </a:lnTo>
                  <a:lnTo>
                    <a:pt x="17759" y="11089"/>
                  </a:lnTo>
                  <a:lnTo>
                    <a:pt x="17766" y="11053"/>
                  </a:lnTo>
                  <a:lnTo>
                    <a:pt x="17746" y="11041"/>
                  </a:lnTo>
                  <a:lnTo>
                    <a:pt x="17729" y="11024"/>
                  </a:lnTo>
                  <a:lnTo>
                    <a:pt x="17726" y="11000"/>
                  </a:lnTo>
                  <a:lnTo>
                    <a:pt x="17697" y="10969"/>
                  </a:lnTo>
                  <a:lnTo>
                    <a:pt x="17691" y="10951"/>
                  </a:lnTo>
                  <a:lnTo>
                    <a:pt x="17709" y="10935"/>
                  </a:lnTo>
                  <a:lnTo>
                    <a:pt x="17691" y="10904"/>
                  </a:lnTo>
                  <a:lnTo>
                    <a:pt x="17681" y="10885"/>
                  </a:lnTo>
                  <a:lnTo>
                    <a:pt x="17653" y="10884"/>
                  </a:lnTo>
                  <a:lnTo>
                    <a:pt x="17635" y="10870"/>
                  </a:lnTo>
                  <a:lnTo>
                    <a:pt x="17602" y="10858"/>
                  </a:lnTo>
                  <a:lnTo>
                    <a:pt x="17585" y="10875"/>
                  </a:lnTo>
                  <a:lnTo>
                    <a:pt x="17557" y="10878"/>
                  </a:lnTo>
                  <a:lnTo>
                    <a:pt x="17538" y="10895"/>
                  </a:lnTo>
                  <a:lnTo>
                    <a:pt x="17534" y="10921"/>
                  </a:lnTo>
                  <a:lnTo>
                    <a:pt x="17516" y="10927"/>
                  </a:lnTo>
                  <a:lnTo>
                    <a:pt x="17499" y="10931"/>
                  </a:lnTo>
                  <a:lnTo>
                    <a:pt x="17489" y="10965"/>
                  </a:lnTo>
                  <a:lnTo>
                    <a:pt x="17455" y="10965"/>
                  </a:lnTo>
                  <a:lnTo>
                    <a:pt x="17433" y="10968"/>
                  </a:lnTo>
                  <a:lnTo>
                    <a:pt x="17423" y="10993"/>
                  </a:lnTo>
                  <a:lnTo>
                    <a:pt x="17423" y="11020"/>
                  </a:lnTo>
                  <a:lnTo>
                    <a:pt x="17400" y="11031"/>
                  </a:lnTo>
                  <a:lnTo>
                    <a:pt x="17392" y="11063"/>
                  </a:lnTo>
                  <a:lnTo>
                    <a:pt x="17394" y="11082"/>
                  </a:lnTo>
                  <a:lnTo>
                    <a:pt x="17377" y="11090"/>
                  </a:lnTo>
                  <a:lnTo>
                    <a:pt x="17355" y="11110"/>
                  </a:lnTo>
                  <a:lnTo>
                    <a:pt x="17307" y="11119"/>
                  </a:lnTo>
                  <a:lnTo>
                    <a:pt x="17290" y="11125"/>
                  </a:lnTo>
                  <a:lnTo>
                    <a:pt x="17266" y="11119"/>
                  </a:lnTo>
                  <a:lnTo>
                    <a:pt x="17252" y="11133"/>
                  </a:lnTo>
                  <a:lnTo>
                    <a:pt x="17231" y="11140"/>
                  </a:lnTo>
                  <a:lnTo>
                    <a:pt x="17222" y="11118"/>
                  </a:lnTo>
                  <a:lnTo>
                    <a:pt x="17207" y="11095"/>
                  </a:lnTo>
                  <a:lnTo>
                    <a:pt x="17182" y="11095"/>
                  </a:lnTo>
                  <a:lnTo>
                    <a:pt x="17160" y="11112"/>
                  </a:lnTo>
                  <a:lnTo>
                    <a:pt x="17133" y="11119"/>
                  </a:lnTo>
                  <a:lnTo>
                    <a:pt x="17125" y="11101"/>
                  </a:lnTo>
                  <a:lnTo>
                    <a:pt x="17097" y="11067"/>
                  </a:lnTo>
                  <a:lnTo>
                    <a:pt x="17083" y="11058"/>
                  </a:lnTo>
                  <a:lnTo>
                    <a:pt x="17050" y="11017"/>
                  </a:lnTo>
                  <a:lnTo>
                    <a:pt x="17050" y="10992"/>
                  </a:lnTo>
                  <a:lnTo>
                    <a:pt x="17058" y="10982"/>
                  </a:lnTo>
                  <a:lnTo>
                    <a:pt x="17063" y="10950"/>
                  </a:lnTo>
                  <a:lnTo>
                    <a:pt x="17053" y="10922"/>
                  </a:lnTo>
                  <a:lnTo>
                    <a:pt x="17046" y="10892"/>
                  </a:lnTo>
                  <a:lnTo>
                    <a:pt x="17018" y="10894"/>
                  </a:lnTo>
                  <a:lnTo>
                    <a:pt x="17015" y="10874"/>
                  </a:lnTo>
                  <a:lnTo>
                    <a:pt x="17014" y="10850"/>
                  </a:lnTo>
                  <a:lnTo>
                    <a:pt x="17028" y="10830"/>
                  </a:lnTo>
                  <a:lnTo>
                    <a:pt x="17032" y="10807"/>
                  </a:lnTo>
                  <a:lnTo>
                    <a:pt x="17019" y="10801"/>
                  </a:lnTo>
                  <a:lnTo>
                    <a:pt x="17006" y="10804"/>
                  </a:lnTo>
                  <a:lnTo>
                    <a:pt x="16987" y="10818"/>
                  </a:lnTo>
                  <a:lnTo>
                    <a:pt x="16968" y="10820"/>
                  </a:lnTo>
                  <a:lnTo>
                    <a:pt x="16949" y="10825"/>
                  </a:lnTo>
                  <a:lnTo>
                    <a:pt x="16926" y="10821"/>
                  </a:lnTo>
                  <a:lnTo>
                    <a:pt x="16908" y="10807"/>
                  </a:lnTo>
                  <a:lnTo>
                    <a:pt x="16892" y="10805"/>
                  </a:lnTo>
                  <a:lnTo>
                    <a:pt x="16883" y="10797"/>
                  </a:lnTo>
                  <a:lnTo>
                    <a:pt x="16846" y="10781"/>
                  </a:lnTo>
                  <a:lnTo>
                    <a:pt x="16842" y="10764"/>
                  </a:lnTo>
                  <a:lnTo>
                    <a:pt x="16827" y="10748"/>
                  </a:lnTo>
                  <a:lnTo>
                    <a:pt x="16818" y="10749"/>
                  </a:lnTo>
                  <a:lnTo>
                    <a:pt x="16799" y="10733"/>
                  </a:lnTo>
                  <a:lnTo>
                    <a:pt x="16794" y="10717"/>
                  </a:lnTo>
                  <a:lnTo>
                    <a:pt x="16775" y="10715"/>
                  </a:lnTo>
                  <a:lnTo>
                    <a:pt x="16758" y="10694"/>
                  </a:lnTo>
                  <a:lnTo>
                    <a:pt x="16751" y="10675"/>
                  </a:lnTo>
                  <a:lnTo>
                    <a:pt x="16738" y="10662"/>
                  </a:lnTo>
                  <a:lnTo>
                    <a:pt x="16721" y="10664"/>
                  </a:lnTo>
                  <a:lnTo>
                    <a:pt x="16714" y="10685"/>
                  </a:lnTo>
                  <a:lnTo>
                    <a:pt x="16696" y="10680"/>
                  </a:lnTo>
                  <a:lnTo>
                    <a:pt x="16679" y="10687"/>
                  </a:lnTo>
                  <a:lnTo>
                    <a:pt x="16674" y="10700"/>
                  </a:lnTo>
                  <a:lnTo>
                    <a:pt x="16653" y="10687"/>
                  </a:lnTo>
                  <a:lnTo>
                    <a:pt x="16642" y="10674"/>
                  </a:lnTo>
                  <a:lnTo>
                    <a:pt x="16624" y="10664"/>
                  </a:lnTo>
                  <a:lnTo>
                    <a:pt x="16586" y="10661"/>
                  </a:lnTo>
                  <a:lnTo>
                    <a:pt x="16575" y="10651"/>
                  </a:lnTo>
                  <a:lnTo>
                    <a:pt x="16589" y="10637"/>
                  </a:lnTo>
                  <a:lnTo>
                    <a:pt x="16589" y="10627"/>
                  </a:lnTo>
                  <a:lnTo>
                    <a:pt x="16566" y="10627"/>
                  </a:lnTo>
                  <a:lnTo>
                    <a:pt x="16547" y="10643"/>
                  </a:lnTo>
                  <a:lnTo>
                    <a:pt x="16511" y="10638"/>
                  </a:lnTo>
                  <a:lnTo>
                    <a:pt x="16498" y="10645"/>
                  </a:lnTo>
                  <a:lnTo>
                    <a:pt x="16481" y="10636"/>
                  </a:lnTo>
                  <a:lnTo>
                    <a:pt x="16463" y="10642"/>
                  </a:lnTo>
                  <a:lnTo>
                    <a:pt x="16442" y="10638"/>
                  </a:lnTo>
                  <a:lnTo>
                    <a:pt x="16429" y="10615"/>
                  </a:lnTo>
                  <a:lnTo>
                    <a:pt x="16400" y="10606"/>
                  </a:lnTo>
                  <a:lnTo>
                    <a:pt x="16362" y="10566"/>
                  </a:lnTo>
                  <a:lnTo>
                    <a:pt x="16344" y="10533"/>
                  </a:lnTo>
                  <a:lnTo>
                    <a:pt x="16347" y="10509"/>
                  </a:lnTo>
                  <a:lnTo>
                    <a:pt x="16340" y="10479"/>
                  </a:lnTo>
                  <a:lnTo>
                    <a:pt x="16321" y="10476"/>
                  </a:lnTo>
                  <a:lnTo>
                    <a:pt x="16302" y="10465"/>
                  </a:lnTo>
                  <a:lnTo>
                    <a:pt x="16300" y="10430"/>
                  </a:lnTo>
                  <a:lnTo>
                    <a:pt x="16287" y="10420"/>
                  </a:lnTo>
                  <a:lnTo>
                    <a:pt x="16280" y="10385"/>
                  </a:lnTo>
                  <a:lnTo>
                    <a:pt x="16270" y="10353"/>
                  </a:lnTo>
                  <a:lnTo>
                    <a:pt x="16208" y="10313"/>
                  </a:lnTo>
                  <a:lnTo>
                    <a:pt x="16175" y="10270"/>
                  </a:lnTo>
                  <a:lnTo>
                    <a:pt x="16171" y="10248"/>
                  </a:lnTo>
                  <a:lnTo>
                    <a:pt x="16155" y="10221"/>
                  </a:lnTo>
                  <a:lnTo>
                    <a:pt x="16138" y="10230"/>
                  </a:lnTo>
                  <a:lnTo>
                    <a:pt x="16128" y="10224"/>
                  </a:lnTo>
                  <a:lnTo>
                    <a:pt x="16133" y="10205"/>
                  </a:lnTo>
                  <a:lnTo>
                    <a:pt x="16134" y="10191"/>
                  </a:lnTo>
                  <a:lnTo>
                    <a:pt x="16113" y="10174"/>
                  </a:lnTo>
                  <a:lnTo>
                    <a:pt x="16101" y="10145"/>
                  </a:lnTo>
                  <a:lnTo>
                    <a:pt x="16085" y="10137"/>
                  </a:lnTo>
                  <a:lnTo>
                    <a:pt x="16079" y="10112"/>
                  </a:lnTo>
                  <a:lnTo>
                    <a:pt x="16057" y="10086"/>
                  </a:lnTo>
                  <a:lnTo>
                    <a:pt x="16043" y="10057"/>
                  </a:lnTo>
                  <a:lnTo>
                    <a:pt x="16004" y="10033"/>
                  </a:lnTo>
                  <a:lnTo>
                    <a:pt x="16001" y="10015"/>
                  </a:lnTo>
                  <a:lnTo>
                    <a:pt x="16010" y="9992"/>
                  </a:lnTo>
                  <a:lnTo>
                    <a:pt x="16006" y="9973"/>
                  </a:lnTo>
                  <a:lnTo>
                    <a:pt x="15962" y="9971"/>
                  </a:lnTo>
                  <a:lnTo>
                    <a:pt x="15954" y="9959"/>
                  </a:lnTo>
                  <a:lnTo>
                    <a:pt x="15954" y="9943"/>
                  </a:lnTo>
                  <a:lnTo>
                    <a:pt x="15946" y="9922"/>
                  </a:lnTo>
                  <a:lnTo>
                    <a:pt x="15944" y="9899"/>
                  </a:lnTo>
                  <a:lnTo>
                    <a:pt x="15933" y="9879"/>
                  </a:lnTo>
                  <a:lnTo>
                    <a:pt x="15915" y="9870"/>
                  </a:lnTo>
                  <a:lnTo>
                    <a:pt x="15915" y="9853"/>
                  </a:lnTo>
                  <a:lnTo>
                    <a:pt x="15903" y="9842"/>
                  </a:lnTo>
                  <a:lnTo>
                    <a:pt x="15887" y="9845"/>
                  </a:lnTo>
                  <a:lnTo>
                    <a:pt x="15859" y="9837"/>
                  </a:lnTo>
                  <a:lnTo>
                    <a:pt x="15851" y="9821"/>
                  </a:lnTo>
                  <a:lnTo>
                    <a:pt x="15860" y="9805"/>
                  </a:lnTo>
                  <a:lnTo>
                    <a:pt x="15854" y="9790"/>
                  </a:lnTo>
                  <a:lnTo>
                    <a:pt x="15831" y="9784"/>
                  </a:lnTo>
                  <a:lnTo>
                    <a:pt x="15814" y="9799"/>
                  </a:lnTo>
                  <a:lnTo>
                    <a:pt x="15805" y="9786"/>
                  </a:lnTo>
                  <a:lnTo>
                    <a:pt x="15786" y="9784"/>
                  </a:lnTo>
                  <a:lnTo>
                    <a:pt x="15781" y="9767"/>
                  </a:lnTo>
                  <a:lnTo>
                    <a:pt x="15785" y="9750"/>
                  </a:lnTo>
                  <a:lnTo>
                    <a:pt x="15775" y="9734"/>
                  </a:lnTo>
                  <a:lnTo>
                    <a:pt x="15752" y="9726"/>
                  </a:lnTo>
                  <a:lnTo>
                    <a:pt x="15735" y="9728"/>
                  </a:lnTo>
                  <a:lnTo>
                    <a:pt x="15717" y="9708"/>
                  </a:lnTo>
                  <a:lnTo>
                    <a:pt x="15705" y="9714"/>
                  </a:lnTo>
                  <a:lnTo>
                    <a:pt x="15680" y="9714"/>
                  </a:lnTo>
                  <a:lnTo>
                    <a:pt x="15666" y="9707"/>
                  </a:lnTo>
                  <a:lnTo>
                    <a:pt x="15649" y="9718"/>
                  </a:lnTo>
                  <a:lnTo>
                    <a:pt x="15652" y="9738"/>
                  </a:lnTo>
                  <a:lnTo>
                    <a:pt x="15638" y="9744"/>
                  </a:lnTo>
                  <a:lnTo>
                    <a:pt x="15607" y="9730"/>
                  </a:lnTo>
                  <a:lnTo>
                    <a:pt x="15597" y="9719"/>
                  </a:lnTo>
                  <a:lnTo>
                    <a:pt x="15574" y="9726"/>
                  </a:lnTo>
                  <a:lnTo>
                    <a:pt x="15535" y="9726"/>
                  </a:lnTo>
                  <a:lnTo>
                    <a:pt x="15529" y="9711"/>
                  </a:lnTo>
                  <a:lnTo>
                    <a:pt x="15506" y="9693"/>
                  </a:lnTo>
                  <a:lnTo>
                    <a:pt x="15452" y="9688"/>
                  </a:lnTo>
                  <a:lnTo>
                    <a:pt x="15428" y="9670"/>
                  </a:lnTo>
                  <a:lnTo>
                    <a:pt x="15402" y="9668"/>
                  </a:lnTo>
                  <a:lnTo>
                    <a:pt x="15382" y="9663"/>
                  </a:lnTo>
                  <a:lnTo>
                    <a:pt x="15373" y="9668"/>
                  </a:lnTo>
                  <a:lnTo>
                    <a:pt x="15324" y="9674"/>
                  </a:lnTo>
                  <a:lnTo>
                    <a:pt x="15314" y="9700"/>
                  </a:lnTo>
                  <a:lnTo>
                    <a:pt x="15301" y="9700"/>
                  </a:lnTo>
                  <a:lnTo>
                    <a:pt x="15285" y="9714"/>
                  </a:lnTo>
                  <a:lnTo>
                    <a:pt x="15251" y="9713"/>
                  </a:lnTo>
                  <a:lnTo>
                    <a:pt x="15229" y="9717"/>
                  </a:lnTo>
                  <a:lnTo>
                    <a:pt x="15192" y="9710"/>
                  </a:lnTo>
                  <a:lnTo>
                    <a:pt x="15172" y="9732"/>
                  </a:lnTo>
                  <a:lnTo>
                    <a:pt x="15143" y="9732"/>
                  </a:lnTo>
                  <a:lnTo>
                    <a:pt x="15129" y="9759"/>
                  </a:lnTo>
                  <a:lnTo>
                    <a:pt x="15104" y="9769"/>
                  </a:lnTo>
                  <a:lnTo>
                    <a:pt x="15079" y="9767"/>
                  </a:lnTo>
                  <a:lnTo>
                    <a:pt x="15073" y="9773"/>
                  </a:lnTo>
                  <a:lnTo>
                    <a:pt x="15050" y="9774"/>
                  </a:lnTo>
                  <a:lnTo>
                    <a:pt x="15030" y="9781"/>
                  </a:lnTo>
                  <a:lnTo>
                    <a:pt x="14985" y="9787"/>
                  </a:lnTo>
                  <a:lnTo>
                    <a:pt x="14967" y="9803"/>
                  </a:lnTo>
                  <a:lnTo>
                    <a:pt x="14967" y="9824"/>
                  </a:lnTo>
                  <a:lnTo>
                    <a:pt x="14941" y="9853"/>
                  </a:lnTo>
                  <a:lnTo>
                    <a:pt x="14932" y="9885"/>
                  </a:lnTo>
                  <a:lnTo>
                    <a:pt x="14919" y="9903"/>
                  </a:lnTo>
                  <a:lnTo>
                    <a:pt x="14919" y="9920"/>
                  </a:lnTo>
                  <a:lnTo>
                    <a:pt x="14907" y="9935"/>
                  </a:lnTo>
                  <a:lnTo>
                    <a:pt x="14907" y="9977"/>
                  </a:lnTo>
                  <a:lnTo>
                    <a:pt x="14919" y="9990"/>
                  </a:lnTo>
                  <a:lnTo>
                    <a:pt x="14936" y="9993"/>
                  </a:lnTo>
                  <a:lnTo>
                    <a:pt x="14974" y="9970"/>
                  </a:lnTo>
                  <a:lnTo>
                    <a:pt x="14998" y="9959"/>
                  </a:lnTo>
                  <a:lnTo>
                    <a:pt x="15018" y="9964"/>
                  </a:lnTo>
                  <a:lnTo>
                    <a:pt x="15043" y="10005"/>
                  </a:lnTo>
                  <a:lnTo>
                    <a:pt x="15056" y="10037"/>
                  </a:lnTo>
                  <a:lnTo>
                    <a:pt x="15081" y="10056"/>
                  </a:lnTo>
                  <a:lnTo>
                    <a:pt x="15081" y="10082"/>
                  </a:lnTo>
                  <a:lnTo>
                    <a:pt x="15088" y="10102"/>
                  </a:lnTo>
                  <a:lnTo>
                    <a:pt x="15086" y="10143"/>
                  </a:lnTo>
                  <a:lnTo>
                    <a:pt x="15066" y="10159"/>
                  </a:lnTo>
                  <a:lnTo>
                    <a:pt x="15043" y="10193"/>
                  </a:lnTo>
                  <a:lnTo>
                    <a:pt x="15036" y="10232"/>
                  </a:lnTo>
                  <a:lnTo>
                    <a:pt x="15014" y="10249"/>
                  </a:lnTo>
                  <a:lnTo>
                    <a:pt x="14995" y="10284"/>
                  </a:lnTo>
                  <a:lnTo>
                    <a:pt x="14993" y="10312"/>
                  </a:lnTo>
                  <a:lnTo>
                    <a:pt x="15010" y="10341"/>
                  </a:lnTo>
                  <a:lnTo>
                    <a:pt x="15004" y="10359"/>
                  </a:lnTo>
                  <a:lnTo>
                    <a:pt x="15009" y="10396"/>
                  </a:lnTo>
                  <a:lnTo>
                    <a:pt x="15029" y="10418"/>
                  </a:lnTo>
                  <a:lnTo>
                    <a:pt x="15025" y="10450"/>
                  </a:lnTo>
                  <a:lnTo>
                    <a:pt x="15005" y="10461"/>
                  </a:lnTo>
                  <a:lnTo>
                    <a:pt x="14999" y="10480"/>
                  </a:lnTo>
                  <a:lnTo>
                    <a:pt x="15011" y="10511"/>
                  </a:lnTo>
                  <a:lnTo>
                    <a:pt x="15012" y="10561"/>
                  </a:lnTo>
                  <a:lnTo>
                    <a:pt x="15003" y="10575"/>
                  </a:lnTo>
                  <a:lnTo>
                    <a:pt x="15006" y="10622"/>
                  </a:lnTo>
                  <a:lnTo>
                    <a:pt x="15022" y="10625"/>
                  </a:lnTo>
                  <a:lnTo>
                    <a:pt x="15035" y="10636"/>
                  </a:lnTo>
                  <a:lnTo>
                    <a:pt x="15049" y="10625"/>
                  </a:lnTo>
                  <a:lnTo>
                    <a:pt x="15061" y="10634"/>
                  </a:lnTo>
                  <a:lnTo>
                    <a:pt x="15069" y="10669"/>
                  </a:lnTo>
                  <a:lnTo>
                    <a:pt x="15058" y="10701"/>
                  </a:lnTo>
                  <a:lnTo>
                    <a:pt x="15032" y="10727"/>
                  </a:lnTo>
                  <a:lnTo>
                    <a:pt x="14971" y="10737"/>
                  </a:lnTo>
                  <a:lnTo>
                    <a:pt x="14932" y="10765"/>
                  </a:lnTo>
                  <a:lnTo>
                    <a:pt x="14851" y="10842"/>
                  </a:lnTo>
                  <a:lnTo>
                    <a:pt x="14831" y="10845"/>
                  </a:lnTo>
                  <a:lnTo>
                    <a:pt x="14807" y="10825"/>
                  </a:lnTo>
                  <a:lnTo>
                    <a:pt x="14756" y="10818"/>
                  </a:lnTo>
                  <a:lnTo>
                    <a:pt x="14725" y="10824"/>
                  </a:lnTo>
                  <a:lnTo>
                    <a:pt x="14720" y="10811"/>
                  </a:lnTo>
                  <a:lnTo>
                    <a:pt x="14696" y="10807"/>
                  </a:lnTo>
                  <a:lnTo>
                    <a:pt x="14677" y="10814"/>
                  </a:lnTo>
                  <a:lnTo>
                    <a:pt x="14661" y="10797"/>
                  </a:lnTo>
                  <a:lnTo>
                    <a:pt x="14597" y="10777"/>
                  </a:lnTo>
                  <a:lnTo>
                    <a:pt x="14539" y="10787"/>
                  </a:lnTo>
                  <a:lnTo>
                    <a:pt x="14538" y="10804"/>
                  </a:lnTo>
                  <a:lnTo>
                    <a:pt x="14500" y="10827"/>
                  </a:lnTo>
                  <a:lnTo>
                    <a:pt x="14470" y="10828"/>
                  </a:lnTo>
                  <a:lnTo>
                    <a:pt x="14452" y="10814"/>
                  </a:lnTo>
                  <a:lnTo>
                    <a:pt x="14420" y="10831"/>
                  </a:lnTo>
                  <a:lnTo>
                    <a:pt x="14395" y="10822"/>
                  </a:lnTo>
                  <a:lnTo>
                    <a:pt x="14375" y="10792"/>
                  </a:lnTo>
                  <a:lnTo>
                    <a:pt x="14334" y="10766"/>
                  </a:lnTo>
                  <a:lnTo>
                    <a:pt x="14302" y="10762"/>
                  </a:lnTo>
                  <a:lnTo>
                    <a:pt x="14252" y="10775"/>
                  </a:lnTo>
                  <a:lnTo>
                    <a:pt x="14240" y="10766"/>
                  </a:lnTo>
                  <a:lnTo>
                    <a:pt x="14211" y="10766"/>
                  </a:lnTo>
                  <a:lnTo>
                    <a:pt x="14185" y="10791"/>
                  </a:lnTo>
                  <a:lnTo>
                    <a:pt x="14172" y="10827"/>
                  </a:lnTo>
                  <a:lnTo>
                    <a:pt x="14147" y="10853"/>
                  </a:lnTo>
                  <a:lnTo>
                    <a:pt x="14111" y="10868"/>
                  </a:lnTo>
                  <a:lnTo>
                    <a:pt x="14089" y="10903"/>
                  </a:lnTo>
                  <a:lnTo>
                    <a:pt x="14089" y="10917"/>
                  </a:lnTo>
                  <a:lnTo>
                    <a:pt x="14079" y="10951"/>
                  </a:lnTo>
                  <a:lnTo>
                    <a:pt x="14045" y="10982"/>
                  </a:lnTo>
                  <a:lnTo>
                    <a:pt x="13966" y="10981"/>
                  </a:lnTo>
                  <a:lnTo>
                    <a:pt x="13938" y="10984"/>
                  </a:lnTo>
                  <a:lnTo>
                    <a:pt x="13912" y="11016"/>
                  </a:lnTo>
                  <a:lnTo>
                    <a:pt x="13871" y="11015"/>
                  </a:lnTo>
                  <a:lnTo>
                    <a:pt x="13808" y="11052"/>
                  </a:lnTo>
                  <a:lnTo>
                    <a:pt x="13780" y="11094"/>
                  </a:lnTo>
                  <a:lnTo>
                    <a:pt x="13760" y="11096"/>
                  </a:lnTo>
                  <a:lnTo>
                    <a:pt x="13729" y="11080"/>
                  </a:lnTo>
                  <a:lnTo>
                    <a:pt x="13691" y="11080"/>
                  </a:lnTo>
                  <a:lnTo>
                    <a:pt x="13673" y="11093"/>
                  </a:lnTo>
                  <a:lnTo>
                    <a:pt x="13630" y="11099"/>
                  </a:lnTo>
                  <a:lnTo>
                    <a:pt x="13527" y="11100"/>
                  </a:lnTo>
                  <a:lnTo>
                    <a:pt x="13459" y="11081"/>
                  </a:lnTo>
                  <a:lnTo>
                    <a:pt x="13382" y="11088"/>
                  </a:lnTo>
                  <a:lnTo>
                    <a:pt x="13357" y="11087"/>
                  </a:lnTo>
                  <a:lnTo>
                    <a:pt x="13327" y="11055"/>
                  </a:lnTo>
                  <a:lnTo>
                    <a:pt x="13304" y="11050"/>
                  </a:lnTo>
                  <a:lnTo>
                    <a:pt x="13284" y="11038"/>
                  </a:lnTo>
                  <a:lnTo>
                    <a:pt x="13249" y="11014"/>
                  </a:lnTo>
                  <a:lnTo>
                    <a:pt x="13230" y="10959"/>
                  </a:lnTo>
                  <a:lnTo>
                    <a:pt x="13213" y="10944"/>
                  </a:lnTo>
                  <a:lnTo>
                    <a:pt x="13178" y="10952"/>
                  </a:lnTo>
                  <a:lnTo>
                    <a:pt x="13128" y="10953"/>
                  </a:lnTo>
                  <a:lnTo>
                    <a:pt x="13068" y="10930"/>
                  </a:lnTo>
                  <a:lnTo>
                    <a:pt x="13033" y="10880"/>
                  </a:lnTo>
                  <a:lnTo>
                    <a:pt x="12966" y="10882"/>
                  </a:lnTo>
                  <a:lnTo>
                    <a:pt x="12916" y="10877"/>
                  </a:lnTo>
                  <a:lnTo>
                    <a:pt x="12878" y="10856"/>
                  </a:lnTo>
                  <a:lnTo>
                    <a:pt x="12835" y="10868"/>
                  </a:lnTo>
                  <a:lnTo>
                    <a:pt x="12790" y="10870"/>
                  </a:lnTo>
                  <a:lnTo>
                    <a:pt x="12755" y="10891"/>
                  </a:lnTo>
                  <a:lnTo>
                    <a:pt x="12688" y="10896"/>
                  </a:lnTo>
                  <a:lnTo>
                    <a:pt x="12638" y="10911"/>
                  </a:lnTo>
                  <a:lnTo>
                    <a:pt x="12609" y="10943"/>
                  </a:lnTo>
                  <a:lnTo>
                    <a:pt x="12587" y="10950"/>
                  </a:lnTo>
                  <a:lnTo>
                    <a:pt x="12565" y="10943"/>
                  </a:lnTo>
                  <a:lnTo>
                    <a:pt x="12541" y="10942"/>
                  </a:lnTo>
                  <a:lnTo>
                    <a:pt x="12517" y="10957"/>
                  </a:lnTo>
                  <a:lnTo>
                    <a:pt x="12465" y="10955"/>
                  </a:lnTo>
                  <a:lnTo>
                    <a:pt x="12452" y="10967"/>
                  </a:lnTo>
                  <a:lnTo>
                    <a:pt x="12429" y="10966"/>
                  </a:lnTo>
                  <a:lnTo>
                    <a:pt x="12376" y="10939"/>
                  </a:lnTo>
                  <a:lnTo>
                    <a:pt x="12326" y="10923"/>
                  </a:lnTo>
                  <a:lnTo>
                    <a:pt x="12316" y="10905"/>
                  </a:lnTo>
                  <a:lnTo>
                    <a:pt x="12281" y="10874"/>
                  </a:lnTo>
                  <a:lnTo>
                    <a:pt x="12260" y="10873"/>
                  </a:lnTo>
                  <a:lnTo>
                    <a:pt x="12240" y="10856"/>
                  </a:lnTo>
                  <a:lnTo>
                    <a:pt x="12241" y="10825"/>
                  </a:lnTo>
                  <a:lnTo>
                    <a:pt x="12223" y="10787"/>
                  </a:lnTo>
                  <a:lnTo>
                    <a:pt x="12207" y="10768"/>
                  </a:lnTo>
                  <a:lnTo>
                    <a:pt x="12207" y="10744"/>
                  </a:lnTo>
                  <a:lnTo>
                    <a:pt x="12190" y="10720"/>
                  </a:lnTo>
                  <a:lnTo>
                    <a:pt x="12190" y="10698"/>
                  </a:lnTo>
                  <a:lnTo>
                    <a:pt x="12178" y="10671"/>
                  </a:lnTo>
                  <a:lnTo>
                    <a:pt x="12150" y="10660"/>
                  </a:lnTo>
                  <a:lnTo>
                    <a:pt x="12078" y="10662"/>
                  </a:lnTo>
                  <a:lnTo>
                    <a:pt x="12048" y="10657"/>
                  </a:lnTo>
                  <a:lnTo>
                    <a:pt x="12025" y="10646"/>
                  </a:lnTo>
                  <a:lnTo>
                    <a:pt x="11981" y="10642"/>
                  </a:lnTo>
                  <a:lnTo>
                    <a:pt x="11964" y="10626"/>
                  </a:lnTo>
                  <a:lnTo>
                    <a:pt x="11942" y="10610"/>
                  </a:lnTo>
                  <a:lnTo>
                    <a:pt x="11879" y="10612"/>
                  </a:lnTo>
                  <a:lnTo>
                    <a:pt x="11837" y="10609"/>
                  </a:lnTo>
                  <a:lnTo>
                    <a:pt x="11797" y="10595"/>
                  </a:lnTo>
                  <a:lnTo>
                    <a:pt x="11791" y="10583"/>
                  </a:lnTo>
                  <a:lnTo>
                    <a:pt x="11745" y="10562"/>
                  </a:lnTo>
                  <a:lnTo>
                    <a:pt x="11700" y="10549"/>
                  </a:lnTo>
                  <a:lnTo>
                    <a:pt x="11678" y="10534"/>
                  </a:lnTo>
                  <a:lnTo>
                    <a:pt x="11644" y="10533"/>
                  </a:lnTo>
                  <a:lnTo>
                    <a:pt x="11622" y="10551"/>
                  </a:lnTo>
                  <a:lnTo>
                    <a:pt x="11618" y="10578"/>
                  </a:lnTo>
                  <a:lnTo>
                    <a:pt x="11627" y="10607"/>
                  </a:lnTo>
                  <a:lnTo>
                    <a:pt x="11615" y="10636"/>
                  </a:lnTo>
                  <a:lnTo>
                    <a:pt x="11598" y="10629"/>
                  </a:lnTo>
                  <a:lnTo>
                    <a:pt x="11570" y="10639"/>
                  </a:lnTo>
                  <a:lnTo>
                    <a:pt x="11552" y="10667"/>
                  </a:lnTo>
                  <a:lnTo>
                    <a:pt x="11552" y="10693"/>
                  </a:lnTo>
                  <a:lnTo>
                    <a:pt x="11518" y="10732"/>
                  </a:lnTo>
                  <a:lnTo>
                    <a:pt x="11516" y="10817"/>
                  </a:lnTo>
                  <a:lnTo>
                    <a:pt x="11530" y="10859"/>
                  </a:lnTo>
                  <a:lnTo>
                    <a:pt x="11580" y="10872"/>
                  </a:lnTo>
                  <a:lnTo>
                    <a:pt x="11596" y="10895"/>
                  </a:lnTo>
                  <a:lnTo>
                    <a:pt x="11629" y="10905"/>
                  </a:lnTo>
                  <a:lnTo>
                    <a:pt x="11635" y="10928"/>
                  </a:lnTo>
                  <a:lnTo>
                    <a:pt x="11625" y="10983"/>
                  </a:lnTo>
                  <a:lnTo>
                    <a:pt x="11624" y="11034"/>
                  </a:lnTo>
                  <a:lnTo>
                    <a:pt x="11658" y="11058"/>
                  </a:lnTo>
                  <a:lnTo>
                    <a:pt x="11676" y="11080"/>
                  </a:lnTo>
                  <a:lnTo>
                    <a:pt x="11645" y="11131"/>
                  </a:lnTo>
                  <a:lnTo>
                    <a:pt x="11587" y="11138"/>
                  </a:lnTo>
                  <a:lnTo>
                    <a:pt x="11555" y="11132"/>
                  </a:lnTo>
                  <a:lnTo>
                    <a:pt x="11547" y="11141"/>
                  </a:lnTo>
                  <a:lnTo>
                    <a:pt x="11515" y="11144"/>
                  </a:lnTo>
                  <a:lnTo>
                    <a:pt x="11487" y="11131"/>
                  </a:lnTo>
                  <a:lnTo>
                    <a:pt x="11413" y="11130"/>
                  </a:lnTo>
                  <a:lnTo>
                    <a:pt x="11386" y="11138"/>
                  </a:lnTo>
                  <a:lnTo>
                    <a:pt x="11360" y="11120"/>
                  </a:lnTo>
                  <a:lnTo>
                    <a:pt x="11328" y="11112"/>
                  </a:lnTo>
                  <a:lnTo>
                    <a:pt x="11298" y="11115"/>
                  </a:lnTo>
                  <a:lnTo>
                    <a:pt x="11261" y="11142"/>
                  </a:lnTo>
                  <a:lnTo>
                    <a:pt x="11226" y="11155"/>
                  </a:lnTo>
                  <a:lnTo>
                    <a:pt x="11205" y="11167"/>
                  </a:lnTo>
                  <a:lnTo>
                    <a:pt x="11143" y="11138"/>
                  </a:lnTo>
                  <a:lnTo>
                    <a:pt x="11111" y="11113"/>
                  </a:lnTo>
                  <a:lnTo>
                    <a:pt x="11027" y="11064"/>
                  </a:lnTo>
                  <a:lnTo>
                    <a:pt x="11018" y="11043"/>
                  </a:lnTo>
                  <a:lnTo>
                    <a:pt x="11011" y="11014"/>
                  </a:lnTo>
                  <a:lnTo>
                    <a:pt x="11000" y="10987"/>
                  </a:lnTo>
                  <a:lnTo>
                    <a:pt x="10946" y="10990"/>
                  </a:lnTo>
                  <a:lnTo>
                    <a:pt x="10920" y="11008"/>
                  </a:lnTo>
                  <a:lnTo>
                    <a:pt x="10889" y="11006"/>
                  </a:lnTo>
                  <a:lnTo>
                    <a:pt x="10871" y="11012"/>
                  </a:lnTo>
                  <a:lnTo>
                    <a:pt x="10835" y="11014"/>
                  </a:lnTo>
                  <a:lnTo>
                    <a:pt x="10815" y="10993"/>
                  </a:lnTo>
                  <a:lnTo>
                    <a:pt x="10811" y="10973"/>
                  </a:lnTo>
                  <a:lnTo>
                    <a:pt x="10791" y="10945"/>
                  </a:lnTo>
                  <a:lnTo>
                    <a:pt x="10781" y="10944"/>
                  </a:lnTo>
                  <a:lnTo>
                    <a:pt x="10756" y="10959"/>
                  </a:lnTo>
                  <a:lnTo>
                    <a:pt x="10717" y="10957"/>
                  </a:lnTo>
                  <a:lnTo>
                    <a:pt x="10688" y="10958"/>
                  </a:lnTo>
                  <a:lnTo>
                    <a:pt x="10655" y="10967"/>
                  </a:lnTo>
                  <a:lnTo>
                    <a:pt x="10594" y="10975"/>
                  </a:lnTo>
                  <a:lnTo>
                    <a:pt x="10568" y="10985"/>
                  </a:lnTo>
                  <a:lnTo>
                    <a:pt x="10550" y="11030"/>
                  </a:lnTo>
                  <a:lnTo>
                    <a:pt x="10527" y="11043"/>
                  </a:lnTo>
                  <a:lnTo>
                    <a:pt x="10470" y="11026"/>
                  </a:lnTo>
                  <a:lnTo>
                    <a:pt x="10459" y="11041"/>
                  </a:lnTo>
                  <a:lnTo>
                    <a:pt x="10460" y="11065"/>
                  </a:lnTo>
                  <a:lnTo>
                    <a:pt x="10478" y="11080"/>
                  </a:lnTo>
                  <a:lnTo>
                    <a:pt x="10464" y="11093"/>
                  </a:lnTo>
                  <a:lnTo>
                    <a:pt x="10440" y="11126"/>
                  </a:lnTo>
                  <a:lnTo>
                    <a:pt x="10411" y="11133"/>
                  </a:lnTo>
                  <a:lnTo>
                    <a:pt x="10384" y="11161"/>
                  </a:lnTo>
                  <a:lnTo>
                    <a:pt x="10383" y="11185"/>
                  </a:lnTo>
                  <a:lnTo>
                    <a:pt x="10337" y="11205"/>
                  </a:lnTo>
                  <a:lnTo>
                    <a:pt x="10325" y="11239"/>
                  </a:lnTo>
                  <a:lnTo>
                    <a:pt x="10323" y="11274"/>
                  </a:lnTo>
                  <a:lnTo>
                    <a:pt x="10269" y="11294"/>
                  </a:lnTo>
                  <a:lnTo>
                    <a:pt x="10239" y="11326"/>
                  </a:lnTo>
                  <a:lnTo>
                    <a:pt x="10229" y="11343"/>
                  </a:lnTo>
                  <a:lnTo>
                    <a:pt x="10149" y="11340"/>
                  </a:lnTo>
                  <a:lnTo>
                    <a:pt x="10119" y="11355"/>
                  </a:lnTo>
                  <a:lnTo>
                    <a:pt x="10091" y="11419"/>
                  </a:lnTo>
                  <a:lnTo>
                    <a:pt x="10092" y="11423"/>
                  </a:lnTo>
                  <a:lnTo>
                    <a:pt x="10078" y="11422"/>
                  </a:lnTo>
                  <a:lnTo>
                    <a:pt x="10043" y="11410"/>
                  </a:lnTo>
                  <a:lnTo>
                    <a:pt x="10022" y="11410"/>
                  </a:lnTo>
                  <a:lnTo>
                    <a:pt x="10014" y="11400"/>
                  </a:lnTo>
                  <a:lnTo>
                    <a:pt x="9963" y="11383"/>
                  </a:lnTo>
                  <a:lnTo>
                    <a:pt x="9925" y="11349"/>
                  </a:lnTo>
                  <a:lnTo>
                    <a:pt x="9900" y="11343"/>
                  </a:lnTo>
                  <a:lnTo>
                    <a:pt x="9890" y="11315"/>
                  </a:lnTo>
                  <a:lnTo>
                    <a:pt x="9905" y="11273"/>
                  </a:lnTo>
                  <a:lnTo>
                    <a:pt x="9886" y="11265"/>
                  </a:lnTo>
                  <a:lnTo>
                    <a:pt x="9853" y="11283"/>
                  </a:lnTo>
                  <a:lnTo>
                    <a:pt x="9836" y="11312"/>
                  </a:lnTo>
                  <a:lnTo>
                    <a:pt x="9799" y="11323"/>
                  </a:lnTo>
                  <a:lnTo>
                    <a:pt x="9718" y="11328"/>
                  </a:lnTo>
                  <a:lnTo>
                    <a:pt x="9691" y="11344"/>
                  </a:lnTo>
                  <a:lnTo>
                    <a:pt x="9682" y="11359"/>
                  </a:lnTo>
                  <a:lnTo>
                    <a:pt x="9656" y="11347"/>
                  </a:lnTo>
                  <a:lnTo>
                    <a:pt x="9621" y="11333"/>
                  </a:lnTo>
                  <a:lnTo>
                    <a:pt x="9606" y="11334"/>
                  </a:lnTo>
                  <a:lnTo>
                    <a:pt x="9599" y="11324"/>
                  </a:lnTo>
                  <a:lnTo>
                    <a:pt x="9582" y="11309"/>
                  </a:lnTo>
                  <a:lnTo>
                    <a:pt x="9573" y="11285"/>
                  </a:lnTo>
                  <a:lnTo>
                    <a:pt x="9572" y="11259"/>
                  </a:lnTo>
                  <a:lnTo>
                    <a:pt x="9578" y="11242"/>
                  </a:lnTo>
                  <a:lnTo>
                    <a:pt x="9577" y="11222"/>
                  </a:lnTo>
                  <a:lnTo>
                    <a:pt x="9551" y="11210"/>
                  </a:lnTo>
                  <a:lnTo>
                    <a:pt x="9539" y="11210"/>
                  </a:lnTo>
                  <a:lnTo>
                    <a:pt x="9499" y="11185"/>
                  </a:lnTo>
                  <a:lnTo>
                    <a:pt x="9463" y="11175"/>
                  </a:lnTo>
                  <a:lnTo>
                    <a:pt x="9447" y="11173"/>
                  </a:lnTo>
                  <a:lnTo>
                    <a:pt x="9428" y="11134"/>
                  </a:lnTo>
                  <a:lnTo>
                    <a:pt x="9400" y="11085"/>
                  </a:lnTo>
                  <a:lnTo>
                    <a:pt x="9350" y="11047"/>
                  </a:lnTo>
                  <a:lnTo>
                    <a:pt x="9299" y="11033"/>
                  </a:lnTo>
                  <a:lnTo>
                    <a:pt x="9238" y="11033"/>
                  </a:lnTo>
                  <a:lnTo>
                    <a:pt x="9180" y="11042"/>
                  </a:lnTo>
                  <a:lnTo>
                    <a:pt x="9174" y="11060"/>
                  </a:lnTo>
                  <a:lnTo>
                    <a:pt x="9186" y="11078"/>
                  </a:lnTo>
                  <a:lnTo>
                    <a:pt x="9177" y="11093"/>
                  </a:lnTo>
                  <a:lnTo>
                    <a:pt x="9143" y="11106"/>
                  </a:lnTo>
                  <a:lnTo>
                    <a:pt x="9116" y="11100"/>
                  </a:lnTo>
                  <a:lnTo>
                    <a:pt x="9078" y="11117"/>
                  </a:lnTo>
                  <a:lnTo>
                    <a:pt x="9034" y="11092"/>
                  </a:lnTo>
                  <a:lnTo>
                    <a:pt x="9006" y="11097"/>
                  </a:lnTo>
                  <a:lnTo>
                    <a:pt x="8982" y="11113"/>
                  </a:lnTo>
                  <a:lnTo>
                    <a:pt x="8952" y="11113"/>
                  </a:lnTo>
                  <a:lnTo>
                    <a:pt x="8928" y="11087"/>
                  </a:lnTo>
                  <a:lnTo>
                    <a:pt x="8889" y="11077"/>
                  </a:lnTo>
                  <a:lnTo>
                    <a:pt x="8885" y="11053"/>
                  </a:lnTo>
                  <a:lnTo>
                    <a:pt x="8891" y="11029"/>
                  </a:lnTo>
                  <a:lnTo>
                    <a:pt x="8841" y="11006"/>
                  </a:lnTo>
                  <a:lnTo>
                    <a:pt x="8815" y="11019"/>
                  </a:lnTo>
                  <a:lnTo>
                    <a:pt x="8816" y="11057"/>
                  </a:lnTo>
                  <a:lnTo>
                    <a:pt x="8824" y="11064"/>
                  </a:lnTo>
                  <a:lnTo>
                    <a:pt x="8817" y="11085"/>
                  </a:lnTo>
                  <a:lnTo>
                    <a:pt x="8789" y="11102"/>
                  </a:lnTo>
                  <a:lnTo>
                    <a:pt x="8747" y="11110"/>
                  </a:lnTo>
                  <a:lnTo>
                    <a:pt x="8327" y="10583"/>
                  </a:lnTo>
                  <a:lnTo>
                    <a:pt x="8019" y="10352"/>
                  </a:lnTo>
                  <a:lnTo>
                    <a:pt x="8006" y="10327"/>
                  </a:lnTo>
                  <a:lnTo>
                    <a:pt x="8033" y="10320"/>
                  </a:lnTo>
                  <a:lnTo>
                    <a:pt x="8061" y="10288"/>
                  </a:lnTo>
                  <a:lnTo>
                    <a:pt x="8062" y="10258"/>
                  </a:lnTo>
                  <a:lnTo>
                    <a:pt x="8044" y="10247"/>
                  </a:lnTo>
                  <a:lnTo>
                    <a:pt x="8000" y="10260"/>
                  </a:lnTo>
                  <a:lnTo>
                    <a:pt x="7963" y="10270"/>
                  </a:lnTo>
                  <a:lnTo>
                    <a:pt x="7936" y="10297"/>
                  </a:lnTo>
                  <a:lnTo>
                    <a:pt x="7909" y="10307"/>
                  </a:lnTo>
                  <a:lnTo>
                    <a:pt x="7871" y="10345"/>
                  </a:lnTo>
                  <a:lnTo>
                    <a:pt x="7868" y="10369"/>
                  </a:lnTo>
                  <a:lnTo>
                    <a:pt x="7842" y="10391"/>
                  </a:lnTo>
                  <a:lnTo>
                    <a:pt x="7828" y="10421"/>
                  </a:lnTo>
                  <a:lnTo>
                    <a:pt x="7796" y="10442"/>
                  </a:lnTo>
                  <a:lnTo>
                    <a:pt x="7746" y="10449"/>
                  </a:lnTo>
                  <a:lnTo>
                    <a:pt x="7714" y="10461"/>
                  </a:lnTo>
                  <a:lnTo>
                    <a:pt x="7720" y="10500"/>
                  </a:lnTo>
                  <a:lnTo>
                    <a:pt x="7700" y="10514"/>
                  </a:lnTo>
                  <a:lnTo>
                    <a:pt x="7683" y="10503"/>
                  </a:lnTo>
                  <a:lnTo>
                    <a:pt x="7614" y="10487"/>
                  </a:lnTo>
                  <a:lnTo>
                    <a:pt x="7575" y="10497"/>
                  </a:lnTo>
                  <a:lnTo>
                    <a:pt x="7556" y="10522"/>
                  </a:lnTo>
                  <a:lnTo>
                    <a:pt x="7532" y="10524"/>
                  </a:lnTo>
                  <a:lnTo>
                    <a:pt x="7510" y="10493"/>
                  </a:lnTo>
                  <a:lnTo>
                    <a:pt x="7510" y="10449"/>
                  </a:lnTo>
                  <a:lnTo>
                    <a:pt x="7531" y="10430"/>
                  </a:lnTo>
                  <a:lnTo>
                    <a:pt x="7545" y="10396"/>
                  </a:lnTo>
                  <a:lnTo>
                    <a:pt x="7526" y="10386"/>
                  </a:lnTo>
                  <a:lnTo>
                    <a:pt x="7500" y="10406"/>
                  </a:lnTo>
                  <a:lnTo>
                    <a:pt x="7479" y="10406"/>
                  </a:lnTo>
                  <a:lnTo>
                    <a:pt x="7414" y="10376"/>
                  </a:lnTo>
                  <a:lnTo>
                    <a:pt x="7376" y="10384"/>
                  </a:lnTo>
                  <a:lnTo>
                    <a:pt x="7386" y="10403"/>
                  </a:lnTo>
                  <a:lnTo>
                    <a:pt x="7405" y="10412"/>
                  </a:lnTo>
                  <a:lnTo>
                    <a:pt x="7380" y="10438"/>
                  </a:lnTo>
                  <a:lnTo>
                    <a:pt x="7359" y="10440"/>
                  </a:lnTo>
                  <a:lnTo>
                    <a:pt x="7338" y="10397"/>
                  </a:lnTo>
                  <a:lnTo>
                    <a:pt x="7331" y="10343"/>
                  </a:lnTo>
                  <a:lnTo>
                    <a:pt x="7272" y="10299"/>
                  </a:lnTo>
                  <a:lnTo>
                    <a:pt x="7261" y="10307"/>
                  </a:lnTo>
                  <a:lnTo>
                    <a:pt x="7274" y="10342"/>
                  </a:lnTo>
                  <a:lnTo>
                    <a:pt x="7270" y="10368"/>
                  </a:lnTo>
                  <a:lnTo>
                    <a:pt x="7249" y="10368"/>
                  </a:lnTo>
                  <a:lnTo>
                    <a:pt x="7237" y="10333"/>
                  </a:lnTo>
                  <a:lnTo>
                    <a:pt x="7216" y="10343"/>
                  </a:lnTo>
                  <a:lnTo>
                    <a:pt x="7209" y="10376"/>
                  </a:lnTo>
                  <a:lnTo>
                    <a:pt x="7191" y="10383"/>
                  </a:lnTo>
                  <a:lnTo>
                    <a:pt x="7164" y="10361"/>
                  </a:lnTo>
                  <a:lnTo>
                    <a:pt x="7126" y="10384"/>
                  </a:lnTo>
                  <a:lnTo>
                    <a:pt x="7106" y="10369"/>
                  </a:lnTo>
                  <a:lnTo>
                    <a:pt x="7090" y="10336"/>
                  </a:lnTo>
                  <a:lnTo>
                    <a:pt x="7117" y="10329"/>
                  </a:lnTo>
                  <a:lnTo>
                    <a:pt x="7119" y="10317"/>
                  </a:lnTo>
                  <a:lnTo>
                    <a:pt x="7112" y="10284"/>
                  </a:lnTo>
                  <a:lnTo>
                    <a:pt x="7121" y="10254"/>
                  </a:lnTo>
                  <a:lnTo>
                    <a:pt x="7117" y="10236"/>
                  </a:lnTo>
                  <a:lnTo>
                    <a:pt x="7094" y="10223"/>
                  </a:lnTo>
                  <a:lnTo>
                    <a:pt x="7071" y="10194"/>
                  </a:lnTo>
                  <a:lnTo>
                    <a:pt x="7058" y="10158"/>
                  </a:lnTo>
                  <a:lnTo>
                    <a:pt x="7045" y="10147"/>
                  </a:lnTo>
                  <a:lnTo>
                    <a:pt x="7031" y="10105"/>
                  </a:lnTo>
                  <a:lnTo>
                    <a:pt x="6996" y="10102"/>
                  </a:lnTo>
                  <a:lnTo>
                    <a:pt x="6958" y="10119"/>
                  </a:lnTo>
                  <a:lnTo>
                    <a:pt x="6917" y="10119"/>
                  </a:lnTo>
                  <a:lnTo>
                    <a:pt x="6875" y="10092"/>
                  </a:lnTo>
                  <a:lnTo>
                    <a:pt x="6829" y="10096"/>
                  </a:lnTo>
                  <a:lnTo>
                    <a:pt x="6787" y="10079"/>
                  </a:lnTo>
                  <a:lnTo>
                    <a:pt x="6761" y="10088"/>
                  </a:lnTo>
                  <a:lnTo>
                    <a:pt x="6740" y="10084"/>
                  </a:lnTo>
                  <a:lnTo>
                    <a:pt x="6709" y="10101"/>
                  </a:lnTo>
                  <a:lnTo>
                    <a:pt x="6700" y="10135"/>
                  </a:lnTo>
                  <a:lnTo>
                    <a:pt x="6654" y="10137"/>
                  </a:lnTo>
                  <a:lnTo>
                    <a:pt x="6635" y="10146"/>
                  </a:lnTo>
                  <a:lnTo>
                    <a:pt x="6651" y="10173"/>
                  </a:lnTo>
                  <a:lnTo>
                    <a:pt x="6652" y="10198"/>
                  </a:lnTo>
                  <a:lnTo>
                    <a:pt x="6607" y="10207"/>
                  </a:lnTo>
                  <a:lnTo>
                    <a:pt x="6585" y="10201"/>
                  </a:lnTo>
                  <a:lnTo>
                    <a:pt x="6561" y="10232"/>
                  </a:lnTo>
                  <a:lnTo>
                    <a:pt x="6521" y="10239"/>
                  </a:lnTo>
                  <a:lnTo>
                    <a:pt x="6505" y="10250"/>
                  </a:lnTo>
                  <a:lnTo>
                    <a:pt x="6489" y="10250"/>
                  </a:lnTo>
                  <a:lnTo>
                    <a:pt x="6416" y="10299"/>
                  </a:lnTo>
                  <a:lnTo>
                    <a:pt x="6378" y="10312"/>
                  </a:lnTo>
                  <a:lnTo>
                    <a:pt x="6345" y="10330"/>
                  </a:lnTo>
                  <a:lnTo>
                    <a:pt x="6321" y="10325"/>
                  </a:lnTo>
                  <a:lnTo>
                    <a:pt x="6302" y="10309"/>
                  </a:lnTo>
                  <a:lnTo>
                    <a:pt x="6280" y="10327"/>
                  </a:lnTo>
                  <a:lnTo>
                    <a:pt x="6275" y="10349"/>
                  </a:lnTo>
                  <a:lnTo>
                    <a:pt x="6238" y="10349"/>
                  </a:lnTo>
                  <a:lnTo>
                    <a:pt x="6219" y="10366"/>
                  </a:lnTo>
                  <a:lnTo>
                    <a:pt x="6220" y="10402"/>
                  </a:lnTo>
                  <a:lnTo>
                    <a:pt x="6207" y="10415"/>
                  </a:lnTo>
                  <a:lnTo>
                    <a:pt x="6183" y="10404"/>
                  </a:lnTo>
                  <a:lnTo>
                    <a:pt x="6158" y="10407"/>
                  </a:lnTo>
                  <a:lnTo>
                    <a:pt x="6131" y="10426"/>
                  </a:lnTo>
                  <a:lnTo>
                    <a:pt x="6089" y="10427"/>
                  </a:lnTo>
                  <a:lnTo>
                    <a:pt x="6043" y="10455"/>
                  </a:lnTo>
                  <a:lnTo>
                    <a:pt x="6035" y="10470"/>
                  </a:lnTo>
                  <a:lnTo>
                    <a:pt x="5990" y="10473"/>
                  </a:lnTo>
                  <a:lnTo>
                    <a:pt x="5947" y="10495"/>
                  </a:lnTo>
                  <a:lnTo>
                    <a:pt x="5906" y="10498"/>
                  </a:lnTo>
                  <a:lnTo>
                    <a:pt x="5848" y="10516"/>
                  </a:lnTo>
                  <a:lnTo>
                    <a:pt x="5844" y="10541"/>
                  </a:lnTo>
                  <a:lnTo>
                    <a:pt x="5828" y="10564"/>
                  </a:lnTo>
                  <a:lnTo>
                    <a:pt x="5808" y="10533"/>
                  </a:lnTo>
                  <a:lnTo>
                    <a:pt x="5777" y="10532"/>
                  </a:lnTo>
                  <a:lnTo>
                    <a:pt x="5748" y="10550"/>
                  </a:lnTo>
                  <a:lnTo>
                    <a:pt x="5748" y="10571"/>
                  </a:lnTo>
                  <a:lnTo>
                    <a:pt x="5734" y="10588"/>
                  </a:lnTo>
                  <a:lnTo>
                    <a:pt x="5703" y="10566"/>
                  </a:lnTo>
                  <a:lnTo>
                    <a:pt x="5664" y="10571"/>
                  </a:lnTo>
                  <a:lnTo>
                    <a:pt x="5653" y="10552"/>
                  </a:lnTo>
                  <a:lnTo>
                    <a:pt x="5628" y="10551"/>
                  </a:lnTo>
                  <a:lnTo>
                    <a:pt x="5610" y="10572"/>
                  </a:lnTo>
                  <a:lnTo>
                    <a:pt x="5574" y="10575"/>
                  </a:lnTo>
                  <a:lnTo>
                    <a:pt x="5561" y="10586"/>
                  </a:lnTo>
                  <a:lnTo>
                    <a:pt x="5580" y="10626"/>
                  </a:lnTo>
                  <a:lnTo>
                    <a:pt x="5564" y="10644"/>
                  </a:lnTo>
                  <a:lnTo>
                    <a:pt x="5595" y="10652"/>
                  </a:lnTo>
                  <a:lnTo>
                    <a:pt x="5638" y="10646"/>
                  </a:lnTo>
                  <a:lnTo>
                    <a:pt x="5652" y="10683"/>
                  </a:lnTo>
                  <a:lnTo>
                    <a:pt x="5606" y="10685"/>
                  </a:lnTo>
                  <a:lnTo>
                    <a:pt x="5591" y="10698"/>
                  </a:lnTo>
                  <a:lnTo>
                    <a:pt x="5595" y="10720"/>
                  </a:lnTo>
                  <a:lnTo>
                    <a:pt x="5638" y="10722"/>
                  </a:lnTo>
                  <a:lnTo>
                    <a:pt x="5672" y="10736"/>
                  </a:lnTo>
                  <a:lnTo>
                    <a:pt x="5694" y="10720"/>
                  </a:lnTo>
                  <a:lnTo>
                    <a:pt x="5720" y="10719"/>
                  </a:lnTo>
                  <a:lnTo>
                    <a:pt x="5748" y="10747"/>
                  </a:lnTo>
                  <a:lnTo>
                    <a:pt x="5781" y="10756"/>
                  </a:lnTo>
                  <a:lnTo>
                    <a:pt x="5780" y="10791"/>
                  </a:lnTo>
                  <a:lnTo>
                    <a:pt x="5761" y="10804"/>
                  </a:lnTo>
                  <a:lnTo>
                    <a:pt x="5732" y="10794"/>
                  </a:lnTo>
                  <a:lnTo>
                    <a:pt x="5660" y="10802"/>
                  </a:lnTo>
                  <a:lnTo>
                    <a:pt x="5621" y="10837"/>
                  </a:lnTo>
                  <a:lnTo>
                    <a:pt x="5583" y="10893"/>
                  </a:lnTo>
                  <a:lnTo>
                    <a:pt x="5585" y="10930"/>
                  </a:lnTo>
                  <a:lnTo>
                    <a:pt x="5610" y="10934"/>
                  </a:lnTo>
                  <a:lnTo>
                    <a:pt x="5620" y="10973"/>
                  </a:lnTo>
                  <a:lnTo>
                    <a:pt x="5594" y="11004"/>
                  </a:lnTo>
                  <a:lnTo>
                    <a:pt x="5588" y="11040"/>
                  </a:lnTo>
                  <a:lnTo>
                    <a:pt x="5557" y="11044"/>
                  </a:lnTo>
                  <a:lnTo>
                    <a:pt x="5552" y="11061"/>
                  </a:lnTo>
                  <a:lnTo>
                    <a:pt x="5563" y="11082"/>
                  </a:lnTo>
                  <a:lnTo>
                    <a:pt x="5565" y="11104"/>
                  </a:lnTo>
                  <a:lnTo>
                    <a:pt x="5606" y="11104"/>
                  </a:lnTo>
                  <a:lnTo>
                    <a:pt x="5629" y="11126"/>
                  </a:lnTo>
                  <a:lnTo>
                    <a:pt x="5668" y="11135"/>
                  </a:lnTo>
                  <a:lnTo>
                    <a:pt x="5674" y="11154"/>
                  </a:lnTo>
                  <a:lnTo>
                    <a:pt x="5706" y="11179"/>
                  </a:lnTo>
                  <a:lnTo>
                    <a:pt x="5756" y="11180"/>
                  </a:lnTo>
                  <a:lnTo>
                    <a:pt x="5772" y="11193"/>
                  </a:lnTo>
                  <a:lnTo>
                    <a:pt x="5781" y="11327"/>
                  </a:lnTo>
                  <a:lnTo>
                    <a:pt x="5765" y="11355"/>
                  </a:lnTo>
                  <a:lnTo>
                    <a:pt x="5707" y="11375"/>
                  </a:lnTo>
                  <a:lnTo>
                    <a:pt x="5659" y="11371"/>
                  </a:lnTo>
                  <a:lnTo>
                    <a:pt x="5606" y="11339"/>
                  </a:lnTo>
                  <a:lnTo>
                    <a:pt x="5589" y="11354"/>
                  </a:lnTo>
                  <a:lnTo>
                    <a:pt x="5586" y="11388"/>
                  </a:lnTo>
                  <a:lnTo>
                    <a:pt x="5569" y="11423"/>
                  </a:lnTo>
                  <a:lnTo>
                    <a:pt x="5530" y="11431"/>
                  </a:lnTo>
                  <a:lnTo>
                    <a:pt x="5471" y="11397"/>
                  </a:lnTo>
                  <a:lnTo>
                    <a:pt x="5418" y="11400"/>
                  </a:lnTo>
                  <a:lnTo>
                    <a:pt x="5395" y="11386"/>
                  </a:lnTo>
                  <a:lnTo>
                    <a:pt x="5380" y="11396"/>
                  </a:lnTo>
                  <a:lnTo>
                    <a:pt x="5349" y="11386"/>
                  </a:lnTo>
                  <a:lnTo>
                    <a:pt x="5317" y="11347"/>
                  </a:lnTo>
                  <a:lnTo>
                    <a:pt x="5342" y="11334"/>
                  </a:lnTo>
                  <a:lnTo>
                    <a:pt x="5354" y="11310"/>
                  </a:lnTo>
                  <a:lnTo>
                    <a:pt x="5329" y="11298"/>
                  </a:lnTo>
                  <a:lnTo>
                    <a:pt x="5288" y="11275"/>
                  </a:lnTo>
                  <a:lnTo>
                    <a:pt x="5269" y="11299"/>
                  </a:lnTo>
                  <a:lnTo>
                    <a:pt x="5231" y="11295"/>
                  </a:lnTo>
                  <a:lnTo>
                    <a:pt x="5204" y="11304"/>
                  </a:lnTo>
                  <a:lnTo>
                    <a:pt x="5210" y="11346"/>
                  </a:lnTo>
                  <a:lnTo>
                    <a:pt x="5162" y="11350"/>
                  </a:lnTo>
                  <a:lnTo>
                    <a:pt x="5152" y="11332"/>
                  </a:lnTo>
                  <a:lnTo>
                    <a:pt x="5103" y="11286"/>
                  </a:lnTo>
                  <a:lnTo>
                    <a:pt x="5064" y="11292"/>
                  </a:lnTo>
                  <a:lnTo>
                    <a:pt x="5048" y="11321"/>
                  </a:lnTo>
                  <a:lnTo>
                    <a:pt x="5029" y="11295"/>
                  </a:lnTo>
                  <a:lnTo>
                    <a:pt x="5002" y="11304"/>
                  </a:lnTo>
                  <a:lnTo>
                    <a:pt x="4999" y="11336"/>
                  </a:lnTo>
                  <a:lnTo>
                    <a:pt x="4963" y="11340"/>
                  </a:lnTo>
                  <a:lnTo>
                    <a:pt x="4960" y="11404"/>
                  </a:lnTo>
                  <a:lnTo>
                    <a:pt x="4918" y="11435"/>
                  </a:lnTo>
                  <a:lnTo>
                    <a:pt x="4891" y="11424"/>
                  </a:lnTo>
                  <a:lnTo>
                    <a:pt x="4871" y="11392"/>
                  </a:lnTo>
                  <a:lnTo>
                    <a:pt x="4806" y="11383"/>
                  </a:lnTo>
                  <a:lnTo>
                    <a:pt x="4782" y="11349"/>
                  </a:lnTo>
                  <a:lnTo>
                    <a:pt x="4749" y="11370"/>
                  </a:lnTo>
                  <a:lnTo>
                    <a:pt x="4752" y="11412"/>
                  </a:lnTo>
                  <a:lnTo>
                    <a:pt x="4731" y="11446"/>
                  </a:lnTo>
                  <a:lnTo>
                    <a:pt x="4710" y="11439"/>
                  </a:lnTo>
                  <a:lnTo>
                    <a:pt x="4708" y="11400"/>
                  </a:lnTo>
                  <a:lnTo>
                    <a:pt x="4695" y="11377"/>
                  </a:lnTo>
                  <a:lnTo>
                    <a:pt x="4667" y="11374"/>
                  </a:lnTo>
                  <a:lnTo>
                    <a:pt x="4620" y="11339"/>
                  </a:lnTo>
                  <a:lnTo>
                    <a:pt x="4592" y="11303"/>
                  </a:lnTo>
                  <a:lnTo>
                    <a:pt x="4555" y="11303"/>
                  </a:lnTo>
                  <a:lnTo>
                    <a:pt x="4521" y="11259"/>
                  </a:lnTo>
                  <a:lnTo>
                    <a:pt x="4501" y="11257"/>
                  </a:lnTo>
                  <a:lnTo>
                    <a:pt x="4484" y="11231"/>
                  </a:lnTo>
                  <a:lnTo>
                    <a:pt x="4455" y="11230"/>
                  </a:lnTo>
                  <a:lnTo>
                    <a:pt x="4394" y="11249"/>
                  </a:lnTo>
                  <a:lnTo>
                    <a:pt x="4356" y="11224"/>
                  </a:lnTo>
                  <a:lnTo>
                    <a:pt x="4337" y="11178"/>
                  </a:lnTo>
                  <a:lnTo>
                    <a:pt x="4306" y="11179"/>
                  </a:lnTo>
                  <a:lnTo>
                    <a:pt x="4270" y="11204"/>
                  </a:lnTo>
                  <a:lnTo>
                    <a:pt x="4238" y="11207"/>
                  </a:lnTo>
                  <a:lnTo>
                    <a:pt x="4232" y="11229"/>
                  </a:lnTo>
                  <a:lnTo>
                    <a:pt x="4210" y="11252"/>
                  </a:lnTo>
                  <a:lnTo>
                    <a:pt x="4209" y="11223"/>
                  </a:lnTo>
                  <a:lnTo>
                    <a:pt x="4185" y="11237"/>
                  </a:lnTo>
                  <a:lnTo>
                    <a:pt x="4177" y="11263"/>
                  </a:lnTo>
                  <a:lnTo>
                    <a:pt x="4145" y="11281"/>
                  </a:lnTo>
                  <a:lnTo>
                    <a:pt x="4128" y="11265"/>
                  </a:lnTo>
                  <a:lnTo>
                    <a:pt x="4151" y="11236"/>
                  </a:lnTo>
                  <a:lnTo>
                    <a:pt x="4156" y="11213"/>
                  </a:lnTo>
                  <a:lnTo>
                    <a:pt x="4115" y="11197"/>
                  </a:lnTo>
                  <a:lnTo>
                    <a:pt x="4065" y="11167"/>
                  </a:lnTo>
                  <a:lnTo>
                    <a:pt x="4056" y="11189"/>
                  </a:lnTo>
                  <a:lnTo>
                    <a:pt x="4065" y="11220"/>
                  </a:lnTo>
                  <a:lnTo>
                    <a:pt x="4060" y="11250"/>
                  </a:lnTo>
                  <a:lnTo>
                    <a:pt x="4024" y="11241"/>
                  </a:lnTo>
                  <a:lnTo>
                    <a:pt x="3998" y="11261"/>
                  </a:lnTo>
                  <a:lnTo>
                    <a:pt x="3982" y="11306"/>
                  </a:lnTo>
                  <a:lnTo>
                    <a:pt x="3959" y="11308"/>
                  </a:lnTo>
                  <a:lnTo>
                    <a:pt x="3908" y="11340"/>
                  </a:lnTo>
                  <a:lnTo>
                    <a:pt x="3897" y="11379"/>
                  </a:lnTo>
                  <a:lnTo>
                    <a:pt x="3922" y="11410"/>
                  </a:lnTo>
                  <a:lnTo>
                    <a:pt x="3922" y="11451"/>
                  </a:lnTo>
                  <a:lnTo>
                    <a:pt x="3867" y="11451"/>
                  </a:lnTo>
                  <a:lnTo>
                    <a:pt x="3813" y="11457"/>
                  </a:lnTo>
                  <a:lnTo>
                    <a:pt x="3852" y="11594"/>
                  </a:lnTo>
                  <a:lnTo>
                    <a:pt x="3832" y="11611"/>
                  </a:lnTo>
                  <a:lnTo>
                    <a:pt x="3838" y="11663"/>
                  </a:lnTo>
                  <a:lnTo>
                    <a:pt x="3784" y="11668"/>
                  </a:lnTo>
                  <a:lnTo>
                    <a:pt x="3733" y="11636"/>
                  </a:lnTo>
                  <a:lnTo>
                    <a:pt x="3722" y="11605"/>
                  </a:lnTo>
                  <a:lnTo>
                    <a:pt x="3630" y="11522"/>
                  </a:lnTo>
                  <a:lnTo>
                    <a:pt x="3606" y="11554"/>
                  </a:lnTo>
                  <a:lnTo>
                    <a:pt x="3606" y="11597"/>
                  </a:lnTo>
                  <a:lnTo>
                    <a:pt x="3560" y="11654"/>
                  </a:lnTo>
                  <a:lnTo>
                    <a:pt x="3528" y="11670"/>
                  </a:lnTo>
                  <a:lnTo>
                    <a:pt x="3536" y="11754"/>
                  </a:lnTo>
                  <a:lnTo>
                    <a:pt x="3561" y="11780"/>
                  </a:lnTo>
                  <a:lnTo>
                    <a:pt x="3547" y="11886"/>
                  </a:lnTo>
                  <a:lnTo>
                    <a:pt x="3521" y="11945"/>
                  </a:lnTo>
                  <a:lnTo>
                    <a:pt x="3591" y="11972"/>
                  </a:lnTo>
                  <a:lnTo>
                    <a:pt x="3621" y="12020"/>
                  </a:lnTo>
                  <a:lnTo>
                    <a:pt x="3610" y="12046"/>
                  </a:lnTo>
                  <a:lnTo>
                    <a:pt x="3665" y="12093"/>
                  </a:lnTo>
                  <a:lnTo>
                    <a:pt x="3679" y="12068"/>
                  </a:lnTo>
                  <a:lnTo>
                    <a:pt x="3790" y="12098"/>
                  </a:lnTo>
                  <a:lnTo>
                    <a:pt x="3869" y="12172"/>
                  </a:lnTo>
                  <a:lnTo>
                    <a:pt x="3938" y="12288"/>
                  </a:lnTo>
                  <a:lnTo>
                    <a:pt x="3873" y="12288"/>
                  </a:lnTo>
                  <a:lnTo>
                    <a:pt x="3869" y="12316"/>
                  </a:lnTo>
                  <a:lnTo>
                    <a:pt x="3931" y="12358"/>
                  </a:lnTo>
                  <a:lnTo>
                    <a:pt x="3976" y="12343"/>
                  </a:lnTo>
                  <a:lnTo>
                    <a:pt x="4018" y="12371"/>
                  </a:lnTo>
                  <a:lnTo>
                    <a:pt x="4018" y="12371"/>
                  </a:lnTo>
                  <a:lnTo>
                    <a:pt x="4017" y="12371"/>
                  </a:lnTo>
                  <a:lnTo>
                    <a:pt x="4015" y="12384"/>
                  </a:lnTo>
                  <a:lnTo>
                    <a:pt x="4013" y="12403"/>
                  </a:lnTo>
                  <a:lnTo>
                    <a:pt x="3987" y="12408"/>
                  </a:lnTo>
                  <a:lnTo>
                    <a:pt x="4001" y="12420"/>
                  </a:lnTo>
                  <a:lnTo>
                    <a:pt x="4002" y="12440"/>
                  </a:lnTo>
                  <a:lnTo>
                    <a:pt x="3984" y="12441"/>
                  </a:lnTo>
                  <a:lnTo>
                    <a:pt x="4000" y="12451"/>
                  </a:lnTo>
                  <a:lnTo>
                    <a:pt x="4000" y="12472"/>
                  </a:lnTo>
                  <a:lnTo>
                    <a:pt x="3972" y="12465"/>
                  </a:lnTo>
                  <a:lnTo>
                    <a:pt x="3960" y="12470"/>
                  </a:lnTo>
                  <a:lnTo>
                    <a:pt x="3929" y="12460"/>
                  </a:lnTo>
                  <a:lnTo>
                    <a:pt x="3907" y="12465"/>
                  </a:lnTo>
                  <a:lnTo>
                    <a:pt x="3956" y="12494"/>
                  </a:lnTo>
                  <a:lnTo>
                    <a:pt x="3963" y="12514"/>
                  </a:lnTo>
                  <a:lnTo>
                    <a:pt x="3951" y="12524"/>
                  </a:lnTo>
                  <a:lnTo>
                    <a:pt x="3934" y="12509"/>
                  </a:lnTo>
                  <a:lnTo>
                    <a:pt x="3934" y="12509"/>
                  </a:lnTo>
                  <a:lnTo>
                    <a:pt x="3923" y="12512"/>
                  </a:lnTo>
                  <a:lnTo>
                    <a:pt x="3914" y="12514"/>
                  </a:lnTo>
                  <a:lnTo>
                    <a:pt x="3908" y="12515"/>
                  </a:lnTo>
                  <a:lnTo>
                    <a:pt x="3908" y="12515"/>
                  </a:lnTo>
                  <a:lnTo>
                    <a:pt x="3904" y="12514"/>
                  </a:lnTo>
                  <a:lnTo>
                    <a:pt x="3898" y="12512"/>
                  </a:lnTo>
                  <a:lnTo>
                    <a:pt x="3892" y="12509"/>
                  </a:lnTo>
                  <a:lnTo>
                    <a:pt x="3876" y="12510"/>
                  </a:lnTo>
                  <a:lnTo>
                    <a:pt x="3901" y="12519"/>
                  </a:lnTo>
                  <a:lnTo>
                    <a:pt x="3906" y="12533"/>
                  </a:lnTo>
                  <a:lnTo>
                    <a:pt x="3882" y="12551"/>
                  </a:lnTo>
                  <a:lnTo>
                    <a:pt x="3859" y="12551"/>
                  </a:lnTo>
                  <a:lnTo>
                    <a:pt x="3843" y="12563"/>
                  </a:lnTo>
                  <a:lnTo>
                    <a:pt x="3829" y="12549"/>
                  </a:lnTo>
                  <a:lnTo>
                    <a:pt x="3821" y="12569"/>
                  </a:lnTo>
                  <a:lnTo>
                    <a:pt x="3808" y="12576"/>
                  </a:lnTo>
                  <a:lnTo>
                    <a:pt x="3792" y="12563"/>
                  </a:lnTo>
                  <a:lnTo>
                    <a:pt x="3774" y="12557"/>
                  </a:lnTo>
                  <a:lnTo>
                    <a:pt x="3772" y="12578"/>
                  </a:lnTo>
                  <a:lnTo>
                    <a:pt x="3758" y="12605"/>
                  </a:lnTo>
                  <a:lnTo>
                    <a:pt x="3749" y="12643"/>
                  </a:lnTo>
                  <a:lnTo>
                    <a:pt x="3731" y="12656"/>
                  </a:lnTo>
                  <a:lnTo>
                    <a:pt x="3721" y="12692"/>
                  </a:lnTo>
                  <a:lnTo>
                    <a:pt x="3706" y="12718"/>
                  </a:lnTo>
                  <a:lnTo>
                    <a:pt x="3706" y="12782"/>
                  </a:lnTo>
                  <a:lnTo>
                    <a:pt x="3688" y="12795"/>
                  </a:lnTo>
                  <a:lnTo>
                    <a:pt x="3678" y="12826"/>
                  </a:lnTo>
                  <a:lnTo>
                    <a:pt x="3693" y="12885"/>
                  </a:lnTo>
                  <a:lnTo>
                    <a:pt x="3722" y="12889"/>
                  </a:lnTo>
                  <a:lnTo>
                    <a:pt x="3742" y="12883"/>
                  </a:lnTo>
                  <a:lnTo>
                    <a:pt x="3765" y="12909"/>
                  </a:lnTo>
                  <a:lnTo>
                    <a:pt x="3797" y="12920"/>
                  </a:lnTo>
                  <a:lnTo>
                    <a:pt x="3797" y="12976"/>
                  </a:lnTo>
                  <a:lnTo>
                    <a:pt x="3836" y="13001"/>
                  </a:lnTo>
                  <a:lnTo>
                    <a:pt x="3853" y="12986"/>
                  </a:lnTo>
                  <a:lnTo>
                    <a:pt x="3873" y="12983"/>
                  </a:lnTo>
                  <a:lnTo>
                    <a:pt x="3859" y="13012"/>
                  </a:lnTo>
                  <a:lnTo>
                    <a:pt x="3851" y="13044"/>
                  </a:lnTo>
                  <a:lnTo>
                    <a:pt x="3834" y="13037"/>
                  </a:lnTo>
                  <a:lnTo>
                    <a:pt x="3830" y="13067"/>
                  </a:lnTo>
                  <a:lnTo>
                    <a:pt x="3853" y="13067"/>
                  </a:lnTo>
                  <a:lnTo>
                    <a:pt x="3858" y="13085"/>
                  </a:lnTo>
                  <a:lnTo>
                    <a:pt x="3869" y="13109"/>
                  </a:lnTo>
                  <a:lnTo>
                    <a:pt x="3872" y="13158"/>
                  </a:lnTo>
                  <a:lnTo>
                    <a:pt x="3897" y="13187"/>
                  </a:lnTo>
                  <a:lnTo>
                    <a:pt x="3909" y="13236"/>
                  </a:lnTo>
                  <a:lnTo>
                    <a:pt x="3974" y="13316"/>
                  </a:lnTo>
                  <a:lnTo>
                    <a:pt x="4064" y="13390"/>
                  </a:lnTo>
                  <a:lnTo>
                    <a:pt x="4079" y="13401"/>
                  </a:lnTo>
                  <a:lnTo>
                    <a:pt x="4078" y="13404"/>
                  </a:lnTo>
                  <a:lnTo>
                    <a:pt x="4021" y="13474"/>
                  </a:lnTo>
                  <a:lnTo>
                    <a:pt x="3971" y="13501"/>
                  </a:lnTo>
                  <a:lnTo>
                    <a:pt x="3956" y="13530"/>
                  </a:lnTo>
                  <a:lnTo>
                    <a:pt x="3877" y="13523"/>
                  </a:lnTo>
                  <a:lnTo>
                    <a:pt x="3855" y="13481"/>
                  </a:lnTo>
                  <a:lnTo>
                    <a:pt x="3776" y="13417"/>
                  </a:lnTo>
                  <a:lnTo>
                    <a:pt x="3727" y="13412"/>
                  </a:lnTo>
                  <a:lnTo>
                    <a:pt x="3709" y="13474"/>
                  </a:lnTo>
                  <a:lnTo>
                    <a:pt x="3754" y="13501"/>
                  </a:lnTo>
                  <a:lnTo>
                    <a:pt x="3778" y="13535"/>
                  </a:lnTo>
                  <a:lnTo>
                    <a:pt x="3769" y="13597"/>
                  </a:lnTo>
                  <a:lnTo>
                    <a:pt x="3707" y="13565"/>
                  </a:lnTo>
                  <a:lnTo>
                    <a:pt x="3643" y="13562"/>
                  </a:lnTo>
                  <a:lnTo>
                    <a:pt x="3546" y="13509"/>
                  </a:lnTo>
                  <a:lnTo>
                    <a:pt x="3482" y="13533"/>
                  </a:lnTo>
                  <a:lnTo>
                    <a:pt x="3479" y="13561"/>
                  </a:lnTo>
                  <a:lnTo>
                    <a:pt x="3512" y="13592"/>
                  </a:lnTo>
                  <a:lnTo>
                    <a:pt x="3470" y="13553"/>
                  </a:lnTo>
                  <a:lnTo>
                    <a:pt x="3373" y="13555"/>
                  </a:lnTo>
                  <a:lnTo>
                    <a:pt x="3351" y="13550"/>
                  </a:lnTo>
                  <a:lnTo>
                    <a:pt x="3275" y="13567"/>
                  </a:lnTo>
                  <a:lnTo>
                    <a:pt x="3221" y="13586"/>
                  </a:lnTo>
                  <a:lnTo>
                    <a:pt x="3219" y="13583"/>
                  </a:lnTo>
                  <a:lnTo>
                    <a:pt x="3188" y="13576"/>
                  </a:lnTo>
                  <a:lnTo>
                    <a:pt x="3116" y="13515"/>
                  </a:lnTo>
                  <a:lnTo>
                    <a:pt x="3089" y="13508"/>
                  </a:lnTo>
                  <a:lnTo>
                    <a:pt x="3064" y="13528"/>
                  </a:lnTo>
                  <a:lnTo>
                    <a:pt x="3042" y="13532"/>
                  </a:lnTo>
                  <a:lnTo>
                    <a:pt x="2998" y="13515"/>
                  </a:lnTo>
                  <a:lnTo>
                    <a:pt x="2982" y="13537"/>
                  </a:lnTo>
                  <a:lnTo>
                    <a:pt x="2962" y="13530"/>
                  </a:lnTo>
                  <a:lnTo>
                    <a:pt x="2955" y="13500"/>
                  </a:lnTo>
                  <a:lnTo>
                    <a:pt x="2934" y="13496"/>
                  </a:lnTo>
                  <a:lnTo>
                    <a:pt x="2934" y="13495"/>
                  </a:lnTo>
                  <a:lnTo>
                    <a:pt x="2939" y="13489"/>
                  </a:lnTo>
                  <a:lnTo>
                    <a:pt x="2930" y="13459"/>
                  </a:lnTo>
                  <a:lnTo>
                    <a:pt x="2943" y="13440"/>
                  </a:lnTo>
                  <a:lnTo>
                    <a:pt x="2913" y="13385"/>
                  </a:lnTo>
                  <a:lnTo>
                    <a:pt x="2904" y="13314"/>
                  </a:lnTo>
                  <a:lnTo>
                    <a:pt x="2883" y="13288"/>
                  </a:lnTo>
                  <a:lnTo>
                    <a:pt x="2846" y="13231"/>
                  </a:lnTo>
                  <a:lnTo>
                    <a:pt x="2805" y="13226"/>
                  </a:lnTo>
                  <a:lnTo>
                    <a:pt x="2803" y="13204"/>
                  </a:lnTo>
                  <a:lnTo>
                    <a:pt x="2759" y="13166"/>
                  </a:lnTo>
                  <a:lnTo>
                    <a:pt x="2740" y="13178"/>
                  </a:lnTo>
                  <a:lnTo>
                    <a:pt x="2724" y="13170"/>
                  </a:lnTo>
                  <a:lnTo>
                    <a:pt x="2690" y="13164"/>
                  </a:lnTo>
                  <a:lnTo>
                    <a:pt x="2663" y="13124"/>
                  </a:lnTo>
                  <a:lnTo>
                    <a:pt x="2645" y="13124"/>
                  </a:lnTo>
                  <a:lnTo>
                    <a:pt x="2612" y="13111"/>
                  </a:lnTo>
                  <a:lnTo>
                    <a:pt x="2602" y="13087"/>
                  </a:lnTo>
                  <a:lnTo>
                    <a:pt x="2575" y="13086"/>
                  </a:lnTo>
                  <a:lnTo>
                    <a:pt x="2547" y="13063"/>
                  </a:lnTo>
                  <a:lnTo>
                    <a:pt x="2537" y="13042"/>
                  </a:lnTo>
                  <a:lnTo>
                    <a:pt x="2506" y="13032"/>
                  </a:lnTo>
                  <a:lnTo>
                    <a:pt x="2485" y="12991"/>
                  </a:lnTo>
                  <a:lnTo>
                    <a:pt x="2375" y="12910"/>
                  </a:lnTo>
                  <a:lnTo>
                    <a:pt x="2329" y="12898"/>
                  </a:lnTo>
                  <a:lnTo>
                    <a:pt x="2263" y="12858"/>
                  </a:lnTo>
                  <a:lnTo>
                    <a:pt x="2200" y="12863"/>
                  </a:lnTo>
                  <a:lnTo>
                    <a:pt x="2162" y="12825"/>
                  </a:lnTo>
                  <a:lnTo>
                    <a:pt x="2160" y="12798"/>
                  </a:lnTo>
                  <a:lnTo>
                    <a:pt x="2113" y="12760"/>
                  </a:lnTo>
                  <a:lnTo>
                    <a:pt x="2093" y="12761"/>
                  </a:lnTo>
                  <a:lnTo>
                    <a:pt x="2053" y="12756"/>
                  </a:lnTo>
                  <a:lnTo>
                    <a:pt x="2077" y="12737"/>
                  </a:lnTo>
                  <a:lnTo>
                    <a:pt x="2102" y="12725"/>
                  </a:lnTo>
                  <a:lnTo>
                    <a:pt x="2090" y="12701"/>
                  </a:lnTo>
                  <a:lnTo>
                    <a:pt x="2091" y="12685"/>
                  </a:lnTo>
                  <a:lnTo>
                    <a:pt x="2128" y="12694"/>
                  </a:lnTo>
                  <a:lnTo>
                    <a:pt x="2156" y="12715"/>
                  </a:lnTo>
                  <a:lnTo>
                    <a:pt x="2163" y="12709"/>
                  </a:lnTo>
                  <a:lnTo>
                    <a:pt x="2197" y="12715"/>
                  </a:lnTo>
                  <a:lnTo>
                    <a:pt x="2205" y="12666"/>
                  </a:lnTo>
                  <a:lnTo>
                    <a:pt x="2188" y="12654"/>
                  </a:lnTo>
                  <a:lnTo>
                    <a:pt x="2188" y="12619"/>
                  </a:lnTo>
                  <a:lnTo>
                    <a:pt x="2225" y="12583"/>
                  </a:lnTo>
                  <a:lnTo>
                    <a:pt x="2225" y="12569"/>
                  </a:lnTo>
                  <a:lnTo>
                    <a:pt x="2238" y="12557"/>
                  </a:lnTo>
                  <a:lnTo>
                    <a:pt x="2262" y="12561"/>
                  </a:lnTo>
                  <a:lnTo>
                    <a:pt x="2276" y="12539"/>
                  </a:lnTo>
                  <a:lnTo>
                    <a:pt x="2297" y="12534"/>
                  </a:lnTo>
                  <a:lnTo>
                    <a:pt x="2297" y="12521"/>
                  </a:lnTo>
                  <a:lnTo>
                    <a:pt x="2263" y="12511"/>
                  </a:lnTo>
                  <a:lnTo>
                    <a:pt x="2254" y="12492"/>
                  </a:lnTo>
                  <a:lnTo>
                    <a:pt x="2236" y="12508"/>
                  </a:lnTo>
                  <a:lnTo>
                    <a:pt x="2211" y="12483"/>
                  </a:lnTo>
                  <a:lnTo>
                    <a:pt x="2188" y="12432"/>
                  </a:lnTo>
                  <a:lnTo>
                    <a:pt x="2246" y="12424"/>
                  </a:lnTo>
                  <a:lnTo>
                    <a:pt x="2287" y="12432"/>
                  </a:lnTo>
                  <a:lnTo>
                    <a:pt x="2310" y="12408"/>
                  </a:lnTo>
                  <a:lnTo>
                    <a:pt x="2287" y="12408"/>
                  </a:lnTo>
                  <a:lnTo>
                    <a:pt x="2271" y="12391"/>
                  </a:lnTo>
                  <a:lnTo>
                    <a:pt x="2309" y="12365"/>
                  </a:lnTo>
                  <a:lnTo>
                    <a:pt x="2397" y="12317"/>
                  </a:lnTo>
                  <a:lnTo>
                    <a:pt x="2406" y="12292"/>
                  </a:lnTo>
                  <a:lnTo>
                    <a:pt x="2396" y="12273"/>
                  </a:lnTo>
                  <a:lnTo>
                    <a:pt x="2351" y="12279"/>
                  </a:lnTo>
                  <a:lnTo>
                    <a:pt x="2314" y="12306"/>
                  </a:lnTo>
                  <a:lnTo>
                    <a:pt x="2279" y="12299"/>
                  </a:lnTo>
                  <a:lnTo>
                    <a:pt x="2272" y="12302"/>
                  </a:lnTo>
                  <a:lnTo>
                    <a:pt x="2271" y="12300"/>
                  </a:lnTo>
                  <a:lnTo>
                    <a:pt x="2281" y="12223"/>
                  </a:lnTo>
                  <a:lnTo>
                    <a:pt x="2303" y="12213"/>
                  </a:lnTo>
                  <a:lnTo>
                    <a:pt x="2340" y="12154"/>
                  </a:lnTo>
                  <a:lnTo>
                    <a:pt x="2423" y="12149"/>
                  </a:lnTo>
                  <a:lnTo>
                    <a:pt x="2454" y="12125"/>
                  </a:lnTo>
                  <a:lnTo>
                    <a:pt x="2448" y="12082"/>
                  </a:lnTo>
                  <a:lnTo>
                    <a:pt x="2468" y="12019"/>
                  </a:lnTo>
                  <a:lnTo>
                    <a:pt x="2461" y="11970"/>
                  </a:lnTo>
                  <a:lnTo>
                    <a:pt x="2412" y="11935"/>
                  </a:lnTo>
                  <a:lnTo>
                    <a:pt x="2423" y="11861"/>
                  </a:lnTo>
                  <a:lnTo>
                    <a:pt x="2458" y="11854"/>
                  </a:lnTo>
                  <a:lnTo>
                    <a:pt x="2487" y="11816"/>
                  </a:lnTo>
                  <a:lnTo>
                    <a:pt x="2486" y="11769"/>
                  </a:lnTo>
                  <a:lnTo>
                    <a:pt x="2462" y="11756"/>
                  </a:lnTo>
                  <a:lnTo>
                    <a:pt x="2448" y="11717"/>
                  </a:lnTo>
                  <a:lnTo>
                    <a:pt x="2421" y="11743"/>
                  </a:lnTo>
                  <a:lnTo>
                    <a:pt x="2369" y="11732"/>
                  </a:lnTo>
                  <a:lnTo>
                    <a:pt x="2325" y="11706"/>
                  </a:lnTo>
                  <a:lnTo>
                    <a:pt x="2288" y="11712"/>
                  </a:lnTo>
                  <a:lnTo>
                    <a:pt x="2256" y="11692"/>
                  </a:lnTo>
                  <a:lnTo>
                    <a:pt x="2210" y="11691"/>
                  </a:lnTo>
                  <a:lnTo>
                    <a:pt x="2148" y="11677"/>
                  </a:lnTo>
                  <a:lnTo>
                    <a:pt x="2125" y="11701"/>
                  </a:lnTo>
                  <a:lnTo>
                    <a:pt x="2109" y="11668"/>
                  </a:lnTo>
                  <a:lnTo>
                    <a:pt x="2056" y="11634"/>
                  </a:lnTo>
                  <a:lnTo>
                    <a:pt x="2018" y="11551"/>
                  </a:lnTo>
                  <a:lnTo>
                    <a:pt x="1991" y="11554"/>
                  </a:lnTo>
                  <a:lnTo>
                    <a:pt x="1933" y="11599"/>
                  </a:lnTo>
                  <a:lnTo>
                    <a:pt x="1896" y="11591"/>
                  </a:lnTo>
                  <a:lnTo>
                    <a:pt x="1857" y="11602"/>
                  </a:lnTo>
                  <a:lnTo>
                    <a:pt x="1808" y="11576"/>
                  </a:lnTo>
                  <a:lnTo>
                    <a:pt x="1778" y="11611"/>
                  </a:lnTo>
                  <a:lnTo>
                    <a:pt x="1699" y="11536"/>
                  </a:lnTo>
                  <a:lnTo>
                    <a:pt x="1682" y="11481"/>
                  </a:lnTo>
                  <a:lnTo>
                    <a:pt x="1682" y="11433"/>
                  </a:lnTo>
                  <a:lnTo>
                    <a:pt x="1649" y="11428"/>
                  </a:lnTo>
                  <a:lnTo>
                    <a:pt x="1645" y="11392"/>
                  </a:lnTo>
                  <a:lnTo>
                    <a:pt x="1610" y="11363"/>
                  </a:lnTo>
                  <a:lnTo>
                    <a:pt x="1515" y="11377"/>
                  </a:lnTo>
                  <a:lnTo>
                    <a:pt x="1468" y="11315"/>
                  </a:lnTo>
                  <a:lnTo>
                    <a:pt x="1488" y="11277"/>
                  </a:lnTo>
                  <a:lnTo>
                    <a:pt x="1452" y="11247"/>
                  </a:lnTo>
                  <a:lnTo>
                    <a:pt x="1426" y="11168"/>
                  </a:lnTo>
                  <a:lnTo>
                    <a:pt x="1387" y="11166"/>
                  </a:lnTo>
                  <a:lnTo>
                    <a:pt x="1344" y="11189"/>
                  </a:lnTo>
                  <a:lnTo>
                    <a:pt x="1257" y="11189"/>
                  </a:lnTo>
                  <a:lnTo>
                    <a:pt x="1171" y="11161"/>
                  </a:lnTo>
                  <a:lnTo>
                    <a:pt x="1146" y="11185"/>
                  </a:lnTo>
                  <a:lnTo>
                    <a:pt x="1149" y="11220"/>
                  </a:lnTo>
                  <a:lnTo>
                    <a:pt x="1110" y="11229"/>
                  </a:lnTo>
                  <a:lnTo>
                    <a:pt x="1082" y="11223"/>
                  </a:lnTo>
                  <a:lnTo>
                    <a:pt x="1082" y="11178"/>
                  </a:lnTo>
                  <a:lnTo>
                    <a:pt x="1043" y="11134"/>
                  </a:lnTo>
                  <a:lnTo>
                    <a:pt x="1047" y="11087"/>
                  </a:lnTo>
                  <a:lnTo>
                    <a:pt x="1013" y="11033"/>
                  </a:lnTo>
                  <a:lnTo>
                    <a:pt x="1010" y="10991"/>
                  </a:lnTo>
                  <a:lnTo>
                    <a:pt x="1025" y="10964"/>
                  </a:lnTo>
                  <a:lnTo>
                    <a:pt x="1062" y="10998"/>
                  </a:lnTo>
                  <a:lnTo>
                    <a:pt x="1151" y="10986"/>
                  </a:lnTo>
                  <a:lnTo>
                    <a:pt x="1186" y="10930"/>
                  </a:lnTo>
                  <a:lnTo>
                    <a:pt x="1205" y="10912"/>
                  </a:lnTo>
                  <a:lnTo>
                    <a:pt x="1161" y="10882"/>
                  </a:lnTo>
                  <a:lnTo>
                    <a:pt x="1156" y="10850"/>
                  </a:lnTo>
                  <a:lnTo>
                    <a:pt x="1092" y="10793"/>
                  </a:lnTo>
                  <a:lnTo>
                    <a:pt x="1035" y="10779"/>
                  </a:lnTo>
                  <a:lnTo>
                    <a:pt x="1020" y="10722"/>
                  </a:lnTo>
                  <a:lnTo>
                    <a:pt x="985" y="10697"/>
                  </a:lnTo>
                  <a:lnTo>
                    <a:pt x="941" y="10636"/>
                  </a:lnTo>
                  <a:lnTo>
                    <a:pt x="922" y="10588"/>
                  </a:lnTo>
                  <a:lnTo>
                    <a:pt x="881" y="10546"/>
                  </a:lnTo>
                  <a:lnTo>
                    <a:pt x="881" y="10495"/>
                  </a:lnTo>
                  <a:lnTo>
                    <a:pt x="852" y="10460"/>
                  </a:lnTo>
                  <a:lnTo>
                    <a:pt x="864" y="10416"/>
                  </a:lnTo>
                  <a:lnTo>
                    <a:pt x="855" y="10376"/>
                  </a:lnTo>
                  <a:lnTo>
                    <a:pt x="781" y="10349"/>
                  </a:lnTo>
                  <a:lnTo>
                    <a:pt x="756" y="10349"/>
                  </a:lnTo>
                  <a:lnTo>
                    <a:pt x="737" y="10324"/>
                  </a:lnTo>
                  <a:lnTo>
                    <a:pt x="686" y="10339"/>
                  </a:lnTo>
                  <a:lnTo>
                    <a:pt x="642" y="10373"/>
                  </a:lnTo>
                  <a:lnTo>
                    <a:pt x="610" y="10317"/>
                  </a:lnTo>
                  <a:lnTo>
                    <a:pt x="573" y="10312"/>
                  </a:lnTo>
                  <a:lnTo>
                    <a:pt x="531" y="10331"/>
                  </a:lnTo>
                  <a:lnTo>
                    <a:pt x="496" y="10277"/>
                  </a:lnTo>
                  <a:lnTo>
                    <a:pt x="459" y="10299"/>
                  </a:lnTo>
                  <a:lnTo>
                    <a:pt x="430" y="10280"/>
                  </a:lnTo>
                  <a:lnTo>
                    <a:pt x="416" y="10283"/>
                  </a:lnTo>
                  <a:lnTo>
                    <a:pt x="411" y="10235"/>
                  </a:lnTo>
                  <a:lnTo>
                    <a:pt x="387" y="10202"/>
                  </a:lnTo>
                  <a:lnTo>
                    <a:pt x="369" y="10152"/>
                  </a:lnTo>
                  <a:lnTo>
                    <a:pt x="357" y="10137"/>
                  </a:lnTo>
                  <a:lnTo>
                    <a:pt x="335" y="10095"/>
                  </a:lnTo>
                  <a:lnTo>
                    <a:pt x="340" y="10073"/>
                  </a:lnTo>
                  <a:lnTo>
                    <a:pt x="331" y="10045"/>
                  </a:lnTo>
                  <a:lnTo>
                    <a:pt x="315" y="10031"/>
                  </a:lnTo>
                  <a:lnTo>
                    <a:pt x="322" y="10015"/>
                  </a:lnTo>
                  <a:lnTo>
                    <a:pt x="318" y="9985"/>
                  </a:lnTo>
                  <a:lnTo>
                    <a:pt x="283" y="9981"/>
                  </a:lnTo>
                  <a:lnTo>
                    <a:pt x="309" y="9942"/>
                  </a:lnTo>
                  <a:lnTo>
                    <a:pt x="304" y="9910"/>
                  </a:lnTo>
                  <a:lnTo>
                    <a:pt x="332" y="9886"/>
                  </a:lnTo>
                  <a:lnTo>
                    <a:pt x="332" y="9852"/>
                  </a:lnTo>
                  <a:lnTo>
                    <a:pt x="253" y="9709"/>
                  </a:lnTo>
                  <a:lnTo>
                    <a:pt x="265" y="9581"/>
                  </a:lnTo>
                  <a:lnTo>
                    <a:pt x="284" y="9567"/>
                  </a:lnTo>
                  <a:lnTo>
                    <a:pt x="297" y="9518"/>
                  </a:lnTo>
                  <a:lnTo>
                    <a:pt x="323" y="9484"/>
                  </a:lnTo>
                  <a:lnTo>
                    <a:pt x="328" y="9473"/>
                  </a:lnTo>
                  <a:lnTo>
                    <a:pt x="325" y="9468"/>
                  </a:lnTo>
                  <a:lnTo>
                    <a:pt x="310" y="9441"/>
                  </a:lnTo>
                  <a:lnTo>
                    <a:pt x="310" y="9438"/>
                  </a:lnTo>
                  <a:lnTo>
                    <a:pt x="320" y="9400"/>
                  </a:lnTo>
                  <a:lnTo>
                    <a:pt x="305" y="9374"/>
                  </a:lnTo>
                  <a:lnTo>
                    <a:pt x="305" y="9355"/>
                  </a:lnTo>
                  <a:lnTo>
                    <a:pt x="320" y="9350"/>
                  </a:lnTo>
                  <a:lnTo>
                    <a:pt x="335" y="9378"/>
                  </a:lnTo>
                  <a:lnTo>
                    <a:pt x="366" y="9368"/>
                  </a:lnTo>
                  <a:lnTo>
                    <a:pt x="364" y="9334"/>
                  </a:lnTo>
                  <a:lnTo>
                    <a:pt x="382" y="9319"/>
                  </a:lnTo>
                  <a:lnTo>
                    <a:pt x="416" y="9339"/>
                  </a:lnTo>
                  <a:lnTo>
                    <a:pt x="457" y="9309"/>
                  </a:lnTo>
                  <a:lnTo>
                    <a:pt x="466" y="9279"/>
                  </a:lnTo>
                  <a:lnTo>
                    <a:pt x="487" y="9270"/>
                  </a:lnTo>
                  <a:lnTo>
                    <a:pt x="538" y="9288"/>
                  </a:lnTo>
                  <a:lnTo>
                    <a:pt x="559" y="9262"/>
                  </a:lnTo>
                  <a:lnTo>
                    <a:pt x="529" y="9219"/>
                  </a:lnTo>
                  <a:lnTo>
                    <a:pt x="501" y="9219"/>
                  </a:lnTo>
                  <a:lnTo>
                    <a:pt x="486" y="9225"/>
                  </a:lnTo>
                  <a:lnTo>
                    <a:pt x="447" y="9225"/>
                  </a:lnTo>
                  <a:lnTo>
                    <a:pt x="425" y="9193"/>
                  </a:lnTo>
                  <a:lnTo>
                    <a:pt x="385" y="9190"/>
                  </a:lnTo>
                  <a:lnTo>
                    <a:pt x="345" y="9146"/>
                  </a:lnTo>
                  <a:lnTo>
                    <a:pt x="351" y="9125"/>
                  </a:lnTo>
                  <a:lnTo>
                    <a:pt x="389" y="9155"/>
                  </a:lnTo>
                  <a:lnTo>
                    <a:pt x="389" y="9126"/>
                  </a:lnTo>
                  <a:lnTo>
                    <a:pt x="377" y="9104"/>
                  </a:lnTo>
                  <a:lnTo>
                    <a:pt x="402" y="9083"/>
                  </a:lnTo>
                  <a:lnTo>
                    <a:pt x="365" y="9090"/>
                  </a:lnTo>
                  <a:lnTo>
                    <a:pt x="365" y="9090"/>
                  </a:lnTo>
                  <a:lnTo>
                    <a:pt x="343" y="9102"/>
                  </a:lnTo>
                  <a:lnTo>
                    <a:pt x="328" y="9110"/>
                  </a:lnTo>
                  <a:lnTo>
                    <a:pt x="316" y="9115"/>
                  </a:lnTo>
                  <a:lnTo>
                    <a:pt x="316" y="9115"/>
                  </a:lnTo>
                  <a:lnTo>
                    <a:pt x="314" y="9116"/>
                  </a:lnTo>
                  <a:lnTo>
                    <a:pt x="313" y="9118"/>
                  </a:lnTo>
                  <a:lnTo>
                    <a:pt x="308" y="9125"/>
                  </a:lnTo>
                  <a:lnTo>
                    <a:pt x="308" y="9125"/>
                  </a:lnTo>
                  <a:lnTo>
                    <a:pt x="302" y="9077"/>
                  </a:lnTo>
                  <a:lnTo>
                    <a:pt x="381" y="9002"/>
                  </a:lnTo>
                  <a:lnTo>
                    <a:pt x="421" y="8983"/>
                  </a:lnTo>
                  <a:lnTo>
                    <a:pt x="467" y="8901"/>
                  </a:lnTo>
                  <a:lnTo>
                    <a:pt x="515" y="8830"/>
                  </a:lnTo>
                  <a:lnTo>
                    <a:pt x="551" y="8744"/>
                  </a:lnTo>
                  <a:lnTo>
                    <a:pt x="619" y="8627"/>
                  </a:lnTo>
                  <a:lnTo>
                    <a:pt x="670" y="8506"/>
                  </a:lnTo>
                  <a:lnTo>
                    <a:pt x="658" y="8453"/>
                  </a:lnTo>
                  <a:lnTo>
                    <a:pt x="584" y="8368"/>
                  </a:lnTo>
                  <a:lnTo>
                    <a:pt x="540" y="8354"/>
                  </a:lnTo>
                  <a:lnTo>
                    <a:pt x="461" y="8243"/>
                  </a:lnTo>
                  <a:lnTo>
                    <a:pt x="475" y="8192"/>
                  </a:lnTo>
                  <a:lnTo>
                    <a:pt x="506" y="8148"/>
                  </a:lnTo>
                  <a:lnTo>
                    <a:pt x="502" y="8097"/>
                  </a:lnTo>
                  <a:lnTo>
                    <a:pt x="451" y="8062"/>
                  </a:lnTo>
                  <a:lnTo>
                    <a:pt x="432" y="8022"/>
                  </a:lnTo>
                  <a:lnTo>
                    <a:pt x="430" y="7959"/>
                  </a:lnTo>
                  <a:lnTo>
                    <a:pt x="444" y="7942"/>
                  </a:lnTo>
                  <a:lnTo>
                    <a:pt x="428" y="7911"/>
                  </a:lnTo>
                  <a:lnTo>
                    <a:pt x="387" y="7903"/>
                  </a:lnTo>
                  <a:lnTo>
                    <a:pt x="365" y="7875"/>
                  </a:lnTo>
                  <a:lnTo>
                    <a:pt x="365" y="7818"/>
                  </a:lnTo>
                  <a:lnTo>
                    <a:pt x="388" y="7787"/>
                  </a:lnTo>
                  <a:lnTo>
                    <a:pt x="354" y="7779"/>
                  </a:lnTo>
                  <a:lnTo>
                    <a:pt x="353" y="7749"/>
                  </a:lnTo>
                  <a:lnTo>
                    <a:pt x="360" y="7638"/>
                  </a:lnTo>
                  <a:lnTo>
                    <a:pt x="392" y="7631"/>
                  </a:lnTo>
                  <a:lnTo>
                    <a:pt x="315" y="7453"/>
                  </a:lnTo>
                  <a:lnTo>
                    <a:pt x="245" y="7324"/>
                  </a:lnTo>
                  <a:lnTo>
                    <a:pt x="230" y="7275"/>
                  </a:lnTo>
                  <a:lnTo>
                    <a:pt x="190" y="7231"/>
                  </a:lnTo>
                  <a:lnTo>
                    <a:pt x="218" y="7150"/>
                  </a:lnTo>
                  <a:lnTo>
                    <a:pt x="253" y="7094"/>
                  </a:lnTo>
                  <a:lnTo>
                    <a:pt x="269" y="7044"/>
                  </a:lnTo>
                  <a:lnTo>
                    <a:pt x="247" y="7024"/>
                  </a:lnTo>
                  <a:lnTo>
                    <a:pt x="170" y="6975"/>
                  </a:lnTo>
                  <a:lnTo>
                    <a:pt x="156" y="6942"/>
                  </a:lnTo>
                  <a:lnTo>
                    <a:pt x="130" y="6903"/>
                  </a:lnTo>
                  <a:lnTo>
                    <a:pt x="84" y="6877"/>
                  </a:lnTo>
                  <a:lnTo>
                    <a:pt x="60" y="6873"/>
                  </a:lnTo>
                  <a:lnTo>
                    <a:pt x="31" y="6796"/>
                  </a:lnTo>
                  <a:lnTo>
                    <a:pt x="7" y="6767"/>
                  </a:lnTo>
                  <a:lnTo>
                    <a:pt x="19" y="6710"/>
                  </a:lnTo>
                  <a:lnTo>
                    <a:pt x="26" y="6664"/>
                  </a:lnTo>
                  <a:lnTo>
                    <a:pt x="0" y="6654"/>
                  </a:lnTo>
                  <a:lnTo>
                    <a:pt x="27" y="6636"/>
                  </a:lnTo>
                  <a:lnTo>
                    <a:pt x="73" y="6617"/>
                  </a:lnTo>
                  <a:lnTo>
                    <a:pt x="73" y="6616"/>
                  </a:lnTo>
                  <a:lnTo>
                    <a:pt x="92" y="6612"/>
                  </a:lnTo>
                  <a:lnTo>
                    <a:pt x="94" y="6553"/>
                  </a:lnTo>
                  <a:lnTo>
                    <a:pt x="140" y="6508"/>
                  </a:lnTo>
                  <a:lnTo>
                    <a:pt x="181" y="6503"/>
                  </a:lnTo>
                  <a:lnTo>
                    <a:pt x="207" y="6467"/>
                  </a:lnTo>
                  <a:lnTo>
                    <a:pt x="203" y="6418"/>
                  </a:lnTo>
                  <a:lnTo>
                    <a:pt x="232" y="6416"/>
                  </a:lnTo>
                  <a:lnTo>
                    <a:pt x="267" y="6430"/>
                  </a:lnTo>
                  <a:lnTo>
                    <a:pt x="287" y="6404"/>
                  </a:lnTo>
                  <a:lnTo>
                    <a:pt x="286" y="6369"/>
                  </a:lnTo>
                  <a:lnTo>
                    <a:pt x="286" y="6368"/>
                  </a:lnTo>
                  <a:lnTo>
                    <a:pt x="323" y="6372"/>
                  </a:lnTo>
                  <a:lnTo>
                    <a:pt x="338" y="6385"/>
                  </a:lnTo>
                  <a:lnTo>
                    <a:pt x="338" y="6418"/>
                  </a:lnTo>
                  <a:lnTo>
                    <a:pt x="352" y="6439"/>
                  </a:lnTo>
                  <a:lnTo>
                    <a:pt x="356" y="6396"/>
                  </a:lnTo>
                  <a:lnTo>
                    <a:pt x="371" y="6375"/>
                  </a:lnTo>
                  <a:lnTo>
                    <a:pt x="393" y="6377"/>
                  </a:lnTo>
                  <a:lnTo>
                    <a:pt x="408" y="6370"/>
                  </a:lnTo>
                  <a:lnTo>
                    <a:pt x="379" y="6349"/>
                  </a:lnTo>
                  <a:lnTo>
                    <a:pt x="380" y="6336"/>
                  </a:lnTo>
                  <a:lnTo>
                    <a:pt x="398" y="6340"/>
                  </a:lnTo>
                  <a:lnTo>
                    <a:pt x="419" y="6336"/>
                  </a:lnTo>
                  <a:lnTo>
                    <a:pt x="419" y="6322"/>
                  </a:lnTo>
                  <a:lnTo>
                    <a:pt x="409" y="6319"/>
                  </a:lnTo>
                  <a:lnTo>
                    <a:pt x="397" y="6300"/>
                  </a:lnTo>
                  <a:lnTo>
                    <a:pt x="405" y="6289"/>
                  </a:lnTo>
                  <a:lnTo>
                    <a:pt x="436" y="6292"/>
                  </a:lnTo>
                  <a:lnTo>
                    <a:pt x="471" y="6308"/>
                  </a:lnTo>
                  <a:lnTo>
                    <a:pt x="489" y="6334"/>
                  </a:lnTo>
                  <a:lnTo>
                    <a:pt x="507" y="6349"/>
                  </a:lnTo>
                  <a:lnTo>
                    <a:pt x="521" y="6336"/>
                  </a:lnTo>
                  <a:lnTo>
                    <a:pt x="546" y="6347"/>
                  </a:lnTo>
                  <a:lnTo>
                    <a:pt x="555" y="6358"/>
                  </a:lnTo>
                  <a:lnTo>
                    <a:pt x="575" y="6372"/>
                  </a:lnTo>
                  <a:lnTo>
                    <a:pt x="578" y="6390"/>
                  </a:lnTo>
                  <a:lnTo>
                    <a:pt x="548" y="6413"/>
                  </a:lnTo>
                  <a:lnTo>
                    <a:pt x="523" y="6401"/>
                  </a:lnTo>
                  <a:lnTo>
                    <a:pt x="483" y="6407"/>
                  </a:lnTo>
                  <a:lnTo>
                    <a:pt x="457" y="6380"/>
                  </a:lnTo>
                  <a:lnTo>
                    <a:pt x="455" y="6358"/>
                  </a:lnTo>
                  <a:lnTo>
                    <a:pt x="436" y="6383"/>
                  </a:lnTo>
                  <a:lnTo>
                    <a:pt x="436" y="6420"/>
                  </a:lnTo>
                  <a:lnTo>
                    <a:pt x="446" y="6451"/>
                  </a:lnTo>
                  <a:lnTo>
                    <a:pt x="469" y="6428"/>
                  </a:lnTo>
                  <a:lnTo>
                    <a:pt x="483" y="6437"/>
                  </a:lnTo>
                  <a:lnTo>
                    <a:pt x="491" y="6468"/>
                  </a:lnTo>
                  <a:lnTo>
                    <a:pt x="519" y="6445"/>
                  </a:lnTo>
                  <a:lnTo>
                    <a:pt x="546" y="6454"/>
                  </a:lnTo>
                  <a:lnTo>
                    <a:pt x="550" y="6480"/>
                  </a:lnTo>
                  <a:lnTo>
                    <a:pt x="559" y="6477"/>
                  </a:lnTo>
                  <a:lnTo>
                    <a:pt x="574" y="6456"/>
                  </a:lnTo>
                  <a:lnTo>
                    <a:pt x="583" y="6466"/>
                  </a:lnTo>
                  <a:lnTo>
                    <a:pt x="579" y="6480"/>
                  </a:lnTo>
                  <a:lnTo>
                    <a:pt x="579" y="6501"/>
                  </a:lnTo>
                  <a:lnTo>
                    <a:pt x="607" y="6465"/>
                  </a:lnTo>
                  <a:lnTo>
                    <a:pt x="624" y="6450"/>
                  </a:lnTo>
                  <a:lnTo>
                    <a:pt x="638" y="6458"/>
                  </a:lnTo>
                  <a:lnTo>
                    <a:pt x="629" y="6470"/>
                  </a:lnTo>
                  <a:lnTo>
                    <a:pt x="621" y="6490"/>
                  </a:lnTo>
                  <a:lnTo>
                    <a:pt x="648" y="6490"/>
                  </a:lnTo>
                  <a:lnTo>
                    <a:pt x="659" y="6504"/>
                  </a:lnTo>
                  <a:lnTo>
                    <a:pt x="639" y="6517"/>
                  </a:lnTo>
                  <a:lnTo>
                    <a:pt x="618" y="6549"/>
                  </a:lnTo>
                  <a:lnTo>
                    <a:pt x="654" y="6545"/>
                  </a:lnTo>
                  <a:lnTo>
                    <a:pt x="676" y="6504"/>
                  </a:lnTo>
                  <a:lnTo>
                    <a:pt x="670" y="6483"/>
                  </a:lnTo>
                  <a:lnTo>
                    <a:pt x="683" y="6469"/>
                  </a:lnTo>
                  <a:lnTo>
                    <a:pt x="718" y="6465"/>
                  </a:lnTo>
                  <a:lnTo>
                    <a:pt x="741" y="6483"/>
                  </a:lnTo>
                  <a:lnTo>
                    <a:pt x="746" y="6466"/>
                  </a:lnTo>
                  <a:lnTo>
                    <a:pt x="728" y="6442"/>
                  </a:lnTo>
                  <a:lnTo>
                    <a:pt x="729" y="6433"/>
                  </a:lnTo>
                  <a:lnTo>
                    <a:pt x="761" y="6447"/>
                  </a:lnTo>
                  <a:lnTo>
                    <a:pt x="784" y="6477"/>
                  </a:lnTo>
                  <a:lnTo>
                    <a:pt x="833" y="6480"/>
                  </a:lnTo>
                  <a:lnTo>
                    <a:pt x="866" y="6493"/>
                  </a:lnTo>
                  <a:lnTo>
                    <a:pt x="893" y="6479"/>
                  </a:lnTo>
                  <a:lnTo>
                    <a:pt x="889" y="6461"/>
                  </a:lnTo>
                  <a:lnTo>
                    <a:pt x="930" y="6470"/>
                  </a:lnTo>
                  <a:lnTo>
                    <a:pt x="966" y="6493"/>
                  </a:lnTo>
                  <a:lnTo>
                    <a:pt x="971" y="6479"/>
                  </a:lnTo>
                  <a:lnTo>
                    <a:pt x="1012" y="6495"/>
                  </a:lnTo>
                  <a:lnTo>
                    <a:pt x="1187" y="6589"/>
                  </a:lnTo>
                  <a:lnTo>
                    <a:pt x="1304" y="6666"/>
                  </a:lnTo>
                  <a:lnTo>
                    <a:pt x="1328" y="6694"/>
                  </a:lnTo>
                  <a:lnTo>
                    <a:pt x="1361" y="6705"/>
                  </a:lnTo>
                  <a:lnTo>
                    <a:pt x="1401" y="6764"/>
                  </a:lnTo>
                  <a:lnTo>
                    <a:pt x="1427" y="6770"/>
                  </a:lnTo>
                  <a:lnTo>
                    <a:pt x="1420" y="6751"/>
                  </a:lnTo>
                  <a:lnTo>
                    <a:pt x="1420" y="6738"/>
                  </a:lnTo>
                  <a:lnTo>
                    <a:pt x="1437" y="6738"/>
                  </a:lnTo>
                  <a:lnTo>
                    <a:pt x="1487" y="6783"/>
                  </a:lnTo>
                  <a:lnTo>
                    <a:pt x="1513" y="6785"/>
                  </a:lnTo>
                  <a:lnTo>
                    <a:pt x="1557" y="6824"/>
                  </a:lnTo>
                  <a:lnTo>
                    <a:pt x="1581" y="6814"/>
                  </a:lnTo>
                  <a:lnTo>
                    <a:pt x="1553" y="6774"/>
                  </a:lnTo>
                  <a:lnTo>
                    <a:pt x="1546" y="6757"/>
                  </a:lnTo>
                  <a:lnTo>
                    <a:pt x="1564" y="6757"/>
                  </a:lnTo>
                  <a:lnTo>
                    <a:pt x="1601" y="6793"/>
                  </a:lnTo>
                  <a:lnTo>
                    <a:pt x="1598" y="6825"/>
                  </a:lnTo>
                  <a:lnTo>
                    <a:pt x="1667" y="6873"/>
                  </a:lnTo>
                  <a:lnTo>
                    <a:pt x="1662" y="6895"/>
                  </a:lnTo>
                  <a:lnTo>
                    <a:pt x="1701" y="6913"/>
                  </a:lnTo>
                  <a:lnTo>
                    <a:pt x="1709" y="6898"/>
                  </a:lnTo>
                  <a:lnTo>
                    <a:pt x="1738" y="6904"/>
                  </a:lnTo>
                  <a:lnTo>
                    <a:pt x="1775" y="6942"/>
                  </a:lnTo>
                  <a:lnTo>
                    <a:pt x="1787" y="6984"/>
                  </a:lnTo>
                  <a:lnTo>
                    <a:pt x="1807" y="6998"/>
                  </a:lnTo>
                  <a:lnTo>
                    <a:pt x="1835" y="7040"/>
                  </a:lnTo>
                  <a:lnTo>
                    <a:pt x="1847" y="7037"/>
                  </a:lnTo>
                  <a:lnTo>
                    <a:pt x="1861" y="7049"/>
                  </a:lnTo>
                  <a:lnTo>
                    <a:pt x="1862" y="7092"/>
                  </a:lnTo>
                  <a:lnTo>
                    <a:pt x="1863" y="7132"/>
                  </a:lnTo>
                  <a:lnTo>
                    <a:pt x="1856" y="7183"/>
                  </a:lnTo>
                  <a:lnTo>
                    <a:pt x="1843" y="7208"/>
                  </a:lnTo>
                  <a:lnTo>
                    <a:pt x="1843" y="7232"/>
                  </a:lnTo>
                  <a:lnTo>
                    <a:pt x="1806" y="7279"/>
                  </a:lnTo>
                  <a:lnTo>
                    <a:pt x="1800" y="7303"/>
                  </a:lnTo>
                  <a:lnTo>
                    <a:pt x="1735" y="7391"/>
                  </a:lnTo>
                  <a:lnTo>
                    <a:pt x="1688" y="7416"/>
                  </a:lnTo>
                  <a:lnTo>
                    <a:pt x="1633" y="7426"/>
                  </a:lnTo>
                  <a:lnTo>
                    <a:pt x="1608" y="7446"/>
                  </a:lnTo>
                  <a:lnTo>
                    <a:pt x="1558" y="7446"/>
                  </a:lnTo>
                  <a:lnTo>
                    <a:pt x="1547" y="7459"/>
                  </a:lnTo>
                  <a:lnTo>
                    <a:pt x="1469" y="7468"/>
                  </a:lnTo>
                  <a:lnTo>
                    <a:pt x="1371" y="7463"/>
                  </a:lnTo>
                  <a:lnTo>
                    <a:pt x="1314" y="7447"/>
                  </a:lnTo>
                  <a:lnTo>
                    <a:pt x="1274" y="7418"/>
                  </a:lnTo>
                  <a:lnTo>
                    <a:pt x="1248" y="7437"/>
                  </a:lnTo>
                  <a:lnTo>
                    <a:pt x="1221" y="7427"/>
                  </a:lnTo>
                  <a:lnTo>
                    <a:pt x="1173" y="7427"/>
                  </a:lnTo>
                  <a:lnTo>
                    <a:pt x="1167" y="7411"/>
                  </a:lnTo>
                  <a:lnTo>
                    <a:pt x="1138" y="7402"/>
                  </a:lnTo>
                  <a:lnTo>
                    <a:pt x="1113" y="7419"/>
                  </a:lnTo>
                  <a:lnTo>
                    <a:pt x="1069" y="7378"/>
                  </a:lnTo>
                  <a:lnTo>
                    <a:pt x="1071" y="7357"/>
                  </a:lnTo>
                  <a:lnTo>
                    <a:pt x="1038" y="7363"/>
                  </a:lnTo>
                  <a:lnTo>
                    <a:pt x="1008" y="7358"/>
                  </a:lnTo>
                  <a:lnTo>
                    <a:pt x="1022" y="7351"/>
                  </a:lnTo>
                  <a:lnTo>
                    <a:pt x="968" y="7349"/>
                  </a:lnTo>
                  <a:lnTo>
                    <a:pt x="952" y="7367"/>
                  </a:lnTo>
                  <a:lnTo>
                    <a:pt x="918" y="7365"/>
                  </a:lnTo>
                  <a:lnTo>
                    <a:pt x="918" y="7346"/>
                  </a:lnTo>
                  <a:lnTo>
                    <a:pt x="905" y="7336"/>
                  </a:lnTo>
                  <a:lnTo>
                    <a:pt x="926" y="7321"/>
                  </a:lnTo>
                  <a:lnTo>
                    <a:pt x="904" y="7297"/>
                  </a:lnTo>
                  <a:lnTo>
                    <a:pt x="898" y="7311"/>
                  </a:lnTo>
                  <a:lnTo>
                    <a:pt x="842" y="7311"/>
                  </a:lnTo>
                  <a:lnTo>
                    <a:pt x="807" y="7287"/>
                  </a:lnTo>
                  <a:lnTo>
                    <a:pt x="800" y="7298"/>
                  </a:lnTo>
                  <a:lnTo>
                    <a:pt x="778" y="7295"/>
                  </a:lnTo>
                  <a:lnTo>
                    <a:pt x="704" y="7234"/>
                  </a:lnTo>
                  <a:lnTo>
                    <a:pt x="696" y="7202"/>
                  </a:lnTo>
                  <a:lnTo>
                    <a:pt x="653" y="7198"/>
                  </a:lnTo>
                  <a:lnTo>
                    <a:pt x="644" y="7188"/>
                  </a:lnTo>
                  <a:lnTo>
                    <a:pt x="613" y="7189"/>
                  </a:lnTo>
                  <a:lnTo>
                    <a:pt x="605" y="7199"/>
                  </a:lnTo>
                  <a:lnTo>
                    <a:pt x="641" y="7224"/>
                  </a:lnTo>
                  <a:lnTo>
                    <a:pt x="649" y="7273"/>
                  </a:lnTo>
                  <a:lnTo>
                    <a:pt x="689" y="7299"/>
                  </a:lnTo>
                  <a:lnTo>
                    <a:pt x="699" y="7325"/>
                  </a:lnTo>
                  <a:lnTo>
                    <a:pt x="749" y="7337"/>
                  </a:lnTo>
                  <a:lnTo>
                    <a:pt x="759" y="7348"/>
                  </a:lnTo>
                  <a:lnTo>
                    <a:pt x="725" y="7365"/>
                  </a:lnTo>
                  <a:lnTo>
                    <a:pt x="710" y="7386"/>
                  </a:lnTo>
                  <a:lnTo>
                    <a:pt x="718" y="7394"/>
                  </a:lnTo>
                  <a:lnTo>
                    <a:pt x="774" y="7381"/>
                  </a:lnTo>
                  <a:lnTo>
                    <a:pt x="796" y="7365"/>
                  </a:lnTo>
                  <a:lnTo>
                    <a:pt x="820" y="7382"/>
                  </a:lnTo>
                  <a:lnTo>
                    <a:pt x="795" y="7392"/>
                  </a:lnTo>
                  <a:lnTo>
                    <a:pt x="795" y="7403"/>
                  </a:lnTo>
                  <a:lnTo>
                    <a:pt x="833" y="7407"/>
                  </a:lnTo>
                  <a:lnTo>
                    <a:pt x="824" y="7433"/>
                  </a:lnTo>
                  <a:lnTo>
                    <a:pt x="790" y="7438"/>
                  </a:lnTo>
                  <a:lnTo>
                    <a:pt x="776" y="7457"/>
                  </a:lnTo>
                  <a:lnTo>
                    <a:pt x="816" y="7463"/>
                  </a:lnTo>
                  <a:lnTo>
                    <a:pt x="830" y="7453"/>
                  </a:lnTo>
                  <a:lnTo>
                    <a:pt x="858" y="7453"/>
                  </a:lnTo>
                  <a:lnTo>
                    <a:pt x="874" y="7472"/>
                  </a:lnTo>
                  <a:lnTo>
                    <a:pt x="895" y="7456"/>
                  </a:lnTo>
                  <a:lnTo>
                    <a:pt x="973" y="7488"/>
                  </a:lnTo>
                  <a:lnTo>
                    <a:pt x="1010" y="7540"/>
                  </a:lnTo>
                  <a:lnTo>
                    <a:pt x="1028" y="7544"/>
                  </a:lnTo>
                  <a:lnTo>
                    <a:pt x="1017" y="7564"/>
                  </a:lnTo>
                  <a:lnTo>
                    <a:pt x="1014" y="7588"/>
                  </a:lnTo>
                  <a:lnTo>
                    <a:pt x="1025" y="7592"/>
                  </a:lnTo>
                  <a:lnTo>
                    <a:pt x="1028" y="7626"/>
                  </a:lnTo>
                  <a:lnTo>
                    <a:pt x="1023" y="7679"/>
                  </a:lnTo>
                  <a:lnTo>
                    <a:pt x="998" y="7688"/>
                  </a:lnTo>
                  <a:lnTo>
                    <a:pt x="990" y="7718"/>
                  </a:lnTo>
                  <a:lnTo>
                    <a:pt x="1018" y="7727"/>
                  </a:lnTo>
                  <a:lnTo>
                    <a:pt x="1020" y="7766"/>
                  </a:lnTo>
                  <a:lnTo>
                    <a:pt x="1067" y="7811"/>
                  </a:lnTo>
                  <a:lnTo>
                    <a:pt x="1065" y="7839"/>
                  </a:lnTo>
                  <a:lnTo>
                    <a:pt x="1099" y="7863"/>
                  </a:lnTo>
                  <a:lnTo>
                    <a:pt x="1099" y="7896"/>
                  </a:lnTo>
                  <a:lnTo>
                    <a:pt x="1106" y="7936"/>
                  </a:lnTo>
                  <a:lnTo>
                    <a:pt x="1092" y="7963"/>
                  </a:lnTo>
                  <a:lnTo>
                    <a:pt x="1109" y="7979"/>
                  </a:lnTo>
                  <a:lnTo>
                    <a:pt x="1124" y="8007"/>
                  </a:lnTo>
                  <a:lnTo>
                    <a:pt x="1192" y="8033"/>
                  </a:lnTo>
                  <a:lnTo>
                    <a:pt x="1224" y="8007"/>
                  </a:lnTo>
                  <a:lnTo>
                    <a:pt x="1237" y="8009"/>
                  </a:lnTo>
                  <a:lnTo>
                    <a:pt x="1261" y="8040"/>
                  </a:lnTo>
                  <a:lnTo>
                    <a:pt x="1290" y="8060"/>
                  </a:lnTo>
                  <a:lnTo>
                    <a:pt x="1294" y="8101"/>
                  </a:lnTo>
                  <a:lnTo>
                    <a:pt x="1309" y="8113"/>
                  </a:lnTo>
                  <a:lnTo>
                    <a:pt x="1362" y="8114"/>
                  </a:lnTo>
                  <a:lnTo>
                    <a:pt x="1385" y="8133"/>
                  </a:lnTo>
                  <a:lnTo>
                    <a:pt x="1434" y="8134"/>
                  </a:lnTo>
                  <a:lnTo>
                    <a:pt x="1464" y="8162"/>
                  </a:lnTo>
                  <a:lnTo>
                    <a:pt x="1483" y="8163"/>
                  </a:lnTo>
                  <a:lnTo>
                    <a:pt x="1520" y="8123"/>
                  </a:lnTo>
                  <a:lnTo>
                    <a:pt x="1548" y="8121"/>
                  </a:lnTo>
                  <a:lnTo>
                    <a:pt x="1569" y="8112"/>
                  </a:lnTo>
                  <a:lnTo>
                    <a:pt x="1571" y="8059"/>
                  </a:lnTo>
                  <a:lnTo>
                    <a:pt x="1545" y="8036"/>
                  </a:lnTo>
                  <a:lnTo>
                    <a:pt x="1557" y="8019"/>
                  </a:lnTo>
                  <a:lnTo>
                    <a:pt x="1556" y="8006"/>
                  </a:lnTo>
                  <a:lnTo>
                    <a:pt x="1518" y="7992"/>
                  </a:lnTo>
                  <a:lnTo>
                    <a:pt x="1513" y="7965"/>
                  </a:lnTo>
                  <a:lnTo>
                    <a:pt x="1487" y="7983"/>
                  </a:lnTo>
                  <a:lnTo>
                    <a:pt x="1467" y="7982"/>
                  </a:lnTo>
                  <a:lnTo>
                    <a:pt x="1434" y="7997"/>
                  </a:lnTo>
                  <a:lnTo>
                    <a:pt x="1393" y="7976"/>
                  </a:lnTo>
                  <a:lnTo>
                    <a:pt x="1363" y="7936"/>
                  </a:lnTo>
                  <a:lnTo>
                    <a:pt x="1317" y="7914"/>
                  </a:lnTo>
                  <a:lnTo>
                    <a:pt x="1308" y="7877"/>
                  </a:lnTo>
                  <a:lnTo>
                    <a:pt x="1283" y="7830"/>
                  </a:lnTo>
                  <a:lnTo>
                    <a:pt x="1317" y="7832"/>
                  </a:lnTo>
                  <a:lnTo>
                    <a:pt x="1339" y="7811"/>
                  </a:lnTo>
                  <a:lnTo>
                    <a:pt x="1327" y="7792"/>
                  </a:lnTo>
                  <a:lnTo>
                    <a:pt x="1335" y="7773"/>
                  </a:lnTo>
                  <a:lnTo>
                    <a:pt x="1324" y="7751"/>
                  </a:lnTo>
                  <a:lnTo>
                    <a:pt x="1333" y="7729"/>
                  </a:lnTo>
                  <a:lnTo>
                    <a:pt x="1372" y="7728"/>
                  </a:lnTo>
                  <a:lnTo>
                    <a:pt x="1410" y="7753"/>
                  </a:lnTo>
                  <a:lnTo>
                    <a:pt x="1458" y="7762"/>
                  </a:lnTo>
                  <a:lnTo>
                    <a:pt x="1482" y="7798"/>
                  </a:lnTo>
                  <a:lnTo>
                    <a:pt x="1512" y="7825"/>
                  </a:lnTo>
                  <a:lnTo>
                    <a:pt x="1572" y="7827"/>
                  </a:lnTo>
                  <a:lnTo>
                    <a:pt x="1583" y="7850"/>
                  </a:lnTo>
                  <a:lnTo>
                    <a:pt x="1621" y="7853"/>
                  </a:lnTo>
                  <a:lnTo>
                    <a:pt x="1729" y="7905"/>
                  </a:lnTo>
                  <a:lnTo>
                    <a:pt x="1775" y="7949"/>
                  </a:lnTo>
                  <a:lnTo>
                    <a:pt x="1793" y="7921"/>
                  </a:lnTo>
                  <a:lnTo>
                    <a:pt x="1823" y="7896"/>
                  </a:lnTo>
                  <a:lnTo>
                    <a:pt x="1822" y="7860"/>
                  </a:lnTo>
                  <a:lnTo>
                    <a:pt x="1847" y="7858"/>
                  </a:lnTo>
                  <a:lnTo>
                    <a:pt x="1873" y="7828"/>
                  </a:lnTo>
                  <a:lnTo>
                    <a:pt x="1828" y="7761"/>
                  </a:lnTo>
                  <a:lnTo>
                    <a:pt x="1753" y="7683"/>
                  </a:lnTo>
                  <a:lnTo>
                    <a:pt x="1735" y="7633"/>
                  </a:lnTo>
                  <a:lnTo>
                    <a:pt x="1738" y="7603"/>
                  </a:lnTo>
                  <a:lnTo>
                    <a:pt x="1786" y="7566"/>
                  </a:lnTo>
                  <a:lnTo>
                    <a:pt x="1823" y="7516"/>
                  </a:lnTo>
                  <a:lnTo>
                    <a:pt x="1833" y="7472"/>
                  </a:lnTo>
                  <a:lnTo>
                    <a:pt x="1862" y="7444"/>
                  </a:lnTo>
                  <a:lnTo>
                    <a:pt x="1902" y="7437"/>
                  </a:lnTo>
                  <a:lnTo>
                    <a:pt x="1957" y="7391"/>
                  </a:lnTo>
                  <a:lnTo>
                    <a:pt x="1996" y="7308"/>
                  </a:lnTo>
                  <a:lnTo>
                    <a:pt x="2020" y="7290"/>
                  </a:lnTo>
                  <a:lnTo>
                    <a:pt x="2062" y="7297"/>
                  </a:lnTo>
                  <a:lnTo>
                    <a:pt x="2096" y="7324"/>
                  </a:lnTo>
                  <a:lnTo>
                    <a:pt x="2145" y="7317"/>
                  </a:lnTo>
                  <a:lnTo>
                    <a:pt x="2198" y="7324"/>
                  </a:lnTo>
                  <a:lnTo>
                    <a:pt x="2216" y="7347"/>
                  </a:lnTo>
                  <a:lnTo>
                    <a:pt x="2211" y="7383"/>
                  </a:lnTo>
                  <a:lnTo>
                    <a:pt x="2252" y="7344"/>
                  </a:lnTo>
                  <a:lnTo>
                    <a:pt x="2295" y="7377"/>
                  </a:lnTo>
                  <a:lnTo>
                    <a:pt x="2309" y="7419"/>
                  </a:lnTo>
                  <a:lnTo>
                    <a:pt x="2330" y="7439"/>
                  </a:lnTo>
                  <a:lnTo>
                    <a:pt x="2325" y="7377"/>
                  </a:lnTo>
                  <a:lnTo>
                    <a:pt x="2302" y="7332"/>
                  </a:lnTo>
                  <a:lnTo>
                    <a:pt x="2316" y="7312"/>
                  </a:lnTo>
                  <a:lnTo>
                    <a:pt x="2315" y="7233"/>
                  </a:lnTo>
                  <a:lnTo>
                    <a:pt x="2326" y="7208"/>
                  </a:lnTo>
                  <a:lnTo>
                    <a:pt x="2311" y="7197"/>
                  </a:lnTo>
                  <a:lnTo>
                    <a:pt x="2310" y="7178"/>
                  </a:lnTo>
                  <a:lnTo>
                    <a:pt x="2316" y="7160"/>
                  </a:lnTo>
                  <a:lnTo>
                    <a:pt x="2310" y="7137"/>
                  </a:lnTo>
                  <a:lnTo>
                    <a:pt x="2316" y="7120"/>
                  </a:lnTo>
                  <a:lnTo>
                    <a:pt x="2291" y="7093"/>
                  </a:lnTo>
                  <a:lnTo>
                    <a:pt x="2254" y="7072"/>
                  </a:lnTo>
                  <a:lnTo>
                    <a:pt x="2203" y="7074"/>
                  </a:lnTo>
                  <a:lnTo>
                    <a:pt x="2190" y="7032"/>
                  </a:lnTo>
                  <a:lnTo>
                    <a:pt x="2202" y="6987"/>
                  </a:lnTo>
                  <a:lnTo>
                    <a:pt x="2202" y="6909"/>
                  </a:lnTo>
                  <a:lnTo>
                    <a:pt x="2215" y="6899"/>
                  </a:lnTo>
                  <a:lnTo>
                    <a:pt x="2207" y="6874"/>
                  </a:lnTo>
                  <a:lnTo>
                    <a:pt x="2209" y="6842"/>
                  </a:lnTo>
                  <a:lnTo>
                    <a:pt x="2222" y="6830"/>
                  </a:lnTo>
                  <a:lnTo>
                    <a:pt x="2205" y="6808"/>
                  </a:lnTo>
                  <a:lnTo>
                    <a:pt x="2205" y="6768"/>
                  </a:lnTo>
                  <a:lnTo>
                    <a:pt x="2179" y="6695"/>
                  </a:lnTo>
                  <a:lnTo>
                    <a:pt x="2130" y="6661"/>
                  </a:lnTo>
                  <a:lnTo>
                    <a:pt x="2046" y="6593"/>
                  </a:lnTo>
                  <a:lnTo>
                    <a:pt x="2045" y="6574"/>
                  </a:lnTo>
                  <a:lnTo>
                    <a:pt x="2083" y="6574"/>
                  </a:lnTo>
                  <a:lnTo>
                    <a:pt x="2153" y="6620"/>
                  </a:lnTo>
                  <a:lnTo>
                    <a:pt x="2195" y="6619"/>
                  </a:lnTo>
                  <a:lnTo>
                    <a:pt x="2221" y="6605"/>
                  </a:lnTo>
                  <a:lnTo>
                    <a:pt x="2285" y="6600"/>
                  </a:lnTo>
                  <a:lnTo>
                    <a:pt x="2377" y="6609"/>
                  </a:lnTo>
                  <a:lnTo>
                    <a:pt x="2420" y="6636"/>
                  </a:lnTo>
                  <a:lnTo>
                    <a:pt x="2419" y="6668"/>
                  </a:lnTo>
                  <a:lnTo>
                    <a:pt x="2455" y="6710"/>
                  </a:lnTo>
                  <a:lnTo>
                    <a:pt x="2494" y="6715"/>
                  </a:lnTo>
                  <a:lnTo>
                    <a:pt x="2500" y="6743"/>
                  </a:lnTo>
                  <a:lnTo>
                    <a:pt x="2547" y="6803"/>
                  </a:lnTo>
                  <a:lnTo>
                    <a:pt x="2541" y="6829"/>
                  </a:lnTo>
                  <a:lnTo>
                    <a:pt x="2480" y="6828"/>
                  </a:lnTo>
                  <a:lnTo>
                    <a:pt x="2465" y="6851"/>
                  </a:lnTo>
                  <a:lnTo>
                    <a:pt x="2412" y="6853"/>
                  </a:lnTo>
                  <a:lnTo>
                    <a:pt x="2395" y="6870"/>
                  </a:lnTo>
                  <a:lnTo>
                    <a:pt x="2400" y="6890"/>
                  </a:lnTo>
                  <a:lnTo>
                    <a:pt x="2386" y="6914"/>
                  </a:lnTo>
                  <a:lnTo>
                    <a:pt x="2367" y="6904"/>
                  </a:lnTo>
                  <a:lnTo>
                    <a:pt x="2359" y="6924"/>
                  </a:lnTo>
                  <a:lnTo>
                    <a:pt x="2356" y="6974"/>
                  </a:lnTo>
                  <a:lnTo>
                    <a:pt x="2381" y="6987"/>
                  </a:lnTo>
                  <a:lnTo>
                    <a:pt x="2452" y="7047"/>
                  </a:lnTo>
                  <a:lnTo>
                    <a:pt x="2520" y="7136"/>
                  </a:lnTo>
                  <a:lnTo>
                    <a:pt x="2551" y="7136"/>
                  </a:lnTo>
                  <a:lnTo>
                    <a:pt x="2597" y="7104"/>
                  </a:lnTo>
                  <a:lnTo>
                    <a:pt x="2617" y="7142"/>
                  </a:lnTo>
                  <a:lnTo>
                    <a:pt x="2634" y="7120"/>
                  </a:lnTo>
                  <a:lnTo>
                    <a:pt x="2669" y="7120"/>
                  </a:lnTo>
                  <a:lnTo>
                    <a:pt x="2679" y="7103"/>
                  </a:lnTo>
                  <a:lnTo>
                    <a:pt x="2739" y="7075"/>
                  </a:lnTo>
                  <a:lnTo>
                    <a:pt x="2751" y="7039"/>
                  </a:lnTo>
                  <a:lnTo>
                    <a:pt x="2735" y="6987"/>
                  </a:lnTo>
                  <a:lnTo>
                    <a:pt x="2757" y="6948"/>
                  </a:lnTo>
                  <a:lnTo>
                    <a:pt x="2756" y="6917"/>
                  </a:lnTo>
                  <a:lnTo>
                    <a:pt x="2730" y="6885"/>
                  </a:lnTo>
                  <a:lnTo>
                    <a:pt x="2749" y="6872"/>
                  </a:lnTo>
                  <a:lnTo>
                    <a:pt x="2840" y="6860"/>
                  </a:lnTo>
                  <a:lnTo>
                    <a:pt x="2854" y="6840"/>
                  </a:lnTo>
                  <a:lnTo>
                    <a:pt x="2910" y="6862"/>
                  </a:lnTo>
                  <a:lnTo>
                    <a:pt x="2903" y="6835"/>
                  </a:lnTo>
                  <a:lnTo>
                    <a:pt x="2858" y="6802"/>
                  </a:lnTo>
                  <a:lnTo>
                    <a:pt x="2843" y="6768"/>
                  </a:lnTo>
                  <a:lnTo>
                    <a:pt x="2860" y="6768"/>
                  </a:lnTo>
                  <a:lnTo>
                    <a:pt x="2885" y="6793"/>
                  </a:lnTo>
                  <a:lnTo>
                    <a:pt x="2914" y="6778"/>
                  </a:lnTo>
                  <a:lnTo>
                    <a:pt x="2978" y="6700"/>
                  </a:lnTo>
                  <a:lnTo>
                    <a:pt x="2997" y="6694"/>
                  </a:lnTo>
                  <a:lnTo>
                    <a:pt x="3067" y="6609"/>
                  </a:lnTo>
                  <a:lnTo>
                    <a:pt x="3067" y="6590"/>
                  </a:lnTo>
                  <a:lnTo>
                    <a:pt x="3087" y="6579"/>
                  </a:lnTo>
                  <a:lnTo>
                    <a:pt x="3125" y="6585"/>
                  </a:lnTo>
                  <a:lnTo>
                    <a:pt x="3171" y="6564"/>
                  </a:lnTo>
                  <a:lnTo>
                    <a:pt x="3179" y="6542"/>
                  </a:lnTo>
                  <a:lnTo>
                    <a:pt x="3246" y="6522"/>
                  </a:lnTo>
                  <a:lnTo>
                    <a:pt x="3250" y="6547"/>
                  </a:lnTo>
                  <a:lnTo>
                    <a:pt x="3262" y="6548"/>
                  </a:lnTo>
                  <a:lnTo>
                    <a:pt x="3269" y="6575"/>
                  </a:lnTo>
                  <a:lnTo>
                    <a:pt x="3256" y="6595"/>
                  </a:lnTo>
                  <a:lnTo>
                    <a:pt x="3275" y="6608"/>
                  </a:lnTo>
                  <a:lnTo>
                    <a:pt x="3314" y="6569"/>
                  </a:lnTo>
                  <a:lnTo>
                    <a:pt x="3318" y="6544"/>
                  </a:lnTo>
                  <a:lnTo>
                    <a:pt x="3298" y="6535"/>
                  </a:lnTo>
                  <a:lnTo>
                    <a:pt x="3273" y="6509"/>
                  </a:lnTo>
                  <a:lnTo>
                    <a:pt x="3271" y="6494"/>
                  </a:lnTo>
                  <a:lnTo>
                    <a:pt x="3333" y="6431"/>
                  </a:lnTo>
                  <a:lnTo>
                    <a:pt x="3345" y="6431"/>
                  </a:lnTo>
                  <a:lnTo>
                    <a:pt x="3350" y="6453"/>
                  </a:lnTo>
                  <a:lnTo>
                    <a:pt x="3337" y="6460"/>
                  </a:lnTo>
                  <a:lnTo>
                    <a:pt x="3326" y="6475"/>
                  </a:lnTo>
                  <a:lnTo>
                    <a:pt x="3358" y="6510"/>
                  </a:lnTo>
                  <a:lnTo>
                    <a:pt x="3379" y="6504"/>
                  </a:lnTo>
                  <a:lnTo>
                    <a:pt x="3398" y="6480"/>
                  </a:lnTo>
                  <a:lnTo>
                    <a:pt x="3386" y="6459"/>
                  </a:lnTo>
                  <a:lnTo>
                    <a:pt x="3375" y="6427"/>
                  </a:lnTo>
                  <a:lnTo>
                    <a:pt x="3363" y="6412"/>
                  </a:lnTo>
                  <a:lnTo>
                    <a:pt x="3390" y="6390"/>
                  </a:lnTo>
                  <a:lnTo>
                    <a:pt x="3480" y="6351"/>
                  </a:lnTo>
                  <a:lnTo>
                    <a:pt x="3542" y="6342"/>
                  </a:lnTo>
                  <a:lnTo>
                    <a:pt x="3548" y="6355"/>
                  </a:lnTo>
                  <a:lnTo>
                    <a:pt x="3514" y="6373"/>
                  </a:lnTo>
                  <a:lnTo>
                    <a:pt x="3487" y="6375"/>
                  </a:lnTo>
                  <a:lnTo>
                    <a:pt x="3425" y="6405"/>
                  </a:lnTo>
                  <a:lnTo>
                    <a:pt x="3436" y="6421"/>
                  </a:lnTo>
                  <a:lnTo>
                    <a:pt x="3460" y="6426"/>
                  </a:lnTo>
                  <a:lnTo>
                    <a:pt x="3479" y="6416"/>
                  </a:lnTo>
                  <a:lnTo>
                    <a:pt x="3518" y="6453"/>
                  </a:lnTo>
                  <a:lnTo>
                    <a:pt x="3497" y="6464"/>
                  </a:lnTo>
                  <a:lnTo>
                    <a:pt x="3488" y="6479"/>
                  </a:lnTo>
                  <a:lnTo>
                    <a:pt x="3512" y="6515"/>
                  </a:lnTo>
                  <a:lnTo>
                    <a:pt x="3498" y="6539"/>
                  </a:lnTo>
                  <a:lnTo>
                    <a:pt x="3464" y="6540"/>
                  </a:lnTo>
                  <a:lnTo>
                    <a:pt x="3429" y="6574"/>
                  </a:lnTo>
                  <a:lnTo>
                    <a:pt x="3436" y="6602"/>
                  </a:lnTo>
                  <a:lnTo>
                    <a:pt x="3464" y="6607"/>
                  </a:lnTo>
                  <a:lnTo>
                    <a:pt x="3486" y="6601"/>
                  </a:lnTo>
                  <a:lnTo>
                    <a:pt x="3509" y="6602"/>
                  </a:lnTo>
                  <a:lnTo>
                    <a:pt x="3533" y="6585"/>
                  </a:lnTo>
                  <a:lnTo>
                    <a:pt x="3569" y="6600"/>
                  </a:lnTo>
                  <a:lnTo>
                    <a:pt x="3569" y="6640"/>
                  </a:lnTo>
                  <a:lnTo>
                    <a:pt x="3585" y="6598"/>
                  </a:lnTo>
                  <a:lnTo>
                    <a:pt x="3621" y="6557"/>
                  </a:lnTo>
                  <a:lnTo>
                    <a:pt x="3637" y="6555"/>
                  </a:lnTo>
                  <a:lnTo>
                    <a:pt x="3653" y="6577"/>
                  </a:lnTo>
                  <a:lnTo>
                    <a:pt x="3681" y="6598"/>
                  </a:lnTo>
                  <a:lnTo>
                    <a:pt x="3691" y="6584"/>
                  </a:lnTo>
                  <a:lnTo>
                    <a:pt x="3684" y="6564"/>
                  </a:lnTo>
                  <a:lnTo>
                    <a:pt x="3692" y="6542"/>
                  </a:lnTo>
                  <a:lnTo>
                    <a:pt x="3667" y="6525"/>
                  </a:lnTo>
                  <a:lnTo>
                    <a:pt x="3666" y="6509"/>
                  </a:lnTo>
                  <a:lnTo>
                    <a:pt x="3696" y="6478"/>
                  </a:lnTo>
                  <a:lnTo>
                    <a:pt x="3731" y="6471"/>
                  </a:lnTo>
                  <a:lnTo>
                    <a:pt x="3740" y="6454"/>
                  </a:lnTo>
                  <a:lnTo>
                    <a:pt x="3785" y="6425"/>
                  </a:lnTo>
                  <a:lnTo>
                    <a:pt x="3805" y="6441"/>
                  </a:lnTo>
                  <a:lnTo>
                    <a:pt x="3828" y="6442"/>
                  </a:lnTo>
                  <a:lnTo>
                    <a:pt x="3843" y="6433"/>
                  </a:lnTo>
                  <a:lnTo>
                    <a:pt x="3869" y="6444"/>
                  </a:lnTo>
                  <a:lnTo>
                    <a:pt x="3943" y="6444"/>
                  </a:lnTo>
                  <a:lnTo>
                    <a:pt x="3969" y="6424"/>
                  </a:lnTo>
                  <a:lnTo>
                    <a:pt x="3969" y="6401"/>
                  </a:lnTo>
                  <a:lnTo>
                    <a:pt x="3988" y="6382"/>
                  </a:lnTo>
                  <a:lnTo>
                    <a:pt x="4030" y="6378"/>
                  </a:lnTo>
                  <a:lnTo>
                    <a:pt x="4033" y="6359"/>
                  </a:lnTo>
                  <a:lnTo>
                    <a:pt x="4065" y="6332"/>
                  </a:lnTo>
                  <a:lnTo>
                    <a:pt x="4092" y="6325"/>
                  </a:lnTo>
                  <a:lnTo>
                    <a:pt x="4137" y="6281"/>
                  </a:lnTo>
                  <a:lnTo>
                    <a:pt x="4154" y="6280"/>
                  </a:lnTo>
                  <a:lnTo>
                    <a:pt x="4180" y="6267"/>
                  </a:lnTo>
                  <a:lnTo>
                    <a:pt x="4187" y="6278"/>
                  </a:lnTo>
                  <a:lnTo>
                    <a:pt x="4161" y="6308"/>
                  </a:lnTo>
                  <a:lnTo>
                    <a:pt x="4187" y="6318"/>
                  </a:lnTo>
                  <a:lnTo>
                    <a:pt x="4221" y="6352"/>
                  </a:lnTo>
                  <a:lnTo>
                    <a:pt x="4222" y="6371"/>
                  </a:lnTo>
                  <a:lnTo>
                    <a:pt x="4194" y="6396"/>
                  </a:lnTo>
                  <a:lnTo>
                    <a:pt x="4211" y="6430"/>
                  </a:lnTo>
                  <a:lnTo>
                    <a:pt x="4204" y="6457"/>
                  </a:lnTo>
                  <a:lnTo>
                    <a:pt x="4223" y="6482"/>
                  </a:lnTo>
                  <a:lnTo>
                    <a:pt x="4311" y="6486"/>
                  </a:lnTo>
                  <a:lnTo>
                    <a:pt x="4328" y="6466"/>
                  </a:lnTo>
                  <a:lnTo>
                    <a:pt x="4329" y="6446"/>
                  </a:lnTo>
                  <a:lnTo>
                    <a:pt x="4316" y="6433"/>
                  </a:lnTo>
                  <a:lnTo>
                    <a:pt x="4280" y="6390"/>
                  </a:lnTo>
                  <a:lnTo>
                    <a:pt x="4282" y="6371"/>
                  </a:lnTo>
                  <a:lnTo>
                    <a:pt x="4306" y="6351"/>
                  </a:lnTo>
                  <a:lnTo>
                    <a:pt x="4353" y="6372"/>
                  </a:lnTo>
                  <a:lnTo>
                    <a:pt x="4386" y="6350"/>
                  </a:lnTo>
                  <a:lnTo>
                    <a:pt x="4400" y="6294"/>
                  </a:lnTo>
                  <a:lnTo>
                    <a:pt x="4426" y="6290"/>
                  </a:lnTo>
                  <a:lnTo>
                    <a:pt x="4441" y="6305"/>
                  </a:lnTo>
                  <a:lnTo>
                    <a:pt x="4486" y="6313"/>
                  </a:lnTo>
                  <a:lnTo>
                    <a:pt x="4440" y="6262"/>
                  </a:lnTo>
                  <a:lnTo>
                    <a:pt x="4401" y="6251"/>
                  </a:lnTo>
                  <a:lnTo>
                    <a:pt x="4397" y="6221"/>
                  </a:lnTo>
                  <a:lnTo>
                    <a:pt x="4369" y="6165"/>
                  </a:lnTo>
                  <a:lnTo>
                    <a:pt x="4348" y="6162"/>
                  </a:lnTo>
                  <a:lnTo>
                    <a:pt x="4341" y="6192"/>
                  </a:lnTo>
                  <a:lnTo>
                    <a:pt x="4325" y="6164"/>
                  </a:lnTo>
                  <a:lnTo>
                    <a:pt x="4306" y="6101"/>
                  </a:lnTo>
                  <a:lnTo>
                    <a:pt x="4283" y="6089"/>
                  </a:lnTo>
                  <a:lnTo>
                    <a:pt x="4258" y="6050"/>
                  </a:lnTo>
                  <a:lnTo>
                    <a:pt x="4258" y="6036"/>
                  </a:lnTo>
                  <a:lnTo>
                    <a:pt x="4295" y="6022"/>
                  </a:lnTo>
                  <a:lnTo>
                    <a:pt x="4295" y="5994"/>
                  </a:lnTo>
                  <a:lnTo>
                    <a:pt x="4278" y="5957"/>
                  </a:lnTo>
                  <a:lnTo>
                    <a:pt x="4298" y="5939"/>
                  </a:lnTo>
                  <a:lnTo>
                    <a:pt x="4327" y="5945"/>
                  </a:lnTo>
                  <a:lnTo>
                    <a:pt x="4341" y="5937"/>
                  </a:lnTo>
                  <a:lnTo>
                    <a:pt x="4370" y="5956"/>
                  </a:lnTo>
                  <a:lnTo>
                    <a:pt x="4404" y="5951"/>
                  </a:lnTo>
                  <a:lnTo>
                    <a:pt x="4436" y="5961"/>
                  </a:lnTo>
                  <a:lnTo>
                    <a:pt x="4565" y="5944"/>
                  </a:lnTo>
                  <a:lnTo>
                    <a:pt x="4730" y="5952"/>
                  </a:lnTo>
                  <a:lnTo>
                    <a:pt x="4779" y="5986"/>
                  </a:lnTo>
                  <a:lnTo>
                    <a:pt x="4888" y="6026"/>
                  </a:lnTo>
                  <a:lnTo>
                    <a:pt x="4896" y="6050"/>
                  </a:lnTo>
                  <a:lnTo>
                    <a:pt x="4885" y="6067"/>
                  </a:lnTo>
                  <a:lnTo>
                    <a:pt x="4901" y="6105"/>
                  </a:lnTo>
                  <a:lnTo>
                    <a:pt x="4934" y="6077"/>
                  </a:lnTo>
                  <a:lnTo>
                    <a:pt x="4984" y="6059"/>
                  </a:lnTo>
                  <a:lnTo>
                    <a:pt x="5011" y="6085"/>
                  </a:lnTo>
                  <a:lnTo>
                    <a:pt x="5038" y="6087"/>
                  </a:lnTo>
                  <a:lnTo>
                    <a:pt x="5044" y="6120"/>
                  </a:lnTo>
                  <a:lnTo>
                    <a:pt x="5101" y="6127"/>
                  </a:lnTo>
                  <a:lnTo>
                    <a:pt x="5195" y="6181"/>
                  </a:lnTo>
                  <a:lnTo>
                    <a:pt x="5286" y="6190"/>
                  </a:lnTo>
                  <a:lnTo>
                    <a:pt x="5323" y="6220"/>
                  </a:lnTo>
                  <a:lnTo>
                    <a:pt x="5344" y="6267"/>
                  </a:lnTo>
                  <a:lnTo>
                    <a:pt x="5398" y="6278"/>
                  </a:lnTo>
                  <a:lnTo>
                    <a:pt x="5444" y="6313"/>
                  </a:lnTo>
                  <a:lnTo>
                    <a:pt x="5484" y="6389"/>
                  </a:lnTo>
                  <a:lnTo>
                    <a:pt x="5520" y="6396"/>
                  </a:lnTo>
                  <a:lnTo>
                    <a:pt x="5523" y="6375"/>
                  </a:lnTo>
                  <a:lnTo>
                    <a:pt x="5514" y="6326"/>
                  </a:lnTo>
                  <a:lnTo>
                    <a:pt x="5534" y="6325"/>
                  </a:lnTo>
                  <a:lnTo>
                    <a:pt x="5543" y="6307"/>
                  </a:lnTo>
                  <a:lnTo>
                    <a:pt x="5519" y="6271"/>
                  </a:lnTo>
                  <a:lnTo>
                    <a:pt x="5529" y="6248"/>
                  </a:lnTo>
                  <a:lnTo>
                    <a:pt x="5528" y="6156"/>
                  </a:lnTo>
                  <a:lnTo>
                    <a:pt x="5559" y="6131"/>
                  </a:lnTo>
                  <a:lnTo>
                    <a:pt x="5528" y="6134"/>
                  </a:lnTo>
                  <a:lnTo>
                    <a:pt x="5523" y="6120"/>
                  </a:lnTo>
                  <a:lnTo>
                    <a:pt x="5490" y="6120"/>
                  </a:lnTo>
                  <a:lnTo>
                    <a:pt x="5465" y="6136"/>
                  </a:lnTo>
                  <a:lnTo>
                    <a:pt x="5430" y="6126"/>
                  </a:lnTo>
                  <a:lnTo>
                    <a:pt x="5360" y="6044"/>
                  </a:lnTo>
                  <a:lnTo>
                    <a:pt x="5340" y="6040"/>
                  </a:lnTo>
                  <a:lnTo>
                    <a:pt x="5315" y="6007"/>
                  </a:lnTo>
                  <a:lnTo>
                    <a:pt x="5315" y="5946"/>
                  </a:lnTo>
                  <a:lnTo>
                    <a:pt x="5297" y="5930"/>
                  </a:lnTo>
                  <a:lnTo>
                    <a:pt x="5264" y="5975"/>
                  </a:lnTo>
                  <a:lnTo>
                    <a:pt x="5228" y="5950"/>
                  </a:lnTo>
                  <a:lnTo>
                    <a:pt x="5188" y="5949"/>
                  </a:lnTo>
                  <a:lnTo>
                    <a:pt x="5157" y="5928"/>
                  </a:lnTo>
                  <a:lnTo>
                    <a:pt x="5140" y="5955"/>
                  </a:lnTo>
                  <a:lnTo>
                    <a:pt x="5129" y="5897"/>
                  </a:lnTo>
                  <a:lnTo>
                    <a:pt x="5103" y="5874"/>
                  </a:lnTo>
                  <a:lnTo>
                    <a:pt x="5074" y="5800"/>
                  </a:lnTo>
                  <a:lnTo>
                    <a:pt x="5074" y="5774"/>
                  </a:lnTo>
                  <a:lnTo>
                    <a:pt x="5098" y="5792"/>
                  </a:lnTo>
                  <a:lnTo>
                    <a:pt x="5124" y="5767"/>
                  </a:lnTo>
                  <a:lnTo>
                    <a:pt x="5124" y="5728"/>
                  </a:lnTo>
                  <a:lnTo>
                    <a:pt x="5073" y="5691"/>
                  </a:lnTo>
                  <a:lnTo>
                    <a:pt x="5069" y="5648"/>
                  </a:lnTo>
                  <a:lnTo>
                    <a:pt x="5094" y="5616"/>
                  </a:lnTo>
                  <a:lnTo>
                    <a:pt x="5118" y="5622"/>
                  </a:lnTo>
                  <a:lnTo>
                    <a:pt x="5087" y="5595"/>
                  </a:lnTo>
                  <a:lnTo>
                    <a:pt x="5048" y="5591"/>
                  </a:lnTo>
                  <a:lnTo>
                    <a:pt x="5024" y="5530"/>
                  </a:lnTo>
                  <a:lnTo>
                    <a:pt x="5000" y="5507"/>
                  </a:lnTo>
                  <a:lnTo>
                    <a:pt x="4979" y="5522"/>
                  </a:lnTo>
                  <a:lnTo>
                    <a:pt x="4936" y="5482"/>
                  </a:lnTo>
                  <a:lnTo>
                    <a:pt x="4943" y="5426"/>
                  </a:lnTo>
                  <a:lnTo>
                    <a:pt x="4961" y="5396"/>
                  </a:lnTo>
                  <a:lnTo>
                    <a:pt x="4939" y="5362"/>
                  </a:lnTo>
                  <a:lnTo>
                    <a:pt x="4933" y="5333"/>
                  </a:lnTo>
                  <a:lnTo>
                    <a:pt x="4956" y="5318"/>
                  </a:lnTo>
                  <a:lnTo>
                    <a:pt x="5016" y="5225"/>
                  </a:lnTo>
                  <a:lnTo>
                    <a:pt x="5054" y="5199"/>
                  </a:lnTo>
                  <a:lnTo>
                    <a:pt x="5064" y="5178"/>
                  </a:lnTo>
                  <a:lnTo>
                    <a:pt x="5048" y="5136"/>
                  </a:lnTo>
                  <a:lnTo>
                    <a:pt x="5044" y="5103"/>
                  </a:lnTo>
                  <a:lnTo>
                    <a:pt x="5068" y="5061"/>
                  </a:lnTo>
                  <a:lnTo>
                    <a:pt x="5041" y="5021"/>
                  </a:lnTo>
                  <a:lnTo>
                    <a:pt x="5038" y="4968"/>
                  </a:lnTo>
                  <a:lnTo>
                    <a:pt x="5050" y="4942"/>
                  </a:lnTo>
                  <a:lnTo>
                    <a:pt x="5039" y="4916"/>
                  </a:lnTo>
                  <a:lnTo>
                    <a:pt x="5040" y="4876"/>
                  </a:lnTo>
                  <a:lnTo>
                    <a:pt x="5020" y="4854"/>
                  </a:lnTo>
                  <a:lnTo>
                    <a:pt x="5036" y="4792"/>
                  </a:lnTo>
                  <a:lnTo>
                    <a:pt x="5048" y="4778"/>
                  </a:lnTo>
                  <a:lnTo>
                    <a:pt x="5019" y="4739"/>
                  </a:lnTo>
                  <a:lnTo>
                    <a:pt x="5029" y="4682"/>
                  </a:lnTo>
                  <a:lnTo>
                    <a:pt x="5024" y="4610"/>
                  </a:lnTo>
                  <a:lnTo>
                    <a:pt x="5050" y="4603"/>
                  </a:lnTo>
                  <a:lnTo>
                    <a:pt x="5079" y="4617"/>
                  </a:lnTo>
                  <a:lnTo>
                    <a:pt x="5068" y="4632"/>
                  </a:lnTo>
                  <a:lnTo>
                    <a:pt x="5079" y="4647"/>
                  </a:lnTo>
                  <a:lnTo>
                    <a:pt x="5118" y="4629"/>
                  </a:lnTo>
                  <a:lnTo>
                    <a:pt x="5166" y="4628"/>
                  </a:lnTo>
                  <a:lnTo>
                    <a:pt x="5209" y="4607"/>
                  </a:lnTo>
                  <a:lnTo>
                    <a:pt x="5238" y="4608"/>
                  </a:lnTo>
                  <a:lnTo>
                    <a:pt x="5268" y="4622"/>
                  </a:lnTo>
                  <a:lnTo>
                    <a:pt x="5288" y="4605"/>
                  </a:lnTo>
                  <a:lnTo>
                    <a:pt x="5328" y="4607"/>
                  </a:lnTo>
                  <a:lnTo>
                    <a:pt x="5430" y="4648"/>
                  </a:lnTo>
                  <a:lnTo>
                    <a:pt x="5478" y="4649"/>
                  </a:lnTo>
                  <a:lnTo>
                    <a:pt x="5513" y="4657"/>
                  </a:lnTo>
                  <a:lnTo>
                    <a:pt x="5525" y="4688"/>
                  </a:lnTo>
                  <a:lnTo>
                    <a:pt x="5498" y="4699"/>
                  </a:lnTo>
                  <a:lnTo>
                    <a:pt x="5520" y="4738"/>
                  </a:lnTo>
                  <a:lnTo>
                    <a:pt x="5520" y="4779"/>
                  </a:lnTo>
                  <a:lnTo>
                    <a:pt x="5539" y="4799"/>
                  </a:lnTo>
                  <a:lnTo>
                    <a:pt x="5540" y="4860"/>
                  </a:lnTo>
                  <a:lnTo>
                    <a:pt x="5562" y="4913"/>
                  </a:lnTo>
                  <a:lnTo>
                    <a:pt x="5547" y="5007"/>
                  </a:lnTo>
                  <a:lnTo>
                    <a:pt x="5564" y="5033"/>
                  </a:lnTo>
                  <a:lnTo>
                    <a:pt x="5557" y="5057"/>
                  </a:lnTo>
                  <a:lnTo>
                    <a:pt x="5572" y="5086"/>
                  </a:lnTo>
                  <a:lnTo>
                    <a:pt x="5563" y="5118"/>
                  </a:lnTo>
                  <a:lnTo>
                    <a:pt x="5543" y="5129"/>
                  </a:lnTo>
                  <a:lnTo>
                    <a:pt x="5555" y="5169"/>
                  </a:lnTo>
                  <a:lnTo>
                    <a:pt x="5592" y="5203"/>
                  </a:lnTo>
                  <a:lnTo>
                    <a:pt x="5615" y="5247"/>
                  </a:lnTo>
                  <a:lnTo>
                    <a:pt x="5655" y="5258"/>
                  </a:lnTo>
                  <a:lnTo>
                    <a:pt x="5655" y="5268"/>
                  </a:lnTo>
                  <a:lnTo>
                    <a:pt x="5681" y="5257"/>
                  </a:lnTo>
                  <a:lnTo>
                    <a:pt x="5699" y="5272"/>
                  </a:lnTo>
                  <a:lnTo>
                    <a:pt x="5713" y="5336"/>
                  </a:lnTo>
                  <a:lnTo>
                    <a:pt x="5754" y="5365"/>
                  </a:lnTo>
                  <a:lnTo>
                    <a:pt x="5777" y="5400"/>
                  </a:lnTo>
                  <a:lnTo>
                    <a:pt x="5789" y="5505"/>
                  </a:lnTo>
                  <a:lnTo>
                    <a:pt x="5818" y="5535"/>
                  </a:lnTo>
                  <a:lnTo>
                    <a:pt x="5817" y="5558"/>
                  </a:lnTo>
                  <a:lnTo>
                    <a:pt x="5807" y="5582"/>
                  </a:lnTo>
                  <a:lnTo>
                    <a:pt x="5843" y="5622"/>
                  </a:lnTo>
                  <a:lnTo>
                    <a:pt x="5843" y="5675"/>
                  </a:lnTo>
                  <a:lnTo>
                    <a:pt x="5896" y="5752"/>
                  </a:lnTo>
                  <a:lnTo>
                    <a:pt x="5883" y="5797"/>
                  </a:lnTo>
                  <a:lnTo>
                    <a:pt x="5903" y="5835"/>
                  </a:lnTo>
                  <a:lnTo>
                    <a:pt x="5940" y="5857"/>
                  </a:lnTo>
                  <a:lnTo>
                    <a:pt x="5922" y="5886"/>
                  </a:lnTo>
                  <a:lnTo>
                    <a:pt x="5941" y="5905"/>
                  </a:lnTo>
                  <a:lnTo>
                    <a:pt x="5956" y="5977"/>
                  </a:lnTo>
                  <a:lnTo>
                    <a:pt x="6024" y="6065"/>
                  </a:lnTo>
                  <a:lnTo>
                    <a:pt x="6078" y="6084"/>
                  </a:lnTo>
                  <a:lnTo>
                    <a:pt x="6102" y="6112"/>
                  </a:lnTo>
                  <a:lnTo>
                    <a:pt x="6126" y="6117"/>
                  </a:lnTo>
                  <a:lnTo>
                    <a:pt x="6178" y="6167"/>
                  </a:lnTo>
                  <a:lnTo>
                    <a:pt x="6178" y="6195"/>
                  </a:lnTo>
                  <a:lnTo>
                    <a:pt x="6161" y="6189"/>
                  </a:lnTo>
                  <a:lnTo>
                    <a:pt x="6160" y="6226"/>
                  </a:lnTo>
                  <a:lnTo>
                    <a:pt x="6151" y="6272"/>
                  </a:lnTo>
                  <a:lnTo>
                    <a:pt x="6173" y="6337"/>
                  </a:lnTo>
                  <a:lnTo>
                    <a:pt x="6212" y="6376"/>
                  </a:lnTo>
                  <a:lnTo>
                    <a:pt x="6217" y="6429"/>
                  </a:lnTo>
                  <a:lnTo>
                    <a:pt x="6186" y="6456"/>
                  </a:lnTo>
                  <a:lnTo>
                    <a:pt x="6188" y="6473"/>
                  </a:lnTo>
                  <a:lnTo>
                    <a:pt x="6165" y="6501"/>
                  </a:lnTo>
                  <a:lnTo>
                    <a:pt x="6179" y="6521"/>
                  </a:lnTo>
                  <a:lnTo>
                    <a:pt x="6178" y="6595"/>
                  </a:lnTo>
                  <a:lnTo>
                    <a:pt x="6141" y="6614"/>
                  </a:lnTo>
                  <a:lnTo>
                    <a:pt x="6148" y="6629"/>
                  </a:lnTo>
                  <a:lnTo>
                    <a:pt x="6175" y="6622"/>
                  </a:lnTo>
                  <a:lnTo>
                    <a:pt x="6179" y="6641"/>
                  </a:lnTo>
                  <a:lnTo>
                    <a:pt x="6139" y="6665"/>
                  </a:lnTo>
                  <a:lnTo>
                    <a:pt x="6137" y="6736"/>
                  </a:lnTo>
                  <a:lnTo>
                    <a:pt x="6121" y="6758"/>
                  </a:lnTo>
                  <a:lnTo>
                    <a:pt x="6078" y="6738"/>
                  </a:lnTo>
                  <a:lnTo>
                    <a:pt x="6078" y="6760"/>
                  </a:lnTo>
                  <a:lnTo>
                    <a:pt x="6113" y="6799"/>
                  </a:lnTo>
                  <a:lnTo>
                    <a:pt x="6117" y="6825"/>
                  </a:lnTo>
                  <a:lnTo>
                    <a:pt x="6081" y="6842"/>
                  </a:lnTo>
                  <a:lnTo>
                    <a:pt x="6055" y="6875"/>
                  </a:lnTo>
                  <a:lnTo>
                    <a:pt x="5992" y="6879"/>
                  </a:lnTo>
                  <a:lnTo>
                    <a:pt x="5959" y="6853"/>
                  </a:lnTo>
                  <a:lnTo>
                    <a:pt x="6011" y="6824"/>
                  </a:lnTo>
                  <a:lnTo>
                    <a:pt x="6012" y="6798"/>
                  </a:lnTo>
                  <a:lnTo>
                    <a:pt x="5976" y="6798"/>
                  </a:lnTo>
                  <a:lnTo>
                    <a:pt x="5967" y="6820"/>
                  </a:lnTo>
                  <a:lnTo>
                    <a:pt x="5942" y="6823"/>
                  </a:lnTo>
                  <a:lnTo>
                    <a:pt x="5864" y="6779"/>
                  </a:lnTo>
                  <a:lnTo>
                    <a:pt x="5848" y="6800"/>
                  </a:lnTo>
                  <a:lnTo>
                    <a:pt x="5751" y="6814"/>
                  </a:lnTo>
                  <a:lnTo>
                    <a:pt x="5701" y="6818"/>
                  </a:lnTo>
                  <a:lnTo>
                    <a:pt x="5676" y="6863"/>
                  </a:lnTo>
                  <a:lnTo>
                    <a:pt x="5699" y="6867"/>
                  </a:lnTo>
                  <a:lnTo>
                    <a:pt x="5711" y="6879"/>
                  </a:lnTo>
                  <a:lnTo>
                    <a:pt x="5731" y="6848"/>
                  </a:lnTo>
                  <a:lnTo>
                    <a:pt x="5783" y="6837"/>
                  </a:lnTo>
                  <a:lnTo>
                    <a:pt x="5799" y="6870"/>
                  </a:lnTo>
                  <a:lnTo>
                    <a:pt x="5844" y="6913"/>
                  </a:lnTo>
                  <a:lnTo>
                    <a:pt x="5971" y="6934"/>
                  </a:lnTo>
                  <a:lnTo>
                    <a:pt x="6026" y="6949"/>
                  </a:lnTo>
                  <a:lnTo>
                    <a:pt x="6088" y="6939"/>
                  </a:lnTo>
                  <a:lnTo>
                    <a:pt x="6148" y="6938"/>
                  </a:lnTo>
                  <a:lnTo>
                    <a:pt x="6160" y="6956"/>
                  </a:lnTo>
                  <a:lnTo>
                    <a:pt x="6226" y="6970"/>
                  </a:lnTo>
                  <a:lnTo>
                    <a:pt x="6277" y="6940"/>
                  </a:lnTo>
                  <a:lnTo>
                    <a:pt x="6276" y="6907"/>
                  </a:lnTo>
                  <a:lnTo>
                    <a:pt x="6256" y="6883"/>
                  </a:lnTo>
                  <a:lnTo>
                    <a:pt x="6256" y="6839"/>
                  </a:lnTo>
                  <a:lnTo>
                    <a:pt x="6277" y="6810"/>
                  </a:lnTo>
                  <a:lnTo>
                    <a:pt x="6310" y="6794"/>
                  </a:lnTo>
                  <a:lnTo>
                    <a:pt x="6312" y="6769"/>
                  </a:lnTo>
                  <a:lnTo>
                    <a:pt x="6361" y="6721"/>
                  </a:lnTo>
                  <a:lnTo>
                    <a:pt x="6365" y="6690"/>
                  </a:lnTo>
                  <a:lnTo>
                    <a:pt x="6395" y="6610"/>
                  </a:lnTo>
                  <a:lnTo>
                    <a:pt x="6365" y="6560"/>
                  </a:lnTo>
                  <a:lnTo>
                    <a:pt x="6373" y="6503"/>
                  </a:lnTo>
                  <a:lnTo>
                    <a:pt x="6426" y="6410"/>
                  </a:lnTo>
                  <a:lnTo>
                    <a:pt x="6432" y="6379"/>
                  </a:lnTo>
                  <a:lnTo>
                    <a:pt x="6380" y="6253"/>
                  </a:lnTo>
                  <a:lnTo>
                    <a:pt x="6308" y="6211"/>
                  </a:lnTo>
                  <a:lnTo>
                    <a:pt x="6288" y="6181"/>
                  </a:lnTo>
                  <a:lnTo>
                    <a:pt x="6283" y="6084"/>
                  </a:lnTo>
                  <a:lnTo>
                    <a:pt x="6336" y="6042"/>
                  </a:lnTo>
                  <a:lnTo>
                    <a:pt x="6363" y="6002"/>
                  </a:lnTo>
                  <a:lnTo>
                    <a:pt x="6408" y="5995"/>
                  </a:lnTo>
                  <a:lnTo>
                    <a:pt x="6478" y="5928"/>
                  </a:lnTo>
                  <a:lnTo>
                    <a:pt x="6525" y="5926"/>
                  </a:lnTo>
                  <a:lnTo>
                    <a:pt x="6580" y="5979"/>
                  </a:lnTo>
                  <a:lnTo>
                    <a:pt x="6580" y="6025"/>
                  </a:lnTo>
                  <a:lnTo>
                    <a:pt x="6635" y="6052"/>
                  </a:lnTo>
                  <a:lnTo>
                    <a:pt x="6649" y="6079"/>
                  </a:lnTo>
                  <a:lnTo>
                    <a:pt x="6665" y="6079"/>
                  </a:lnTo>
                  <a:lnTo>
                    <a:pt x="6707" y="6131"/>
                  </a:lnTo>
                  <a:lnTo>
                    <a:pt x="6701" y="6173"/>
                  </a:lnTo>
                  <a:lnTo>
                    <a:pt x="6731" y="6192"/>
                  </a:lnTo>
                  <a:lnTo>
                    <a:pt x="6740" y="6231"/>
                  </a:lnTo>
                  <a:lnTo>
                    <a:pt x="6772" y="6271"/>
                  </a:lnTo>
                  <a:lnTo>
                    <a:pt x="6779" y="6314"/>
                  </a:lnTo>
                  <a:lnTo>
                    <a:pt x="6761" y="6330"/>
                  </a:lnTo>
                  <a:lnTo>
                    <a:pt x="6787" y="6369"/>
                  </a:lnTo>
                  <a:lnTo>
                    <a:pt x="6829" y="6371"/>
                  </a:lnTo>
                  <a:lnTo>
                    <a:pt x="6874" y="6404"/>
                  </a:lnTo>
                  <a:lnTo>
                    <a:pt x="6921" y="6393"/>
                  </a:lnTo>
                  <a:lnTo>
                    <a:pt x="6949" y="6384"/>
                  </a:lnTo>
                  <a:lnTo>
                    <a:pt x="7001" y="6379"/>
                  </a:lnTo>
                  <a:lnTo>
                    <a:pt x="7013" y="6359"/>
                  </a:lnTo>
                  <a:lnTo>
                    <a:pt x="7032" y="6348"/>
                  </a:lnTo>
                  <a:lnTo>
                    <a:pt x="7009" y="6339"/>
                  </a:lnTo>
                  <a:lnTo>
                    <a:pt x="6975" y="6348"/>
                  </a:lnTo>
                  <a:lnTo>
                    <a:pt x="6964" y="6321"/>
                  </a:lnTo>
                  <a:lnTo>
                    <a:pt x="6938" y="6365"/>
                  </a:lnTo>
                  <a:lnTo>
                    <a:pt x="6889" y="6365"/>
                  </a:lnTo>
                  <a:lnTo>
                    <a:pt x="6866" y="6335"/>
                  </a:lnTo>
                  <a:lnTo>
                    <a:pt x="6828" y="6336"/>
                  </a:lnTo>
                  <a:lnTo>
                    <a:pt x="6807" y="6305"/>
                  </a:lnTo>
                  <a:lnTo>
                    <a:pt x="6819" y="6276"/>
                  </a:lnTo>
                  <a:lnTo>
                    <a:pt x="6798" y="6264"/>
                  </a:lnTo>
                  <a:lnTo>
                    <a:pt x="6774" y="6214"/>
                  </a:lnTo>
                  <a:lnTo>
                    <a:pt x="6777" y="6157"/>
                  </a:lnTo>
                  <a:lnTo>
                    <a:pt x="6811" y="6149"/>
                  </a:lnTo>
                  <a:lnTo>
                    <a:pt x="6838" y="6125"/>
                  </a:lnTo>
                  <a:lnTo>
                    <a:pt x="6814" y="6105"/>
                  </a:lnTo>
                  <a:lnTo>
                    <a:pt x="6806" y="6079"/>
                  </a:lnTo>
                  <a:lnTo>
                    <a:pt x="6795" y="6071"/>
                  </a:lnTo>
                  <a:lnTo>
                    <a:pt x="6784" y="6045"/>
                  </a:lnTo>
                  <a:lnTo>
                    <a:pt x="6732" y="6015"/>
                  </a:lnTo>
                  <a:lnTo>
                    <a:pt x="6730" y="5987"/>
                  </a:lnTo>
                  <a:lnTo>
                    <a:pt x="6691" y="5936"/>
                  </a:lnTo>
                  <a:lnTo>
                    <a:pt x="6632" y="5937"/>
                  </a:lnTo>
                  <a:lnTo>
                    <a:pt x="6551" y="5904"/>
                  </a:lnTo>
                  <a:lnTo>
                    <a:pt x="6530" y="5865"/>
                  </a:lnTo>
                  <a:lnTo>
                    <a:pt x="6494" y="5877"/>
                  </a:lnTo>
                  <a:lnTo>
                    <a:pt x="6432" y="5841"/>
                  </a:lnTo>
                  <a:lnTo>
                    <a:pt x="6402" y="5852"/>
                  </a:lnTo>
                  <a:lnTo>
                    <a:pt x="6360" y="5839"/>
                  </a:lnTo>
                  <a:lnTo>
                    <a:pt x="6317" y="5881"/>
                  </a:lnTo>
                  <a:lnTo>
                    <a:pt x="6306" y="5928"/>
                  </a:lnTo>
                  <a:lnTo>
                    <a:pt x="6283" y="5947"/>
                  </a:lnTo>
                  <a:lnTo>
                    <a:pt x="6222" y="5928"/>
                  </a:lnTo>
                  <a:lnTo>
                    <a:pt x="6172" y="5959"/>
                  </a:lnTo>
                  <a:lnTo>
                    <a:pt x="6123" y="5945"/>
                  </a:lnTo>
                  <a:lnTo>
                    <a:pt x="6106" y="5921"/>
                  </a:lnTo>
                  <a:lnTo>
                    <a:pt x="6111" y="5877"/>
                  </a:lnTo>
                  <a:lnTo>
                    <a:pt x="6106" y="5841"/>
                  </a:lnTo>
                  <a:lnTo>
                    <a:pt x="6041" y="5774"/>
                  </a:lnTo>
                  <a:lnTo>
                    <a:pt x="6021" y="5734"/>
                  </a:lnTo>
                  <a:lnTo>
                    <a:pt x="6027" y="5657"/>
                  </a:lnTo>
                  <a:lnTo>
                    <a:pt x="5988" y="5597"/>
                  </a:lnTo>
                  <a:lnTo>
                    <a:pt x="5997" y="5553"/>
                  </a:lnTo>
                  <a:lnTo>
                    <a:pt x="6007" y="5442"/>
                  </a:lnTo>
                  <a:lnTo>
                    <a:pt x="5976" y="5372"/>
                  </a:lnTo>
                  <a:lnTo>
                    <a:pt x="5938" y="5332"/>
                  </a:lnTo>
                  <a:lnTo>
                    <a:pt x="5894" y="5332"/>
                  </a:lnTo>
                  <a:lnTo>
                    <a:pt x="5878" y="5284"/>
                  </a:lnTo>
                  <a:lnTo>
                    <a:pt x="5799" y="5217"/>
                  </a:lnTo>
                  <a:lnTo>
                    <a:pt x="5734" y="5181"/>
                  </a:lnTo>
                  <a:lnTo>
                    <a:pt x="5733" y="5138"/>
                  </a:lnTo>
                  <a:lnTo>
                    <a:pt x="5756" y="5072"/>
                  </a:lnTo>
                  <a:lnTo>
                    <a:pt x="5746" y="5019"/>
                  </a:lnTo>
                  <a:lnTo>
                    <a:pt x="5719" y="4994"/>
                  </a:lnTo>
                  <a:lnTo>
                    <a:pt x="5718" y="4976"/>
                  </a:lnTo>
                  <a:lnTo>
                    <a:pt x="5754" y="4939"/>
                  </a:lnTo>
                  <a:lnTo>
                    <a:pt x="5812" y="4873"/>
                  </a:lnTo>
                  <a:lnTo>
                    <a:pt x="5830" y="4798"/>
                  </a:lnTo>
                  <a:lnTo>
                    <a:pt x="5808" y="4706"/>
                  </a:lnTo>
                  <a:lnTo>
                    <a:pt x="5736" y="4568"/>
                  </a:lnTo>
                  <a:lnTo>
                    <a:pt x="5757" y="4554"/>
                  </a:lnTo>
                  <a:lnTo>
                    <a:pt x="5807" y="4589"/>
                  </a:lnTo>
                  <a:lnTo>
                    <a:pt x="5814" y="4634"/>
                  </a:lnTo>
                  <a:lnTo>
                    <a:pt x="5838" y="4642"/>
                  </a:lnTo>
                  <a:lnTo>
                    <a:pt x="5853" y="4659"/>
                  </a:lnTo>
                  <a:lnTo>
                    <a:pt x="5857" y="4714"/>
                  </a:lnTo>
                  <a:lnTo>
                    <a:pt x="5894" y="4750"/>
                  </a:lnTo>
                  <a:lnTo>
                    <a:pt x="5891" y="4825"/>
                  </a:lnTo>
                  <a:lnTo>
                    <a:pt x="5918" y="4872"/>
                  </a:lnTo>
                  <a:lnTo>
                    <a:pt x="5902" y="4914"/>
                  </a:lnTo>
                  <a:lnTo>
                    <a:pt x="5923" y="4952"/>
                  </a:lnTo>
                  <a:lnTo>
                    <a:pt x="5975" y="4997"/>
                  </a:lnTo>
                  <a:lnTo>
                    <a:pt x="5975" y="5026"/>
                  </a:lnTo>
                  <a:lnTo>
                    <a:pt x="6005" y="5051"/>
                  </a:lnTo>
                  <a:lnTo>
                    <a:pt x="6005" y="5074"/>
                  </a:lnTo>
                  <a:lnTo>
                    <a:pt x="5975" y="5096"/>
                  </a:lnTo>
                  <a:lnTo>
                    <a:pt x="5992" y="5123"/>
                  </a:lnTo>
                  <a:lnTo>
                    <a:pt x="6033" y="5115"/>
                  </a:lnTo>
                  <a:lnTo>
                    <a:pt x="6080" y="5144"/>
                  </a:lnTo>
                  <a:lnTo>
                    <a:pt x="6141" y="5144"/>
                  </a:lnTo>
                  <a:lnTo>
                    <a:pt x="6173" y="5131"/>
                  </a:lnTo>
                  <a:lnTo>
                    <a:pt x="6203" y="5152"/>
                  </a:lnTo>
                  <a:lnTo>
                    <a:pt x="6216" y="5179"/>
                  </a:lnTo>
                  <a:lnTo>
                    <a:pt x="6247" y="5142"/>
                  </a:lnTo>
                  <a:lnTo>
                    <a:pt x="6286" y="5138"/>
                  </a:lnTo>
                  <a:lnTo>
                    <a:pt x="6317" y="5122"/>
                  </a:lnTo>
                  <a:lnTo>
                    <a:pt x="6347" y="5129"/>
                  </a:lnTo>
                  <a:lnTo>
                    <a:pt x="6395" y="5181"/>
                  </a:lnTo>
                  <a:lnTo>
                    <a:pt x="6426" y="5185"/>
                  </a:lnTo>
                  <a:lnTo>
                    <a:pt x="6472" y="5211"/>
                  </a:lnTo>
                  <a:lnTo>
                    <a:pt x="6543" y="5199"/>
                  </a:lnTo>
                  <a:lnTo>
                    <a:pt x="6567" y="5167"/>
                  </a:lnTo>
                  <a:lnTo>
                    <a:pt x="6537" y="5187"/>
                  </a:lnTo>
                  <a:lnTo>
                    <a:pt x="6468" y="5181"/>
                  </a:lnTo>
                  <a:lnTo>
                    <a:pt x="6459" y="5147"/>
                  </a:lnTo>
                  <a:lnTo>
                    <a:pt x="6437" y="5139"/>
                  </a:lnTo>
                  <a:lnTo>
                    <a:pt x="6417" y="5089"/>
                  </a:lnTo>
                  <a:lnTo>
                    <a:pt x="6360" y="5089"/>
                  </a:lnTo>
                  <a:lnTo>
                    <a:pt x="6352" y="5062"/>
                  </a:lnTo>
                  <a:lnTo>
                    <a:pt x="6337" y="5059"/>
                  </a:lnTo>
                  <a:lnTo>
                    <a:pt x="6316" y="5083"/>
                  </a:lnTo>
                  <a:lnTo>
                    <a:pt x="6232" y="5076"/>
                  </a:lnTo>
                  <a:lnTo>
                    <a:pt x="6200" y="5051"/>
                  </a:lnTo>
                  <a:lnTo>
                    <a:pt x="6143" y="5047"/>
                  </a:lnTo>
                  <a:lnTo>
                    <a:pt x="6083" y="4994"/>
                  </a:lnTo>
                  <a:lnTo>
                    <a:pt x="6071" y="4952"/>
                  </a:lnTo>
                  <a:lnTo>
                    <a:pt x="6050" y="4949"/>
                  </a:lnTo>
                  <a:lnTo>
                    <a:pt x="5998" y="4872"/>
                  </a:lnTo>
                  <a:lnTo>
                    <a:pt x="6023" y="4863"/>
                  </a:lnTo>
                  <a:lnTo>
                    <a:pt x="6038" y="4843"/>
                  </a:lnTo>
                  <a:lnTo>
                    <a:pt x="6086" y="4808"/>
                  </a:lnTo>
                  <a:lnTo>
                    <a:pt x="6112" y="4808"/>
                  </a:lnTo>
                  <a:lnTo>
                    <a:pt x="6158" y="4863"/>
                  </a:lnTo>
                  <a:lnTo>
                    <a:pt x="6236" y="4894"/>
                  </a:lnTo>
                  <a:lnTo>
                    <a:pt x="6285" y="4884"/>
                  </a:lnTo>
                  <a:lnTo>
                    <a:pt x="6322" y="4816"/>
                  </a:lnTo>
                  <a:lnTo>
                    <a:pt x="6291" y="4754"/>
                  </a:lnTo>
                  <a:lnTo>
                    <a:pt x="6227" y="4738"/>
                  </a:lnTo>
                  <a:lnTo>
                    <a:pt x="6171" y="4774"/>
                  </a:lnTo>
                  <a:lnTo>
                    <a:pt x="6148" y="4750"/>
                  </a:lnTo>
                  <a:lnTo>
                    <a:pt x="6157" y="4729"/>
                  </a:lnTo>
                  <a:lnTo>
                    <a:pt x="6175" y="4741"/>
                  </a:lnTo>
                  <a:lnTo>
                    <a:pt x="6193" y="4728"/>
                  </a:lnTo>
                  <a:lnTo>
                    <a:pt x="6197" y="4689"/>
                  </a:lnTo>
                  <a:lnTo>
                    <a:pt x="6238" y="4624"/>
                  </a:lnTo>
                  <a:lnTo>
                    <a:pt x="6277" y="4600"/>
                  </a:lnTo>
                  <a:lnTo>
                    <a:pt x="6311" y="4617"/>
                  </a:lnTo>
                  <a:lnTo>
                    <a:pt x="6431" y="4614"/>
                  </a:lnTo>
                  <a:lnTo>
                    <a:pt x="6472" y="4658"/>
                  </a:lnTo>
                  <a:lnTo>
                    <a:pt x="6515" y="4687"/>
                  </a:lnTo>
                  <a:lnTo>
                    <a:pt x="6614" y="4698"/>
                  </a:lnTo>
                  <a:lnTo>
                    <a:pt x="6622" y="4732"/>
                  </a:lnTo>
                  <a:lnTo>
                    <a:pt x="6661" y="4753"/>
                  </a:lnTo>
                  <a:lnTo>
                    <a:pt x="6732" y="4825"/>
                  </a:lnTo>
                  <a:lnTo>
                    <a:pt x="6781" y="4828"/>
                  </a:lnTo>
                  <a:lnTo>
                    <a:pt x="6871" y="4814"/>
                  </a:lnTo>
                  <a:lnTo>
                    <a:pt x="6944" y="4771"/>
                  </a:lnTo>
                  <a:lnTo>
                    <a:pt x="6970" y="4797"/>
                  </a:lnTo>
                  <a:lnTo>
                    <a:pt x="6984" y="4793"/>
                  </a:lnTo>
                  <a:lnTo>
                    <a:pt x="7024" y="4797"/>
                  </a:lnTo>
                  <a:lnTo>
                    <a:pt x="7015" y="4857"/>
                  </a:lnTo>
                  <a:lnTo>
                    <a:pt x="7021" y="4891"/>
                  </a:lnTo>
                  <a:lnTo>
                    <a:pt x="7020" y="4917"/>
                  </a:lnTo>
                  <a:lnTo>
                    <a:pt x="6970" y="4947"/>
                  </a:lnTo>
                  <a:lnTo>
                    <a:pt x="6969" y="4992"/>
                  </a:lnTo>
                  <a:lnTo>
                    <a:pt x="6991" y="5031"/>
                  </a:lnTo>
                  <a:lnTo>
                    <a:pt x="6992" y="5088"/>
                  </a:lnTo>
                  <a:lnTo>
                    <a:pt x="7048" y="5132"/>
                  </a:lnTo>
                  <a:lnTo>
                    <a:pt x="7051" y="5171"/>
                  </a:lnTo>
                  <a:lnTo>
                    <a:pt x="7029" y="5201"/>
                  </a:lnTo>
                  <a:lnTo>
                    <a:pt x="7044" y="5308"/>
                  </a:lnTo>
                  <a:lnTo>
                    <a:pt x="7066" y="5306"/>
                  </a:lnTo>
                  <a:lnTo>
                    <a:pt x="7076" y="5271"/>
                  </a:lnTo>
                  <a:lnTo>
                    <a:pt x="7066" y="5247"/>
                  </a:lnTo>
                  <a:lnTo>
                    <a:pt x="7086" y="5221"/>
                  </a:lnTo>
                  <a:lnTo>
                    <a:pt x="7081" y="5178"/>
                  </a:lnTo>
                  <a:lnTo>
                    <a:pt x="7108" y="5168"/>
                  </a:lnTo>
                  <a:lnTo>
                    <a:pt x="7126" y="5113"/>
                  </a:lnTo>
                  <a:lnTo>
                    <a:pt x="7154" y="5133"/>
                  </a:lnTo>
                  <a:lnTo>
                    <a:pt x="7175" y="5193"/>
                  </a:lnTo>
                  <a:lnTo>
                    <a:pt x="7180" y="5273"/>
                  </a:lnTo>
                  <a:lnTo>
                    <a:pt x="7189" y="5301"/>
                  </a:lnTo>
                  <a:lnTo>
                    <a:pt x="7165" y="5316"/>
                  </a:lnTo>
                  <a:lnTo>
                    <a:pt x="7165" y="5356"/>
                  </a:lnTo>
                  <a:lnTo>
                    <a:pt x="7150" y="5368"/>
                  </a:lnTo>
                  <a:lnTo>
                    <a:pt x="7212" y="5409"/>
                  </a:lnTo>
                  <a:lnTo>
                    <a:pt x="7267" y="5406"/>
                  </a:lnTo>
                  <a:lnTo>
                    <a:pt x="7319" y="5420"/>
                  </a:lnTo>
                  <a:lnTo>
                    <a:pt x="7352" y="5463"/>
                  </a:lnTo>
                  <a:lnTo>
                    <a:pt x="7349" y="5500"/>
                  </a:lnTo>
                  <a:lnTo>
                    <a:pt x="7387" y="5528"/>
                  </a:lnTo>
                  <a:lnTo>
                    <a:pt x="7457" y="5530"/>
                  </a:lnTo>
                  <a:lnTo>
                    <a:pt x="7525" y="5601"/>
                  </a:lnTo>
                  <a:lnTo>
                    <a:pt x="7519" y="5576"/>
                  </a:lnTo>
                  <a:lnTo>
                    <a:pt x="7520" y="5528"/>
                  </a:lnTo>
                  <a:lnTo>
                    <a:pt x="7572" y="5473"/>
                  </a:lnTo>
                  <a:lnTo>
                    <a:pt x="7609" y="5472"/>
                  </a:lnTo>
                  <a:lnTo>
                    <a:pt x="7683" y="5531"/>
                  </a:lnTo>
                  <a:lnTo>
                    <a:pt x="7735" y="5531"/>
                  </a:lnTo>
                  <a:lnTo>
                    <a:pt x="7762" y="5565"/>
                  </a:lnTo>
                  <a:lnTo>
                    <a:pt x="7779" y="5627"/>
                  </a:lnTo>
                  <a:lnTo>
                    <a:pt x="7772" y="5560"/>
                  </a:lnTo>
                  <a:lnTo>
                    <a:pt x="7751" y="5515"/>
                  </a:lnTo>
                  <a:lnTo>
                    <a:pt x="7719" y="5513"/>
                  </a:lnTo>
                  <a:lnTo>
                    <a:pt x="7673" y="5497"/>
                  </a:lnTo>
                  <a:lnTo>
                    <a:pt x="7608" y="5454"/>
                  </a:lnTo>
                  <a:lnTo>
                    <a:pt x="7553" y="5465"/>
                  </a:lnTo>
                  <a:lnTo>
                    <a:pt x="7497" y="5508"/>
                  </a:lnTo>
                  <a:lnTo>
                    <a:pt x="7470" y="5500"/>
                  </a:lnTo>
                  <a:lnTo>
                    <a:pt x="7464" y="5506"/>
                  </a:lnTo>
                  <a:lnTo>
                    <a:pt x="7405" y="5481"/>
                  </a:lnTo>
                  <a:lnTo>
                    <a:pt x="7342" y="5413"/>
                  </a:lnTo>
                  <a:lnTo>
                    <a:pt x="7308" y="5388"/>
                  </a:lnTo>
                  <a:lnTo>
                    <a:pt x="7250" y="5383"/>
                  </a:lnTo>
                  <a:lnTo>
                    <a:pt x="7218" y="5332"/>
                  </a:lnTo>
                  <a:lnTo>
                    <a:pt x="7244" y="5343"/>
                  </a:lnTo>
                  <a:lnTo>
                    <a:pt x="7265" y="5339"/>
                  </a:lnTo>
                  <a:lnTo>
                    <a:pt x="7304" y="5264"/>
                  </a:lnTo>
                  <a:lnTo>
                    <a:pt x="7291" y="5229"/>
                  </a:lnTo>
                  <a:lnTo>
                    <a:pt x="7244" y="5187"/>
                  </a:lnTo>
                  <a:lnTo>
                    <a:pt x="7224" y="5111"/>
                  </a:lnTo>
                  <a:lnTo>
                    <a:pt x="7169" y="5032"/>
                  </a:lnTo>
                  <a:lnTo>
                    <a:pt x="7135" y="5009"/>
                  </a:lnTo>
                  <a:lnTo>
                    <a:pt x="7098" y="4962"/>
                  </a:lnTo>
                  <a:lnTo>
                    <a:pt x="7108" y="4922"/>
                  </a:lnTo>
                  <a:lnTo>
                    <a:pt x="7095" y="4886"/>
                  </a:lnTo>
                  <a:lnTo>
                    <a:pt x="7086" y="4798"/>
                  </a:lnTo>
                  <a:lnTo>
                    <a:pt x="7051" y="4757"/>
                  </a:lnTo>
                  <a:lnTo>
                    <a:pt x="7029" y="4757"/>
                  </a:lnTo>
                  <a:lnTo>
                    <a:pt x="6969" y="4718"/>
                  </a:lnTo>
                  <a:lnTo>
                    <a:pt x="6880" y="4715"/>
                  </a:lnTo>
                  <a:lnTo>
                    <a:pt x="6852" y="4667"/>
                  </a:lnTo>
                  <a:lnTo>
                    <a:pt x="6800" y="4640"/>
                  </a:lnTo>
                  <a:lnTo>
                    <a:pt x="6801" y="4596"/>
                  </a:lnTo>
                  <a:lnTo>
                    <a:pt x="6786" y="4568"/>
                  </a:lnTo>
                  <a:lnTo>
                    <a:pt x="6786" y="4542"/>
                  </a:lnTo>
                  <a:lnTo>
                    <a:pt x="6745" y="4568"/>
                  </a:lnTo>
                  <a:lnTo>
                    <a:pt x="6627" y="4562"/>
                  </a:lnTo>
                  <a:lnTo>
                    <a:pt x="6587" y="4566"/>
                  </a:lnTo>
                  <a:lnTo>
                    <a:pt x="6537" y="4534"/>
                  </a:lnTo>
                  <a:lnTo>
                    <a:pt x="6531" y="4487"/>
                  </a:lnTo>
                  <a:lnTo>
                    <a:pt x="6516" y="4487"/>
                  </a:lnTo>
                  <a:lnTo>
                    <a:pt x="6501" y="4459"/>
                  </a:lnTo>
                  <a:lnTo>
                    <a:pt x="6506" y="4398"/>
                  </a:lnTo>
                  <a:lnTo>
                    <a:pt x="6461" y="4320"/>
                  </a:lnTo>
                  <a:lnTo>
                    <a:pt x="6401" y="4284"/>
                  </a:lnTo>
                  <a:lnTo>
                    <a:pt x="6414" y="4258"/>
                  </a:lnTo>
                  <a:lnTo>
                    <a:pt x="6406" y="4238"/>
                  </a:lnTo>
                  <a:lnTo>
                    <a:pt x="6378" y="4236"/>
                  </a:lnTo>
                  <a:lnTo>
                    <a:pt x="6358" y="4214"/>
                  </a:lnTo>
                  <a:lnTo>
                    <a:pt x="6368" y="4179"/>
                  </a:lnTo>
                  <a:lnTo>
                    <a:pt x="6370" y="4141"/>
                  </a:lnTo>
                  <a:lnTo>
                    <a:pt x="6330" y="4110"/>
                  </a:lnTo>
                  <a:lnTo>
                    <a:pt x="6356" y="4090"/>
                  </a:lnTo>
                  <a:lnTo>
                    <a:pt x="6403" y="4089"/>
                  </a:lnTo>
                  <a:lnTo>
                    <a:pt x="6446" y="4045"/>
                  </a:lnTo>
                  <a:lnTo>
                    <a:pt x="6487" y="4045"/>
                  </a:lnTo>
                  <a:lnTo>
                    <a:pt x="6581" y="4025"/>
                  </a:lnTo>
                  <a:lnTo>
                    <a:pt x="6711" y="3977"/>
                  </a:lnTo>
                  <a:lnTo>
                    <a:pt x="6760" y="3934"/>
                  </a:lnTo>
                  <a:lnTo>
                    <a:pt x="6801" y="3925"/>
                  </a:lnTo>
                  <a:lnTo>
                    <a:pt x="6835" y="3938"/>
                  </a:lnTo>
                  <a:lnTo>
                    <a:pt x="6877" y="3921"/>
                  </a:lnTo>
                  <a:lnTo>
                    <a:pt x="6895" y="3880"/>
                  </a:lnTo>
                  <a:lnTo>
                    <a:pt x="6957" y="3856"/>
                  </a:lnTo>
                  <a:lnTo>
                    <a:pt x="7076" y="3806"/>
                  </a:lnTo>
                  <a:lnTo>
                    <a:pt x="7088" y="3820"/>
                  </a:lnTo>
                  <a:lnTo>
                    <a:pt x="7069" y="3856"/>
                  </a:lnTo>
                  <a:lnTo>
                    <a:pt x="7073" y="3882"/>
                  </a:lnTo>
                  <a:lnTo>
                    <a:pt x="7046" y="3900"/>
                  </a:lnTo>
                  <a:lnTo>
                    <a:pt x="7014" y="3970"/>
                  </a:lnTo>
                  <a:lnTo>
                    <a:pt x="7015" y="4008"/>
                  </a:lnTo>
                  <a:lnTo>
                    <a:pt x="7086" y="4065"/>
                  </a:lnTo>
                  <a:lnTo>
                    <a:pt x="7150" y="4064"/>
                  </a:lnTo>
                  <a:lnTo>
                    <a:pt x="7113" y="4046"/>
                  </a:lnTo>
                  <a:lnTo>
                    <a:pt x="7053" y="3988"/>
                  </a:lnTo>
                  <a:lnTo>
                    <a:pt x="7051" y="3964"/>
                  </a:lnTo>
                  <a:lnTo>
                    <a:pt x="7079" y="3926"/>
                  </a:lnTo>
                  <a:lnTo>
                    <a:pt x="7148" y="3885"/>
                  </a:lnTo>
                  <a:lnTo>
                    <a:pt x="7172" y="3823"/>
                  </a:lnTo>
                  <a:lnTo>
                    <a:pt x="7148" y="3774"/>
                  </a:lnTo>
                  <a:lnTo>
                    <a:pt x="7106" y="3774"/>
                  </a:lnTo>
                  <a:lnTo>
                    <a:pt x="7056" y="3740"/>
                  </a:lnTo>
                  <a:lnTo>
                    <a:pt x="7068" y="3710"/>
                  </a:lnTo>
                  <a:lnTo>
                    <a:pt x="7014" y="3707"/>
                  </a:lnTo>
                  <a:lnTo>
                    <a:pt x="6998" y="3729"/>
                  </a:lnTo>
                  <a:lnTo>
                    <a:pt x="6976" y="3711"/>
                  </a:lnTo>
                  <a:lnTo>
                    <a:pt x="6960" y="3665"/>
                  </a:lnTo>
                  <a:lnTo>
                    <a:pt x="6903" y="3667"/>
                  </a:lnTo>
                  <a:lnTo>
                    <a:pt x="6875" y="3679"/>
                  </a:lnTo>
                  <a:lnTo>
                    <a:pt x="6835" y="3631"/>
                  </a:lnTo>
                  <a:lnTo>
                    <a:pt x="6852" y="3620"/>
                  </a:lnTo>
                  <a:lnTo>
                    <a:pt x="6858" y="3592"/>
                  </a:lnTo>
                  <a:lnTo>
                    <a:pt x="6877" y="3582"/>
                  </a:lnTo>
                  <a:lnTo>
                    <a:pt x="6909" y="3612"/>
                  </a:lnTo>
                  <a:lnTo>
                    <a:pt x="6950" y="3611"/>
                  </a:lnTo>
                  <a:lnTo>
                    <a:pt x="6985" y="3592"/>
                  </a:lnTo>
                  <a:lnTo>
                    <a:pt x="6973" y="3571"/>
                  </a:lnTo>
                  <a:lnTo>
                    <a:pt x="6955" y="3581"/>
                  </a:lnTo>
                  <a:lnTo>
                    <a:pt x="6922" y="3590"/>
                  </a:lnTo>
                  <a:lnTo>
                    <a:pt x="6889" y="3564"/>
                  </a:lnTo>
                  <a:lnTo>
                    <a:pt x="6882" y="3531"/>
                  </a:lnTo>
                  <a:lnTo>
                    <a:pt x="6844" y="3526"/>
                  </a:lnTo>
                  <a:lnTo>
                    <a:pt x="6789" y="3510"/>
                  </a:lnTo>
                  <a:lnTo>
                    <a:pt x="6755" y="3525"/>
                  </a:lnTo>
                  <a:lnTo>
                    <a:pt x="6734" y="3490"/>
                  </a:lnTo>
                  <a:lnTo>
                    <a:pt x="6752" y="3468"/>
                  </a:lnTo>
                  <a:lnTo>
                    <a:pt x="6750" y="3437"/>
                  </a:lnTo>
                  <a:lnTo>
                    <a:pt x="6729" y="3416"/>
                  </a:lnTo>
                  <a:lnTo>
                    <a:pt x="6736" y="3404"/>
                  </a:lnTo>
                  <a:lnTo>
                    <a:pt x="6760" y="3409"/>
                  </a:lnTo>
                  <a:lnTo>
                    <a:pt x="6796" y="3459"/>
                  </a:lnTo>
                  <a:lnTo>
                    <a:pt x="6828" y="3450"/>
                  </a:lnTo>
                  <a:lnTo>
                    <a:pt x="6865" y="3503"/>
                  </a:lnTo>
                  <a:lnTo>
                    <a:pt x="6870" y="3471"/>
                  </a:lnTo>
                  <a:lnTo>
                    <a:pt x="6864" y="3446"/>
                  </a:lnTo>
                  <a:lnTo>
                    <a:pt x="6895" y="3424"/>
                  </a:lnTo>
                  <a:lnTo>
                    <a:pt x="6901" y="3356"/>
                  </a:lnTo>
                  <a:lnTo>
                    <a:pt x="6875" y="3335"/>
                  </a:lnTo>
                  <a:lnTo>
                    <a:pt x="6884" y="3322"/>
                  </a:lnTo>
                  <a:lnTo>
                    <a:pt x="6919" y="3328"/>
                  </a:lnTo>
                  <a:lnTo>
                    <a:pt x="6936" y="3302"/>
                  </a:lnTo>
                  <a:lnTo>
                    <a:pt x="6856" y="3283"/>
                  </a:lnTo>
                  <a:lnTo>
                    <a:pt x="6840" y="3306"/>
                  </a:lnTo>
                  <a:lnTo>
                    <a:pt x="6814" y="3305"/>
                  </a:lnTo>
                  <a:lnTo>
                    <a:pt x="6815" y="3271"/>
                  </a:lnTo>
                  <a:lnTo>
                    <a:pt x="6847" y="3245"/>
                  </a:lnTo>
                  <a:lnTo>
                    <a:pt x="6905" y="3242"/>
                  </a:lnTo>
                  <a:lnTo>
                    <a:pt x="6948" y="3227"/>
                  </a:lnTo>
                  <a:lnTo>
                    <a:pt x="6943" y="3196"/>
                  </a:lnTo>
                  <a:lnTo>
                    <a:pt x="6976" y="3159"/>
                  </a:lnTo>
                  <a:lnTo>
                    <a:pt x="6976" y="3126"/>
                  </a:lnTo>
                  <a:lnTo>
                    <a:pt x="6989" y="3113"/>
                  </a:lnTo>
                  <a:lnTo>
                    <a:pt x="6983" y="3097"/>
                  </a:lnTo>
                  <a:lnTo>
                    <a:pt x="7015" y="3050"/>
                  </a:lnTo>
                  <a:lnTo>
                    <a:pt x="7029" y="3050"/>
                  </a:lnTo>
                  <a:lnTo>
                    <a:pt x="7044" y="3073"/>
                  </a:lnTo>
                  <a:lnTo>
                    <a:pt x="7061" y="3065"/>
                  </a:lnTo>
                  <a:lnTo>
                    <a:pt x="7073" y="3033"/>
                  </a:lnTo>
                  <a:lnTo>
                    <a:pt x="7086" y="3032"/>
                  </a:lnTo>
                  <a:lnTo>
                    <a:pt x="7066" y="3002"/>
                  </a:lnTo>
                  <a:lnTo>
                    <a:pt x="7079" y="2982"/>
                  </a:lnTo>
                  <a:lnTo>
                    <a:pt x="7123" y="2968"/>
                  </a:lnTo>
                  <a:lnTo>
                    <a:pt x="7143" y="2960"/>
                  </a:lnTo>
                  <a:lnTo>
                    <a:pt x="7151" y="2928"/>
                  </a:lnTo>
                  <a:lnTo>
                    <a:pt x="7169" y="2925"/>
                  </a:lnTo>
                  <a:lnTo>
                    <a:pt x="7200" y="2937"/>
                  </a:lnTo>
                  <a:lnTo>
                    <a:pt x="7259" y="2925"/>
                  </a:lnTo>
                  <a:lnTo>
                    <a:pt x="7245" y="2903"/>
                  </a:lnTo>
                  <a:lnTo>
                    <a:pt x="7251" y="2877"/>
                  </a:lnTo>
                  <a:lnTo>
                    <a:pt x="7326" y="2865"/>
                  </a:lnTo>
                  <a:lnTo>
                    <a:pt x="7368" y="2841"/>
                  </a:lnTo>
                  <a:lnTo>
                    <a:pt x="7384" y="2804"/>
                  </a:lnTo>
                  <a:lnTo>
                    <a:pt x="7480" y="2764"/>
                  </a:lnTo>
                  <a:lnTo>
                    <a:pt x="7488" y="2731"/>
                  </a:lnTo>
                  <a:lnTo>
                    <a:pt x="7467" y="2725"/>
                  </a:lnTo>
                  <a:lnTo>
                    <a:pt x="7409" y="2761"/>
                  </a:lnTo>
                  <a:lnTo>
                    <a:pt x="7389" y="2742"/>
                  </a:lnTo>
                  <a:lnTo>
                    <a:pt x="7350" y="2781"/>
                  </a:lnTo>
                  <a:lnTo>
                    <a:pt x="7330" y="2760"/>
                  </a:lnTo>
                  <a:lnTo>
                    <a:pt x="7331" y="2685"/>
                  </a:lnTo>
                  <a:lnTo>
                    <a:pt x="7350" y="2672"/>
                  </a:lnTo>
                  <a:lnTo>
                    <a:pt x="7365" y="2641"/>
                  </a:lnTo>
                  <a:lnTo>
                    <a:pt x="7378" y="2646"/>
                  </a:lnTo>
                  <a:lnTo>
                    <a:pt x="7383" y="2663"/>
                  </a:lnTo>
                  <a:lnTo>
                    <a:pt x="7394" y="2669"/>
                  </a:lnTo>
                  <a:lnTo>
                    <a:pt x="7420" y="2643"/>
                  </a:lnTo>
                  <a:lnTo>
                    <a:pt x="7382" y="2607"/>
                  </a:lnTo>
                  <a:lnTo>
                    <a:pt x="7425" y="2601"/>
                  </a:lnTo>
                  <a:lnTo>
                    <a:pt x="7455" y="2621"/>
                  </a:lnTo>
                  <a:lnTo>
                    <a:pt x="7485" y="2627"/>
                  </a:lnTo>
                  <a:lnTo>
                    <a:pt x="7534" y="2591"/>
                  </a:lnTo>
                  <a:lnTo>
                    <a:pt x="7568" y="2602"/>
                  </a:lnTo>
                  <a:lnTo>
                    <a:pt x="7659" y="2569"/>
                  </a:lnTo>
                  <a:lnTo>
                    <a:pt x="7697" y="2576"/>
                  </a:lnTo>
                  <a:lnTo>
                    <a:pt x="7710" y="2603"/>
                  </a:lnTo>
                  <a:lnTo>
                    <a:pt x="7675" y="2683"/>
                  </a:lnTo>
                  <a:lnTo>
                    <a:pt x="7675" y="2704"/>
                  </a:lnTo>
                  <a:lnTo>
                    <a:pt x="7712" y="2731"/>
                  </a:lnTo>
                  <a:lnTo>
                    <a:pt x="7724" y="2681"/>
                  </a:lnTo>
                  <a:lnTo>
                    <a:pt x="7756" y="2629"/>
                  </a:lnTo>
                  <a:lnTo>
                    <a:pt x="7748" y="2597"/>
                  </a:lnTo>
                  <a:lnTo>
                    <a:pt x="7756" y="2583"/>
                  </a:lnTo>
                  <a:lnTo>
                    <a:pt x="7783" y="2615"/>
                  </a:lnTo>
                  <a:lnTo>
                    <a:pt x="7789" y="2668"/>
                  </a:lnTo>
                  <a:lnTo>
                    <a:pt x="7818" y="2668"/>
                  </a:lnTo>
                  <a:lnTo>
                    <a:pt x="7831" y="2631"/>
                  </a:lnTo>
                  <a:lnTo>
                    <a:pt x="7818" y="2594"/>
                  </a:lnTo>
                  <a:lnTo>
                    <a:pt x="7842" y="2574"/>
                  </a:lnTo>
                  <a:lnTo>
                    <a:pt x="7857" y="2578"/>
                  </a:lnTo>
                  <a:lnTo>
                    <a:pt x="7863" y="2615"/>
                  </a:lnTo>
                  <a:lnTo>
                    <a:pt x="7913" y="2577"/>
                  </a:lnTo>
                  <a:lnTo>
                    <a:pt x="7920" y="2557"/>
                  </a:lnTo>
                  <a:lnTo>
                    <a:pt x="7897" y="2528"/>
                  </a:lnTo>
                  <a:lnTo>
                    <a:pt x="7934" y="2529"/>
                  </a:lnTo>
                  <a:lnTo>
                    <a:pt x="7953" y="2509"/>
                  </a:lnTo>
                  <a:lnTo>
                    <a:pt x="7917" y="2496"/>
                  </a:lnTo>
                  <a:lnTo>
                    <a:pt x="7957" y="2458"/>
                  </a:lnTo>
                  <a:lnTo>
                    <a:pt x="8001" y="2456"/>
                  </a:lnTo>
                  <a:lnTo>
                    <a:pt x="8033" y="2437"/>
                  </a:lnTo>
                  <a:lnTo>
                    <a:pt x="8052" y="2444"/>
                  </a:lnTo>
                  <a:lnTo>
                    <a:pt x="8053" y="2466"/>
                  </a:lnTo>
                  <a:lnTo>
                    <a:pt x="8066" y="2475"/>
                  </a:lnTo>
                  <a:lnTo>
                    <a:pt x="8120" y="2479"/>
                  </a:lnTo>
                  <a:lnTo>
                    <a:pt x="8120" y="2528"/>
                  </a:lnTo>
                  <a:lnTo>
                    <a:pt x="8138" y="2549"/>
                  </a:lnTo>
                  <a:lnTo>
                    <a:pt x="8111" y="2628"/>
                  </a:lnTo>
                  <a:lnTo>
                    <a:pt x="8158" y="2604"/>
                  </a:lnTo>
                  <a:lnTo>
                    <a:pt x="8192" y="2533"/>
                  </a:lnTo>
                  <a:lnTo>
                    <a:pt x="8153" y="2463"/>
                  </a:lnTo>
                  <a:lnTo>
                    <a:pt x="8109" y="2437"/>
                  </a:lnTo>
                  <a:lnTo>
                    <a:pt x="8077" y="2391"/>
                  </a:lnTo>
                  <a:lnTo>
                    <a:pt x="8041" y="2414"/>
                  </a:lnTo>
                  <a:lnTo>
                    <a:pt x="8020" y="2399"/>
                  </a:lnTo>
                  <a:lnTo>
                    <a:pt x="7979" y="2407"/>
                  </a:lnTo>
                  <a:lnTo>
                    <a:pt x="7972" y="2378"/>
                  </a:lnTo>
                  <a:lnTo>
                    <a:pt x="7937" y="2367"/>
                  </a:lnTo>
                  <a:lnTo>
                    <a:pt x="7931" y="2353"/>
                  </a:lnTo>
                  <a:lnTo>
                    <a:pt x="7954" y="2327"/>
                  </a:lnTo>
                  <a:lnTo>
                    <a:pt x="8024" y="2328"/>
                  </a:lnTo>
                  <a:lnTo>
                    <a:pt x="8048" y="2302"/>
                  </a:lnTo>
                  <a:lnTo>
                    <a:pt x="8079" y="2302"/>
                  </a:lnTo>
                  <a:lnTo>
                    <a:pt x="8113" y="2309"/>
                  </a:lnTo>
                  <a:lnTo>
                    <a:pt x="8147" y="2295"/>
                  </a:lnTo>
                  <a:lnTo>
                    <a:pt x="8170" y="2311"/>
                  </a:lnTo>
                  <a:lnTo>
                    <a:pt x="8247" y="2278"/>
                  </a:lnTo>
                  <a:lnTo>
                    <a:pt x="8288" y="2299"/>
                  </a:lnTo>
                  <a:lnTo>
                    <a:pt x="8315" y="2295"/>
                  </a:lnTo>
                  <a:lnTo>
                    <a:pt x="8345" y="2302"/>
                  </a:lnTo>
                  <a:lnTo>
                    <a:pt x="8373" y="2281"/>
                  </a:lnTo>
                  <a:lnTo>
                    <a:pt x="8360" y="2260"/>
                  </a:lnTo>
                  <a:lnTo>
                    <a:pt x="8306" y="2257"/>
                  </a:lnTo>
                  <a:lnTo>
                    <a:pt x="8252" y="2234"/>
                  </a:lnTo>
                  <a:lnTo>
                    <a:pt x="8210" y="2252"/>
                  </a:lnTo>
                  <a:lnTo>
                    <a:pt x="8148" y="2246"/>
                  </a:lnTo>
                  <a:lnTo>
                    <a:pt x="8148" y="2220"/>
                  </a:lnTo>
                  <a:lnTo>
                    <a:pt x="8132" y="2179"/>
                  </a:lnTo>
                  <a:lnTo>
                    <a:pt x="8182" y="2147"/>
                  </a:lnTo>
                  <a:lnTo>
                    <a:pt x="8135" y="2135"/>
                  </a:lnTo>
                  <a:lnTo>
                    <a:pt x="8096" y="2085"/>
                  </a:lnTo>
                  <a:lnTo>
                    <a:pt x="8062" y="2088"/>
                  </a:lnTo>
                  <a:lnTo>
                    <a:pt x="8031" y="2047"/>
                  </a:lnTo>
                  <a:lnTo>
                    <a:pt x="8024" y="2005"/>
                  </a:lnTo>
                  <a:lnTo>
                    <a:pt x="8056" y="2005"/>
                  </a:lnTo>
                  <a:lnTo>
                    <a:pt x="8056" y="1965"/>
                  </a:lnTo>
                  <a:lnTo>
                    <a:pt x="8014" y="1928"/>
                  </a:lnTo>
                  <a:lnTo>
                    <a:pt x="8020" y="1769"/>
                  </a:lnTo>
                  <a:lnTo>
                    <a:pt x="8056" y="1726"/>
                  </a:lnTo>
                  <a:lnTo>
                    <a:pt x="8043" y="1685"/>
                  </a:lnTo>
                  <a:lnTo>
                    <a:pt x="8051" y="1629"/>
                  </a:lnTo>
                  <a:lnTo>
                    <a:pt x="8083" y="1596"/>
                  </a:lnTo>
                  <a:lnTo>
                    <a:pt x="8061" y="1561"/>
                  </a:lnTo>
                  <a:lnTo>
                    <a:pt x="8092" y="1552"/>
                  </a:lnTo>
                  <a:lnTo>
                    <a:pt x="8100" y="1524"/>
                  </a:lnTo>
                  <a:lnTo>
                    <a:pt x="8148" y="1482"/>
                  </a:lnTo>
                  <a:lnTo>
                    <a:pt x="8171" y="1484"/>
                  </a:lnTo>
                  <a:lnTo>
                    <a:pt x="8212" y="1531"/>
                  </a:lnTo>
                  <a:lnTo>
                    <a:pt x="8245" y="1499"/>
                  </a:lnTo>
                  <a:lnTo>
                    <a:pt x="8275" y="1498"/>
                  </a:lnTo>
                  <a:lnTo>
                    <a:pt x="8293" y="1546"/>
                  </a:lnTo>
                  <a:lnTo>
                    <a:pt x="8340" y="1555"/>
                  </a:lnTo>
                  <a:lnTo>
                    <a:pt x="8385" y="1516"/>
                  </a:lnTo>
                  <a:lnTo>
                    <a:pt x="8400" y="1521"/>
                  </a:lnTo>
                  <a:lnTo>
                    <a:pt x="8405" y="1570"/>
                  </a:lnTo>
                  <a:lnTo>
                    <a:pt x="8417" y="1585"/>
                  </a:lnTo>
                  <a:lnTo>
                    <a:pt x="8468" y="1599"/>
                  </a:lnTo>
                  <a:lnTo>
                    <a:pt x="8472" y="1613"/>
                  </a:lnTo>
                  <a:lnTo>
                    <a:pt x="8438" y="1634"/>
                  </a:lnTo>
                  <a:lnTo>
                    <a:pt x="8437" y="1649"/>
                  </a:lnTo>
                  <a:lnTo>
                    <a:pt x="8421" y="1679"/>
                  </a:lnTo>
                  <a:lnTo>
                    <a:pt x="8431" y="1715"/>
                  </a:lnTo>
                  <a:lnTo>
                    <a:pt x="8395" y="1771"/>
                  </a:lnTo>
                  <a:lnTo>
                    <a:pt x="8357" y="1779"/>
                  </a:lnTo>
                  <a:lnTo>
                    <a:pt x="8331" y="1824"/>
                  </a:lnTo>
                  <a:lnTo>
                    <a:pt x="8357" y="1832"/>
                  </a:lnTo>
                  <a:lnTo>
                    <a:pt x="8436" y="1800"/>
                  </a:lnTo>
                  <a:lnTo>
                    <a:pt x="8492" y="1718"/>
                  </a:lnTo>
                  <a:lnTo>
                    <a:pt x="8517" y="1723"/>
                  </a:lnTo>
                  <a:lnTo>
                    <a:pt x="8518" y="1748"/>
                  </a:lnTo>
                  <a:lnTo>
                    <a:pt x="8493" y="1783"/>
                  </a:lnTo>
                  <a:lnTo>
                    <a:pt x="8496" y="1808"/>
                  </a:lnTo>
                  <a:lnTo>
                    <a:pt x="8528" y="1808"/>
                  </a:lnTo>
                  <a:lnTo>
                    <a:pt x="8558" y="1762"/>
                  </a:lnTo>
                  <a:lnTo>
                    <a:pt x="8592" y="1744"/>
                  </a:lnTo>
                  <a:lnTo>
                    <a:pt x="8608" y="1759"/>
                  </a:lnTo>
                  <a:lnTo>
                    <a:pt x="8651" y="1755"/>
                  </a:lnTo>
                  <a:lnTo>
                    <a:pt x="8660" y="1716"/>
                  </a:lnTo>
                  <a:lnTo>
                    <a:pt x="8679" y="1714"/>
                  </a:lnTo>
                  <a:lnTo>
                    <a:pt x="8702" y="1729"/>
                  </a:lnTo>
                  <a:lnTo>
                    <a:pt x="8729" y="1714"/>
                  </a:lnTo>
                  <a:lnTo>
                    <a:pt x="8775" y="1759"/>
                  </a:lnTo>
                  <a:lnTo>
                    <a:pt x="8775" y="1793"/>
                  </a:lnTo>
                  <a:lnTo>
                    <a:pt x="8795" y="1845"/>
                  </a:lnTo>
                  <a:lnTo>
                    <a:pt x="8782" y="1865"/>
                  </a:lnTo>
                  <a:lnTo>
                    <a:pt x="8781" y="1898"/>
                  </a:lnTo>
                  <a:lnTo>
                    <a:pt x="8757" y="1947"/>
                  </a:lnTo>
                  <a:lnTo>
                    <a:pt x="8799" y="2015"/>
                  </a:lnTo>
                  <a:lnTo>
                    <a:pt x="8795" y="2054"/>
                  </a:lnTo>
                  <a:lnTo>
                    <a:pt x="8767" y="2065"/>
                  </a:lnTo>
                  <a:lnTo>
                    <a:pt x="8740" y="2088"/>
                  </a:lnTo>
                  <a:lnTo>
                    <a:pt x="8762" y="2093"/>
                  </a:lnTo>
                  <a:lnTo>
                    <a:pt x="8829" y="2078"/>
                  </a:lnTo>
                  <a:lnTo>
                    <a:pt x="8869" y="2038"/>
                  </a:lnTo>
                  <a:lnTo>
                    <a:pt x="8920" y="2035"/>
                  </a:lnTo>
                  <a:lnTo>
                    <a:pt x="8944" y="1987"/>
                  </a:lnTo>
                  <a:lnTo>
                    <a:pt x="8939" y="1926"/>
                  </a:lnTo>
                  <a:lnTo>
                    <a:pt x="8921" y="1879"/>
                  </a:lnTo>
                  <a:lnTo>
                    <a:pt x="8903" y="1883"/>
                  </a:lnTo>
                  <a:lnTo>
                    <a:pt x="8877" y="1872"/>
                  </a:lnTo>
                  <a:lnTo>
                    <a:pt x="8874" y="1837"/>
                  </a:lnTo>
                  <a:lnTo>
                    <a:pt x="8890" y="1825"/>
                  </a:lnTo>
                  <a:lnTo>
                    <a:pt x="8914" y="1825"/>
                  </a:lnTo>
                  <a:lnTo>
                    <a:pt x="8931" y="1837"/>
                  </a:lnTo>
                  <a:lnTo>
                    <a:pt x="8953" y="1829"/>
                  </a:lnTo>
                  <a:lnTo>
                    <a:pt x="9012" y="1814"/>
                  </a:lnTo>
                  <a:lnTo>
                    <a:pt x="9054" y="1769"/>
                  </a:lnTo>
                  <a:lnTo>
                    <a:pt x="9079" y="1775"/>
                  </a:lnTo>
                  <a:lnTo>
                    <a:pt x="9125" y="1775"/>
                  </a:lnTo>
                  <a:lnTo>
                    <a:pt x="9137" y="1741"/>
                  </a:lnTo>
                  <a:lnTo>
                    <a:pt x="9169" y="1712"/>
                  </a:lnTo>
                  <a:lnTo>
                    <a:pt x="9180" y="1720"/>
                  </a:lnTo>
                  <a:lnTo>
                    <a:pt x="9207" y="1694"/>
                  </a:lnTo>
                  <a:lnTo>
                    <a:pt x="9242" y="1686"/>
                  </a:lnTo>
                  <a:lnTo>
                    <a:pt x="9256" y="1700"/>
                  </a:lnTo>
                  <a:lnTo>
                    <a:pt x="9291" y="1691"/>
                  </a:lnTo>
                  <a:lnTo>
                    <a:pt x="9298" y="1713"/>
                  </a:lnTo>
                  <a:lnTo>
                    <a:pt x="9286" y="1730"/>
                  </a:lnTo>
                  <a:lnTo>
                    <a:pt x="9292" y="1759"/>
                  </a:lnTo>
                  <a:lnTo>
                    <a:pt x="9368" y="1753"/>
                  </a:lnTo>
                  <a:lnTo>
                    <a:pt x="9377" y="1763"/>
                  </a:lnTo>
                  <a:lnTo>
                    <a:pt x="9412" y="1776"/>
                  </a:lnTo>
                  <a:lnTo>
                    <a:pt x="9540" y="1850"/>
                  </a:lnTo>
                  <a:lnTo>
                    <a:pt x="9569" y="1856"/>
                  </a:lnTo>
                  <a:lnTo>
                    <a:pt x="9588" y="1892"/>
                  </a:lnTo>
                  <a:lnTo>
                    <a:pt x="9586" y="1918"/>
                  </a:lnTo>
                  <a:lnTo>
                    <a:pt x="9646" y="1986"/>
                  </a:lnTo>
                  <a:lnTo>
                    <a:pt x="9660" y="1979"/>
                  </a:lnTo>
                  <a:lnTo>
                    <a:pt x="9661" y="1953"/>
                  </a:lnTo>
                  <a:lnTo>
                    <a:pt x="9681" y="1941"/>
                  </a:lnTo>
                  <a:lnTo>
                    <a:pt x="9686" y="1923"/>
                  </a:lnTo>
                  <a:lnTo>
                    <a:pt x="9664" y="1907"/>
                  </a:lnTo>
                  <a:lnTo>
                    <a:pt x="9634" y="1905"/>
                  </a:lnTo>
                  <a:lnTo>
                    <a:pt x="9633" y="1873"/>
                  </a:lnTo>
                  <a:lnTo>
                    <a:pt x="9660" y="1854"/>
                  </a:lnTo>
                  <a:lnTo>
                    <a:pt x="9684" y="1854"/>
                  </a:lnTo>
                  <a:lnTo>
                    <a:pt x="9701" y="1882"/>
                  </a:lnTo>
                  <a:lnTo>
                    <a:pt x="9727" y="1904"/>
                  </a:lnTo>
                  <a:lnTo>
                    <a:pt x="9727" y="1933"/>
                  </a:lnTo>
                  <a:lnTo>
                    <a:pt x="9776" y="1978"/>
                  </a:lnTo>
                  <a:lnTo>
                    <a:pt x="9784" y="2015"/>
                  </a:lnTo>
                  <a:lnTo>
                    <a:pt x="9806" y="2025"/>
                  </a:lnTo>
                  <a:lnTo>
                    <a:pt x="9825" y="2014"/>
                  </a:lnTo>
                  <a:lnTo>
                    <a:pt x="9838" y="2011"/>
                  </a:lnTo>
                  <a:lnTo>
                    <a:pt x="9861" y="2025"/>
                  </a:lnTo>
                  <a:lnTo>
                    <a:pt x="9883" y="2058"/>
                  </a:lnTo>
                  <a:lnTo>
                    <a:pt x="9886" y="2090"/>
                  </a:lnTo>
                  <a:lnTo>
                    <a:pt x="9914" y="2126"/>
                  </a:lnTo>
                  <a:lnTo>
                    <a:pt x="9911" y="2153"/>
                  </a:lnTo>
                  <a:lnTo>
                    <a:pt x="9898" y="2151"/>
                  </a:lnTo>
                  <a:lnTo>
                    <a:pt x="9894" y="2131"/>
                  </a:lnTo>
                  <a:lnTo>
                    <a:pt x="9879" y="2112"/>
                  </a:lnTo>
                  <a:lnTo>
                    <a:pt x="9866" y="2113"/>
                  </a:lnTo>
                  <a:lnTo>
                    <a:pt x="9850" y="2130"/>
                  </a:lnTo>
                  <a:lnTo>
                    <a:pt x="9824" y="2106"/>
                  </a:lnTo>
                  <a:lnTo>
                    <a:pt x="9765" y="2082"/>
                  </a:lnTo>
                  <a:lnTo>
                    <a:pt x="9719" y="2085"/>
                  </a:lnTo>
                  <a:lnTo>
                    <a:pt x="9712" y="2095"/>
                  </a:lnTo>
                  <a:lnTo>
                    <a:pt x="9735" y="2126"/>
                  </a:lnTo>
                  <a:lnTo>
                    <a:pt x="9780" y="2131"/>
                  </a:lnTo>
                  <a:lnTo>
                    <a:pt x="9796" y="2143"/>
                  </a:lnTo>
                  <a:lnTo>
                    <a:pt x="9789" y="2153"/>
                  </a:lnTo>
                  <a:lnTo>
                    <a:pt x="9809" y="2193"/>
                  </a:lnTo>
                  <a:lnTo>
                    <a:pt x="9828" y="2206"/>
                  </a:lnTo>
                  <a:lnTo>
                    <a:pt x="9842" y="2194"/>
                  </a:lnTo>
                  <a:lnTo>
                    <a:pt x="9861" y="2156"/>
                  </a:lnTo>
                  <a:lnTo>
                    <a:pt x="9871" y="2156"/>
                  </a:lnTo>
                  <a:lnTo>
                    <a:pt x="9887" y="2182"/>
                  </a:lnTo>
                  <a:lnTo>
                    <a:pt x="9911" y="2196"/>
                  </a:lnTo>
                  <a:lnTo>
                    <a:pt x="9929" y="2186"/>
                  </a:lnTo>
                  <a:lnTo>
                    <a:pt x="9948" y="2192"/>
                  </a:lnTo>
                  <a:lnTo>
                    <a:pt x="9956" y="2216"/>
                  </a:lnTo>
                  <a:lnTo>
                    <a:pt x="9946" y="2234"/>
                  </a:lnTo>
                  <a:lnTo>
                    <a:pt x="9977" y="2288"/>
                  </a:lnTo>
                  <a:lnTo>
                    <a:pt x="9988" y="2347"/>
                  </a:lnTo>
                  <a:lnTo>
                    <a:pt x="9987" y="2413"/>
                  </a:lnTo>
                  <a:lnTo>
                    <a:pt x="9963" y="2467"/>
                  </a:lnTo>
                  <a:lnTo>
                    <a:pt x="9949" y="2473"/>
                  </a:lnTo>
                  <a:lnTo>
                    <a:pt x="9935" y="2500"/>
                  </a:lnTo>
                  <a:lnTo>
                    <a:pt x="9944" y="2532"/>
                  </a:lnTo>
                  <a:lnTo>
                    <a:pt x="9918" y="2575"/>
                  </a:lnTo>
                  <a:lnTo>
                    <a:pt x="9920" y="2592"/>
                  </a:lnTo>
                  <a:lnTo>
                    <a:pt x="9942" y="2614"/>
                  </a:lnTo>
                  <a:lnTo>
                    <a:pt x="9944" y="2642"/>
                  </a:lnTo>
                  <a:lnTo>
                    <a:pt x="9901" y="2663"/>
                  </a:lnTo>
                  <a:lnTo>
                    <a:pt x="9887" y="2698"/>
                  </a:lnTo>
                  <a:lnTo>
                    <a:pt x="9897" y="2714"/>
                  </a:lnTo>
                  <a:lnTo>
                    <a:pt x="9871" y="2770"/>
                  </a:lnTo>
                  <a:lnTo>
                    <a:pt x="9851" y="2792"/>
                  </a:lnTo>
                  <a:lnTo>
                    <a:pt x="9857" y="2811"/>
                  </a:lnTo>
                  <a:lnTo>
                    <a:pt x="9841" y="2845"/>
                  </a:lnTo>
                  <a:lnTo>
                    <a:pt x="9810" y="2860"/>
                  </a:lnTo>
                  <a:lnTo>
                    <a:pt x="9770" y="2893"/>
                  </a:lnTo>
                  <a:lnTo>
                    <a:pt x="9734" y="2894"/>
                  </a:lnTo>
                  <a:lnTo>
                    <a:pt x="9773" y="2906"/>
                  </a:lnTo>
                  <a:lnTo>
                    <a:pt x="9800" y="2905"/>
                  </a:lnTo>
                  <a:lnTo>
                    <a:pt x="9821" y="2882"/>
                  </a:lnTo>
                  <a:lnTo>
                    <a:pt x="9832" y="2882"/>
                  </a:lnTo>
                  <a:lnTo>
                    <a:pt x="9850" y="2931"/>
                  </a:lnTo>
                  <a:lnTo>
                    <a:pt x="9823" y="2989"/>
                  </a:lnTo>
                  <a:lnTo>
                    <a:pt x="9796" y="3026"/>
                  </a:lnTo>
                  <a:lnTo>
                    <a:pt x="9775" y="3108"/>
                  </a:lnTo>
                  <a:lnTo>
                    <a:pt x="9795" y="3145"/>
                  </a:lnTo>
                  <a:lnTo>
                    <a:pt x="9800" y="3173"/>
                  </a:lnTo>
                  <a:lnTo>
                    <a:pt x="9769" y="3249"/>
                  </a:lnTo>
                  <a:lnTo>
                    <a:pt x="9724" y="3265"/>
                  </a:lnTo>
                  <a:lnTo>
                    <a:pt x="9710" y="3259"/>
                  </a:lnTo>
                  <a:lnTo>
                    <a:pt x="9687" y="3262"/>
                  </a:lnTo>
                  <a:lnTo>
                    <a:pt x="9675" y="3284"/>
                  </a:lnTo>
                  <a:lnTo>
                    <a:pt x="9685" y="3303"/>
                  </a:lnTo>
                  <a:lnTo>
                    <a:pt x="9704" y="3370"/>
                  </a:lnTo>
                  <a:lnTo>
                    <a:pt x="9692" y="3401"/>
                  </a:lnTo>
                  <a:lnTo>
                    <a:pt x="9658" y="3421"/>
                  </a:lnTo>
                  <a:lnTo>
                    <a:pt x="9642" y="3468"/>
                  </a:lnTo>
                  <a:lnTo>
                    <a:pt x="9658" y="3515"/>
                  </a:lnTo>
                  <a:lnTo>
                    <a:pt x="9661" y="3556"/>
                  </a:lnTo>
                  <a:lnTo>
                    <a:pt x="9647" y="3575"/>
                  </a:lnTo>
                  <a:lnTo>
                    <a:pt x="9651" y="3602"/>
                  </a:lnTo>
                  <a:lnTo>
                    <a:pt x="9674" y="3619"/>
                  </a:lnTo>
                  <a:lnTo>
                    <a:pt x="9651" y="3709"/>
                  </a:lnTo>
                  <a:lnTo>
                    <a:pt x="9623" y="3731"/>
                  </a:lnTo>
                  <a:lnTo>
                    <a:pt x="9615" y="3763"/>
                  </a:lnTo>
                  <a:lnTo>
                    <a:pt x="9626" y="3741"/>
                  </a:lnTo>
                  <a:lnTo>
                    <a:pt x="9659" y="3738"/>
                  </a:lnTo>
                  <a:lnTo>
                    <a:pt x="9691" y="3705"/>
                  </a:lnTo>
                  <a:lnTo>
                    <a:pt x="9707" y="3674"/>
                  </a:lnTo>
                  <a:lnTo>
                    <a:pt x="9699" y="3660"/>
                  </a:lnTo>
                  <a:lnTo>
                    <a:pt x="9711" y="3636"/>
                  </a:lnTo>
                  <a:lnTo>
                    <a:pt x="9756" y="3634"/>
                  </a:lnTo>
                  <a:lnTo>
                    <a:pt x="9781" y="3627"/>
                  </a:lnTo>
                  <a:lnTo>
                    <a:pt x="9755" y="3620"/>
                  </a:lnTo>
                  <a:lnTo>
                    <a:pt x="9697" y="3560"/>
                  </a:lnTo>
                  <a:lnTo>
                    <a:pt x="9680" y="3515"/>
                  </a:lnTo>
                  <a:lnTo>
                    <a:pt x="9699" y="3477"/>
                  </a:lnTo>
                  <a:lnTo>
                    <a:pt x="9758" y="3472"/>
                  </a:lnTo>
                  <a:lnTo>
                    <a:pt x="9819" y="3465"/>
                  </a:lnTo>
                  <a:lnTo>
                    <a:pt x="9869" y="3420"/>
                  </a:lnTo>
                  <a:lnTo>
                    <a:pt x="9895" y="3419"/>
                  </a:lnTo>
                  <a:lnTo>
                    <a:pt x="9914" y="3402"/>
                  </a:lnTo>
                  <a:lnTo>
                    <a:pt x="9895" y="3374"/>
                  </a:lnTo>
                  <a:lnTo>
                    <a:pt x="9946" y="3334"/>
                  </a:lnTo>
                  <a:lnTo>
                    <a:pt x="9970" y="3293"/>
                  </a:lnTo>
                  <a:lnTo>
                    <a:pt x="9952" y="3257"/>
                  </a:lnTo>
                  <a:lnTo>
                    <a:pt x="9951" y="3245"/>
                  </a:lnTo>
                  <a:lnTo>
                    <a:pt x="9987" y="3265"/>
                  </a:lnTo>
                  <a:lnTo>
                    <a:pt x="10028" y="3252"/>
                  </a:lnTo>
                  <a:lnTo>
                    <a:pt x="10053" y="3215"/>
                  </a:lnTo>
                  <a:lnTo>
                    <a:pt x="10033" y="3188"/>
                  </a:lnTo>
                  <a:lnTo>
                    <a:pt x="10097" y="3141"/>
                  </a:lnTo>
                  <a:lnTo>
                    <a:pt x="10101" y="3103"/>
                  </a:lnTo>
                  <a:lnTo>
                    <a:pt x="10087" y="3077"/>
                  </a:lnTo>
                  <a:lnTo>
                    <a:pt x="10023" y="3113"/>
                  </a:lnTo>
                  <a:lnTo>
                    <a:pt x="10018" y="3137"/>
                  </a:lnTo>
                  <a:lnTo>
                    <a:pt x="9968" y="3175"/>
                  </a:lnTo>
                  <a:lnTo>
                    <a:pt x="9930" y="3156"/>
                  </a:lnTo>
                  <a:lnTo>
                    <a:pt x="9906" y="3112"/>
                  </a:lnTo>
                  <a:lnTo>
                    <a:pt x="9933" y="3073"/>
                  </a:lnTo>
                  <a:lnTo>
                    <a:pt x="9924" y="3016"/>
                  </a:lnTo>
                  <a:lnTo>
                    <a:pt x="9958" y="2988"/>
                  </a:lnTo>
                  <a:lnTo>
                    <a:pt x="10008" y="2986"/>
                  </a:lnTo>
                  <a:lnTo>
                    <a:pt x="10066" y="3025"/>
                  </a:lnTo>
                  <a:lnTo>
                    <a:pt x="10089" y="2997"/>
                  </a:lnTo>
                  <a:lnTo>
                    <a:pt x="10087" y="2958"/>
                  </a:lnTo>
                  <a:lnTo>
                    <a:pt x="10133" y="2938"/>
                  </a:lnTo>
                  <a:lnTo>
                    <a:pt x="10138" y="2966"/>
                  </a:lnTo>
                  <a:lnTo>
                    <a:pt x="10119" y="2988"/>
                  </a:lnTo>
                  <a:lnTo>
                    <a:pt x="10122" y="3022"/>
                  </a:lnTo>
                  <a:lnTo>
                    <a:pt x="10215" y="3097"/>
                  </a:lnTo>
                  <a:lnTo>
                    <a:pt x="10260" y="3101"/>
                  </a:lnTo>
                  <a:lnTo>
                    <a:pt x="10283" y="3086"/>
                  </a:lnTo>
                  <a:lnTo>
                    <a:pt x="10348" y="3075"/>
                  </a:lnTo>
                  <a:lnTo>
                    <a:pt x="10377" y="3043"/>
                  </a:lnTo>
                  <a:lnTo>
                    <a:pt x="10371" y="3007"/>
                  </a:lnTo>
                  <a:lnTo>
                    <a:pt x="10318" y="2946"/>
                  </a:lnTo>
                  <a:lnTo>
                    <a:pt x="10317" y="2926"/>
                  </a:lnTo>
                  <a:lnTo>
                    <a:pt x="10335" y="2930"/>
                  </a:lnTo>
                  <a:lnTo>
                    <a:pt x="10401" y="2995"/>
                  </a:lnTo>
                  <a:lnTo>
                    <a:pt x="10425" y="2998"/>
                  </a:lnTo>
                  <a:lnTo>
                    <a:pt x="10461" y="3031"/>
                  </a:lnTo>
                  <a:lnTo>
                    <a:pt x="10453" y="3056"/>
                  </a:lnTo>
                  <a:lnTo>
                    <a:pt x="10461" y="3081"/>
                  </a:lnTo>
                  <a:lnTo>
                    <a:pt x="10506" y="3117"/>
                  </a:lnTo>
                  <a:lnTo>
                    <a:pt x="10512" y="3182"/>
                  </a:lnTo>
                  <a:lnTo>
                    <a:pt x="10526" y="3193"/>
                  </a:lnTo>
                  <a:lnTo>
                    <a:pt x="10522" y="3176"/>
                  </a:lnTo>
                  <a:lnTo>
                    <a:pt x="10553" y="3142"/>
                  </a:lnTo>
                  <a:lnTo>
                    <a:pt x="10572" y="3138"/>
                  </a:lnTo>
                  <a:lnTo>
                    <a:pt x="10588" y="3112"/>
                  </a:lnTo>
                  <a:lnTo>
                    <a:pt x="10575" y="3102"/>
                  </a:lnTo>
                  <a:lnTo>
                    <a:pt x="10547" y="3115"/>
                  </a:lnTo>
                  <a:lnTo>
                    <a:pt x="10522" y="3107"/>
                  </a:lnTo>
                  <a:lnTo>
                    <a:pt x="10501" y="3065"/>
                  </a:lnTo>
                  <a:lnTo>
                    <a:pt x="10545" y="3023"/>
                  </a:lnTo>
                  <a:lnTo>
                    <a:pt x="10581" y="3002"/>
                  </a:lnTo>
                  <a:lnTo>
                    <a:pt x="10597" y="2978"/>
                  </a:lnTo>
                  <a:lnTo>
                    <a:pt x="10620" y="2978"/>
                  </a:lnTo>
                  <a:lnTo>
                    <a:pt x="10634" y="2954"/>
                  </a:lnTo>
                  <a:lnTo>
                    <a:pt x="10705" y="2941"/>
                  </a:lnTo>
                  <a:lnTo>
                    <a:pt x="10817" y="2912"/>
                  </a:lnTo>
                  <a:lnTo>
                    <a:pt x="10954" y="2906"/>
                  </a:lnTo>
                  <a:lnTo>
                    <a:pt x="11059" y="2860"/>
                  </a:lnTo>
                  <a:lnTo>
                    <a:pt x="11110" y="2858"/>
                  </a:lnTo>
                  <a:lnTo>
                    <a:pt x="11159" y="2877"/>
                  </a:lnTo>
                  <a:lnTo>
                    <a:pt x="11155" y="2903"/>
                  </a:lnTo>
                  <a:lnTo>
                    <a:pt x="11143" y="2911"/>
                  </a:lnTo>
                  <a:lnTo>
                    <a:pt x="11121" y="2951"/>
                  </a:lnTo>
                  <a:lnTo>
                    <a:pt x="11140" y="3015"/>
                  </a:lnTo>
                  <a:lnTo>
                    <a:pt x="11185" y="3051"/>
                  </a:lnTo>
                  <a:lnTo>
                    <a:pt x="11337" y="3058"/>
                  </a:lnTo>
                  <a:lnTo>
                    <a:pt x="11366" y="3067"/>
                  </a:lnTo>
                  <a:lnTo>
                    <a:pt x="11378" y="3061"/>
                  </a:lnTo>
                  <a:lnTo>
                    <a:pt x="11433" y="3062"/>
                  </a:lnTo>
                  <a:lnTo>
                    <a:pt x="11474" y="3075"/>
                  </a:lnTo>
                  <a:lnTo>
                    <a:pt x="11580" y="3058"/>
                  </a:lnTo>
                  <a:lnTo>
                    <a:pt x="11655" y="3016"/>
                  </a:lnTo>
                  <a:lnTo>
                    <a:pt x="11682" y="3026"/>
                  </a:lnTo>
                  <a:lnTo>
                    <a:pt x="11717" y="3024"/>
                  </a:lnTo>
                  <a:lnTo>
                    <a:pt x="11737" y="2991"/>
                  </a:lnTo>
                  <a:lnTo>
                    <a:pt x="11724" y="2966"/>
                  </a:lnTo>
                  <a:lnTo>
                    <a:pt x="11756" y="2959"/>
                  </a:lnTo>
                  <a:lnTo>
                    <a:pt x="11786" y="2967"/>
                  </a:lnTo>
                  <a:lnTo>
                    <a:pt x="11833" y="2954"/>
                  </a:lnTo>
                  <a:lnTo>
                    <a:pt x="11844" y="2980"/>
                  </a:lnTo>
                  <a:lnTo>
                    <a:pt x="11860" y="2986"/>
                  </a:lnTo>
                  <a:lnTo>
                    <a:pt x="11882" y="2952"/>
                  </a:lnTo>
                  <a:lnTo>
                    <a:pt x="11871" y="2926"/>
                  </a:lnTo>
                  <a:lnTo>
                    <a:pt x="11843" y="2898"/>
                  </a:lnTo>
                  <a:lnTo>
                    <a:pt x="11847" y="2865"/>
                  </a:lnTo>
                  <a:lnTo>
                    <a:pt x="11830" y="2840"/>
                  </a:lnTo>
                  <a:lnTo>
                    <a:pt x="11792" y="2831"/>
                  </a:lnTo>
                  <a:lnTo>
                    <a:pt x="11786" y="2787"/>
                  </a:lnTo>
                  <a:lnTo>
                    <a:pt x="11768" y="2779"/>
                  </a:lnTo>
                  <a:lnTo>
                    <a:pt x="11760" y="2745"/>
                  </a:lnTo>
                  <a:lnTo>
                    <a:pt x="11736" y="2718"/>
                  </a:lnTo>
                  <a:lnTo>
                    <a:pt x="11731" y="2675"/>
                  </a:lnTo>
                  <a:lnTo>
                    <a:pt x="11749" y="2643"/>
                  </a:lnTo>
                  <a:lnTo>
                    <a:pt x="11755" y="2663"/>
                  </a:lnTo>
                  <a:lnTo>
                    <a:pt x="11771" y="2673"/>
                  </a:lnTo>
                  <a:lnTo>
                    <a:pt x="11809" y="2642"/>
                  </a:lnTo>
                  <a:lnTo>
                    <a:pt x="11802" y="2629"/>
                  </a:lnTo>
                  <a:lnTo>
                    <a:pt x="11794" y="2599"/>
                  </a:lnTo>
                  <a:lnTo>
                    <a:pt x="11820" y="2596"/>
                  </a:lnTo>
                  <a:lnTo>
                    <a:pt x="11860" y="2628"/>
                  </a:lnTo>
                  <a:lnTo>
                    <a:pt x="11881" y="2612"/>
                  </a:lnTo>
                  <a:lnTo>
                    <a:pt x="11888" y="2585"/>
                  </a:lnTo>
                  <a:lnTo>
                    <a:pt x="11902" y="2604"/>
                  </a:lnTo>
                  <a:lnTo>
                    <a:pt x="11946" y="2602"/>
                  </a:lnTo>
                  <a:lnTo>
                    <a:pt x="11971" y="2597"/>
                  </a:lnTo>
                  <a:lnTo>
                    <a:pt x="11983" y="2575"/>
                  </a:lnTo>
                  <a:lnTo>
                    <a:pt x="12014" y="2609"/>
                  </a:lnTo>
                  <a:lnTo>
                    <a:pt x="12043" y="2619"/>
                  </a:lnTo>
                  <a:lnTo>
                    <a:pt x="12064" y="2646"/>
                  </a:lnTo>
                  <a:lnTo>
                    <a:pt x="12084" y="2630"/>
                  </a:lnTo>
                  <a:lnTo>
                    <a:pt x="12083" y="2598"/>
                  </a:lnTo>
                  <a:lnTo>
                    <a:pt x="12114" y="2605"/>
                  </a:lnTo>
                  <a:lnTo>
                    <a:pt x="12133" y="2638"/>
                  </a:lnTo>
                  <a:lnTo>
                    <a:pt x="12112" y="2656"/>
                  </a:lnTo>
                  <a:lnTo>
                    <a:pt x="12097" y="2685"/>
                  </a:lnTo>
                  <a:lnTo>
                    <a:pt x="12109" y="2695"/>
                  </a:lnTo>
                  <a:lnTo>
                    <a:pt x="12147" y="2686"/>
                  </a:lnTo>
                  <a:lnTo>
                    <a:pt x="12157" y="2692"/>
                  </a:lnTo>
                  <a:lnTo>
                    <a:pt x="12157" y="2666"/>
                  </a:lnTo>
                  <a:lnTo>
                    <a:pt x="12173" y="2658"/>
                  </a:lnTo>
                  <a:lnTo>
                    <a:pt x="12195" y="2664"/>
                  </a:lnTo>
                  <a:lnTo>
                    <a:pt x="12183" y="2628"/>
                  </a:lnTo>
                  <a:lnTo>
                    <a:pt x="12165" y="2612"/>
                  </a:lnTo>
                  <a:lnTo>
                    <a:pt x="12173" y="2597"/>
                  </a:lnTo>
                  <a:lnTo>
                    <a:pt x="12204" y="2598"/>
                  </a:lnTo>
                  <a:lnTo>
                    <a:pt x="12254" y="2584"/>
                  </a:lnTo>
                  <a:lnTo>
                    <a:pt x="12270" y="2599"/>
                  </a:lnTo>
                  <a:lnTo>
                    <a:pt x="12291" y="2588"/>
                  </a:lnTo>
                  <a:lnTo>
                    <a:pt x="12337" y="2588"/>
                  </a:lnTo>
                  <a:lnTo>
                    <a:pt x="12338" y="2612"/>
                  </a:lnTo>
                  <a:lnTo>
                    <a:pt x="12349" y="2658"/>
                  </a:lnTo>
                  <a:lnTo>
                    <a:pt x="12357" y="2636"/>
                  </a:lnTo>
                  <a:lnTo>
                    <a:pt x="12373" y="2634"/>
                  </a:lnTo>
                  <a:lnTo>
                    <a:pt x="12403" y="2605"/>
                  </a:lnTo>
                  <a:lnTo>
                    <a:pt x="12415" y="2654"/>
                  </a:lnTo>
                  <a:lnTo>
                    <a:pt x="12436" y="2654"/>
                  </a:lnTo>
                  <a:lnTo>
                    <a:pt x="12468" y="2630"/>
                  </a:lnTo>
                  <a:lnTo>
                    <a:pt x="12500" y="2658"/>
                  </a:lnTo>
                  <a:lnTo>
                    <a:pt x="12511" y="2723"/>
                  </a:lnTo>
                  <a:lnTo>
                    <a:pt x="12534" y="2681"/>
                  </a:lnTo>
                  <a:lnTo>
                    <a:pt x="12554" y="2665"/>
                  </a:lnTo>
                  <a:lnTo>
                    <a:pt x="12569" y="2680"/>
                  </a:lnTo>
                  <a:lnTo>
                    <a:pt x="12551" y="2724"/>
                  </a:lnTo>
                  <a:lnTo>
                    <a:pt x="12576" y="2745"/>
                  </a:lnTo>
                  <a:lnTo>
                    <a:pt x="12588" y="2759"/>
                  </a:lnTo>
                  <a:lnTo>
                    <a:pt x="12619" y="2760"/>
                  </a:lnTo>
                  <a:lnTo>
                    <a:pt x="12629" y="2792"/>
                  </a:lnTo>
                  <a:lnTo>
                    <a:pt x="12642" y="2780"/>
                  </a:lnTo>
                  <a:lnTo>
                    <a:pt x="12657" y="2776"/>
                  </a:lnTo>
                  <a:lnTo>
                    <a:pt x="12668" y="2814"/>
                  </a:lnTo>
                  <a:lnTo>
                    <a:pt x="12642" y="2842"/>
                  </a:lnTo>
                  <a:lnTo>
                    <a:pt x="12647" y="2882"/>
                  </a:lnTo>
                  <a:lnTo>
                    <a:pt x="12693" y="2835"/>
                  </a:lnTo>
                  <a:lnTo>
                    <a:pt x="12722" y="2838"/>
                  </a:lnTo>
                  <a:lnTo>
                    <a:pt x="12727" y="2862"/>
                  </a:lnTo>
                  <a:lnTo>
                    <a:pt x="12662" y="2921"/>
                  </a:lnTo>
                  <a:lnTo>
                    <a:pt x="12666" y="2967"/>
                  </a:lnTo>
                  <a:lnTo>
                    <a:pt x="12722" y="2975"/>
                  </a:lnTo>
                  <a:lnTo>
                    <a:pt x="12736" y="2956"/>
                  </a:lnTo>
                  <a:lnTo>
                    <a:pt x="12759" y="2941"/>
                  </a:lnTo>
                  <a:lnTo>
                    <a:pt x="12779" y="2953"/>
                  </a:lnTo>
                  <a:lnTo>
                    <a:pt x="12786" y="2981"/>
                  </a:lnTo>
                  <a:lnTo>
                    <a:pt x="12811" y="2966"/>
                  </a:lnTo>
                  <a:lnTo>
                    <a:pt x="12849" y="3008"/>
                  </a:lnTo>
                  <a:lnTo>
                    <a:pt x="12837" y="3059"/>
                  </a:lnTo>
                  <a:lnTo>
                    <a:pt x="12870" y="3053"/>
                  </a:lnTo>
                  <a:lnTo>
                    <a:pt x="12877" y="3080"/>
                  </a:lnTo>
                  <a:lnTo>
                    <a:pt x="12904" y="3068"/>
                  </a:lnTo>
                  <a:lnTo>
                    <a:pt x="12908" y="3095"/>
                  </a:lnTo>
                  <a:lnTo>
                    <a:pt x="12878" y="3147"/>
                  </a:lnTo>
                  <a:lnTo>
                    <a:pt x="12841" y="3162"/>
                  </a:lnTo>
                  <a:lnTo>
                    <a:pt x="12810" y="3140"/>
                  </a:lnTo>
                  <a:lnTo>
                    <a:pt x="12744" y="3122"/>
                  </a:lnTo>
                  <a:lnTo>
                    <a:pt x="12668" y="3122"/>
                  </a:lnTo>
                  <a:lnTo>
                    <a:pt x="12698" y="3142"/>
                  </a:lnTo>
                  <a:lnTo>
                    <a:pt x="12711" y="3178"/>
                  </a:lnTo>
                  <a:lnTo>
                    <a:pt x="12777" y="3186"/>
                  </a:lnTo>
                  <a:lnTo>
                    <a:pt x="12790" y="3212"/>
                  </a:lnTo>
                  <a:lnTo>
                    <a:pt x="12854" y="3260"/>
                  </a:lnTo>
                  <a:lnTo>
                    <a:pt x="12917" y="3276"/>
                  </a:lnTo>
                  <a:lnTo>
                    <a:pt x="12957" y="3250"/>
                  </a:lnTo>
                  <a:lnTo>
                    <a:pt x="12960" y="3215"/>
                  </a:lnTo>
                  <a:lnTo>
                    <a:pt x="12927" y="3183"/>
                  </a:lnTo>
                  <a:lnTo>
                    <a:pt x="12917" y="3161"/>
                  </a:lnTo>
                  <a:lnTo>
                    <a:pt x="12927" y="3161"/>
                  </a:lnTo>
                  <a:lnTo>
                    <a:pt x="12966" y="3200"/>
                  </a:lnTo>
                  <a:lnTo>
                    <a:pt x="13006" y="3220"/>
                  </a:lnTo>
                  <a:lnTo>
                    <a:pt x="13030" y="3235"/>
                  </a:lnTo>
                  <a:lnTo>
                    <a:pt x="13000" y="3232"/>
                  </a:lnTo>
                  <a:lnTo>
                    <a:pt x="12932" y="3296"/>
                  </a:lnTo>
                  <a:lnTo>
                    <a:pt x="12948" y="3317"/>
                  </a:lnTo>
                  <a:lnTo>
                    <a:pt x="12977" y="3321"/>
                  </a:lnTo>
                  <a:lnTo>
                    <a:pt x="13000" y="3304"/>
                  </a:lnTo>
                  <a:lnTo>
                    <a:pt x="13022" y="3304"/>
                  </a:lnTo>
                  <a:lnTo>
                    <a:pt x="13134" y="3406"/>
                  </a:lnTo>
                  <a:lnTo>
                    <a:pt x="13161" y="3417"/>
                  </a:lnTo>
                  <a:lnTo>
                    <a:pt x="13196" y="3463"/>
                  </a:lnTo>
                  <a:lnTo>
                    <a:pt x="13279" y="3471"/>
                  </a:lnTo>
                  <a:lnTo>
                    <a:pt x="13328" y="3527"/>
                  </a:lnTo>
                  <a:lnTo>
                    <a:pt x="13378" y="3540"/>
                  </a:lnTo>
                  <a:lnTo>
                    <a:pt x="13390" y="3517"/>
                  </a:lnTo>
                  <a:lnTo>
                    <a:pt x="13376" y="3494"/>
                  </a:lnTo>
                  <a:lnTo>
                    <a:pt x="13395" y="3481"/>
                  </a:lnTo>
                  <a:lnTo>
                    <a:pt x="13424" y="3512"/>
                  </a:lnTo>
                  <a:lnTo>
                    <a:pt x="13433" y="3540"/>
                  </a:lnTo>
                  <a:lnTo>
                    <a:pt x="13453" y="3570"/>
                  </a:lnTo>
                  <a:lnTo>
                    <a:pt x="13474" y="3569"/>
                  </a:lnTo>
                  <a:lnTo>
                    <a:pt x="13483" y="3530"/>
                  </a:lnTo>
                  <a:lnTo>
                    <a:pt x="13448" y="3349"/>
                  </a:lnTo>
                  <a:lnTo>
                    <a:pt x="13411" y="3267"/>
                  </a:lnTo>
                  <a:lnTo>
                    <a:pt x="13364" y="3165"/>
                  </a:lnTo>
                  <a:lnTo>
                    <a:pt x="13354" y="3075"/>
                  </a:lnTo>
                  <a:lnTo>
                    <a:pt x="13328" y="3018"/>
                  </a:lnTo>
                  <a:lnTo>
                    <a:pt x="13324" y="2993"/>
                  </a:lnTo>
                  <a:lnTo>
                    <a:pt x="13355" y="3006"/>
                  </a:lnTo>
                  <a:lnTo>
                    <a:pt x="13375" y="3050"/>
                  </a:lnTo>
                  <a:lnTo>
                    <a:pt x="13413" y="3090"/>
                  </a:lnTo>
                  <a:lnTo>
                    <a:pt x="13454" y="3101"/>
                  </a:lnTo>
                  <a:lnTo>
                    <a:pt x="13490" y="3142"/>
                  </a:lnTo>
                  <a:lnTo>
                    <a:pt x="13554" y="3148"/>
                  </a:lnTo>
                  <a:lnTo>
                    <a:pt x="13689" y="3133"/>
                  </a:lnTo>
                  <a:lnTo>
                    <a:pt x="13718" y="3145"/>
                  </a:lnTo>
                  <a:lnTo>
                    <a:pt x="13744" y="3132"/>
                  </a:lnTo>
                  <a:lnTo>
                    <a:pt x="13778" y="3160"/>
                  </a:lnTo>
                  <a:lnTo>
                    <a:pt x="13784" y="3151"/>
                  </a:lnTo>
                  <a:lnTo>
                    <a:pt x="13758" y="3112"/>
                  </a:lnTo>
                  <a:lnTo>
                    <a:pt x="13766" y="3090"/>
                  </a:lnTo>
                  <a:lnTo>
                    <a:pt x="13740" y="3066"/>
                  </a:lnTo>
                  <a:lnTo>
                    <a:pt x="13754" y="3048"/>
                  </a:lnTo>
                  <a:lnTo>
                    <a:pt x="13759" y="3016"/>
                  </a:lnTo>
                  <a:lnTo>
                    <a:pt x="13875" y="2968"/>
                  </a:lnTo>
                  <a:lnTo>
                    <a:pt x="13893" y="2977"/>
                  </a:lnTo>
                  <a:lnTo>
                    <a:pt x="13922" y="2972"/>
                  </a:lnTo>
                  <a:lnTo>
                    <a:pt x="13958" y="2993"/>
                  </a:lnTo>
                  <a:lnTo>
                    <a:pt x="14010" y="2993"/>
                  </a:lnTo>
                  <a:lnTo>
                    <a:pt x="14051" y="3033"/>
                  </a:lnTo>
                  <a:lnTo>
                    <a:pt x="14091" y="3045"/>
                  </a:lnTo>
                  <a:lnTo>
                    <a:pt x="14113" y="3081"/>
                  </a:lnTo>
                  <a:lnTo>
                    <a:pt x="14169" y="3082"/>
                  </a:lnTo>
                  <a:lnTo>
                    <a:pt x="14188" y="3116"/>
                  </a:lnTo>
                  <a:lnTo>
                    <a:pt x="14264" y="3116"/>
                  </a:lnTo>
                  <a:lnTo>
                    <a:pt x="14217" y="3088"/>
                  </a:lnTo>
                  <a:lnTo>
                    <a:pt x="14214" y="3072"/>
                  </a:lnTo>
                  <a:lnTo>
                    <a:pt x="14261" y="3085"/>
                  </a:lnTo>
                  <a:lnTo>
                    <a:pt x="14292" y="3061"/>
                  </a:lnTo>
                  <a:lnTo>
                    <a:pt x="14254" y="3041"/>
                  </a:lnTo>
                  <a:lnTo>
                    <a:pt x="14281" y="3017"/>
                  </a:lnTo>
                  <a:lnTo>
                    <a:pt x="14252" y="2987"/>
                  </a:lnTo>
                  <a:lnTo>
                    <a:pt x="14207" y="3010"/>
                  </a:lnTo>
                  <a:lnTo>
                    <a:pt x="14168" y="3000"/>
                  </a:lnTo>
                  <a:lnTo>
                    <a:pt x="14163" y="2945"/>
                  </a:lnTo>
                  <a:lnTo>
                    <a:pt x="14148" y="2906"/>
                  </a:lnTo>
                  <a:lnTo>
                    <a:pt x="14168" y="2890"/>
                  </a:lnTo>
                  <a:lnTo>
                    <a:pt x="14189" y="2907"/>
                  </a:lnTo>
                  <a:lnTo>
                    <a:pt x="14219" y="2888"/>
                  </a:lnTo>
                  <a:lnTo>
                    <a:pt x="14201" y="2861"/>
                  </a:lnTo>
                  <a:lnTo>
                    <a:pt x="14227" y="2852"/>
                  </a:lnTo>
                  <a:lnTo>
                    <a:pt x="14279" y="2892"/>
                  </a:lnTo>
                  <a:lnTo>
                    <a:pt x="14294" y="2930"/>
                  </a:lnTo>
                  <a:lnTo>
                    <a:pt x="14316" y="2922"/>
                  </a:lnTo>
                  <a:lnTo>
                    <a:pt x="14336" y="2938"/>
                  </a:lnTo>
                  <a:lnTo>
                    <a:pt x="14356" y="2927"/>
                  </a:lnTo>
                  <a:lnTo>
                    <a:pt x="14344" y="2887"/>
                  </a:lnTo>
                  <a:lnTo>
                    <a:pt x="14381" y="2872"/>
                  </a:lnTo>
                  <a:lnTo>
                    <a:pt x="14407" y="2891"/>
                  </a:lnTo>
                  <a:lnTo>
                    <a:pt x="14416" y="2860"/>
                  </a:lnTo>
                  <a:lnTo>
                    <a:pt x="14363" y="2797"/>
                  </a:lnTo>
                  <a:lnTo>
                    <a:pt x="14322" y="2793"/>
                  </a:lnTo>
                  <a:lnTo>
                    <a:pt x="14279" y="2751"/>
                  </a:lnTo>
                  <a:lnTo>
                    <a:pt x="14288" y="2712"/>
                  </a:lnTo>
                  <a:lnTo>
                    <a:pt x="14269" y="2685"/>
                  </a:lnTo>
                  <a:lnTo>
                    <a:pt x="14233" y="2701"/>
                  </a:lnTo>
                  <a:lnTo>
                    <a:pt x="14198" y="2692"/>
                  </a:lnTo>
                  <a:lnTo>
                    <a:pt x="14241" y="2667"/>
                  </a:lnTo>
                  <a:lnTo>
                    <a:pt x="14226" y="2637"/>
                  </a:lnTo>
                  <a:lnTo>
                    <a:pt x="14233" y="2628"/>
                  </a:lnTo>
                  <a:lnTo>
                    <a:pt x="14206" y="2587"/>
                  </a:lnTo>
                  <a:lnTo>
                    <a:pt x="14264" y="2586"/>
                  </a:lnTo>
                  <a:lnTo>
                    <a:pt x="14276" y="2523"/>
                  </a:lnTo>
                  <a:lnTo>
                    <a:pt x="14213" y="2543"/>
                  </a:lnTo>
                  <a:lnTo>
                    <a:pt x="14177" y="2578"/>
                  </a:lnTo>
                  <a:lnTo>
                    <a:pt x="14169" y="2617"/>
                  </a:lnTo>
                  <a:lnTo>
                    <a:pt x="14109" y="2599"/>
                  </a:lnTo>
                  <a:lnTo>
                    <a:pt x="14073" y="2533"/>
                  </a:lnTo>
                  <a:lnTo>
                    <a:pt x="14092" y="2501"/>
                  </a:lnTo>
                  <a:lnTo>
                    <a:pt x="14099" y="2453"/>
                  </a:lnTo>
                  <a:lnTo>
                    <a:pt x="14157" y="2431"/>
                  </a:lnTo>
                  <a:lnTo>
                    <a:pt x="14193" y="2437"/>
                  </a:lnTo>
                  <a:lnTo>
                    <a:pt x="14253" y="2381"/>
                  </a:lnTo>
                  <a:lnTo>
                    <a:pt x="14257" y="2356"/>
                  </a:lnTo>
                  <a:lnTo>
                    <a:pt x="14222" y="2314"/>
                  </a:lnTo>
                  <a:lnTo>
                    <a:pt x="14189" y="2319"/>
                  </a:lnTo>
                  <a:lnTo>
                    <a:pt x="14157" y="2307"/>
                  </a:lnTo>
                  <a:lnTo>
                    <a:pt x="14099" y="2307"/>
                  </a:lnTo>
                  <a:lnTo>
                    <a:pt x="14062" y="2262"/>
                  </a:lnTo>
                  <a:lnTo>
                    <a:pt x="14110" y="2242"/>
                  </a:lnTo>
                  <a:lnTo>
                    <a:pt x="14178" y="2232"/>
                  </a:lnTo>
                  <a:lnTo>
                    <a:pt x="14254" y="2265"/>
                  </a:lnTo>
                  <a:lnTo>
                    <a:pt x="14326" y="2252"/>
                  </a:lnTo>
                  <a:lnTo>
                    <a:pt x="14441" y="2249"/>
                  </a:lnTo>
                  <a:lnTo>
                    <a:pt x="14638" y="2234"/>
                  </a:lnTo>
                  <a:lnTo>
                    <a:pt x="14671" y="2215"/>
                  </a:lnTo>
                  <a:lnTo>
                    <a:pt x="14817" y="2213"/>
                  </a:lnTo>
                  <a:lnTo>
                    <a:pt x="14883" y="2220"/>
                  </a:lnTo>
                  <a:lnTo>
                    <a:pt x="14932" y="2213"/>
                  </a:lnTo>
                  <a:lnTo>
                    <a:pt x="15015" y="2214"/>
                  </a:lnTo>
                  <a:lnTo>
                    <a:pt x="14971" y="2228"/>
                  </a:lnTo>
                  <a:lnTo>
                    <a:pt x="14857" y="2278"/>
                  </a:lnTo>
                  <a:lnTo>
                    <a:pt x="14820" y="2259"/>
                  </a:lnTo>
                  <a:lnTo>
                    <a:pt x="14801" y="2265"/>
                  </a:lnTo>
                  <a:lnTo>
                    <a:pt x="14765" y="2252"/>
                  </a:lnTo>
                  <a:lnTo>
                    <a:pt x="14743" y="2324"/>
                  </a:lnTo>
                  <a:lnTo>
                    <a:pt x="14778" y="2363"/>
                  </a:lnTo>
                  <a:lnTo>
                    <a:pt x="14750" y="2374"/>
                  </a:lnTo>
                  <a:lnTo>
                    <a:pt x="14742" y="2400"/>
                  </a:lnTo>
                  <a:lnTo>
                    <a:pt x="14776" y="2421"/>
                  </a:lnTo>
                  <a:lnTo>
                    <a:pt x="14826" y="2384"/>
                  </a:lnTo>
                  <a:lnTo>
                    <a:pt x="14829" y="2348"/>
                  </a:lnTo>
                  <a:lnTo>
                    <a:pt x="14918" y="2288"/>
                  </a:lnTo>
                  <a:lnTo>
                    <a:pt x="15033" y="2242"/>
                  </a:lnTo>
                  <a:lnTo>
                    <a:pt x="15050" y="2304"/>
                  </a:lnTo>
                  <a:lnTo>
                    <a:pt x="15055" y="2392"/>
                  </a:lnTo>
                  <a:lnTo>
                    <a:pt x="15045" y="2412"/>
                  </a:lnTo>
                  <a:lnTo>
                    <a:pt x="15024" y="2356"/>
                  </a:lnTo>
                  <a:lnTo>
                    <a:pt x="14991" y="2324"/>
                  </a:lnTo>
                  <a:lnTo>
                    <a:pt x="14989" y="2288"/>
                  </a:lnTo>
                  <a:lnTo>
                    <a:pt x="14955" y="2318"/>
                  </a:lnTo>
                  <a:lnTo>
                    <a:pt x="14931" y="2309"/>
                  </a:lnTo>
                  <a:lnTo>
                    <a:pt x="14952" y="2370"/>
                  </a:lnTo>
                  <a:lnTo>
                    <a:pt x="14987" y="2384"/>
                  </a:lnTo>
                  <a:lnTo>
                    <a:pt x="15001" y="2453"/>
                  </a:lnTo>
                  <a:lnTo>
                    <a:pt x="14976" y="2508"/>
                  </a:lnTo>
                  <a:lnTo>
                    <a:pt x="14952" y="2497"/>
                  </a:lnTo>
                  <a:lnTo>
                    <a:pt x="14928" y="2518"/>
                  </a:lnTo>
                  <a:lnTo>
                    <a:pt x="14969" y="2545"/>
                  </a:lnTo>
                  <a:lnTo>
                    <a:pt x="14966" y="2568"/>
                  </a:lnTo>
                  <a:lnTo>
                    <a:pt x="14981" y="2586"/>
                  </a:lnTo>
                  <a:lnTo>
                    <a:pt x="15010" y="2586"/>
                  </a:lnTo>
                  <a:lnTo>
                    <a:pt x="15054" y="2551"/>
                  </a:lnTo>
                  <a:lnTo>
                    <a:pt x="15054" y="2504"/>
                  </a:lnTo>
                  <a:lnTo>
                    <a:pt x="15087" y="2454"/>
                  </a:lnTo>
                  <a:lnTo>
                    <a:pt x="15075" y="2422"/>
                  </a:lnTo>
                  <a:lnTo>
                    <a:pt x="15079" y="2376"/>
                  </a:lnTo>
                  <a:lnTo>
                    <a:pt x="15066" y="2200"/>
                  </a:lnTo>
                  <a:lnTo>
                    <a:pt x="15125" y="2153"/>
                  </a:lnTo>
                  <a:lnTo>
                    <a:pt x="15216" y="2133"/>
                  </a:lnTo>
                  <a:lnTo>
                    <a:pt x="15315" y="2108"/>
                  </a:lnTo>
                  <a:lnTo>
                    <a:pt x="15407" y="2119"/>
                  </a:lnTo>
                  <a:lnTo>
                    <a:pt x="15521" y="2160"/>
                  </a:lnTo>
                  <a:lnTo>
                    <a:pt x="15578" y="2235"/>
                  </a:lnTo>
                  <a:lnTo>
                    <a:pt x="15573" y="2274"/>
                  </a:lnTo>
                  <a:lnTo>
                    <a:pt x="15544" y="2295"/>
                  </a:lnTo>
                  <a:lnTo>
                    <a:pt x="15483" y="2247"/>
                  </a:lnTo>
                  <a:lnTo>
                    <a:pt x="15476" y="2258"/>
                  </a:lnTo>
                  <a:lnTo>
                    <a:pt x="15488" y="2294"/>
                  </a:lnTo>
                  <a:lnTo>
                    <a:pt x="15485" y="2328"/>
                  </a:lnTo>
                  <a:lnTo>
                    <a:pt x="15493" y="2360"/>
                  </a:lnTo>
                  <a:lnTo>
                    <a:pt x="15463" y="2384"/>
                  </a:lnTo>
                  <a:lnTo>
                    <a:pt x="15488" y="2394"/>
                  </a:lnTo>
                  <a:lnTo>
                    <a:pt x="15525" y="2372"/>
                  </a:lnTo>
                  <a:lnTo>
                    <a:pt x="15583" y="2368"/>
                  </a:lnTo>
                  <a:lnTo>
                    <a:pt x="15618" y="2333"/>
                  </a:lnTo>
                  <a:lnTo>
                    <a:pt x="15634" y="2383"/>
                  </a:lnTo>
                  <a:lnTo>
                    <a:pt x="15653" y="2419"/>
                  </a:lnTo>
                  <a:lnTo>
                    <a:pt x="15658" y="2462"/>
                  </a:lnTo>
                  <a:lnTo>
                    <a:pt x="15679" y="2484"/>
                  </a:lnTo>
                  <a:lnTo>
                    <a:pt x="15701" y="2446"/>
                  </a:lnTo>
                  <a:lnTo>
                    <a:pt x="15694" y="2422"/>
                  </a:lnTo>
                  <a:lnTo>
                    <a:pt x="15736" y="2384"/>
                  </a:lnTo>
                  <a:lnTo>
                    <a:pt x="15778" y="2405"/>
                  </a:lnTo>
                  <a:lnTo>
                    <a:pt x="15793" y="2448"/>
                  </a:lnTo>
                  <a:lnTo>
                    <a:pt x="15778" y="2472"/>
                  </a:lnTo>
                  <a:lnTo>
                    <a:pt x="15764" y="2519"/>
                  </a:lnTo>
                  <a:lnTo>
                    <a:pt x="15775" y="2536"/>
                  </a:lnTo>
                  <a:lnTo>
                    <a:pt x="15799" y="2523"/>
                  </a:lnTo>
                  <a:lnTo>
                    <a:pt x="15818" y="2481"/>
                  </a:lnTo>
                  <a:lnTo>
                    <a:pt x="15835" y="2473"/>
                  </a:lnTo>
                  <a:lnTo>
                    <a:pt x="15850" y="2498"/>
                  </a:lnTo>
                  <a:lnTo>
                    <a:pt x="15849" y="2459"/>
                  </a:lnTo>
                  <a:lnTo>
                    <a:pt x="15882" y="2391"/>
                  </a:lnTo>
                  <a:lnTo>
                    <a:pt x="15897" y="2377"/>
                  </a:lnTo>
                  <a:lnTo>
                    <a:pt x="15923" y="2389"/>
                  </a:lnTo>
                  <a:lnTo>
                    <a:pt x="16003" y="2444"/>
                  </a:lnTo>
                  <a:lnTo>
                    <a:pt x="16089" y="2464"/>
                  </a:lnTo>
                  <a:lnTo>
                    <a:pt x="16137" y="2522"/>
                  </a:lnTo>
                  <a:lnTo>
                    <a:pt x="16129" y="2552"/>
                  </a:lnTo>
                  <a:lnTo>
                    <a:pt x="16074" y="2586"/>
                  </a:lnTo>
                  <a:lnTo>
                    <a:pt x="16037" y="2624"/>
                  </a:lnTo>
                  <a:lnTo>
                    <a:pt x="16085" y="2599"/>
                  </a:lnTo>
                  <a:lnTo>
                    <a:pt x="16158" y="2584"/>
                  </a:lnTo>
                  <a:lnTo>
                    <a:pt x="16206" y="2601"/>
                  </a:lnTo>
                  <a:lnTo>
                    <a:pt x="16263" y="2587"/>
                  </a:lnTo>
                  <a:lnTo>
                    <a:pt x="16304" y="2549"/>
                  </a:lnTo>
                  <a:lnTo>
                    <a:pt x="16343" y="2531"/>
                  </a:lnTo>
                  <a:lnTo>
                    <a:pt x="16412" y="2474"/>
                  </a:lnTo>
                  <a:lnTo>
                    <a:pt x="16446" y="2461"/>
                  </a:lnTo>
                  <a:lnTo>
                    <a:pt x="16501" y="2405"/>
                  </a:lnTo>
                  <a:lnTo>
                    <a:pt x="16548" y="2393"/>
                  </a:lnTo>
                  <a:lnTo>
                    <a:pt x="16677" y="2329"/>
                  </a:lnTo>
                  <a:lnTo>
                    <a:pt x="16741" y="2307"/>
                  </a:lnTo>
                  <a:lnTo>
                    <a:pt x="16778" y="2314"/>
                  </a:lnTo>
                  <a:lnTo>
                    <a:pt x="16782" y="2300"/>
                  </a:lnTo>
                  <a:lnTo>
                    <a:pt x="16855" y="2253"/>
                  </a:lnTo>
                  <a:lnTo>
                    <a:pt x="16895" y="2244"/>
                  </a:lnTo>
                  <a:lnTo>
                    <a:pt x="16982" y="2247"/>
                  </a:lnTo>
                  <a:lnTo>
                    <a:pt x="17150" y="2303"/>
                  </a:lnTo>
                  <a:lnTo>
                    <a:pt x="17220" y="2378"/>
                  </a:lnTo>
                  <a:lnTo>
                    <a:pt x="17292" y="2416"/>
                  </a:lnTo>
                  <a:lnTo>
                    <a:pt x="17354" y="2486"/>
                  </a:lnTo>
                  <a:lnTo>
                    <a:pt x="17386" y="2547"/>
                  </a:lnTo>
                  <a:lnTo>
                    <a:pt x="17390" y="2578"/>
                  </a:lnTo>
                  <a:lnTo>
                    <a:pt x="17405" y="2597"/>
                  </a:lnTo>
                  <a:lnTo>
                    <a:pt x="17403" y="2646"/>
                  </a:lnTo>
                  <a:lnTo>
                    <a:pt x="17438" y="2713"/>
                  </a:lnTo>
                  <a:lnTo>
                    <a:pt x="17441" y="2746"/>
                  </a:lnTo>
                  <a:lnTo>
                    <a:pt x="17417" y="2782"/>
                  </a:lnTo>
                  <a:lnTo>
                    <a:pt x="17456" y="2773"/>
                  </a:lnTo>
                  <a:lnTo>
                    <a:pt x="17496" y="2725"/>
                  </a:lnTo>
                  <a:lnTo>
                    <a:pt x="17543" y="2725"/>
                  </a:lnTo>
                  <a:lnTo>
                    <a:pt x="17565" y="2747"/>
                  </a:lnTo>
                  <a:lnTo>
                    <a:pt x="17568" y="2722"/>
                  </a:lnTo>
                  <a:lnTo>
                    <a:pt x="17614" y="2716"/>
                  </a:lnTo>
                  <a:lnTo>
                    <a:pt x="17651" y="2738"/>
                  </a:lnTo>
                  <a:lnTo>
                    <a:pt x="17667" y="2779"/>
                  </a:lnTo>
                  <a:lnTo>
                    <a:pt x="17675" y="2747"/>
                  </a:lnTo>
                  <a:lnTo>
                    <a:pt x="17660" y="2694"/>
                  </a:lnTo>
                  <a:lnTo>
                    <a:pt x="17690" y="2691"/>
                  </a:lnTo>
                  <a:lnTo>
                    <a:pt x="17716" y="2736"/>
                  </a:lnTo>
                  <a:lnTo>
                    <a:pt x="17773" y="2790"/>
                  </a:lnTo>
                  <a:lnTo>
                    <a:pt x="17784" y="2852"/>
                  </a:lnTo>
                  <a:lnTo>
                    <a:pt x="17814" y="2852"/>
                  </a:lnTo>
                  <a:lnTo>
                    <a:pt x="17865" y="2916"/>
                  </a:lnTo>
                  <a:lnTo>
                    <a:pt x="17864" y="2896"/>
                  </a:lnTo>
                  <a:lnTo>
                    <a:pt x="17847" y="2842"/>
                  </a:lnTo>
                  <a:lnTo>
                    <a:pt x="17813" y="2826"/>
                  </a:lnTo>
                  <a:lnTo>
                    <a:pt x="17806" y="2795"/>
                  </a:lnTo>
                  <a:lnTo>
                    <a:pt x="17843" y="2816"/>
                  </a:lnTo>
                  <a:lnTo>
                    <a:pt x="17872" y="2812"/>
                  </a:lnTo>
                  <a:lnTo>
                    <a:pt x="17906" y="2847"/>
                  </a:lnTo>
                  <a:lnTo>
                    <a:pt x="17953" y="2912"/>
                  </a:lnTo>
                  <a:lnTo>
                    <a:pt x="17944" y="2860"/>
                  </a:lnTo>
                  <a:lnTo>
                    <a:pt x="17880" y="2771"/>
                  </a:lnTo>
                  <a:lnTo>
                    <a:pt x="17883" y="2691"/>
                  </a:lnTo>
                  <a:lnTo>
                    <a:pt x="17882" y="2625"/>
                  </a:lnTo>
                  <a:lnTo>
                    <a:pt x="17923" y="2577"/>
                  </a:lnTo>
                  <a:lnTo>
                    <a:pt x="17992" y="2570"/>
                  </a:lnTo>
                  <a:lnTo>
                    <a:pt x="18024" y="2545"/>
                  </a:lnTo>
                  <a:lnTo>
                    <a:pt x="18083" y="2521"/>
                  </a:lnTo>
                  <a:lnTo>
                    <a:pt x="18078" y="2495"/>
                  </a:lnTo>
                  <a:lnTo>
                    <a:pt x="18090" y="2482"/>
                  </a:lnTo>
                  <a:lnTo>
                    <a:pt x="18113" y="2483"/>
                  </a:lnTo>
                  <a:lnTo>
                    <a:pt x="18147" y="2515"/>
                  </a:lnTo>
                  <a:lnTo>
                    <a:pt x="18176" y="2524"/>
                  </a:lnTo>
                  <a:lnTo>
                    <a:pt x="18226" y="2514"/>
                  </a:lnTo>
                  <a:lnTo>
                    <a:pt x="18272" y="2479"/>
                  </a:lnTo>
                  <a:lnTo>
                    <a:pt x="18297" y="2487"/>
                  </a:lnTo>
                  <a:lnTo>
                    <a:pt x="18358" y="2464"/>
                  </a:lnTo>
                  <a:lnTo>
                    <a:pt x="18430" y="2471"/>
                  </a:lnTo>
                  <a:lnTo>
                    <a:pt x="18462" y="2449"/>
                  </a:lnTo>
                  <a:lnTo>
                    <a:pt x="18478" y="2448"/>
                  </a:lnTo>
                  <a:lnTo>
                    <a:pt x="18482" y="2468"/>
                  </a:lnTo>
                  <a:lnTo>
                    <a:pt x="18504" y="2491"/>
                  </a:lnTo>
                  <a:lnTo>
                    <a:pt x="18519" y="2454"/>
                  </a:lnTo>
                  <a:lnTo>
                    <a:pt x="18559" y="2399"/>
                  </a:lnTo>
                  <a:lnTo>
                    <a:pt x="18552" y="2375"/>
                  </a:lnTo>
                  <a:lnTo>
                    <a:pt x="18552" y="2329"/>
                  </a:lnTo>
                  <a:lnTo>
                    <a:pt x="18556" y="2291"/>
                  </a:lnTo>
                  <a:lnTo>
                    <a:pt x="18575" y="2274"/>
                  </a:lnTo>
                  <a:lnTo>
                    <a:pt x="18629" y="2288"/>
                  </a:lnTo>
                  <a:lnTo>
                    <a:pt x="18647" y="2327"/>
                  </a:lnTo>
                  <a:lnTo>
                    <a:pt x="18654" y="2347"/>
                  </a:lnTo>
                  <a:lnTo>
                    <a:pt x="18698" y="2352"/>
                  </a:lnTo>
                  <a:lnTo>
                    <a:pt x="18729" y="2377"/>
                  </a:lnTo>
                  <a:lnTo>
                    <a:pt x="18728" y="2418"/>
                  </a:lnTo>
                  <a:lnTo>
                    <a:pt x="18777" y="2473"/>
                  </a:lnTo>
                  <a:lnTo>
                    <a:pt x="18802" y="2489"/>
                  </a:lnTo>
                  <a:lnTo>
                    <a:pt x="18853" y="2482"/>
                  </a:lnTo>
                  <a:lnTo>
                    <a:pt x="18936" y="2499"/>
                  </a:lnTo>
                  <a:lnTo>
                    <a:pt x="18947" y="2489"/>
                  </a:lnTo>
                  <a:lnTo>
                    <a:pt x="18971" y="2493"/>
                  </a:lnTo>
                  <a:lnTo>
                    <a:pt x="19028" y="2571"/>
                  </a:lnTo>
                  <a:lnTo>
                    <a:pt x="19028" y="2608"/>
                  </a:lnTo>
                  <a:lnTo>
                    <a:pt x="19051" y="2629"/>
                  </a:lnTo>
                  <a:lnTo>
                    <a:pt x="19107" y="2637"/>
                  </a:lnTo>
                  <a:lnTo>
                    <a:pt x="19135" y="2618"/>
                  </a:lnTo>
                  <a:lnTo>
                    <a:pt x="19177" y="2612"/>
                  </a:lnTo>
                  <a:lnTo>
                    <a:pt x="19172" y="2586"/>
                  </a:lnTo>
                  <a:lnTo>
                    <a:pt x="19212" y="2559"/>
                  </a:lnTo>
                  <a:lnTo>
                    <a:pt x="19236" y="2567"/>
                  </a:lnTo>
                  <a:lnTo>
                    <a:pt x="19250" y="2553"/>
                  </a:lnTo>
                  <a:lnTo>
                    <a:pt x="19226" y="2521"/>
                  </a:lnTo>
                  <a:lnTo>
                    <a:pt x="19242" y="2507"/>
                  </a:lnTo>
                  <a:lnTo>
                    <a:pt x="19231" y="2486"/>
                  </a:lnTo>
                  <a:lnTo>
                    <a:pt x="19236" y="2462"/>
                  </a:lnTo>
                  <a:lnTo>
                    <a:pt x="19202" y="2419"/>
                  </a:lnTo>
                  <a:lnTo>
                    <a:pt x="19152" y="2403"/>
                  </a:lnTo>
                  <a:lnTo>
                    <a:pt x="19141" y="2348"/>
                  </a:lnTo>
                  <a:lnTo>
                    <a:pt x="19079" y="2288"/>
                  </a:lnTo>
                  <a:lnTo>
                    <a:pt x="19055" y="2281"/>
                  </a:lnTo>
                  <a:lnTo>
                    <a:pt x="19039" y="2255"/>
                  </a:lnTo>
                  <a:lnTo>
                    <a:pt x="18978" y="2227"/>
                  </a:lnTo>
                  <a:lnTo>
                    <a:pt x="18947" y="2254"/>
                  </a:lnTo>
                  <a:lnTo>
                    <a:pt x="18927" y="2253"/>
                  </a:lnTo>
                  <a:lnTo>
                    <a:pt x="18926" y="2208"/>
                  </a:lnTo>
                  <a:lnTo>
                    <a:pt x="18941" y="2188"/>
                  </a:lnTo>
                  <a:lnTo>
                    <a:pt x="18915" y="2135"/>
                  </a:lnTo>
                  <a:lnTo>
                    <a:pt x="18905" y="2102"/>
                  </a:lnTo>
                  <a:lnTo>
                    <a:pt x="18883" y="2085"/>
                  </a:lnTo>
                  <a:lnTo>
                    <a:pt x="18862" y="2030"/>
                  </a:lnTo>
                  <a:lnTo>
                    <a:pt x="18814" y="1995"/>
                  </a:lnTo>
                  <a:lnTo>
                    <a:pt x="18821" y="1985"/>
                  </a:lnTo>
                  <a:lnTo>
                    <a:pt x="18899" y="1973"/>
                  </a:lnTo>
                  <a:lnTo>
                    <a:pt x="18921" y="1987"/>
                  </a:lnTo>
                  <a:lnTo>
                    <a:pt x="19015" y="1978"/>
                  </a:lnTo>
                  <a:lnTo>
                    <a:pt x="19092" y="1979"/>
                  </a:lnTo>
                  <a:lnTo>
                    <a:pt x="19096" y="1955"/>
                  </a:lnTo>
                  <a:lnTo>
                    <a:pt x="19136" y="1940"/>
                  </a:lnTo>
                  <a:lnTo>
                    <a:pt x="19181" y="1970"/>
                  </a:lnTo>
                  <a:lnTo>
                    <a:pt x="19210" y="1958"/>
                  </a:lnTo>
                  <a:lnTo>
                    <a:pt x="19232" y="1960"/>
                  </a:lnTo>
                  <a:lnTo>
                    <a:pt x="19231" y="1928"/>
                  </a:lnTo>
                  <a:lnTo>
                    <a:pt x="19280" y="1923"/>
                  </a:lnTo>
                  <a:lnTo>
                    <a:pt x="19292" y="1945"/>
                  </a:lnTo>
                  <a:lnTo>
                    <a:pt x="19305" y="1944"/>
                  </a:lnTo>
                  <a:lnTo>
                    <a:pt x="19324" y="1905"/>
                  </a:lnTo>
                  <a:lnTo>
                    <a:pt x="19356" y="1918"/>
                  </a:lnTo>
                  <a:lnTo>
                    <a:pt x="19359" y="1884"/>
                  </a:lnTo>
                  <a:lnTo>
                    <a:pt x="19496" y="1848"/>
                  </a:lnTo>
                  <a:lnTo>
                    <a:pt x="19512" y="1879"/>
                  </a:lnTo>
                  <a:lnTo>
                    <a:pt x="19520" y="1853"/>
                  </a:lnTo>
                  <a:lnTo>
                    <a:pt x="19542" y="1824"/>
                  </a:lnTo>
                  <a:lnTo>
                    <a:pt x="19555" y="1833"/>
                  </a:lnTo>
                  <a:lnTo>
                    <a:pt x="19603" y="1826"/>
                  </a:lnTo>
                  <a:lnTo>
                    <a:pt x="19626" y="1823"/>
                  </a:lnTo>
                  <a:lnTo>
                    <a:pt x="19656" y="1849"/>
                  </a:lnTo>
                  <a:lnTo>
                    <a:pt x="19720" y="1850"/>
                  </a:lnTo>
                  <a:lnTo>
                    <a:pt x="19752" y="1835"/>
                  </a:lnTo>
                  <a:lnTo>
                    <a:pt x="19769" y="1858"/>
                  </a:lnTo>
                  <a:lnTo>
                    <a:pt x="19794" y="1866"/>
                  </a:lnTo>
                  <a:lnTo>
                    <a:pt x="19813" y="1843"/>
                  </a:lnTo>
                  <a:lnTo>
                    <a:pt x="19869" y="1837"/>
                  </a:lnTo>
                  <a:lnTo>
                    <a:pt x="19974" y="1870"/>
                  </a:lnTo>
                  <a:lnTo>
                    <a:pt x="20013" y="1889"/>
                  </a:lnTo>
                  <a:lnTo>
                    <a:pt x="20038" y="1880"/>
                  </a:lnTo>
                  <a:lnTo>
                    <a:pt x="20026" y="1870"/>
                  </a:lnTo>
                  <a:lnTo>
                    <a:pt x="20063" y="1861"/>
                  </a:lnTo>
                  <a:lnTo>
                    <a:pt x="20090" y="1880"/>
                  </a:lnTo>
                  <a:lnTo>
                    <a:pt x="20070" y="1899"/>
                  </a:lnTo>
                  <a:lnTo>
                    <a:pt x="20087" y="1910"/>
                  </a:lnTo>
                  <a:lnTo>
                    <a:pt x="20138" y="1898"/>
                  </a:lnTo>
                  <a:lnTo>
                    <a:pt x="20255" y="1910"/>
                  </a:lnTo>
                  <a:lnTo>
                    <a:pt x="20355" y="1978"/>
                  </a:lnTo>
                  <a:lnTo>
                    <a:pt x="20350" y="1994"/>
                  </a:lnTo>
                  <a:lnTo>
                    <a:pt x="20319" y="1978"/>
                  </a:lnTo>
                  <a:lnTo>
                    <a:pt x="20259" y="1956"/>
                  </a:lnTo>
                  <a:lnTo>
                    <a:pt x="20255" y="1969"/>
                  </a:lnTo>
                  <a:lnTo>
                    <a:pt x="20358" y="2005"/>
                  </a:lnTo>
                  <a:lnTo>
                    <a:pt x="20409" y="2008"/>
                  </a:lnTo>
                  <a:lnTo>
                    <a:pt x="20421" y="1980"/>
                  </a:lnTo>
                  <a:lnTo>
                    <a:pt x="20465" y="1977"/>
                  </a:lnTo>
                  <a:lnTo>
                    <a:pt x="20514" y="1979"/>
                  </a:lnTo>
                  <a:lnTo>
                    <a:pt x="20506" y="1950"/>
                  </a:lnTo>
                  <a:lnTo>
                    <a:pt x="20526" y="1940"/>
                  </a:lnTo>
                  <a:lnTo>
                    <a:pt x="20557" y="1965"/>
                  </a:lnTo>
                  <a:lnTo>
                    <a:pt x="20589" y="1975"/>
                  </a:lnTo>
                  <a:lnTo>
                    <a:pt x="20607" y="1987"/>
                  </a:lnTo>
                  <a:lnTo>
                    <a:pt x="20608" y="1969"/>
                  </a:lnTo>
                  <a:lnTo>
                    <a:pt x="20614" y="1960"/>
                  </a:lnTo>
                  <a:lnTo>
                    <a:pt x="20664" y="1973"/>
                  </a:lnTo>
                  <a:lnTo>
                    <a:pt x="20666" y="1995"/>
                  </a:lnTo>
                  <a:lnTo>
                    <a:pt x="20721" y="2014"/>
                  </a:lnTo>
                  <a:lnTo>
                    <a:pt x="20762" y="1999"/>
                  </a:lnTo>
                  <a:lnTo>
                    <a:pt x="20907" y="2027"/>
                  </a:lnTo>
                  <a:lnTo>
                    <a:pt x="20892" y="2000"/>
                  </a:lnTo>
                  <a:lnTo>
                    <a:pt x="20941" y="1999"/>
                  </a:lnTo>
                  <a:lnTo>
                    <a:pt x="20956" y="2029"/>
                  </a:lnTo>
                  <a:lnTo>
                    <a:pt x="20984" y="2038"/>
                  </a:lnTo>
                  <a:lnTo>
                    <a:pt x="20977" y="2005"/>
                  </a:lnTo>
                  <a:lnTo>
                    <a:pt x="20991" y="2000"/>
                  </a:lnTo>
                  <a:lnTo>
                    <a:pt x="21046" y="2010"/>
                  </a:lnTo>
                  <a:lnTo>
                    <a:pt x="21036" y="2027"/>
                  </a:lnTo>
                  <a:lnTo>
                    <a:pt x="21063" y="2060"/>
                  </a:lnTo>
                  <a:lnTo>
                    <a:pt x="21111" y="2048"/>
                  </a:lnTo>
                  <a:lnTo>
                    <a:pt x="21111" y="2030"/>
                  </a:lnTo>
                  <a:lnTo>
                    <a:pt x="21092" y="2018"/>
                  </a:lnTo>
                  <a:lnTo>
                    <a:pt x="21147" y="2020"/>
                  </a:lnTo>
                  <a:lnTo>
                    <a:pt x="21164" y="2033"/>
                  </a:lnTo>
                  <a:lnTo>
                    <a:pt x="21156" y="2057"/>
                  </a:lnTo>
                  <a:lnTo>
                    <a:pt x="21187" y="2088"/>
                  </a:lnTo>
                  <a:lnTo>
                    <a:pt x="21247" y="2113"/>
                  </a:lnTo>
                  <a:lnTo>
                    <a:pt x="21293" y="2094"/>
                  </a:lnTo>
                  <a:lnTo>
                    <a:pt x="21229" y="2072"/>
                  </a:lnTo>
                  <a:lnTo>
                    <a:pt x="21199" y="2054"/>
                  </a:lnTo>
                  <a:lnTo>
                    <a:pt x="21192" y="2032"/>
                  </a:lnTo>
                  <a:lnTo>
                    <a:pt x="21227" y="2024"/>
                  </a:lnTo>
                  <a:lnTo>
                    <a:pt x="21267" y="2029"/>
                  </a:lnTo>
                  <a:lnTo>
                    <a:pt x="21335" y="2066"/>
                  </a:lnTo>
                  <a:lnTo>
                    <a:pt x="21350" y="2104"/>
                  </a:lnTo>
                  <a:lnTo>
                    <a:pt x="21365" y="2114"/>
                  </a:lnTo>
                  <a:lnTo>
                    <a:pt x="21375" y="2085"/>
                  </a:lnTo>
                  <a:lnTo>
                    <a:pt x="21366" y="2073"/>
                  </a:lnTo>
                  <a:lnTo>
                    <a:pt x="21394" y="2078"/>
                  </a:lnTo>
                  <a:lnTo>
                    <a:pt x="21415" y="2098"/>
                  </a:lnTo>
                  <a:lnTo>
                    <a:pt x="21410" y="2113"/>
                  </a:lnTo>
                  <a:lnTo>
                    <a:pt x="21444" y="2153"/>
                  </a:lnTo>
                  <a:lnTo>
                    <a:pt x="21498" y="2251"/>
                  </a:lnTo>
                  <a:lnTo>
                    <a:pt x="21558" y="2270"/>
                  </a:lnTo>
                  <a:lnTo>
                    <a:pt x="21568" y="2307"/>
                  </a:lnTo>
                  <a:lnTo>
                    <a:pt x="21599" y="2335"/>
                  </a:lnTo>
                  <a:lnTo>
                    <a:pt x="21620" y="2370"/>
                  </a:lnTo>
                  <a:lnTo>
                    <a:pt x="21604" y="2387"/>
                  </a:lnTo>
                  <a:lnTo>
                    <a:pt x="21616" y="2424"/>
                  </a:lnTo>
                  <a:lnTo>
                    <a:pt x="21642" y="2436"/>
                  </a:lnTo>
                  <a:lnTo>
                    <a:pt x="21676" y="2404"/>
                  </a:lnTo>
                  <a:lnTo>
                    <a:pt x="21720" y="2411"/>
                  </a:lnTo>
                  <a:lnTo>
                    <a:pt x="21748" y="2459"/>
                  </a:lnTo>
                  <a:lnTo>
                    <a:pt x="21778" y="2466"/>
                  </a:lnTo>
                  <a:lnTo>
                    <a:pt x="21784" y="2456"/>
                  </a:lnTo>
                  <a:lnTo>
                    <a:pt x="21769" y="2445"/>
                  </a:lnTo>
                  <a:lnTo>
                    <a:pt x="21758" y="2413"/>
                  </a:lnTo>
                  <a:lnTo>
                    <a:pt x="21778" y="2384"/>
                  </a:lnTo>
                  <a:lnTo>
                    <a:pt x="21799" y="2393"/>
                  </a:lnTo>
                  <a:lnTo>
                    <a:pt x="21819" y="2437"/>
                  </a:lnTo>
                  <a:lnTo>
                    <a:pt x="21850" y="2468"/>
                  </a:lnTo>
                  <a:lnTo>
                    <a:pt x="21848" y="2454"/>
                  </a:lnTo>
                  <a:lnTo>
                    <a:pt x="21825" y="2399"/>
                  </a:lnTo>
                  <a:lnTo>
                    <a:pt x="21823" y="2369"/>
                  </a:lnTo>
                  <a:lnTo>
                    <a:pt x="21798" y="2340"/>
                  </a:lnTo>
                  <a:lnTo>
                    <a:pt x="21754" y="2363"/>
                  </a:lnTo>
                  <a:lnTo>
                    <a:pt x="21710" y="2371"/>
                  </a:lnTo>
                  <a:lnTo>
                    <a:pt x="21703" y="2343"/>
                  </a:lnTo>
                  <a:lnTo>
                    <a:pt x="21725" y="2317"/>
                  </a:lnTo>
                  <a:lnTo>
                    <a:pt x="21715" y="2277"/>
                  </a:lnTo>
                  <a:lnTo>
                    <a:pt x="21654" y="2234"/>
                  </a:lnTo>
                  <a:lnTo>
                    <a:pt x="21622" y="2204"/>
                  </a:lnTo>
                  <a:lnTo>
                    <a:pt x="21606" y="2169"/>
                  </a:lnTo>
                  <a:lnTo>
                    <a:pt x="21585" y="2169"/>
                  </a:lnTo>
                  <a:lnTo>
                    <a:pt x="21539" y="2205"/>
                  </a:lnTo>
                  <a:lnTo>
                    <a:pt x="21534" y="2187"/>
                  </a:lnTo>
                  <a:lnTo>
                    <a:pt x="21569" y="2158"/>
                  </a:lnTo>
                  <a:lnTo>
                    <a:pt x="21594" y="2108"/>
                  </a:lnTo>
                  <a:lnTo>
                    <a:pt x="21638" y="2045"/>
                  </a:lnTo>
                  <a:lnTo>
                    <a:pt x="21661" y="2040"/>
                  </a:lnTo>
                  <a:lnTo>
                    <a:pt x="21656" y="2058"/>
                  </a:lnTo>
                  <a:lnTo>
                    <a:pt x="21682" y="2122"/>
                  </a:lnTo>
                  <a:lnTo>
                    <a:pt x="21717" y="2131"/>
                  </a:lnTo>
                  <a:lnTo>
                    <a:pt x="21726" y="2118"/>
                  </a:lnTo>
                  <a:lnTo>
                    <a:pt x="21696" y="2092"/>
                  </a:lnTo>
                  <a:lnTo>
                    <a:pt x="21683" y="2062"/>
                  </a:lnTo>
                  <a:lnTo>
                    <a:pt x="21701" y="2059"/>
                  </a:lnTo>
                  <a:lnTo>
                    <a:pt x="21741" y="2035"/>
                  </a:lnTo>
                  <a:lnTo>
                    <a:pt x="21753" y="2010"/>
                  </a:lnTo>
                  <a:lnTo>
                    <a:pt x="21710" y="2010"/>
                  </a:lnTo>
                  <a:lnTo>
                    <a:pt x="21729" y="1995"/>
                  </a:lnTo>
                  <a:lnTo>
                    <a:pt x="21744" y="1986"/>
                  </a:lnTo>
                  <a:lnTo>
                    <a:pt x="21778" y="1978"/>
                  </a:lnTo>
                  <a:lnTo>
                    <a:pt x="21808" y="1929"/>
                  </a:lnTo>
                  <a:lnTo>
                    <a:pt x="21837" y="1933"/>
                  </a:lnTo>
                  <a:lnTo>
                    <a:pt x="21851" y="1953"/>
                  </a:lnTo>
                  <a:lnTo>
                    <a:pt x="21868" y="1947"/>
                  </a:lnTo>
                  <a:lnTo>
                    <a:pt x="21899" y="1955"/>
                  </a:lnTo>
                  <a:lnTo>
                    <a:pt x="21903" y="1971"/>
                  </a:lnTo>
                  <a:lnTo>
                    <a:pt x="21933" y="2000"/>
                  </a:lnTo>
                  <a:lnTo>
                    <a:pt x="21982" y="2009"/>
                  </a:lnTo>
                  <a:lnTo>
                    <a:pt x="22006" y="1997"/>
                  </a:lnTo>
                  <a:lnTo>
                    <a:pt x="22111" y="2015"/>
                  </a:lnTo>
                  <a:lnTo>
                    <a:pt x="22104" y="2051"/>
                  </a:lnTo>
                  <a:lnTo>
                    <a:pt x="22112" y="2068"/>
                  </a:lnTo>
                  <a:lnTo>
                    <a:pt x="22132" y="2058"/>
                  </a:lnTo>
                  <a:lnTo>
                    <a:pt x="22135" y="2034"/>
                  </a:lnTo>
                  <a:lnTo>
                    <a:pt x="22165" y="2037"/>
                  </a:lnTo>
                  <a:lnTo>
                    <a:pt x="22167" y="2080"/>
                  </a:lnTo>
                  <a:lnTo>
                    <a:pt x="22195" y="2058"/>
                  </a:lnTo>
                  <a:lnTo>
                    <a:pt x="22229" y="2021"/>
                  </a:lnTo>
                  <a:lnTo>
                    <a:pt x="22261" y="2033"/>
                  </a:lnTo>
                  <a:lnTo>
                    <a:pt x="22260" y="2058"/>
                  </a:lnTo>
                  <a:lnTo>
                    <a:pt x="22240" y="2084"/>
                  </a:lnTo>
                  <a:lnTo>
                    <a:pt x="22233" y="2105"/>
                  </a:lnTo>
                  <a:lnTo>
                    <a:pt x="22263" y="2196"/>
                  </a:lnTo>
                  <a:lnTo>
                    <a:pt x="22251" y="2241"/>
                  </a:lnTo>
                  <a:lnTo>
                    <a:pt x="22255" y="2261"/>
                  </a:lnTo>
                  <a:lnTo>
                    <a:pt x="22287" y="2253"/>
                  </a:lnTo>
                  <a:lnTo>
                    <a:pt x="22308" y="2290"/>
                  </a:lnTo>
                  <a:lnTo>
                    <a:pt x="22345" y="2306"/>
                  </a:lnTo>
                  <a:lnTo>
                    <a:pt x="22358" y="2342"/>
                  </a:lnTo>
                  <a:lnTo>
                    <a:pt x="22340" y="2364"/>
                  </a:lnTo>
                  <a:lnTo>
                    <a:pt x="22286" y="2362"/>
                  </a:lnTo>
                  <a:lnTo>
                    <a:pt x="22229" y="2371"/>
                  </a:lnTo>
                  <a:lnTo>
                    <a:pt x="22305" y="2388"/>
                  </a:lnTo>
                  <a:lnTo>
                    <a:pt x="22326" y="2419"/>
                  </a:lnTo>
                  <a:lnTo>
                    <a:pt x="22317" y="2448"/>
                  </a:lnTo>
                  <a:lnTo>
                    <a:pt x="22278" y="2457"/>
                  </a:lnTo>
                  <a:lnTo>
                    <a:pt x="22246" y="2515"/>
                  </a:lnTo>
                  <a:lnTo>
                    <a:pt x="22235" y="2496"/>
                  </a:lnTo>
                  <a:lnTo>
                    <a:pt x="22193" y="2529"/>
                  </a:lnTo>
                  <a:lnTo>
                    <a:pt x="22148" y="2528"/>
                  </a:lnTo>
                  <a:lnTo>
                    <a:pt x="22112" y="2560"/>
                  </a:lnTo>
                  <a:lnTo>
                    <a:pt x="22160" y="2553"/>
                  </a:lnTo>
                  <a:lnTo>
                    <a:pt x="22186" y="2565"/>
                  </a:lnTo>
                  <a:lnTo>
                    <a:pt x="22203" y="2592"/>
                  </a:lnTo>
                  <a:lnTo>
                    <a:pt x="22230" y="2564"/>
                  </a:lnTo>
                  <a:lnTo>
                    <a:pt x="22245" y="2565"/>
                  </a:lnTo>
                  <a:lnTo>
                    <a:pt x="22250" y="2595"/>
                  </a:lnTo>
                  <a:lnTo>
                    <a:pt x="22281" y="2639"/>
                  </a:lnTo>
                  <a:lnTo>
                    <a:pt x="22253" y="2658"/>
                  </a:lnTo>
                  <a:lnTo>
                    <a:pt x="22245" y="2711"/>
                  </a:lnTo>
                  <a:lnTo>
                    <a:pt x="22286" y="2669"/>
                  </a:lnTo>
                  <a:lnTo>
                    <a:pt x="22329" y="2665"/>
                  </a:lnTo>
                  <a:lnTo>
                    <a:pt x="22374" y="2703"/>
                  </a:lnTo>
                  <a:lnTo>
                    <a:pt x="22369" y="2728"/>
                  </a:lnTo>
                  <a:lnTo>
                    <a:pt x="22394" y="2772"/>
                  </a:lnTo>
                  <a:lnTo>
                    <a:pt x="22354" y="2801"/>
                  </a:lnTo>
                  <a:lnTo>
                    <a:pt x="22375" y="2811"/>
                  </a:lnTo>
                  <a:lnTo>
                    <a:pt x="22384" y="2862"/>
                  </a:lnTo>
                  <a:lnTo>
                    <a:pt x="22347" y="2879"/>
                  </a:lnTo>
                  <a:lnTo>
                    <a:pt x="22344" y="2903"/>
                  </a:lnTo>
                  <a:lnTo>
                    <a:pt x="22358" y="2926"/>
                  </a:lnTo>
                  <a:lnTo>
                    <a:pt x="22362" y="2898"/>
                  </a:lnTo>
                  <a:lnTo>
                    <a:pt x="22390" y="2891"/>
                  </a:lnTo>
                  <a:lnTo>
                    <a:pt x="22412" y="2914"/>
                  </a:lnTo>
                  <a:lnTo>
                    <a:pt x="22405" y="2958"/>
                  </a:lnTo>
                  <a:lnTo>
                    <a:pt x="22444" y="2949"/>
                  </a:lnTo>
                  <a:lnTo>
                    <a:pt x="22457" y="2973"/>
                  </a:lnTo>
                  <a:lnTo>
                    <a:pt x="22459" y="2945"/>
                  </a:lnTo>
                  <a:lnTo>
                    <a:pt x="22480" y="2927"/>
                  </a:lnTo>
                  <a:lnTo>
                    <a:pt x="22504" y="2940"/>
                  </a:lnTo>
                  <a:lnTo>
                    <a:pt x="22539" y="2945"/>
                  </a:lnTo>
                  <a:lnTo>
                    <a:pt x="22539" y="2988"/>
                  </a:lnTo>
                  <a:lnTo>
                    <a:pt x="22514" y="3000"/>
                  </a:lnTo>
                  <a:lnTo>
                    <a:pt x="22483" y="2980"/>
                  </a:lnTo>
                  <a:lnTo>
                    <a:pt x="22461" y="3010"/>
                  </a:lnTo>
                  <a:lnTo>
                    <a:pt x="22499" y="3033"/>
                  </a:lnTo>
                  <a:lnTo>
                    <a:pt x="22528" y="3028"/>
                  </a:lnTo>
                  <a:lnTo>
                    <a:pt x="22552" y="3075"/>
                  </a:lnTo>
                  <a:lnTo>
                    <a:pt x="22550" y="3098"/>
                  </a:lnTo>
                  <a:lnTo>
                    <a:pt x="22502" y="3120"/>
                  </a:lnTo>
                  <a:lnTo>
                    <a:pt x="22464" y="3065"/>
                  </a:lnTo>
                  <a:lnTo>
                    <a:pt x="22453" y="3056"/>
                  </a:lnTo>
                  <a:lnTo>
                    <a:pt x="22472" y="3120"/>
                  </a:lnTo>
                  <a:lnTo>
                    <a:pt x="22445" y="3145"/>
                  </a:lnTo>
                  <a:lnTo>
                    <a:pt x="22428" y="3142"/>
                  </a:lnTo>
                  <a:lnTo>
                    <a:pt x="22419" y="3127"/>
                  </a:lnTo>
                  <a:lnTo>
                    <a:pt x="22392" y="3132"/>
                  </a:lnTo>
                  <a:lnTo>
                    <a:pt x="22371" y="3117"/>
                  </a:lnTo>
                  <a:lnTo>
                    <a:pt x="22291" y="3110"/>
                  </a:lnTo>
                  <a:lnTo>
                    <a:pt x="22262" y="3127"/>
                  </a:lnTo>
                  <a:lnTo>
                    <a:pt x="22229" y="3127"/>
                  </a:lnTo>
                  <a:lnTo>
                    <a:pt x="22237" y="3103"/>
                  </a:lnTo>
                  <a:lnTo>
                    <a:pt x="22224" y="3079"/>
                  </a:lnTo>
                  <a:lnTo>
                    <a:pt x="22198" y="3075"/>
                  </a:lnTo>
                  <a:lnTo>
                    <a:pt x="22205" y="3119"/>
                  </a:lnTo>
                  <a:lnTo>
                    <a:pt x="22185" y="3119"/>
                  </a:lnTo>
                  <a:lnTo>
                    <a:pt x="22179" y="3129"/>
                  </a:lnTo>
                  <a:lnTo>
                    <a:pt x="22195" y="3157"/>
                  </a:lnTo>
                  <a:lnTo>
                    <a:pt x="22167" y="3189"/>
                  </a:lnTo>
                  <a:lnTo>
                    <a:pt x="22157" y="3189"/>
                  </a:lnTo>
                  <a:lnTo>
                    <a:pt x="22157" y="3173"/>
                  </a:lnTo>
                  <a:lnTo>
                    <a:pt x="22145" y="3163"/>
                  </a:lnTo>
                  <a:lnTo>
                    <a:pt x="22073" y="3181"/>
                  </a:lnTo>
                  <a:lnTo>
                    <a:pt x="22054" y="3171"/>
                  </a:lnTo>
                  <a:lnTo>
                    <a:pt x="22056" y="3151"/>
                  </a:lnTo>
                  <a:lnTo>
                    <a:pt x="22043" y="3108"/>
                  </a:lnTo>
                  <a:lnTo>
                    <a:pt x="22031" y="3100"/>
                  </a:lnTo>
                  <a:lnTo>
                    <a:pt x="21947" y="3039"/>
                  </a:lnTo>
                  <a:lnTo>
                    <a:pt x="21937" y="3026"/>
                  </a:lnTo>
                  <a:lnTo>
                    <a:pt x="21945" y="3013"/>
                  </a:lnTo>
                  <a:lnTo>
                    <a:pt x="21888" y="2994"/>
                  </a:lnTo>
                  <a:lnTo>
                    <a:pt x="21880" y="3030"/>
                  </a:lnTo>
                  <a:lnTo>
                    <a:pt x="21822" y="3045"/>
                  </a:lnTo>
                  <a:lnTo>
                    <a:pt x="21793" y="3075"/>
                  </a:lnTo>
                  <a:lnTo>
                    <a:pt x="21773" y="3079"/>
                  </a:lnTo>
                  <a:lnTo>
                    <a:pt x="21769" y="3035"/>
                  </a:lnTo>
                  <a:lnTo>
                    <a:pt x="21751" y="3001"/>
                  </a:lnTo>
                  <a:lnTo>
                    <a:pt x="21760" y="3034"/>
                  </a:lnTo>
                  <a:lnTo>
                    <a:pt x="21753" y="3103"/>
                  </a:lnTo>
                  <a:lnTo>
                    <a:pt x="21769" y="3141"/>
                  </a:lnTo>
                  <a:lnTo>
                    <a:pt x="21756" y="3181"/>
                  </a:lnTo>
                  <a:lnTo>
                    <a:pt x="21694" y="3269"/>
                  </a:lnTo>
                  <a:lnTo>
                    <a:pt x="21662" y="3268"/>
                  </a:lnTo>
                  <a:lnTo>
                    <a:pt x="21660" y="3208"/>
                  </a:lnTo>
                  <a:lnTo>
                    <a:pt x="21623" y="3193"/>
                  </a:lnTo>
                  <a:lnTo>
                    <a:pt x="21592" y="3212"/>
                  </a:lnTo>
                  <a:lnTo>
                    <a:pt x="21509" y="3148"/>
                  </a:lnTo>
                  <a:lnTo>
                    <a:pt x="21514" y="3120"/>
                  </a:lnTo>
                  <a:lnTo>
                    <a:pt x="21501" y="3038"/>
                  </a:lnTo>
                  <a:lnTo>
                    <a:pt x="21470" y="3027"/>
                  </a:lnTo>
                  <a:lnTo>
                    <a:pt x="21458" y="3003"/>
                  </a:lnTo>
                  <a:lnTo>
                    <a:pt x="21439" y="2981"/>
                  </a:lnTo>
                  <a:lnTo>
                    <a:pt x="21421" y="2999"/>
                  </a:lnTo>
                  <a:lnTo>
                    <a:pt x="21434" y="3026"/>
                  </a:lnTo>
                  <a:lnTo>
                    <a:pt x="21431" y="3053"/>
                  </a:lnTo>
                  <a:lnTo>
                    <a:pt x="21451" y="3077"/>
                  </a:lnTo>
                  <a:lnTo>
                    <a:pt x="21443" y="3102"/>
                  </a:lnTo>
                  <a:lnTo>
                    <a:pt x="21388" y="3071"/>
                  </a:lnTo>
                  <a:lnTo>
                    <a:pt x="21350" y="3025"/>
                  </a:lnTo>
                  <a:lnTo>
                    <a:pt x="21344" y="3029"/>
                  </a:lnTo>
                  <a:lnTo>
                    <a:pt x="21363" y="3073"/>
                  </a:lnTo>
                  <a:lnTo>
                    <a:pt x="21341" y="3089"/>
                  </a:lnTo>
                  <a:lnTo>
                    <a:pt x="21357" y="3104"/>
                  </a:lnTo>
                  <a:lnTo>
                    <a:pt x="21398" y="3104"/>
                  </a:lnTo>
                  <a:lnTo>
                    <a:pt x="21420" y="3132"/>
                  </a:lnTo>
                  <a:lnTo>
                    <a:pt x="21406" y="3168"/>
                  </a:lnTo>
                  <a:lnTo>
                    <a:pt x="21356" y="3171"/>
                  </a:lnTo>
                  <a:lnTo>
                    <a:pt x="21350" y="3193"/>
                  </a:lnTo>
                  <a:lnTo>
                    <a:pt x="21373" y="3205"/>
                  </a:lnTo>
                  <a:lnTo>
                    <a:pt x="21469" y="3318"/>
                  </a:lnTo>
                  <a:lnTo>
                    <a:pt x="21537" y="3336"/>
                  </a:lnTo>
                  <a:lnTo>
                    <a:pt x="21576" y="3321"/>
                  </a:lnTo>
                  <a:lnTo>
                    <a:pt x="21620" y="3342"/>
                  </a:lnTo>
                  <a:lnTo>
                    <a:pt x="21632" y="3390"/>
                  </a:lnTo>
                  <a:lnTo>
                    <a:pt x="21625" y="3391"/>
                  </a:lnTo>
                  <a:lnTo>
                    <a:pt x="21594" y="3349"/>
                  </a:lnTo>
                  <a:lnTo>
                    <a:pt x="21577" y="3348"/>
                  </a:lnTo>
                  <a:lnTo>
                    <a:pt x="21600" y="3400"/>
                  </a:lnTo>
                  <a:lnTo>
                    <a:pt x="21649" y="3437"/>
                  </a:lnTo>
                  <a:lnTo>
                    <a:pt x="21662" y="3480"/>
                  </a:lnTo>
                  <a:lnTo>
                    <a:pt x="21694" y="3518"/>
                  </a:lnTo>
                  <a:lnTo>
                    <a:pt x="21694" y="3591"/>
                  </a:lnTo>
                  <a:lnTo>
                    <a:pt x="21666" y="3703"/>
                  </a:lnTo>
                  <a:lnTo>
                    <a:pt x="21682" y="3770"/>
                  </a:lnTo>
                  <a:lnTo>
                    <a:pt x="21681" y="3816"/>
                  </a:lnTo>
                  <a:lnTo>
                    <a:pt x="21692" y="3840"/>
                  </a:lnTo>
                  <a:lnTo>
                    <a:pt x="21650" y="3902"/>
                  </a:lnTo>
                  <a:lnTo>
                    <a:pt x="21650" y="3945"/>
                  </a:lnTo>
                  <a:lnTo>
                    <a:pt x="21621" y="3966"/>
                  </a:lnTo>
                  <a:lnTo>
                    <a:pt x="21630" y="3933"/>
                  </a:lnTo>
                  <a:lnTo>
                    <a:pt x="21621" y="3921"/>
                  </a:lnTo>
                  <a:lnTo>
                    <a:pt x="21542" y="3981"/>
                  </a:lnTo>
                  <a:lnTo>
                    <a:pt x="21522" y="3957"/>
                  </a:lnTo>
                  <a:lnTo>
                    <a:pt x="21486" y="3983"/>
                  </a:lnTo>
                  <a:lnTo>
                    <a:pt x="21460" y="3977"/>
                  </a:lnTo>
                  <a:lnTo>
                    <a:pt x="21442" y="3945"/>
                  </a:lnTo>
                  <a:lnTo>
                    <a:pt x="21406" y="3941"/>
                  </a:lnTo>
                  <a:lnTo>
                    <a:pt x="21357" y="3888"/>
                  </a:lnTo>
                  <a:lnTo>
                    <a:pt x="21316" y="3860"/>
                  </a:lnTo>
                  <a:lnTo>
                    <a:pt x="21272" y="3855"/>
                  </a:lnTo>
                  <a:lnTo>
                    <a:pt x="21245" y="3837"/>
                  </a:lnTo>
                  <a:lnTo>
                    <a:pt x="21215" y="3845"/>
                  </a:lnTo>
                  <a:lnTo>
                    <a:pt x="21184" y="3886"/>
                  </a:lnTo>
                  <a:lnTo>
                    <a:pt x="21146" y="3885"/>
                  </a:lnTo>
                  <a:lnTo>
                    <a:pt x="21184" y="3902"/>
                  </a:lnTo>
                  <a:lnTo>
                    <a:pt x="21232" y="3904"/>
                  </a:lnTo>
                  <a:lnTo>
                    <a:pt x="21254" y="3869"/>
                  </a:lnTo>
                  <a:lnTo>
                    <a:pt x="21345" y="3907"/>
                  </a:lnTo>
                  <a:lnTo>
                    <a:pt x="21362" y="3937"/>
                  </a:lnTo>
                  <a:lnTo>
                    <a:pt x="21316" y="3968"/>
                  </a:lnTo>
                  <a:lnTo>
                    <a:pt x="21287" y="3950"/>
                  </a:lnTo>
                  <a:lnTo>
                    <a:pt x="21248" y="3951"/>
                  </a:lnTo>
                  <a:lnTo>
                    <a:pt x="21247" y="3986"/>
                  </a:lnTo>
                  <a:lnTo>
                    <a:pt x="21214" y="3948"/>
                  </a:lnTo>
                  <a:lnTo>
                    <a:pt x="21183" y="3952"/>
                  </a:lnTo>
                  <a:lnTo>
                    <a:pt x="21198" y="3955"/>
                  </a:lnTo>
                  <a:lnTo>
                    <a:pt x="21216" y="4000"/>
                  </a:lnTo>
                  <a:lnTo>
                    <a:pt x="21267" y="4027"/>
                  </a:lnTo>
                  <a:lnTo>
                    <a:pt x="21255" y="4076"/>
                  </a:lnTo>
                  <a:lnTo>
                    <a:pt x="21275" y="4136"/>
                  </a:lnTo>
                  <a:lnTo>
                    <a:pt x="21307" y="4152"/>
                  </a:lnTo>
                  <a:lnTo>
                    <a:pt x="21288" y="4133"/>
                  </a:lnTo>
                  <a:lnTo>
                    <a:pt x="21292" y="4062"/>
                  </a:lnTo>
                  <a:lnTo>
                    <a:pt x="21315" y="4047"/>
                  </a:lnTo>
                  <a:lnTo>
                    <a:pt x="21345" y="4056"/>
                  </a:lnTo>
                  <a:lnTo>
                    <a:pt x="21345" y="4036"/>
                  </a:lnTo>
                  <a:lnTo>
                    <a:pt x="21398" y="3988"/>
                  </a:lnTo>
                  <a:lnTo>
                    <a:pt x="21426" y="3981"/>
                  </a:lnTo>
                  <a:lnTo>
                    <a:pt x="21448" y="3998"/>
                  </a:lnTo>
                  <a:lnTo>
                    <a:pt x="21448" y="4021"/>
                  </a:lnTo>
                  <a:lnTo>
                    <a:pt x="21491" y="4086"/>
                  </a:lnTo>
                  <a:lnTo>
                    <a:pt x="21534" y="4098"/>
                  </a:lnTo>
                  <a:lnTo>
                    <a:pt x="21575" y="4138"/>
                  </a:lnTo>
                  <a:lnTo>
                    <a:pt x="21623" y="4132"/>
                  </a:lnTo>
                  <a:lnTo>
                    <a:pt x="21637" y="4103"/>
                  </a:lnTo>
                  <a:lnTo>
                    <a:pt x="21629" y="4079"/>
                  </a:lnTo>
                  <a:lnTo>
                    <a:pt x="21644" y="4082"/>
                  </a:lnTo>
                  <a:lnTo>
                    <a:pt x="21733" y="4155"/>
                  </a:lnTo>
                  <a:lnTo>
                    <a:pt x="21749" y="4184"/>
                  </a:lnTo>
                  <a:lnTo>
                    <a:pt x="21715" y="4179"/>
                  </a:lnTo>
                  <a:lnTo>
                    <a:pt x="21711" y="4211"/>
                  </a:lnTo>
                  <a:lnTo>
                    <a:pt x="21774" y="4272"/>
                  </a:lnTo>
                  <a:lnTo>
                    <a:pt x="21796" y="4269"/>
                  </a:lnTo>
                  <a:lnTo>
                    <a:pt x="21795" y="4255"/>
                  </a:lnTo>
                  <a:lnTo>
                    <a:pt x="21798" y="4205"/>
                  </a:lnTo>
                  <a:lnTo>
                    <a:pt x="21847" y="4242"/>
                  </a:lnTo>
                  <a:lnTo>
                    <a:pt x="21916" y="4350"/>
                  </a:lnTo>
                  <a:lnTo>
                    <a:pt x="21890" y="4326"/>
                  </a:lnTo>
                  <a:lnTo>
                    <a:pt x="21868" y="4326"/>
                  </a:lnTo>
                  <a:lnTo>
                    <a:pt x="21860" y="4337"/>
                  </a:lnTo>
                  <a:lnTo>
                    <a:pt x="21886" y="4372"/>
                  </a:lnTo>
                  <a:lnTo>
                    <a:pt x="21851" y="4397"/>
                  </a:lnTo>
                  <a:lnTo>
                    <a:pt x="21847" y="4435"/>
                  </a:lnTo>
                  <a:lnTo>
                    <a:pt x="21860" y="4457"/>
                  </a:lnTo>
                  <a:lnTo>
                    <a:pt x="21895" y="4445"/>
                  </a:lnTo>
                  <a:lnTo>
                    <a:pt x="21901" y="4406"/>
                  </a:lnTo>
                  <a:lnTo>
                    <a:pt x="21915" y="4396"/>
                  </a:lnTo>
                  <a:lnTo>
                    <a:pt x="21939" y="4406"/>
                  </a:lnTo>
                  <a:lnTo>
                    <a:pt x="21948" y="4374"/>
                  </a:lnTo>
                  <a:lnTo>
                    <a:pt x="21976" y="4425"/>
                  </a:lnTo>
                  <a:lnTo>
                    <a:pt x="22053" y="4475"/>
                  </a:lnTo>
                  <a:lnTo>
                    <a:pt x="22130" y="4494"/>
                  </a:lnTo>
                  <a:lnTo>
                    <a:pt x="22176" y="4534"/>
                  </a:lnTo>
                  <a:lnTo>
                    <a:pt x="22151" y="4559"/>
                  </a:lnTo>
                  <a:lnTo>
                    <a:pt x="22195" y="4621"/>
                  </a:lnTo>
                  <a:lnTo>
                    <a:pt x="22233" y="4630"/>
                  </a:lnTo>
                  <a:lnTo>
                    <a:pt x="22278" y="4700"/>
                  </a:lnTo>
                  <a:lnTo>
                    <a:pt x="22281" y="4803"/>
                  </a:lnTo>
                  <a:lnTo>
                    <a:pt x="22259" y="4810"/>
                  </a:lnTo>
                  <a:lnTo>
                    <a:pt x="22259" y="4828"/>
                  </a:lnTo>
                  <a:lnTo>
                    <a:pt x="22293" y="4848"/>
                  </a:lnTo>
                  <a:lnTo>
                    <a:pt x="22310" y="4891"/>
                  </a:lnTo>
                  <a:lnTo>
                    <a:pt x="22294" y="4899"/>
                  </a:lnTo>
                  <a:lnTo>
                    <a:pt x="22271" y="4879"/>
                  </a:lnTo>
                  <a:lnTo>
                    <a:pt x="22146" y="4879"/>
                  </a:lnTo>
                  <a:lnTo>
                    <a:pt x="22109" y="4855"/>
                  </a:lnTo>
                  <a:lnTo>
                    <a:pt x="22084" y="4871"/>
                  </a:lnTo>
                  <a:lnTo>
                    <a:pt x="22053" y="4861"/>
                  </a:lnTo>
                  <a:lnTo>
                    <a:pt x="22046" y="4831"/>
                  </a:lnTo>
                  <a:lnTo>
                    <a:pt x="22027" y="4819"/>
                  </a:lnTo>
                  <a:lnTo>
                    <a:pt x="22018" y="4834"/>
                  </a:lnTo>
                  <a:lnTo>
                    <a:pt x="22034" y="4860"/>
                  </a:lnTo>
                  <a:lnTo>
                    <a:pt x="21979" y="4893"/>
                  </a:lnTo>
                  <a:lnTo>
                    <a:pt x="21936" y="4891"/>
                  </a:lnTo>
                  <a:lnTo>
                    <a:pt x="21924" y="4906"/>
                  </a:lnTo>
                  <a:lnTo>
                    <a:pt x="21948" y="4921"/>
                  </a:lnTo>
                  <a:lnTo>
                    <a:pt x="21890" y="4975"/>
                  </a:lnTo>
                  <a:lnTo>
                    <a:pt x="21859" y="4976"/>
                  </a:lnTo>
                  <a:lnTo>
                    <a:pt x="21857" y="5008"/>
                  </a:lnTo>
                  <a:lnTo>
                    <a:pt x="21880" y="5015"/>
                  </a:lnTo>
                  <a:lnTo>
                    <a:pt x="21827" y="5081"/>
                  </a:lnTo>
                  <a:lnTo>
                    <a:pt x="21809" y="5100"/>
                  </a:lnTo>
                  <a:lnTo>
                    <a:pt x="21804" y="5091"/>
                  </a:lnTo>
                  <a:lnTo>
                    <a:pt x="21775" y="5090"/>
                  </a:lnTo>
                  <a:lnTo>
                    <a:pt x="21775" y="5139"/>
                  </a:lnTo>
                  <a:lnTo>
                    <a:pt x="21796" y="5188"/>
                  </a:lnTo>
                  <a:lnTo>
                    <a:pt x="21761" y="5222"/>
                  </a:lnTo>
                  <a:lnTo>
                    <a:pt x="21742" y="5202"/>
                  </a:lnTo>
                  <a:lnTo>
                    <a:pt x="21736" y="5236"/>
                  </a:lnTo>
                  <a:lnTo>
                    <a:pt x="21751" y="5260"/>
                  </a:lnTo>
                  <a:lnTo>
                    <a:pt x="21712" y="5301"/>
                  </a:lnTo>
                  <a:lnTo>
                    <a:pt x="21684" y="5309"/>
                  </a:lnTo>
                  <a:lnTo>
                    <a:pt x="21702" y="5325"/>
                  </a:lnTo>
                  <a:lnTo>
                    <a:pt x="21694" y="5344"/>
                  </a:lnTo>
                  <a:lnTo>
                    <a:pt x="21680" y="5374"/>
                  </a:lnTo>
                  <a:lnTo>
                    <a:pt x="21660" y="5363"/>
                  </a:lnTo>
                  <a:lnTo>
                    <a:pt x="21633" y="5377"/>
                  </a:lnTo>
                  <a:lnTo>
                    <a:pt x="21655" y="5400"/>
                  </a:lnTo>
                  <a:lnTo>
                    <a:pt x="21657" y="5428"/>
                  </a:lnTo>
                  <a:lnTo>
                    <a:pt x="21622" y="5455"/>
                  </a:lnTo>
                  <a:lnTo>
                    <a:pt x="21639" y="5479"/>
                  </a:lnTo>
                  <a:lnTo>
                    <a:pt x="21631" y="5507"/>
                  </a:lnTo>
                  <a:lnTo>
                    <a:pt x="21607" y="5512"/>
                  </a:lnTo>
                  <a:lnTo>
                    <a:pt x="21590" y="5494"/>
                  </a:lnTo>
                  <a:lnTo>
                    <a:pt x="21567" y="5502"/>
                  </a:lnTo>
                  <a:lnTo>
                    <a:pt x="21586" y="5529"/>
                  </a:lnTo>
                  <a:lnTo>
                    <a:pt x="21636" y="5552"/>
                  </a:lnTo>
                  <a:lnTo>
                    <a:pt x="21620" y="5589"/>
                  </a:lnTo>
                  <a:lnTo>
                    <a:pt x="21571" y="5593"/>
                  </a:lnTo>
                  <a:lnTo>
                    <a:pt x="21571" y="5612"/>
                  </a:lnTo>
                  <a:lnTo>
                    <a:pt x="21595" y="5624"/>
                  </a:lnTo>
                  <a:lnTo>
                    <a:pt x="21620" y="5681"/>
                  </a:lnTo>
                  <a:lnTo>
                    <a:pt x="21599" y="5697"/>
                  </a:lnTo>
                  <a:lnTo>
                    <a:pt x="21611" y="5720"/>
                  </a:lnTo>
                  <a:lnTo>
                    <a:pt x="21575" y="5772"/>
                  </a:lnTo>
                  <a:lnTo>
                    <a:pt x="21585" y="5799"/>
                  </a:lnTo>
                  <a:lnTo>
                    <a:pt x="21561" y="5859"/>
                  </a:lnTo>
                  <a:lnTo>
                    <a:pt x="21548" y="5939"/>
                  </a:lnTo>
                  <a:lnTo>
                    <a:pt x="21529" y="5969"/>
                  </a:lnTo>
                  <a:lnTo>
                    <a:pt x="21525" y="6001"/>
                  </a:lnTo>
                  <a:lnTo>
                    <a:pt x="21547" y="6008"/>
                  </a:lnTo>
                  <a:lnTo>
                    <a:pt x="21557" y="6028"/>
                  </a:lnTo>
                  <a:lnTo>
                    <a:pt x="21545" y="6049"/>
                  </a:lnTo>
                  <a:lnTo>
                    <a:pt x="21595" y="6116"/>
                  </a:lnTo>
                  <a:lnTo>
                    <a:pt x="21596" y="6143"/>
                  </a:lnTo>
                  <a:lnTo>
                    <a:pt x="21569" y="6135"/>
                  </a:lnTo>
                  <a:lnTo>
                    <a:pt x="21529" y="6141"/>
                  </a:lnTo>
                  <a:lnTo>
                    <a:pt x="21499" y="6112"/>
                  </a:lnTo>
                  <a:lnTo>
                    <a:pt x="21481" y="6128"/>
                  </a:lnTo>
                  <a:lnTo>
                    <a:pt x="21432" y="6073"/>
                  </a:lnTo>
                  <a:lnTo>
                    <a:pt x="21447" y="6061"/>
                  </a:lnTo>
                  <a:lnTo>
                    <a:pt x="21431" y="6052"/>
                  </a:lnTo>
                  <a:lnTo>
                    <a:pt x="21401" y="6058"/>
                  </a:lnTo>
                  <a:lnTo>
                    <a:pt x="21375" y="6054"/>
                  </a:lnTo>
                  <a:lnTo>
                    <a:pt x="21368" y="6024"/>
                  </a:lnTo>
                  <a:lnTo>
                    <a:pt x="21277" y="5972"/>
                  </a:lnTo>
                  <a:lnTo>
                    <a:pt x="21230" y="5963"/>
                  </a:lnTo>
                  <a:lnTo>
                    <a:pt x="21173" y="5999"/>
                  </a:lnTo>
                  <a:lnTo>
                    <a:pt x="21155" y="5984"/>
                  </a:lnTo>
                  <a:lnTo>
                    <a:pt x="21118" y="5995"/>
                  </a:lnTo>
                  <a:lnTo>
                    <a:pt x="21082" y="6042"/>
                  </a:lnTo>
                  <a:lnTo>
                    <a:pt x="21048" y="6043"/>
                  </a:lnTo>
                  <a:lnTo>
                    <a:pt x="21032" y="6106"/>
                  </a:lnTo>
                  <a:lnTo>
                    <a:pt x="21008" y="6128"/>
                  </a:lnTo>
                  <a:lnTo>
                    <a:pt x="20974" y="6111"/>
                  </a:lnTo>
                  <a:lnTo>
                    <a:pt x="21001" y="6157"/>
                  </a:lnTo>
                  <a:lnTo>
                    <a:pt x="20981" y="6186"/>
                  </a:lnTo>
                  <a:lnTo>
                    <a:pt x="20989" y="6224"/>
                  </a:lnTo>
                  <a:lnTo>
                    <a:pt x="20977" y="6253"/>
                  </a:lnTo>
                  <a:lnTo>
                    <a:pt x="20966" y="6345"/>
                  </a:lnTo>
                  <a:lnTo>
                    <a:pt x="20949" y="6358"/>
                  </a:lnTo>
                  <a:lnTo>
                    <a:pt x="20927" y="6332"/>
                  </a:lnTo>
                  <a:lnTo>
                    <a:pt x="20886" y="6222"/>
                  </a:lnTo>
                  <a:lnTo>
                    <a:pt x="20883" y="6184"/>
                  </a:lnTo>
                  <a:lnTo>
                    <a:pt x="20852" y="6167"/>
                  </a:lnTo>
                  <a:lnTo>
                    <a:pt x="20826" y="6133"/>
                  </a:lnTo>
                  <a:lnTo>
                    <a:pt x="20822" y="6172"/>
                  </a:lnTo>
                  <a:lnTo>
                    <a:pt x="20781" y="6245"/>
                  </a:lnTo>
                  <a:lnTo>
                    <a:pt x="20753" y="6262"/>
                  </a:lnTo>
                  <a:lnTo>
                    <a:pt x="20747" y="6296"/>
                  </a:lnTo>
                  <a:lnTo>
                    <a:pt x="20784" y="6310"/>
                  </a:lnTo>
                  <a:lnTo>
                    <a:pt x="20748" y="6386"/>
                  </a:lnTo>
                  <a:lnTo>
                    <a:pt x="20723" y="6348"/>
                  </a:lnTo>
                  <a:lnTo>
                    <a:pt x="20704" y="6347"/>
                  </a:lnTo>
                  <a:lnTo>
                    <a:pt x="20688" y="6322"/>
                  </a:lnTo>
                  <a:lnTo>
                    <a:pt x="20662" y="6326"/>
                  </a:lnTo>
                  <a:lnTo>
                    <a:pt x="20648" y="6376"/>
                  </a:lnTo>
                  <a:lnTo>
                    <a:pt x="20628" y="6382"/>
                  </a:lnTo>
                  <a:lnTo>
                    <a:pt x="20593" y="6362"/>
                  </a:lnTo>
                  <a:lnTo>
                    <a:pt x="20568" y="6363"/>
                  </a:lnTo>
                  <a:lnTo>
                    <a:pt x="20564" y="6385"/>
                  </a:lnTo>
                  <a:lnTo>
                    <a:pt x="20587" y="6418"/>
                  </a:lnTo>
                  <a:lnTo>
                    <a:pt x="20569" y="6431"/>
                  </a:lnTo>
                  <a:lnTo>
                    <a:pt x="20558" y="6461"/>
                  </a:lnTo>
                  <a:lnTo>
                    <a:pt x="20554" y="6490"/>
                  </a:lnTo>
                  <a:lnTo>
                    <a:pt x="20585" y="6525"/>
                  </a:lnTo>
                  <a:lnTo>
                    <a:pt x="20593" y="6566"/>
                  </a:lnTo>
                  <a:lnTo>
                    <a:pt x="20577" y="6572"/>
                  </a:lnTo>
                  <a:lnTo>
                    <a:pt x="20585" y="6595"/>
                  </a:lnTo>
                  <a:lnTo>
                    <a:pt x="20621" y="6606"/>
                  </a:lnTo>
                  <a:lnTo>
                    <a:pt x="20646" y="6634"/>
                  </a:lnTo>
                  <a:lnTo>
                    <a:pt x="20653" y="6655"/>
                  </a:lnTo>
                  <a:lnTo>
                    <a:pt x="20640" y="6655"/>
                  </a:lnTo>
                  <a:lnTo>
                    <a:pt x="20629" y="6678"/>
                  </a:lnTo>
                  <a:lnTo>
                    <a:pt x="20656" y="6703"/>
                  </a:lnTo>
                  <a:lnTo>
                    <a:pt x="20681" y="6724"/>
                  </a:lnTo>
                  <a:lnTo>
                    <a:pt x="20678" y="6739"/>
                  </a:lnTo>
                  <a:lnTo>
                    <a:pt x="20648" y="6718"/>
                  </a:lnTo>
                  <a:lnTo>
                    <a:pt x="20624" y="6726"/>
                  </a:lnTo>
                  <a:lnTo>
                    <a:pt x="20619" y="6740"/>
                  </a:lnTo>
                  <a:lnTo>
                    <a:pt x="20653" y="6777"/>
                  </a:lnTo>
                  <a:lnTo>
                    <a:pt x="20671" y="6765"/>
                  </a:lnTo>
                  <a:lnTo>
                    <a:pt x="20671" y="6801"/>
                  </a:lnTo>
                  <a:lnTo>
                    <a:pt x="20661" y="6839"/>
                  </a:lnTo>
                  <a:lnTo>
                    <a:pt x="20664" y="6870"/>
                  </a:lnTo>
                  <a:lnTo>
                    <a:pt x="20643" y="6898"/>
                  </a:lnTo>
                  <a:lnTo>
                    <a:pt x="20661" y="6949"/>
                  </a:lnTo>
                  <a:lnTo>
                    <a:pt x="20649" y="6974"/>
                  </a:lnTo>
                  <a:lnTo>
                    <a:pt x="20666" y="7008"/>
                  </a:lnTo>
                  <a:lnTo>
                    <a:pt x="20665" y="7029"/>
                  </a:lnTo>
                  <a:lnTo>
                    <a:pt x="20666" y="7064"/>
                  </a:lnTo>
                  <a:lnTo>
                    <a:pt x="20694" y="7126"/>
                  </a:lnTo>
                  <a:lnTo>
                    <a:pt x="20680" y="7143"/>
                  </a:lnTo>
                  <a:lnTo>
                    <a:pt x="20706" y="7161"/>
                  </a:lnTo>
                  <a:lnTo>
                    <a:pt x="20737" y="7192"/>
                  </a:lnTo>
                  <a:lnTo>
                    <a:pt x="20783" y="7253"/>
                  </a:lnTo>
                  <a:lnTo>
                    <a:pt x="20825" y="7272"/>
                  </a:lnTo>
                  <a:lnTo>
                    <a:pt x="20840" y="7261"/>
                  </a:lnTo>
                  <a:lnTo>
                    <a:pt x="20845" y="7230"/>
                  </a:lnTo>
                  <a:lnTo>
                    <a:pt x="20802" y="7182"/>
                  </a:lnTo>
                  <a:lnTo>
                    <a:pt x="20800" y="7158"/>
                  </a:lnTo>
                  <a:lnTo>
                    <a:pt x="20824" y="7139"/>
                  </a:lnTo>
                  <a:lnTo>
                    <a:pt x="20859" y="7141"/>
                  </a:lnTo>
                  <a:lnTo>
                    <a:pt x="20918" y="7185"/>
                  </a:lnTo>
                  <a:lnTo>
                    <a:pt x="20946" y="7179"/>
                  </a:lnTo>
                  <a:lnTo>
                    <a:pt x="20970" y="7191"/>
                  </a:lnTo>
                  <a:lnTo>
                    <a:pt x="20971" y="7222"/>
                  </a:lnTo>
                  <a:lnTo>
                    <a:pt x="20963" y="7241"/>
                  </a:lnTo>
                  <a:lnTo>
                    <a:pt x="20985" y="7267"/>
                  </a:lnTo>
                  <a:lnTo>
                    <a:pt x="20964" y="7299"/>
                  </a:lnTo>
                  <a:lnTo>
                    <a:pt x="20973" y="7328"/>
                  </a:lnTo>
                  <a:lnTo>
                    <a:pt x="20961" y="7338"/>
                  </a:lnTo>
                  <a:lnTo>
                    <a:pt x="20936" y="7368"/>
                  </a:lnTo>
                  <a:lnTo>
                    <a:pt x="20968" y="7430"/>
                  </a:lnTo>
                  <a:lnTo>
                    <a:pt x="20993" y="7468"/>
                  </a:lnTo>
                  <a:lnTo>
                    <a:pt x="20991" y="7529"/>
                  </a:lnTo>
                  <a:lnTo>
                    <a:pt x="21027" y="7555"/>
                  </a:lnTo>
                  <a:lnTo>
                    <a:pt x="21045" y="7542"/>
                  </a:lnTo>
                  <a:lnTo>
                    <a:pt x="21043" y="7524"/>
                  </a:lnTo>
                  <a:lnTo>
                    <a:pt x="21071" y="7503"/>
                  </a:lnTo>
                  <a:lnTo>
                    <a:pt x="21081" y="7489"/>
                  </a:lnTo>
                  <a:lnTo>
                    <a:pt x="21090" y="7498"/>
                  </a:lnTo>
                  <a:lnTo>
                    <a:pt x="21126" y="7516"/>
                  </a:lnTo>
                  <a:lnTo>
                    <a:pt x="21125" y="7595"/>
                  </a:lnTo>
                  <a:lnTo>
                    <a:pt x="21201" y="7663"/>
                  </a:lnTo>
                  <a:lnTo>
                    <a:pt x="21228" y="7717"/>
                  </a:lnTo>
                  <a:lnTo>
                    <a:pt x="21213" y="7739"/>
                  </a:lnTo>
                  <a:lnTo>
                    <a:pt x="21211" y="7785"/>
                  </a:lnTo>
                  <a:lnTo>
                    <a:pt x="21187" y="7794"/>
                  </a:lnTo>
                  <a:lnTo>
                    <a:pt x="21143" y="7762"/>
                  </a:lnTo>
                  <a:lnTo>
                    <a:pt x="21091" y="7743"/>
                  </a:lnTo>
                  <a:lnTo>
                    <a:pt x="21087" y="7694"/>
                  </a:lnTo>
                  <a:lnTo>
                    <a:pt x="21103" y="7659"/>
                  </a:lnTo>
                  <a:lnTo>
                    <a:pt x="21107" y="7615"/>
                  </a:lnTo>
                  <a:lnTo>
                    <a:pt x="21098" y="7584"/>
                  </a:lnTo>
                  <a:lnTo>
                    <a:pt x="21076" y="7604"/>
                  </a:lnTo>
                  <a:lnTo>
                    <a:pt x="21087" y="7618"/>
                  </a:lnTo>
                  <a:lnTo>
                    <a:pt x="21087" y="7643"/>
                  </a:lnTo>
                  <a:lnTo>
                    <a:pt x="21053" y="7649"/>
                  </a:lnTo>
                  <a:lnTo>
                    <a:pt x="21022" y="7698"/>
                  </a:lnTo>
                  <a:lnTo>
                    <a:pt x="21031" y="7718"/>
                  </a:lnTo>
                  <a:lnTo>
                    <a:pt x="21071" y="7709"/>
                  </a:lnTo>
                  <a:lnTo>
                    <a:pt x="21071" y="7744"/>
                  </a:lnTo>
                  <a:lnTo>
                    <a:pt x="21046" y="7783"/>
                  </a:lnTo>
                  <a:lnTo>
                    <a:pt x="21061" y="7838"/>
                  </a:lnTo>
                  <a:lnTo>
                    <a:pt x="21052" y="7853"/>
                  </a:lnTo>
                  <a:lnTo>
                    <a:pt x="21056" y="7973"/>
                  </a:lnTo>
                  <a:lnTo>
                    <a:pt x="21081" y="7998"/>
                  </a:lnTo>
                  <a:lnTo>
                    <a:pt x="21078" y="8027"/>
                  </a:lnTo>
                  <a:lnTo>
                    <a:pt x="21166" y="8157"/>
                  </a:lnTo>
                  <a:lnTo>
                    <a:pt x="21192" y="8157"/>
                  </a:lnTo>
                  <a:lnTo>
                    <a:pt x="21251" y="8238"/>
                  </a:lnTo>
                  <a:lnTo>
                    <a:pt x="21289" y="8261"/>
                  </a:lnTo>
                  <a:lnTo>
                    <a:pt x="21266" y="8288"/>
                  </a:lnTo>
                  <a:lnTo>
                    <a:pt x="21270" y="8332"/>
                  </a:lnTo>
                  <a:lnTo>
                    <a:pt x="21169" y="8371"/>
                  </a:lnTo>
                  <a:lnTo>
                    <a:pt x="21161" y="8353"/>
                  </a:lnTo>
                  <a:lnTo>
                    <a:pt x="21106" y="8387"/>
                  </a:lnTo>
                  <a:lnTo>
                    <a:pt x="21079" y="8381"/>
                  </a:lnTo>
                  <a:lnTo>
                    <a:pt x="21093" y="8398"/>
                  </a:lnTo>
                  <a:lnTo>
                    <a:pt x="21063" y="8464"/>
                  </a:lnTo>
                  <a:lnTo>
                    <a:pt x="21056" y="8509"/>
                  </a:lnTo>
                  <a:lnTo>
                    <a:pt x="21034" y="8530"/>
                  </a:lnTo>
                  <a:lnTo>
                    <a:pt x="21063" y="8560"/>
                  </a:lnTo>
                  <a:lnTo>
                    <a:pt x="21042" y="8647"/>
                  </a:lnTo>
                  <a:lnTo>
                    <a:pt x="21074" y="8745"/>
                  </a:lnTo>
                  <a:lnTo>
                    <a:pt x="21121" y="8771"/>
                  </a:lnTo>
                  <a:lnTo>
                    <a:pt x="21118" y="8813"/>
                  </a:lnTo>
                  <a:lnTo>
                    <a:pt x="21167" y="8838"/>
                  </a:lnTo>
                  <a:lnTo>
                    <a:pt x="21192" y="8872"/>
                  </a:lnTo>
                  <a:lnTo>
                    <a:pt x="21153" y="8868"/>
                  </a:lnTo>
                  <a:lnTo>
                    <a:pt x="21142" y="8856"/>
                  </a:lnTo>
                  <a:lnTo>
                    <a:pt x="21109" y="8877"/>
                  </a:lnTo>
                  <a:lnTo>
                    <a:pt x="21081" y="8905"/>
                  </a:lnTo>
                  <a:lnTo>
                    <a:pt x="21055" y="8898"/>
                  </a:lnTo>
                  <a:lnTo>
                    <a:pt x="21004" y="8946"/>
                  </a:lnTo>
                  <a:lnTo>
                    <a:pt x="20971" y="8918"/>
                  </a:lnTo>
                  <a:lnTo>
                    <a:pt x="20953" y="8952"/>
                  </a:lnTo>
                  <a:lnTo>
                    <a:pt x="20973" y="8970"/>
                  </a:lnTo>
                  <a:lnTo>
                    <a:pt x="21009" y="8967"/>
                  </a:lnTo>
                  <a:lnTo>
                    <a:pt x="21001" y="9005"/>
                  </a:lnTo>
                  <a:lnTo>
                    <a:pt x="20993" y="9027"/>
                  </a:lnTo>
                  <a:lnTo>
                    <a:pt x="21027" y="9061"/>
                  </a:lnTo>
                  <a:lnTo>
                    <a:pt x="21013" y="9077"/>
                  </a:lnTo>
                  <a:lnTo>
                    <a:pt x="20994" y="9071"/>
                  </a:lnTo>
                  <a:lnTo>
                    <a:pt x="21017" y="9120"/>
                  </a:lnTo>
                  <a:lnTo>
                    <a:pt x="21006" y="9146"/>
                  </a:lnTo>
                  <a:lnTo>
                    <a:pt x="21028" y="9151"/>
                  </a:lnTo>
                  <a:lnTo>
                    <a:pt x="21047" y="9141"/>
                  </a:lnTo>
                  <a:lnTo>
                    <a:pt x="21078" y="9174"/>
                  </a:lnTo>
                  <a:lnTo>
                    <a:pt x="21049" y="9200"/>
                  </a:lnTo>
                  <a:lnTo>
                    <a:pt x="21046" y="9250"/>
                  </a:lnTo>
                  <a:lnTo>
                    <a:pt x="21066" y="9281"/>
                  </a:lnTo>
                  <a:lnTo>
                    <a:pt x="21053" y="9355"/>
                  </a:lnTo>
                  <a:lnTo>
                    <a:pt x="21039" y="9384"/>
                  </a:lnTo>
                  <a:lnTo>
                    <a:pt x="21047" y="9399"/>
                  </a:lnTo>
                  <a:lnTo>
                    <a:pt x="21039" y="9430"/>
                  </a:lnTo>
                  <a:lnTo>
                    <a:pt x="20998" y="9466"/>
                  </a:lnTo>
                  <a:lnTo>
                    <a:pt x="20994" y="9501"/>
                  </a:lnTo>
                  <a:lnTo>
                    <a:pt x="20984" y="9507"/>
                  </a:lnTo>
                  <a:lnTo>
                    <a:pt x="20966" y="9582"/>
                  </a:lnTo>
                  <a:lnTo>
                    <a:pt x="20929" y="9661"/>
                  </a:lnTo>
                  <a:lnTo>
                    <a:pt x="20936" y="9625"/>
                  </a:lnTo>
                  <a:lnTo>
                    <a:pt x="20927" y="9599"/>
                  </a:lnTo>
                  <a:lnTo>
                    <a:pt x="20928" y="9564"/>
                  </a:lnTo>
                  <a:lnTo>
                    <a:pt x="20918" y="9541"/>
                  </a:lnTo>
                  <a:lnTo>
                    <a:pt x="20851" y="9534"/>
                  </a:lnTo>
                  <a:lnTo>
                    <a:pt x="20814" y="9480"/>
                  </a:lnTo>
                  <a:lnTo>
                    <a:pt x="20807" y="9420"/>
                  </a:lnTo>
                  <a:lnTo>
                    <a:pt x="20741" y="9273"/>
                  </a:lnTo>
                  <a:lnTo>
                    <a:pt x="20697" y="9203"/>
                  </a:lnTo>
                  <a:lnTo>
                    <a:pt x="20721" y="9206"/>
                  </a:lnTo>
                  <a:lnTo>
                    <a:pt x="20749" y="9190"/>
                  </a:lnTo>
                  <a:lnTo>
                    <a:pt x="20763" y="9162"/>
                  </a:lnTo>
                  <a:lnTo>
                    <a:pt x="20735" y="9175"/>
                  </a:lnTo>
                  <a:lnTo>
                    <a:pt x="20690" y="9174"/>
                  </a:lnTo>
                  <a:lnTo>
                    <a:pt x="20629" y="9142"/>
                  </a:lnTo>
                  <a:lnTo>
                    <a:pt x="20497" y="8904"/>
                  </a:lnTo>
                  <a:lnTo>
                    <a:pt x="20377" y="8762"/>
                  </a:lnTo>
                  <a:lnTo>
                    <a:pt x="20374" y="8710"/>
                  </a:lnTo>
                  <a:lnTo>
                    <a:pt x="20330" y="8661"/>
                  </a:lnTo>
                  <a:lnTo>
                    <a:pt x="20235" y="8512"/>
                  </a:lnTo>
                  <a:lnTo>
                    <a:pt x="20145" y="8330"/>
                  </a:lnTo>
                  <a:lnTo>
                    <a:pt x="20070" y="8159"/>
                  </a:lnTo>
                  <a:lnTo>
                    <a:pt x="20070" y="8100"/>
                  </a:lnTo>
                  <a:lnTo>
                    <a:pt x="20024" y="8025"/>
                  </a:lnTo>
                  <a:lnTo>
                    <a:pt x="20007" y="7905"/>
                  </a:lnTo>
                  <a:lnTo>
                    <a:pt x="19980" y="7846"/>
                  </a:lnTo>
                  <a:lnTo>
                    <a:pt x="19987" y="7775"/>
                  </a:lnTo>
                  <a:lnTo>
                    <a:pt x="20025" y="7729"/>
                  </a:lnTo>
                  <a:lnTo>
                    <a:pt x="20034" y="7670"/>
                  </a:lnTo>
                  <a:lnTo>
                    <a:pt x="20061" y="7660"/>
                  </a:lnTo>
                  <a:lnTo>
                    <a:pt x="20041" y="7637"/>
                  </a:lnTo>
                  <a:lnTo>
                    <a:pt x="20056" y="7615"/>
                  </a:lnTo>
                  <a:lnTo>
                    <a:pt x="20060" y="7531"/>
                  </a:lnTo>
                  <a:lnTo>
                    <a:pt x="19995" y="7443"/>
                  </a:lnTo>
                  <a:lnTo>
                    <a:pt x="19951" y="7443"/>
                  </a:lnTo>
                  <a:lnTo>
                    <a:pt x="19949" y="7418"/>
                  </a:lnTo>
                  <a:lnTo>
                    <a:pt x="19982" y="7386"/>
                  </a:lnTo>
                  <a:lnTo>
                    <a:pt x="20049" y="7419"/>
                  </a:lnTo>
                  <a:lnTo>
                    <a:pt x="20087" y="7378"/>
                  </a:lnTo>
                  <a:lnTo>
                    <a:pt x="20078" y="7350"/>
                  </a:lnTo>
                  <a:lnTo>
                    <a:pt x="20078" y="7284"/>
                  </a:lnTo>
                  <a:lnTo>
                    <a:pt x="20136" y="7276"/>
                  </a:lnTo>
                  <a:lnTo>
                    <a:pt x="20169" y="7286"/>
                  </a:lnTo>
                  <a:lnTo>
                    <a:pt x="20140" y="7245"/>
                  </a:lnTo>
                  <a:lnTo>
                    <a:pt x="20193" y="7144"/>
                  </a:lnTo>
                  <a:lnTo>
                    <a:pt x="20171" y="7080"/>
                  </a:lnTo>
                  <a:lnTo>
                    <a:pt x="20173" y="7012"/>
                  </a:lnTo>
                  <a:lnTo>
                    <a:pt x="20151" y="6976"/>
                  </a:lnTo>
                  <a:lnTo>
                    <a:pt x="20180" y="6945"/>
                  </a:lnTo>
                  <a:lnTo>
                    <a:pt x="20180" y="6902"/>
                  </a:lnTo>
                  <a:lnTo>
                    <a:pt x="20169" y="6883"/>
                  </a:lnTo>
                  <a:lnTo>
                    <a:pt x="20179" y="6826"/>
                  </a:lnTo>
                  <a:lnTo>
                    <a:pt x="20206" y="6826"/>
                  </a:lnTo>
                  <a:lnTo>
                    <a:pt x="20174" y="6795"/>
                  </a:lnTo>
                  <a:lnTo>
                    <a:pt x="20167" y="6767"/>
                  </a:lnTo>
                  <a:lnTo>
                    <a:pt x="20178" y="6752"/>
                  </a:lnTo>
                  <a:lnTo>
                    <a:pt x="20186" y="6686"/>
                  </a:lnTo>
                  <a:lnTo>
                    <a:pt x="20172" y="6673"/>
                  </a:lnTo>
                  <a:lnTo>
                    <a:pt x="20177" y="6639"/>
                  </a:lnTo>
                  <a:lnTo>
                    <a:pt x="20216" y="6624"/>
                  </a:lnTo>
                  <a:lnTo>
                    <a:pt x="20232" y="6600"/>
                  </a:lnTo>
                  <a:lnTo>
                    <a:pt x="20221" y="6545"/>
                  </a:lnTo>
                  <a:lnTo>
                    <a:pt x="20232" y="6472"/>
                  </a:lnTo>
                  <a:lnTo>
                    <a:pt x="20215" y="6461"/>
                  </a:lnTo>
                  <a:lnTo>
                    <a:pt x="20208" y="6439"/>
                  </a:lnTo>
                  <a:lnTo>
                    <a:pt x="20237" y="6385"/>
                  </a:lnTo>
                  <a:lnTo>
                    <a:pt x="20241" y="6339"/>
                  </a:lnTo>
                  <a:lnTo>
                    <a:pt x="20216" y="6347"/>
                  </a:lnTo>
                  <a:lnTo>
                    <a:pt x="20203" y="6304"/>
                  </a:lnTo>
                  <a:lnTo>
                    <a:pt x="20220" y="6278"/>
                  </a:lnTo>
                  <a:lnTo>
                    <a:pt x="20224" y="6245"/>
                  </a:lnTo>
                  <a:lnTo>
                    <a:pt x="20251" y="6235"/>
                  </a:lnTo>
                  <a:lnTo>
                    <a:pt x="20258" y="6218"/>
                  </a:lnTo>
                  <a:lnTo>
                    <a:pt x="20297" y="6195"/>
                  </a:lnTo>
                  <a:lnTo>
                    <a:pt x="20301" y="6161"/>
                  </a:lnTo>
                  <a:lnTo>
                    <a:pt x="20343" y="6121"/>
                  </a:lnTo>
                  <a:lnTo>
                    <a:pt x="20355" y="6122"/>
                  </a:lnTo>
                  <a:lnTo>
                    <a:pt x="20386" y="6097"/>
                  </a:lnTo>
                  <a:lnTo>
                    <a:pt x="20407" y="6097"/>
                  </a:lnTo>
                  <a:lnTo>
                    <a:pt x="20414" y="6076"/>
                  </a:lnTo>
                  <a:lnTo>
                    <a:pt x="20406" y="6062"/>
                  </a:lnTo>
                  <a:lnTo>
                    <a:pt x="20373" y="6057"/>
                  </a:lnTo>
                  <a:lnTo>
                    <a:pt x="20352" y="6071"/>
                  </a:lnTo>
                  <a:lnTo>
                    <a:pt x="20325" y="6052"/>
                  </a:lnTo>
                  <a:lnTo>
                    <a:pt x="20326" y="5986"/>
                  </a:lnTo>
                  <a:lnTo>
                    <a:pt x="20346" y="5934"/>
                  </a:lnTo>
                  <a:lnTo>
                    <a:pt x="20333" y="5913"/>
                  </a:lnTo>
                  <a:lnTo>
                    <a:pt x="20314" y="5878"/>
                  </a:lnTo>
                  <a:lnTo>
                    <a:pt x="20302" y="5875"/>
                  </a:lnTo>
                  <a:lnTo>
                    <a:pt x="20290" y="5899"/>
                  </a:lnTo>
                  <a:lnTo>
                    <a:pt x="20278" y="5895"/>
                  </a:lnTo>
                  <a:lnTo>
                    <a:pt x="20269" y="5812"/>
                  </a:lnTo>
                  <a:lnTo>
                    <a:pt x="20284" y="5795"/>
                  </a:lnTo>
                  <a:lnTo>
                    <a:pt x="20285" y="5776"/>
                  </a:lnTo>
                  <a:lnTo>
                    <a:pt x="20276" y="5735"/>
                  </a:lnTo>
                  <a:lnTo>
                    <a:pt x="20240" y="5721"/>
                  </a:lnTo>
                  <a:lnTo>
                    <a:pt x="20248" y="5707"/>
                  </a:lnTo>
                  <a:lnTo>
                    <a:pt x="20244" y="5702"/>
                  </a:lnTo>
                  <a:lnTo>
                    <a:pt x="20242" y="5684"/>
                  </a:lnTo>
                  <a:lnTo>
                    <a:pt x="20204" y="5641"/>
                  </a:lnTo>
                  <a:lnTo>
                    <a:pt x="20198" y="5615"/>
                  </a:lnTo>
                  <a:lnTo>
                    <a:pt x="20177" y="5596"/>
                  </a:lnTo>
                  <a:lnTo>
                    <a:pt x="20175" y="5560"/>
                  </a:lnTo>
                  <a:lnTo>
                    <a:pt x="20156" y="5517"/>
                  </a:lnTo>
                  <a:lnTo>
                    <a:pt x="20159" y="5492"/>
                  </a:lnTo>
                  <a:lnTo>
                    <a:pt x="20206" y="5443"/>
                  </a:lnTo>
                  <a:lnTo>
                    <a:pt x="20245" y="5453"/>
                  </a:lnTo>
                  <a:lnTo>
                    <a:pt x="20280" y="5440"/>
                  </a:lnTo>
                  <a:lnTo>
                    <a:pt x="20258" y="5424"/>
                  </a:lnTo>
                  <a:lnTo>
                    <a:pt x="20302" y="5398"/>
                  </a:lnTo>
                  <a:lnTo>
                    <a:pt x="20281" y="5403"/>
                  </a:lnTo>
                  <a:lnTo>
                    <a:pt x="20246" y="5399"/>
                  </a:lnTo>
                  <a:lnTo>
                    <a:pt x="20227" y="5391"/>
                  </a:lnTo>
                  <a:lnTo>
                    <a:pt x="20180" y="5393"/>
                  </a:lnTo>
                  <a:lnTo>
                    <a:pt x="20131" y="5352"/>
                  </a:lnTo>
                  <a:lnTo>
                    <a:pt x="20117" y="5364"/>
                  </a:lnTo>
                  <a:lnTo>
                    <a:pt x="20073" y="5362"/>
                  </a:lnTo>
                  <a:lnTo>
                    <a:pt x="20042" y="5398"/>
                  </a:lnTo>
                  <a:lnTo>
                    <a:pt x="20006" y="5401"/>
                  </a:lnTo>
                  <a:lnTo>
                    <a:pt x="19962" y="5443"/>
                  </a:lnTo>
                  <a:lnTo>
                    <a:pt x="19978" y="5461"/>
                  </a:lnTo>
                  <a:lnTo>
                    <a:pt x="19972" y="5490"/>
                  </a:lnTo>
                  <a:lnTo>
                    <a:pt x="20010" y="5519"/>
                  </a:lnTo>
                  <a:lnTo>
                    <a:pt x="20019" y="5555"/>
                  </a:lnTo>
                  <a:lnTo>
                    <a:pt x="20005" y="5570"/>
                  </a:lnTo>
                  <a:lnTo>
                    <a:pt x="20016" y="5619"/>
                  </a:lnTo>
                  <a:lnTo>
                    <a:pt x="20048" y="5644"/>
                  </a:lnTo>
                  <a:lnTo>
                    <a:pt x="20050" y="5662"/>
                  </a:lnTo>
                  <a:lnTo>
                    <a:pt x="20073" y="5676"/>
                  </a:lnTo>
                  <a:lnTo>
                    <a:pt x="20091" y="5746"/>
                  </a:lnTo>
                  <a:lnTo>
                    <a:pt x="20141" y="5770"/>
                  </a:lnTo>
                  <a:lnTo>
                    <a:pt x="20135" y="5805"/>
                  </a:lnTo>
                  <a:lnTo>
                    <a:pt x="20156" y="5830"/>
                  </a:lnTo>
                  <a:lnTo>
                    <a:pt x="20144" y="5850"/>
                  </a:lnTo>
                  <a:lnTo>
                    <a:pt x="20118" y="5830"/>
                  </a:lnTo>
                  <a:lnTo>
                    <a:pt x="20106" y="5802"/>
                  </a:lnTo>
                  <a:lnTo>
                    <a:pt x="20059" y="5813"/>
                  </a:lnTo>
                  <a:lnTo>
                    <a:pt x="20033" y="5833"/>
                  </a:lnTo>
                  <a:lnTo>
                    <a:pt x="20013" y="5885"/>
                  </a:lnTo>
                  <a:lnTo>
                    <a:pt x="20035" y="5906"/>
                  </a:lnTo>
                  <a:lnTo>
                    <a:pt x="20026" y="5957"/>
                  </a:lnTo>
                  <a:lnTo>
                    <a:pt x="20013" y="5967"/>
                  </a:lnTo>
                  <a:lnTo>
                    <a:pt x="20012" y="5978"/>
                  </a:lnTo>
                  <a:lnTo>
                    <a:pt x="20024" y="5986"/>
                  </a:lnTo>
                  <a:lnTo>
                    <a:pt x="20023" y="6014"/>
                  </a:lnTo>
                  <a:lnTo>
                    <a:pt x="19994" y="6041"/>
                  </a:lnTo>
                  <a:lnTo>
                    <a:pt x="20018" y="6062"/>
                  </a:lnTo>
                  <a:lnTo>
                    <a:pt x="19995" y="6087"/>
                  </a:lnTo>
                  <a:lnTo>
                    <a:pt x="19993" y="6173"/>
                  </a:lnTo>
                  <a:lnTo>
                    <a:pt x="19981" y="6194"/>
                  </a:lnTo>
                  <a:lnTo>
                    <a:pt x="19980" y="6214"/>
                  </a:lnTo>
                  <a:lnTo>
                    <a:pt x="19955" y="6230"/>
                  </a:lnTo>
                  <a:lnTo>
                    <a:pt x="19934" y="6281"/>
                  </a:lnTo>
                  <a:lnTo>
                    <a:pt x="19924" y="6243"/>
                  </a:lnTo>
                  <a:lnTo>
                    <a:pt x="19893" y="6215"/>
                  </a:lnTo>
                  <a:lnTo>
                    <a:pt x="19922" y="6165"/>
                  </a:lnTo>
                  <a:lnTo>
                    <a:pt x="19907" y="6147"/>
                  </a:lnTo>
                  <a:lnTo>
                    <a:pt x="19884" y="6144"/>
                  </a:lnTo>
                  <a:lnTo>
                    <a:pt x="19853" y="6172"/>
                  </a:lnTo>
                  <a:lnTo>
                    <a:pt x="19852" y="6198"/>
                  </a:lnTo>
                  <a:lnTo>
                    <a:pt x="19835" y="6211"/>
                  </a:lnTo>
                  <a:lnTo>
                    <a:pt x="19829" y="6151"/>
                  </a:lnTo>
                  <a:lnTo>
                    <a:pt x="19795" y="6142"/>
                  </a:lnTo>
                  <a:lnTo>
                    <a:pt x="19783" y="6119"/>
                  </a:lnTo>
                  <a:lnTo>
                    <a:pt x="19753" y="6147"/>
                  </a:lnTo>
                  <a:lnTo>
                    <a:pt x="19742" y="6130"/>
                  </a:lnTo>
                  <a:lnTo>
                    <a:pt x="19752" y="6117"/>
                  </a:lnTo>
                  <a:lnTo>
                    <a:pt x="19767" y="6094"/>
                  </a:lnTo>
                  <a:lnTo>
                    <a:pt x="19757" y="6080"/>
                  </a:lnTo>
                  <a:lnTo>
                    <a:pt x="19757" y="6054"/>
                  </a:lnTo>
                  <a:lnTo>
                    <a:pt x="19767" y="6051"/>
                  </a:lnTo>
                  <a:lnTo>
                    <a:pt x="19757" y="6015"/>
                  </a:lnTo>
                  <a:lnTo>
                    <a:pt x="19741" y="6006"/>
                  </a:lnTo>
                  <a:lnTo>
                    <a:pt x="19764" y="5981"/>
                  </a:lnTo>
                  <a:lnTo>
                    <a:pt x="19753" y="5950"/>
                  </a:lnTo>
                  <a:lnTo>
                    <a:pt x="19738" y="5933"/>
                  </a:lnTo>
                  <a:lnTo>
                    <a:pt x="19748" y="5917"/>
                  </a:lnTo>
                  <a:lnTo>
                    <a:pt x="19746" y="5876"/>
                  </a:lnTo>
                  <a:lnTo>
                    <a:pt x="19710" y="5850"/>
                  </a:lnTo>
                  <a:lnTo>
                    <a:pt x="19700" y="5823"/>
                  </a:lnTo>
                  <a:lnTo>
                    <a:pt x="19686" y="5825"/>
                  </a:lnTo>
                  <a:lnTo>
                    <a:pt x="19678" y="5866"/>
                  </a:lnTo>
                  <a:lnTo>
                    <a:pt x="19656" y="5873"/>
                  </a:lnTo>
                  <a:lnTo>
                    <a:pt x="19659" y="5915"/>
                  </a:lnTo>
                  <a:lnTo>
                    <a:pt x="19630" y="5951"/>
                  </a:lnTo>
                  <a:lnTo>
                    <a:pt x="19618" y="5951"/>
                  </a:lnTo>
                  <a:lnTo>
                    <a:pt x="19597" y="5909"/>
                  </a:lnTo>
                  <a:lnTo>
                    <a:pt x="19585" y="5906"/>
                  </a:lnTo>
                  <a:lnTo>
                    <a:pt x="19570" y="5916"/>
                  </a:lnTo>
                  <a:lnTo>
                    <a:pt x="19562" y="5884"/>
                  </a:lnTo>
                  <a:lnTo>
                    <a:pt x="19522" y="5884"/>
                  </a:lnTo>
                  <a:lnTo>
                    <a:pt x="19511" y="5896"/>
                  </a:lnTo>
                  <a:lnTo>
                    <a:pt x="19496" y="5896"/>
                  </a:lnTo>
                  <a:lnTo>
                    <a:pt x="19488" y="5929"/>
                  </a:lnTo>
                  <a:lnTo>
                    <a:pt x="19463" y="5936"/>
                  </a:lnTo>
                  <a:lnTo>
                    <a:pt x="19459" y="5952"/>
                  </a:lnTo>
                  <a:lnTo>
                    <a:pt x="19396" y="5955"/>
                  </a:lnTo>
                  <a:lnTo>
                    <a:pt x="19377" y="5981"/>
                  </a:lnTo>
                  <a:lnTo>
                    <a:pt x="19354" y="5973"/>
                  </a:lnTo>
                  <a:lnTo>
                    <a:pt x="19334" y="5988"/>
                  </a:lnTo>
                  <a:lnTo>
                    <a:pt x="19293" y="5982"/>
                  </a:lnTo>
                  <a:lnTo>
                    <a:pt x="19256" y="6043"/>
                  </a:lnTo>
                  <a:lnTo>
                    <a:pt x="19235" y="6055"/>
                  </a:lnTo>
                  <a:lnTo>
                    <a:pt x="19239" y="6101"/>
                  </a:lnTo>
                  <a:lnTo>
                    <a:pt x="19209" y="6125"/>
                  </a:lnTo>
                  <a:lnTo>
                    <a:pt x="19206" y="6141"/>
                  </a:lnTo>
                  <a:lnTo>
                    <a:pt x="19229" y="6158"/>
                  </a:lnTo>
                  <a:lnTo>
                    <a:pt x="19236" y="6203"/>
                  </a:lnTo>
                  <a:lnTo>
                    <a:pt x="19271" y="6251"/>
                  </a:lnTo>
                  <a:lnTo>
                    <a:pt x="19243" y="6275"/>
                  </a:lnTo>
                  <a:lnTo>
                    <a:pt x="19225" y="6395"/>
                  </a:lnTo>
                  <a:lnTo>
                    <a:pt x="19268" y="6444"/>
                  </a:lnTo>
                  <a:lnTo>
                    <a:pt x="19234" y="6456"/>
                  </a:lnTo>
                  <a:lnTo>
                    <a:pt x="19243" y="6462"/>
                  </a:lnTo>
                  <a:lnTo>
                    <a:pt x="19244" y="6500"/>
                  </a:lnTo>
                  <a:lnTo>
                    <a:pt x="19211" y="6535"/>
                  </a:lnTo>
                  <a:lnTo>
                    <a:pt x="19207" y="6588"/>
                  </a:lnTo>
                  <a:lnTo>
                    <a:pt x="19182" y="6618"/>
                  </a:lnTo>
                  <a:lnTo>
                    <a:pt x="19181" y="6656"/>
                  </a:lnTo>
                  <a:lnTo>
                    <a:pt x="19165" y="6716"/>
                  </a:lnTo>
                  <a:lnTo>
                    <a:pt x="19197" y="6760"/>
                  </a:lnTo>
                  <a:lnTo>
                    <a:pt x="19169" y="6781"/>
                  </a:lnTo>
                  <a:lnTo>
                    <a:pt x="19215" y="6843"/>
                  </a:lnTo>
                  <a:lnTo>
                    <a:pt x="19199" y="6853"/>
                  </a:lnTo>
                  <a:lnTo>
                    <a:pt x="19190" y="6883"/>
                  </a:lnTo>
                  <a:lnTo>
                    <a:pt x="19217" y="6897"/>
                  </a:lnTo>
                  <a:lnTo>
                    <a:pt x="19230" y="6885"/>
                  </a:lnTo>
                  <a:lnTo>
                    <a:pt x="19262" y="6886"/>
                  </a:lnTo>
                  <a:lnTo>
                    <a:pt x="19259" y="6868"/>
                  </a:lnTo>
                  <a:lnTo>
                    <a:pt x="19268" y="6863"/>
                  </a:lnTo>
                  <a:lnTo>
                    <a:pt x="19299" y="6879"/>
                  </a:lnTo>
                  <a:lnTo>
                    <a:pt x="19318" y="6879"/>
                  </a:lnTo>
                  <a:lnTo>
                    <a:pt x="19316" y="6865"/>
                  </a:lnTo>
                  <a:lnTo>
                    <a:pt x="19320" y="6858"/>
                  </a:lnTo>
                  <a:lnTo>
                    <a:pt x="19339" y="6871"/>
                  </a:lnTo>
                  <a:lnTo>
                    <a:pt x="19374" y="6885"/>
                  </a:lnTo>
                  <a:lnTo>
                    <a:pt x="19376" y="6903"/>
                  </a:lnTo>
                  <a:lnTo>
                    <a:pt x="19370" y="6915"/>
                  </a:lnTo>
                  <a:lnTo>
                    <a:pt x="19400" y="6947"/>
                  </a:lnTo>
                  <a:lnTo>
                    <a:pt x="19393" y="6965"/>
                  </a:lnTo>
                  <a:lnTo>
                    <a:pt x="19370" y="6961"/>
                  </a:lnTo>
                  <a:lnTo>
                    <a:pt x="19350" y="6975"/>
                  </a:lnTo>
                  <a:lnTo>
                    <a:pt x="19325" y="6965"/>
                  </a:lnTo>
                  <a:lnTo>
                    <a:pt x="19299" y="6982"/>
                  </a:lnTo>
                  <a:lnTo>
                    <a:pt x="19295" y="6993"/>
                  </a:lnTo>
                  <a:lnTo>
                    <a:pt x="19317" y="7012"/>
                  </a:lnTo>
                  <a:lnTo>
                    <a:pt x="19272" y="7055"/>
                  </a:lnTo>
                  <a:lnTo>
                    <a:pt x="19248" y="7043"/>
                  </a:lnTo>
                  <a:lnTo>
                    <a:pt x="19244" y="7017"/>
                  </a:lnTo>
                  <a:lnTo>
                    <a:pt x="19225" y="7001"/>
                  </a:lnTo>
                  <a:lnTo>
                    <a:pt x="19202" y="7015"/>
                  </a:lnTo>
                  <a:lnTo>
                    <a:pt x="19181" y="7000"/>
                  </a:lnTo>
                  <a:lnTo>
                    <a:pt x="19159" y="7009"/>
                  </a:lnTo>
                  <a:lnTo>
                    <a:pt x="19164" y="7032"/>
                  </a:lnTo>
                  <a:lnTo>
                    <a:pt x="19162" y="7061"/>
                  </a:lnTo>
                  <a:lnTo>
                    <a:pt x="19151" y="7061"/>
                  </a:lnTo>
                  <a:lnTo>
                    <a:pt x="19135" y="7084"/>
                  </a:lnTo>
                  <a:lnTo>
                    <a:pt x="19112" y="7100"/>
                  </a:lnTo>
                  <a:lnTo>
                    <a:pt x="19128" y="7116"/>
                  </a:lnTo>
                  <a:lnTo>
                    <a:pt x="19112" y="7139"/>
                  </a:lnTo>
                  <a:lnTo>
                    <a:pt x="19088" y="7134"/>
                  </a:lnTo>
                  <a:lnTo>
                    <a:pt x="19045" y="7090"/>
                  </a:lnTo>
                  <a:lnTo>
                    <a:pt x="19024" y="7090"/>
                  </a:lnTo>
                  <a:lnTo>
                    <a:pt x="19051" y="7126"/>
                  </a:lnTo>
                  <a:lnTo>
                    <a:pt x="19016" y="7144"/>
                  </a:lnTo>
                  <a:lnTo>
                    <a:pt x="19023" y="7156"/>
                  </a:lnTo>
                  <a:lnTo>
                    <a:pt x="19001" y="7185"/>
                  </a:lnTo>
                  <a:lnTo>
                    <a:pt x="18949" y="7200"/>
                  </a:lnTo>
                  <a:lnTo>
                    <a:pt x="18936" y="7217"/>
                  </a:lnTo>
                  <a:lnTo>
                    <a:pt x="18889" y="7155"/>
                  </a:lnTo>
                  <a:lnTo>
                    <a:pt x="18863" y="7155"/>
                  </a:lnTo>
                  <a:lnTo>
                    <a:pt x="18848" y="7146"/>
                  </a:lnTo>
                  <a:lnTo>
                    <a:pt x="18857" y="7129"/>
                  </a:lnTo>
                  <a:lnTo>
                    <a:pt x="18886" y="7129"/>
                  </a:lnTo>
                  <a:lnTo>
                    <a:pt x="18882" y="7094"/>
                  </a:lnTo>
                  <a:lnTo>
                    <a:pt x="18895" y="7076"/>
                  </a:lnTo>
                  <a:lnTo>
                    <a:pt x="18948" y="7076"/>
                  </a:lnTo>
                  <a:lnTo>
                    <a:pt x="19007" y="7032"/>
                  </a:lnTo>
                  <a:lnTo>
                    <a:pt x="19000" y="7011"/>
                  </a:lnTo>
                  <a:lnTo>
                    <a:pt x="18973" y="7006"/>
                  </a:lnTo>
                  <a:lnTo>
                    <a:pt x="18943" y="7035"/>
                  </a:lnTo>
                  <a:lnTo>
                    <a:pt x="18901" y="7026"/>
                  </a:lnTo>
                  <a:lnTo>
                    <a:pt x="18897" y="7011"/>
                  </a:lnTo>
                  <a:lnTo>
                    <a:pt x="18866" y="6986"/>
                  </a:lnTo>
                  <a:lnTo>
                    <a:pt x="18834" y="6982"/>
                  </a:lnTo>
                  <a:lnTo>
                    <a:pt x="18784" y="6974"/>
                  </a:lnTo>
                  <a:lnTo>
                    <a:pt x="18734" y="6976"/>
                  </a:lnTo>
                  <a:lnTo>
                    <a:pt x="18748" y="7001"/>
                  </a:lnTo>
                  <a:lnTo>
                    <a:pt x="18727" y="7007"/>
                  </a:lnTo>
                  <a:lnTo>
                    <a:pt x="18704" y="6992"/>
                  </a:lnTo>
                  <a:lnTo>
                    <a:pt x="18708" y="6975"/>
                  </a:lnTo>
                  <a:lnTo>
                    <a:pt x="18662" y="6979"/>
                  </a:lnTo>
                  <a:lnTo>
                    <a:pt x="18602" y="6964"/>
                  </a:lnTo>
                  <a:lnTo>
                    <a:pt x="18574" y="6977"/>
                  </a:lnTo>
                  <a:lnTo>
                    <a:pt x="18548" y="6959"/>
                  </a:lnTo>
                  <a:lnTo>
                    <a:pt x="18499" y="6956"/>
                  </a:lnTo>
                  <a:lnTo>
                    <a:pt x="18454" y="7010"/>
                  </a:lnTo>
                  <a:lnTo>
                    <a:pt x="18432" y="7011"/>
                  </a:lnTo>
                  <a:lnTo>
                    <a:pt x="18430" y="7034"/>
                  </a:lnTo>
                  <a:lnTo>
                    <a:pt x="18475" y="7061"/>
                  </a:lnTo>
                  <a:lnTo>
                    <a:pt x="18427" y="7081"/>
                  </a:lnTo>
                  <a:lnTo>
                    <a:pt x="18419" y="7056"/>
                  </a:lnTo>
                  <a:lnTo>
                    <a:pt x="18393" y="7096"/>
                  </a:lnTo>
                  <a:lnTo>
                    <a:pt x="18434" y="7119"/>
                  </a:lnTo>
                  <a:lnTo>
                    <a:pt x="18448" y="7107"/>
                  </a:lnTo>
                  <a:lnTo>
                    <a:pt x="18469" y="7119"/>
                  </a:lnTo>
                  <a:lnTo>
                    <a:pt x="18469" y="7145"/>
                  </a:lnTo>
                  <a:lnTo>
                    <a:pt x="18403" y="7170"/>
                  </a:lnTo>
                  <a:lnTo>
                    <a:pt x="18380" y="7142"/>
                  </a:lnTo>
                  <a:lnTo>
                    <a:pt x="18324" y="7140"/>
                  </a:lnTo>
                  <a:lnTo>
                    <a:pt x="18304" y="7155"/>
                  </a:lnTo>
                  <a:lnTo>
                    <a:pt x="18313" y="7184"/>
                  </a:lnTo>
                  <a:lnTo>
                    <a:pt x="18287" y="7180"/>
                  </a:lnTo>
                  <a:lnTo>
                    <a:pt x="18268" y="7200"/>
                  </a:lnTo>
                  <a:lnTo>
                    <a:pt x="18250" y="7200"/>
                  </a:lnTo>
                  <a:lnTo>
                    <a:pt x="18239" y="7176"/>
                  </a:lnTo>
                  <a:lnTo>
                    <a:pt x="18169" y="7171"/>
                  </a:lnTo>
                  <a:lnTo>
                    <a:pt x="18140" y="7189"/>
                  </a:lnTo>
                  <a:lnTo>
                    <a:pt x="18074" y="7180"/>
                  </a:lnTo>
                  <a:lnTo>
                    <a:pt x="18035" y="7200"/>
                  </a:lnTo>
                  <a:lnTo>
                    <a:pt x="18035" y="7217"/>
                  </a:lnTo>
                  <a:lnTo>
                    <a:pt x="18085" y="7255"/>
                  </a:lnTo>
                  <a:lnTo>
                    <a:pt x="18058" y="7278"/>
                  </a:lnTo>
                  <a:lnTo>
                    <a:pt x="18040" y="7311"/>
                  </a:lnTo>
                  <a:lnTo>
                    <a:pt x="18010" y="7281"/>
                  </a:lnTo>
                  <a:lnTo>
                    <a:pt x="17985" y="7273"/>
                  </a:lnTo>
                  <a:lnTo>
                    <a:pt x="17999" y="7235"/>
                  </a:lnTo>
                  <a:lnTo>
                    <a:pt x="17970" y="7216"/>
                  </a:lnTo>
                  <a:lnTo>
                    <a:pt x="17954" y="7241"/>
                  </a:lnTo>
                  <a:lnTo>
                    <a:pt x="17924" y="7245"/>
                  </a:lnTo>
                  <a:lnTo>
                    <a:pt x="17895" y="7244"/>
                  </a:lnTo>
                  <a:lnTo>
                    <a:pt x="17860" y="7269"/>
                  </a:lnTo>
                  <a:lnTo>
                    <a:pt x="17825" y="7266"/>
                  </a:lnTo>
                  <a:lnTo>
                    <a:pt x="17774" y="7298"/>
                  </a:lnTo>
                  <a:lnTo>
                    <a:pt x="17724" y="7300"/>
                  </a:lnTo>
                  <a:lnTo>
                    <a:pt x="17664" y="7348"/>
                  </a:lnTo>
                  <a:lnTo>
                    <a:pt x="17627" y="7354"/>
                  </a:lnTo>
                  <a:lnTo>
                    <a:pt x="17605" y="7330"/>
                  </a:lnTo>
                  <a:lnTo>
                    <a:pt x="17582" y="7333"/>
                  </a:lnTo>
                  <a:lnTo>
                    <a:pt x="17574" y="7366"/>
                  </a:lnTo>
                  <a:lnTo>
                    <a:pt x="17511" y="7413"/>
                  </a:lnTo>
                  <a:lnTo>
                    <a:pt x="17502" y="7449"/>
                  </a:lnTo>
                  <a:lnTo>
                    <a:pt x="17470" y="7479"/>
                  </a:lnTo>
                  <a:lnTo>
                    <a:pt x="17464" y="7518"/>
                  </a:lnTo>
                  <a:lnTo>
                    <a:pt x="17507" y="7586"/>
                  </a:lnTo>
                  <a:lnTo>
                    <a:pt x="17496" y="7652"/>
                  </a:lnTo>
                  <a:lnTo>
                    <a:pt x="17445" y="7709"/>
                  </a:lnTo>
                  <a:lnTo>
                    <a:pt x="17421" y="7764"/>
                  </a:lnTo>
                  <a:lnTo>
                    <a:pt x="17431" y="7806"/>
                  </a:lnTo>
                  <a:lnTo>
                    <a:pt x="17429" y="7873"/>
                  </a:lnTo>
                  <a:lnTo>
                    <a:pt x="17444" y="7899"/>
                  </a:lnTo>
                  <a:lnTo>
                    <a:pt x="17445" y="7937"/>
                  </a:lnTo>
                  <a:lnTo>
                    <a:pt x="17430" y="7935"/>
                  </a:lnTo>
                  <a:lnTo>
                    <a:pt x="17407" y="7949"/>
                  </a:lnTo>
                  <a:lnTo>
                    <a:pt x="17406" y="7989"/>
                  </a:lnTo>
                  <a:lnTo>
                    <a:pt x="17390" y="8002"/>
                  </a:lnTo>
                  <a:lnTo>
                    <a:pt x="17410" y="8060"/>
                  </a:lnTo>
                  <a:lnTo>
                    <a:pt x="17376" y="8084"/>
                  </a:lnTo>
                  <a:lnTo>
                    <a:pt x="17370" y="8128"/>
                  </a:lnTo>
                  <a:lnTo>
                    <a:pt x="17324" y="8186"/>
                  </a:lnTo>
                  <a:lnTo>
                    <a:pt x="17331" y="8223"/>
                  </a:lnTo>
                  <a:lnTo>
                    <a:pt x="17305" y="8237"/>
                  </a:lnTo>
                  <a:lnTo>
                    <a:pt x="17295" y="8301"/>
                  </a:lnTo>
                  <a:lnTo>
                    <a:pt x="17282" y="8301"/>
                  </a:lnTo>
                  <a:lnTo>
                    <a:pt x="17263" y="8383"/>
                  </a:lnTo>
                  <a:lnTo>
                    <a:pt x="17266" y="8446"/>
                  </a:lnTo>
                  <a:lnTo>
                    <a:pt x="17254" y="8467"/>
                  </a:lnTo>
                  <a:lnTo>
                    <a:pt x="17268" y="8506"/>
                  </a:lnTo>
                  <a:lnTo>
                    <a:pt x="17244" y="8543"/>
                  </a:lnTo>
                  <a:lnTo>
                    <a:pt x="17237" y="8582"/>
                  </a:lnTo>
                  <a:lnTo>
                    <a:pt x="17205" y="8632"/>
                  </a:lnTo>
                  <a:lnTo>
                    <a:pt x="17207" y="8651"/>
                  </a:lnTo>
                  <a:lnTo>
                    <a:pt x="17191" y="8657"/>
                  </a:lnTo>
                  <a:lnTo>
                    <a:pt x="17190" y="8701"/>
                  </a:lnTo>
                  <a:lnTo>
                    <a:pt x="17137" y="8743"/>
                  </a:lnTo>
                  <a:lnTo>
                    <a:pt x="17135" y="8801"/>
                  </a:lnTo>
                  <a:lnTo>
                    <a:pt x="17087" y="8845"/>
                  </a:lnTo>
                  <a:lnTo>
                    <a:pt x="17087" y="8871"/>
                  </a:lnTo>
                  <a:lnTo>
                    <a:pt x="17054" y="8922"/>
                  </a:lnTo>
                  <a:lnTo>
                    <a:pt x="17044" y="8958"/>
                  </a:lnTo>
                  <a:lnTo>
                    <a:pt x="17026" y="8989"/>
                  </a:lnTo>
                  <a:lnTo>
                    <a:pt x="17046" y="9021"/>
                  </a:lnTo>
                  <a:lnTo>
                    <a:pt x="17077" y="9041"/>
                  </a:lnTo>
                  <a:lnTo>
                    <a:pt x="17110" y="9030"/>
                  </a:lnTo>
                  <a:lnTo>
                    <a:pt x="17138" y="9056"/>
                  </a:lnTo>
                  <a:lnTo>
                    <a:pt x="17172" y="9058"/>
                  </a:lnTo>
                  <a:lnTo>
                    <a:pt x="17215" y="9027"/>
                  </a:lnTo>
                  <a:lnTo>
                    <a:pt x="17241" y="9018"/>
                  </a:lnTo>
                  <a:lnTo>
                    <a:pt x="17270" y="8998"/>
                  </a:lnTo>
                  <a:lnTo>
                    <a:pt x="17285" y="9002"/>
                  </a:lnTo>
                  <a:lnTo>
                    <a:pt x="17322" y="8992"/>
                  </a:lnTo>
                  <a:lnTo>
                    <a:pt x="17322" y="9080"/>
                  </a:lnTo>
                  <a:lnTo>
                    <a:pt x="17361" y="9132"/>
                  </a:lnTo>
                  <a:lnTo>
                    <a:pt x="17376" y="9185"/>
                  </a:lnTo>
                  <a:lnTo>
                    <a:pt x="17369" y="9229"/>
                  </a:lnTo>
                  <a:lnTo>
                    <a:pt x="17413" y="9266"/>
                  </a:lnTo>
                  <a:lnTo>
                    <a:pt x="17436" y="9238"/>
                  </a:lnTo>
                  <a:lnTo>
                    <a:pt x="17445" y="9241"/>
                  </a:lnTo>
                  <a:lnTo>
                    <a:pt x="17466" y="9226"/>
                  </a:lnTo>
                  <a:lnTo>
                    <a:pt x="17481" y="9192"/>
                  </a:lnTo>
                  <a:lnTo>
                    <a:pt x="17505" y="9184"/>
                  </a:lnTo>
                  <a:lnTo>
                    <a:pt x="17517" y="9203"/>
                  </a:lnTo>
                  <a:lnTo>
                    <a:pt x="17537" y="9185"/>
                  </a:lnTo>
                  <a:lnTo>
                    <a:pt x="17575" y="9189"/>
                  </a:lnTo>
                  <a:lnTo>
                    <a:pt x="17561" y="9203"/>
                  </a:lnTo>
                  <a:lnTo>
                    <a:pt x="17545" y="9229"/>
                  </a:lnTo>
                  <a:lnTo>
                    <a:pt x="17549" y="9279"/>
                  </a:lnTo>
                  <a:lnTo>
                    <a:pt x="17530" y="9279"/>
                  </a:lnTo>
                  <a:lnTo>
                    <a:pt x="17502" y="9304"/>
                  </a:lnTo>
                  <a:lnTo>
                    <a:pt x="17512" y="9320"/>
                  </a:lnTo>
                  <a:lnTo>
                    <a:pt x="17589" y="9308"/>
                  </a:lnTo>
                  <a:lnTo>
                    <a:pt x="17629" y="9284"/>
                  </a:lnTo>
                  <a:lnTo>
                    <a:pt x="17644" y="9231"/>
                  </a:lnTo>
                  <a:lnTo>
                    <a:pt x="17637" y="9198"/>
                  </a:lnTo>
                  <a:lnTo>
                    <a:pt x="17650" y="9174"/>
                  </a:lnTo>
                  <a:lnTo>
                    <a:pt x="17671" y="9220"/>
                  </a:lnTo>
                  <a:lnTo>
                    <a:pt x="17664" y="9262"/>
                  </a:lnTo>
                  <a:lnTo>
                    <a:pt x="17666" y="9305"/>
                  </a:lnTo>
                  <a:lnTo>
                    <a:pt x="17689" y="9291"/>
                  </a:lnTo>
                  <a:lnTo>
                    <a:pt x="17701" y="9245"/>
                  </a:lnTo>
                  <a:lnTo>
                    <a:pt x="17683" y="9187"/>
                  </a:lnTo>
                  <a:lnTo>
                    <a:pt x="17697" y="9157"/>
                  </a:lnTo>
                  <a:lnTo>
                    <a:pt x="17668" y="9126"/>
                  </a:lnTo>
                  <a:lnTo>
                    <a:pt x="17651" y="9068"/>
                  </a:lnTo>
                  <a:lnTo>
                    <a:pt x="17685" y="9066"/>
                  </a:lnTo>
                  <a:lnTo>
                    <a:pt x="17718" y="9085"/>
                  </a:lnTo>
                  <a:lnTo>
                    <a:pt x="17715" y="9101"/>
                  </a:lnTo>
                  <a:lnTo>
                    <a:pt x="17728" y="9116"/>
                  </a:lnTo>
                  <a:lnTo>
                    <a:pt x="17747" y="9116"/>
                  </a:lnTo>
                  <a:lnTo>
                    <a:pt x="17761" y="9095"/>
                  </a:lnTo>
                  <a:lnTo>
                    <a:pt x="17794" y="9091"/>
                  </a:lnTo>
                  <a:lnTo>
                    <a:pt x="17834" y="9061"/>
                  </a:lnTo>
                  <a:lnTo>
                    <a:pt x="17872" y="9092"/>
                  </a:lnTo>
                  <a:lnTo>
                    <a:pt x="17911" y="9096"/>
                  </a:lnTo>
                  <a:lnTo>
                    <a:pt x="17937" y="9118"/>
                  </a:lnTo>
                  <a:lnTo>
                    <a:pt x="17956" y="9159"/>
                  </a:lnTo>
                  <a:lnTo>
                    <a:pt x="17977" y="9174"/>
                  </a:lnTo>
                  <a:lnTo>
                    <a:pt x="18024" y="9180"/>
                  </a:lnTo>
                  <a:lnTo>
                    <a:pt x="18041" y="9203"/>
                  </a:lnTo>
                  <a:lnTo>
                    <a:pt x="18115" y="9230"/>
                  </a:lnTo>
                  <a:lnTo>
                    <a:pt x="18125" y="9253"/>
                  </a:lnTo>
                  <a:lnTo>
                    <a:pt x="18152" y="9257"/>
                  </a:lnTo>
                  <a:lnTo>
                    <a:pt x="18175" y="9285"/>
                  </a:lnTo>
                  <a:lnTo>
                    <a:pt x="18195" y="9283"/>
                  </a:lnTo>
                  <a:lnTo>
                    <a:pt x="18223" y="9337"/>
                  </a:lnTo>
                  <a:lnTo>
                    <a:pt x="18205" y="9366"/>
                  </a:lnTo>
                  <a:lnTo>
                    <a:pt x="18203" y="9395"/>
                  </a:lnTo>
                  <a:lnTo>
                    <a:pt x="18179" y="9409"/>
                  </a:lnTo>
                  <a:lnTo>
                    <a:pt x="18213" y="9446"/>
                  </a:lnTo>
                  <a:lnTo>
                    <a:pt x="18238" y="9445"/>
                  </a:lnTo>
                  <a:lnTo>
                    <a:pt x="18283" y="9504"/>
                  </a:lnTo>
                  <a:lnTo>
                    <a:pt x="18285" y="9535"/>
                  </a:lnTo>
                  <a:lnTo>
                    <a:pt x="18266" y="9558"/>
                  </a:lnTo>
                  <a:lnTo>
                    <a:pt x="18264" y="9595"/>
                  </a:lnTo>
                  <a:lnTo>
                    <a:pt x="18299" y="9625"/>
                  </a:lnTo>
                  <a:lnTo>
                    <a:pt x="18328" y="9633"/>
                  </a:lnTo>
                  <a:lnTo>
                    <a:pt x="18350" y="9614"/>
                  </a:lnTo>
                  <a:lnTo>
                    <a:pt x="18357" y="9644"/>
                  </a:lnTo>
                  <a:lnTo>
                    <a:pt x="18341" y="9663"/>
                  </a:lnTo>
                  <a:lnTo>
                    <a:pt x="18347" y="9704"/>
                  </a:lnTo>
                  <a:lnTo>
                    <a:pt x="18374" y="9730"/>
                  </a:lnTo>
                  <a:lnTo>
                    <a:pt x="18354" y="9746"/>
                  </a:lnTo>
                  <a:lnTo>
                    <a:pt x="18350" y="9771"/>
                  </a:lnTo>
                  <a:lnTo>
                    <a:pt x="18364" y="9801"/>
                  </a:lnTo>
                  <a:lnTo>
                    <a:pt x="18347" y="9836"/>
                  </a:lnTo>
                  <a:lnTo>
                    <a:pt x="18360" y="9848"/>
                  </a:lnTo>
                  <a:lnTo>
                    <a:pt x="18358" y="9871"/>
                  </a:lnTo>
                  <a:lnTo>
                    <a:pt x="18350" y="9888"/>
                  </a:lnTo>
                  <a:lnTo>
                    <a:pt x="18368" y="9900"/>
                  </a:lnTo>
                  <a:lnTo>
                    <a:pt x="18348" y="9924"/>
                  </a:lnTo>
                  <a:lnTo>
                    <a:pt x="18374" y="10005"/>
                  </a:lnTo>
                  <a:lnTo>
                    <a:pt x="18363" y="10029"/>
                  </a:lnTo>
                  <a:lnTo>
                    <a:pt x="18369" y="10093"/>
                  </a:lnTo>
                  <a:lnTo>
                    <a:pt x="18374" y="10118"/>
                  </a:lnTo>
                  <a:lnTo>
                    <a:pt x="18373" y="10145"/>
                  </a:lnTo>
                  <a:lnTo>
                    <a:pt x="18408" y="10258"/>
                  </a:lnTo>
                  <a:lnTo>
                    <a:pt x="18435" y="10264"/>
                  </a:lnTo>
                  <a:lnTo>
                    <a:pt x="18467" y="10242"/>
                  </a:lnTo>
                  <a:lnTo>
                    <a:pt x="18470" y="10257"/>
                  </a:lnTo>
                  <a:lnTo>
                    <a:pt x="18444" y="10301"/>
                  </a:lnTo>
                  <a:lnTo>
                    <a:pt x="18430" y="10317"/>
                  </a:lnTo>
                  <a:lnTo>
                    <a:pt x="18447" y="10347"/>
                  </a:lnTo>
                  <a:lnTo>
                    <a:pt x="18463" y="10347"/>
                  </a:lnTo>
                  <a:lnTo>
                    <a:pt x="18510" y="10399"/>
                  </a:lnTo>
                  <a:lnTo>
                    <a:pt x="18507" y="10464"/>
                  </a:lnTo>
                  <a:lnTo>
                    <a:pt x="18518" y="10488"/>
                  </a:lnTo>
                  <a:lnTo>
                    <a:pt x="18514" y="10509"/>
                  </a:lnTo>
                  <a:lnTo>
                    <a:pt x="18527" y="10592"/>
                  </a:lnTo>
                  <a:lnTo>
                    <a:pt x="18552" y="10589"/>
                  </a:lnTo>
                  <a:lnTo>
                    <a:pt x="18551" y="10629"/>
                  </a:lnTo>
                  <a:lnTo>
                    <a:pt x="18539" y="10643"/>
                  </a:lnTo>
                  <a:lnTo>
                    <a:pt x="18542" y="10694"/>
                  </a:lnTo>
                  <a:lnTo>
                    <a:pt x="18558" y="10727"/>
                  </a:lnTo>
                  <a:lnTo>
                    <a:pt x="18561" y="10772"/>
                  </a:lnTo>
                  <a:lnTo>
                    <a:pt x="18512" y="10824"/>
                  </a:lnTo>
                  <a:lnTo>
                    <a:pt x="18508" y="10873"/>
                  </a:lnTo>
                  <a:lnTo>
                    <a:pt x="18486" y="10928"/>
                  </a:lnTo>
                  <a:lnTo>
                    <a:pt x="18493" y="10984"/>
                  </a:lnTo>
                  <a:lnTo>
                    <a:pt x="18502" y="10989"/>
                  </a:lnTo>
                  <a:lnTo>
                    <a:pt x="18498" y="11041"/>
                  </a:lnTo>
                  <a:lnTo>
                    <a:pt x="18465" y="11071"/>
                  </a:lnTo>
                  <a:lnTo>
                    <a:pt x="18467" y="11116"/>
                  </a:lnTo>
                  <a:lnTo>
                    <a:pt x="18442" y="11171"/>
                  </a:lnTo>
                  <a:lnTo>
                    <a:pt x="18457" y="11173"/>
                  </a:lnTo>
                  <a:lnTo>
                    <a:pt x="18459" y="11200"/>
                  </a:lnTo>
                  <a:lnTo>
                    <a:pt x="18429" y="11236"/>
                  </a:lnTo>
                  <a:lnTo>
                    <a:pt x="18447" y="11312"/>
                  </a:lnTo>
                  <a:lnTo>
                    <a:pt x="18410" y="11348"/>
                  </a:lnTo>
                  <a:lnTo>
                    <a:pt x="18423" y="11393"/>
                  </a:lnTo>
                  <a:lnTo>
                    <a:pt x="18439" y="11398"/>
                  </a:lnTo>
                  <a:lnTo>
                    <a:pt x="18437" y="11434"/>
                  </a:lnTo>
                  <a:lnTo>
                    <a:pt x="18395" y="11485"/>
                  </a:lnTo>
                  <a:lnTo>
                    <a:pt x="18388" y="11525"/>
                  </a:lnTo>
                  <a:lnTo>
                    <a:pt x="18353" y="11556"/>
                  </a:lnTo>
                  <a:lnTo>
                    <a:pt x="18350" y="11586"/>
                  </a:lnTo>
                  <a:lnTo>
                    <a:pt x="18315" y="11632"/>
                  </a:lnTo>
                  <a:lnTo>
                    <a:pt x="18283" y="11779"/>
                  </a:lnTo>
                  <a:lnTo>
                    <a:pt x="18263" y="11790"/>
                  </a:lnTo>
                  <a:lnTo>
                    <a:pt x="18257" y="11830"/>
                  </a:lnTo>
                  <a:lnTo>
                    <a:pt x="18272" y="11842"/>
                  </a:lnTo>
                  <a:lnTo>
                    <a:pt x="18264" y="11860"/>
                  </a:lnTo>
                  <a:lnTo>
                    <a:pt x="18218" y="11891"/>
                  </a:lnTo>
                  <a:lnTo>
                    <a:pt x="18217" y="11926"/>
                  </a:lnTo>
                  <a:lnTo>
                    <a:pt x="18185" y="11942"/>
                  </a:lnTo>
                  <a:lnTo>
                    <a:pt x="18189" y="11996"/>
                  </a:lnTo>
                  <a:lnTo>
                    <a:pt x="18172" y="12001"/>
                  </a:lnTo>
                  <a:lnTo>
                    <a:pt x="18188" y="12034"/>
                  </a:lnTo>
                  <a:lnTo>
                    <a:pt x="18148" y="12090"/>
                  </a:lnTo>
                  <a:lnTo>
                    <a:pt x="18145" y="12081"/>
                  </a:lnTo>
                  <a:lnTo>
                    <a:pt x="18120" y="12074"/>
                  </a:lnTo>
                  <a:lnTo>
                    <a:pt x="18133" y="12110"/>
                  </a:lnTo>
                  <a:lnTo>
                    <a:pt x="18133" y="12150"/>
                  </a:lnTo>
                  <a:lnTo>
                    <a:pt x="18093" y="12168"/>
                  </a:lnTo>
                  <a:lnTo>
                    <a:pt x="18103" y="12186"/>
                  </a:lnTo>
                  <a:lnTo>
                    <a:pt x="18046" y="12256"/>
                  </a:lnTo>
                  <a:lnTo>
                    <a:pt x="18020" y="12300"/>
                  </a:lnTo>
                  <a:lnTo>
                    <a:pt x="17995" y="12301"/>
                  </a:lnTo>
                  <a:lnTo>
                    <a:pt x="17989" y="12325"/>
                  </a:lnTo>
                  <a:lnTo>
                    <a:pt x="17941" y="12333"/>
                  </a:lnTo>
                  <a:lnTo>
                    <a:pt x="17903" y="12373"/>
                  </a:lnTo>
                  <a:lnTo>
                    <a:pt x="17881" y="12350"/>
                  </a:lnTo>
                  <a:lnTo>
                    <a:pt x="17863" y="12370"/>
                  </a:lnTo>
                  <a:lnTo>
                    <a:pt x="17809" y="12336"/>
                  </a:lnTo>
                  <a:lnTo>
                    <a:pt x="17756" y="12321"/>
                  </a:lnTo>
                  <a:lnTo>
                    <a:pt x="17752" y="12261"/>
                  </a:lnTo>
                  <a:lnTo>
                    <a:pt x="17733" y="12244"/>
                  </a:lnTo>
                  <a:lnTo>
                    <a:pt x="17691" y="12263"/>
                  </a:lnTo>
                  <a:lnTo>
                    <a:pt x="17655" y="12239"/>
                  </a:lnTo>
                  <a:lnTo>
                    <a:pt x="17645" y="12258"/>
                  </a:lnTo>
                  <a:lnTo>
                    <a:pt x="17646" y="12289"/>
                  </a:lnTo>
                  <a:lnTo>
                    <a:pt x="17615" y="12313"/>
                  </a:lnTo>
                  <a:lnTo>
                    <a:pt x="17611" y="12375"/>
                  </a:lnTo>
                  <a:lnTo>
                    <a:pt x="17589" y="12390"/>
                  </a:lnTo>
                  <a:lnTo>
                    <a:pt x="17575" y="12448"/>
                  </a:lnTo>
                  <a:lnTo>
                    <a:pt x="17561" y="12432"/>
                  </a:lnTo>
                  <a:lnTo>
                    <a:pt x="17516" y="12440"/>
                  </a:lnTo>
                  <a:lnTo>
                    <a:pt x="17505" y="12490"/>
                  </a:lnTo>
                  <a:lnTo>
                    <a:pt x="17494" y="12489"/>
                  </a:lnTo>
                  <a:lnTo>
                    <a:pt x="17494" y="12489"/>
                  </a:lnTo>
                  <a:close/>
                  <a:moveTo>
                    <a:pt x="5680" y="12607"/>
                  </a:moveTo>
                  <a:lnTo>
                    <a:pt x="5638" y="12577"/>
                  </a:lnTo>
                  <a:lnTo>
                    <a:pt x="5436" y="12617"/>
                  </a:lnTo>
                  <a:lnTo>
                    <a:pt x="5680" y="12607"/>
                  </a:lnTo>
                  <a:lnTo>
                    <a:pt x="5680" y="12607"/>
                  </a:lnTo>
                  <a:close/>
                  <a:moveTo>
                    <a:pt x="20017" y="11884"/>
                  </a:moveTo>
                  <a:lnTo>
                    <a:pt x="20032" y="11890"/>
                  </a:lnTo>
                  <a:lnTo>
                    <a:pt x="20062" y="11869"/>
                  </a:lnTo>
                  <a:lnTo>
                    <a:pt x="20068" y="11843"/>
                  </a:lnTo>
                  <a:lnTo>
                    <a:pt x="20042" y="11854"/>
                  </a:lnTo>
                  <a:lnTo>
                    <a:pt x="20017" y="11884"/>
                  </a:lnTo>
                  <a:lnTo>
                    <a:pt x="20017" y="11884"/>
                  </a:lnTo>
                  <a:close/>
                  <a:moveTo>
                    <a:pt x="17480" y="2140"/>
                  </a:moveTo>
                  <a:lnTo>
                    <a:pt x="17494" y="2135"/>
                  </a:lnTo>
                  <a:lnTo>
                    <a:pt x="17501" y="2115"/>
                  </a:lnTo>
                  <a:lnTo>
                    <a:pt x="17483" y="2100"/>
                  </a:lnTo>
                  <a:lnTo>
                    <a:pt x="17471" y="2115"/>
                  </a:lnTo>
                  <a:lnTo>
                    <a:pt x="17480" y="2140"/>
                  </a:lnTo>
                  <a:lnTo>
                    <a:pt x="17480" y="2140"/>
                  </a:lnTo>
                  <a:close/>
                  <a:moveTo>
                    <a:pt x="17351" y="2113"/>
                  </a:moveTo>
                  <a:lnTo>
                    <a:pt x="17373" y="2110"/>
                  </a:lnTo>
                  <a:lnTo>
                    <a:pt x="17385" y="2091"/>
                  </a:lnTo>
                  <a:lnTo>
                    <a:pt x="17343" y="2080"/>
                  </a:lnTo>
                  <a:lnTo>
                    <a:pt x="17334" y="2095"/>
                  </a:lnTo>
                  <a:lnTo>
                    <a:pt x="17351" y="2113"/>
                  </a:lnTo>
                  <a:lnTo>
                    <a:pt x="17351" y="2113"/>
                  </a:lnTo>
                  <a:close/>
                  <a:moveTo>
                    <a:pt x="17222" y="2159"/>
                  </a:moveTo>
                  <a:lnTo>
                    <a:pt x="17236" y="2158"/>
                  </a:lnTo>
                  <a:lnTo>
                    <a:pt x="17248" y="2147"/>
                  </a:lnTo>
                  <a:lnTo>
                    <a:pt x="17241" y="2117"/>
                  </a:lnTo>
                  <a:lnTo>
                    <a:pt x="17216" y="2110"/>
                  </a:lnTo>
                  <a:lnTo>
                    <a:pt x="17201" y="2132"/>
                  </a:lnTo>
                  <a:lnTo>
                    <a:pt x="17222" y="2159"/>
                  </a:lnTo>
                  <a:lnTo>
                    <a:pt x="17222" y="2159"/>
                  </a:lnTo>
                  <a:close/>
                  <a:moveTo>
                    <a:pt x="20192" y="5794"/>
                  </a:moveTo>
                  <a:lnTo>
                    <a:pt x="20181" y="5799"/>
                  </a:lnTo>
                  <a:lnTo>
                    <a:pt x="20193" y="5834"/>
                  </a:lnTo>
                  <a:lnTo>
                    <a:pt x="20208" y="5814"/>
                  </a:lnTo>
                  <a:lnTo>
                    <a:pt x="20209" y="5794"/>
                  </a:lnTo>
                  <a:lnTo>
                    <a:pt x="20198" y="5785"/>
                  </a:lnTo>
                  <a:lnTo>
                    <a:pt x="20192" y="5794"/>
                  </a:lnTo>
                  <a:lnTo>
                    <a:pt x="20192" y="5794"/>
                  </a:lnTo>
                  <a:close/>
                  <a:moveTo>
                    <a:pt x="20146" y="5727"/>
                  </a:moveTo>
                  <a:lnTo>
                    <a:pt x="20182" y="5761"/>
                  </a:lnTo>
                  <a:lnTo>
                    <a:pt x="20197" y="5756"/>
                  </a:lnTo>
                  <a:lnTo>
                    <a:pt x="20199" y="5740"/>
                  </a:lnTo>
                  <a:lnTo>
                    <a:pt x="20176" y="5709"/>
                  </a:lnTo>
                  <a:lnTo>
                    <a:pt x="20153" y="5710"/>
                  </a:lnTo>
                  <a:lnTo>
                    <a:pt x="20146" y="5727"/>
                  </a:lnTo>
                  <a:lnTo>
                    <a:pt x="20146" y="5727"/>
                  </a:lnTo>
                  <a:close/>
                  <a:moveTo>
                    <a:pt x="3210" y="3648"/>
                  </a:moveTo>
                  <a:lnTo>
                    <a:pt x="3223" y="3643"/>
                  </a:lnTo>
                  <a:lnTo>
                    <a:pt x="3233" y="3626"/>
                  </a:lnTo>
                  <a:lnTo>
                    <a:pt x="3279" y="3595"/>
                  </a:lnTo>
                  <a:lnTo>
                    <a:pt x="3285" y="3571"/>
                  </a:lnTo>
                  <a:lnTo>
                    <a:pt x="3274" y="3569"/>
                  </a:lnTo>
                  <a:lnTo>
                    <a:pt x="3237" y="3596"/>
                  </a:lnTo>
                  <a:lnTo>
                    <a:pt x="3215" y="3603"/>
                  </a:lnTo>
                  <a:lnTo>
                    <a:pt x="3197" y="3626"/>
                  </a:lnTo>
                  <a:lnTo>
                    <a:pt x="3210" y="3648"/>
                  </a:lnTo>
                  <a:lnTo>
                    <a:pt x="3210" y="3648"/>
                  </a:lnTo>
                  <a:close/>
                  <a:moveTo>
                    <a:pt x="3001" y="4746"/>
                  </a:moveTo>
                  <a:lnTo>
                    <a:pt x="3052" y="4747"/>
                  </a:lnTo>
                  <a:lnTo>
                    <a:pt x="3101" y="4723"/>
                  </a:lnTo>
                  <a:lnTo>
                    <a:pt x="3142" y="4704"/>
                  </a:lnTo>
                  <a:lnTo>
                    <a:pt x="3174" y="4711"/>
                  </a:lnTo>
                  <a:lnTo>
                    <a:pt x="3190" y="4731"/>
                  </a:lnTo>
                  <a:lnTo>
                    <a:pt x="3228" y="4740"/>
                  </a:lnTo>
                  <a:lnTo>
                    <a:pt x="3254" y="4725"/>
                  </a:lnTo>
                  <a:lnTo>
                    <a:pt x="3240" y="4706"/>
                  </a:lnTo>
                  <a:lnTo>
                    <a:pt x="3242" y="4682"/>
                  </a:lnTo>
                  <a:lnTo>
                    <a:pt x="3257" y="4687"/>
                  </a:lnTo>
                  <a:lnTo>
                    <a:pt x="3273" y="4721"/>
                  </a:lnTo>
                  <a:lnTo>
                    <a:pt x="3301" y="4735"/>
                  </a:lnTo>
                  <a:lnTo>
                    <a:pt x="3351" y="4735"/>
                  </a:lnTo>
                  <a:lnTo>
                    <a:pt x="3359" y="4717"/>
                  </a:lnTo>
                  <a:lnTo>
                    <a:pt x="3385" y="4710"/>
                  </a:lnTo>
                  <a:lnTo>
                    <a:pt x="3402" y="4668"/>
                  </a:lnTo>
                  <a:lnTo>
                    <a:pt x="3400" y="4631"/>
                  </a:lnTo>
                  <a:lnTo>
                    <a:pt x="3422" y="4594"/>
                  </a:lnTo>
                  <a:lnTo>
                    <a:pt x="3427" y="4563"/>
                  </a:lnTo>
                  <a:lnTo>
                    <a:pt x="3403" y="4543"/>
                  </a:lnTo>
                  <a:lnTo>
                    <a:pt x="3385" y="4501"/>
                  </a:lnTo>
                  <a:lnTo>
                    <a:pt x="3353" y="4494"/>
                  </a:lnTo>
                  <a:lnTo>
                    <a:pt x="3329" y="4494"/>
                  </a:lnTo>
                  <a:lnTo>
                    <a:pt x="3317" y="4477"/>
                  </a:lnTo>
                  <a:lnTo>
                    <a:pt x="3336" y="4468"/>
                  </a:lnTo>
                  <a:lnTo>
                    <a:pt x="3364" y="4475"/>
                  </a:lnTo>
                  <a:lnTo>
                    <a:pt x="3387" y="4468"/>
                  </a:lnTo>
                  <a:lnTo>
                    <a:pt x="3404" y="4495"/>
                  </a:lnTo>
                  <a:lnTo>
                    <a:pt x="3404" y="4515"/>
                  </a:lnTo>
                  <a:lnTo>
                    <a:pt x="3422" y="4525"/>
                  </a:lnTo>
                  <a:lnTo>
                    <a:pt x="3438" y="4503"/>
                  </a:lnTo>
                  <a:lnTo>
                    <a:pt x="3425" y="4452"/>
                  </a:lnTo>
                  <a:lnTo>
                    <a:pt x="3389" y="4404"/>
                  </a:lnTo>
                  <a:lnTo>
                    <a:pt x="3356" y="4358"/>
                  </a:lnTo>
                  <a:lnTo>
                    <a:pt x="3365" y="4339"/>
                  </a:lnTo>
                  <a:lnTo>
                    <a:pt x="3389" y="4366"/>
                  </a:lnTo>
                  <a:lnTo>
                    <a:pt x="3394" y="4391"/>
                  </a:lnTo>
                  <a:lnTo>
                    <a:pt x="3426" y="4406"/>
                  </a:lnTo>
                  <a:lnTo>
                    <a:pt x="3456" y="4414"/>
                  </a:lnTo>
                  <a:lnTo>
                    <a:pt x="3464" y="4395"/>
                  </a:lnTo>
                  <a:lnTo>
                    <a:pt x="3461" y="4372"/>
                  </a:lnTo>
                  <a:lnTo>
                    <a:pt x="3446" y="4359"/>
                  </a:lnTo>
                  <a:lnTo>
                    <a:pt x="3449" y="4338"/>
                  </a:lnTo>
                  <a:lnTo>
                    <a:pt x="3469" y="4303"/>
                  </a:lnTo>
                  <a:lnTo>
                    <a:pt x="3465" y="4272"/>
                  </a:lnTo>
                  <a:lnTo>
                    <a:pt x="3439" y="4240"/>
                  </a:lnTo>
                  <a:lnTo>
                    <a:pt x="3403" y="4194"/>
                  </a:lnTo>
                  <a:lnTo>
                    <a:pt x="3428" y="4191"/>
                  </a:lnTo>
                  <a:lnTo>
                    <a:pt x="3456" y="4216"/>
                  </a:lnTo>
                  <a:lnTo>
                    <a:pt x="3478" y="4210"/>
                  </a:lnTo>
                  <a:lnTo>
                    <a:pt x="3493" y="4173"/>
                  </a:lnTo>
                  <a:lnTo>
                    <a:pt x="3483" y="4163"/>
                  </a:lnTo>
                  <a:lnTo>
                    <a:pt x="3462" y="4162"/>
                  </a:lnTo>
                  <a:lnTo>
                    <a:pt x="3464" y="4118"/>
                  </a:lnTo>
                  <a:lnTo>
                    <a:pt x="3484" y="4112"/>
                  </a:lnTo>
                  <a:lnTo>
                    <a:pt x="3514" y="4133"/>
                  </a:lnTo>
                  <a:lnTo>
                    <a:pt x="3558" y="4150"/>
                  </a:lnTo>
                  <a:lnTo>
                    <a:pt x="3573" y="4131"/>
                  </a:lnTo>
                  <a:lnTo>
                    <a:pt x="3548" y="4114"/>
                  </a:lnTo>
                  <a:lnTo>
                    <a:pt x="3544" y="4096"/>
                  </a:lnTo>
                  <a:lnTo>
                    <a:pt x="3571" y="4098"/>
                  </a:lnTo>
                  <a:lnTo>
                    <a:pt x="3591" y="4107"/>
                  </a:lnTo>
                  <a:lnTo>
                    <a:pt x="3616" y="4085"/>
                  </a:lnTo>
                  <a:lnTo>
                    <a:pt x="3618" y="4051"/>
                  </a:lnTo>
                  <a:lnTo>
                    <a:pt x="3607" y="4038"/>
                  </a:lnTo>
                  <a:lnTo>
                    <a:pt x="3613" y="4025"/>
                  </a:lnTo>
                  <a:lnTo>
                    <a:pt x="3657" y="4003"/>
                  </a:lnTo>
                  <a:lnTo>
                    <a:pt x="3666" y="3980"/>
                  </a:lnTo>
                  <a:lnTo>
                    <a:pt x="3637" y="3960"/>
                  </a:lnTo>
                  <a:lnTo>
                    <a:pt x="3624" y="3935"/>
                  </a:lnTo>
                  <a:lnTo>
                    <a:pt x="3642" y="3907"/>
                  </a:lnTo>
                  <a:lnTo>
                    <a:pt x="3657" y="3935"/>
                  </a:lnTo>
                  <a:lnTo>
                    <a:pt x="3679" y="3919"/>
                  </a:lnTo>
                  <a:lnTo>
                    <a:pt x="3727" y="3857"/>
                  </a:lnTo>
                  <a:lnTo>
                    <a:pt x="3739" y="3819"/>
                  </a:lnTo>
                  <a:lnTo>
                    <a:pt x="3759" y="3801"/>
                  </a:lnTo>
                  <a:lnTo>
                    <a:pt x="3764" y="3759"/>
                  </a:lnTo>
                  <a:lnTo>
                    <a:pt x="3813" y="3728"/>
                  </a:lnTo>
                  <a:lnTo>
                    <a:pt x="3840" y="3679"/>
                  </a:lnTo>
                  <a:lnTo>
                    <a:pt x="3859" y="3618"/>
                  </a:lnTo>
                  <a:lnTo>
                    <a:pt x="3887" y="3616"/>
                  </a:lnTo>
                  <a:lnTo>
                    <a:pt x="3950" y="3568"/>
                  </a:lnTo>
                  <a:lnTo>
                    <a:pt x="4019" y="3489"/>
                  </a:lnTo>
                  <a:lnTo>
                    <a:pt x="4074" y="3445"/>
                  </a:lnTo>
                  <a:lnTo>
                    <a:pt x="4094" y="3441"/>
                  </a:lnTo>
                  <a:lnTo>
                    <a:pt x="4140" y="3402"/>
                  </a:lnTo>
                  <a:lnTo>
                    <a:pt x="4193" y="3385"/>
                  </a:lnTo>
                  <a:lnTo>
                    <a:pt x="4226" y="3360"/>
                  </a:lnTo>
                  <a:lnTo>
                    <a:pt x="4274" y="3301"/>
                  </a:lnTo>
                  <a:lnTo>
                    <a:pt x="4301" y="3284"/>
                  </a:lnTo>
                  <a:lnTo>
                    <a:pt x="4320" y="3287"/>
                  </a:lnTo>
                  <a:lnTo>
                    <a:pt x="4346" y="3276"/>
                  </a:lnTo>
                  <a:lnTo>
                    <a:pt x="4348" y="3254"/>
                  </a:lnTo>
                  <a:lnTo>
                    <a:pt x="4338" y="3237"/>
                  </a:lnTo>
                  <a:lnTo>
                    <a:pt x="4354" y="3206"/>
                  </a:lnTo>
                  <a:lnTo>
                    <a:pt x="4350" y="3178"/>
                  </a:lnTo>
                  <a:lnTo>
                    <a:pt x="4350" y="3130"/>
                  </a:lnTo>
                  <a:lnTo>
                    <a:pt x="4338" y="3122"/>
                  </a:lnTo>
                  <a:lnTo>
                    <a:pt x="4316" y="3118"/>
                  </a:lnTo>
                  <a:lnTo>
                    <a:pt x="4313" y="3075"/>
                  </a:lnTo>
                  <a:lnTo>
                    <a:pt x="4329" y="3033"/>
                  </a:lnTo>
                  <a:lnTo>
                    <a:pt x="4320" y="3018"/>
                  </a:lnTo>
                  <a:lnTo>
                    <a:pt x="4285" y="3013"/>
                  </a:lnTo>
                  <a:lnTo>
                    <a:pt x="4267" y="2995"/>
                  </a:lnTo>
                  <a:lnTo>
                    <a:pt x="4236" y="2990"/>
                  </a:lnTo>
                  <a:lnTo>
                    <a:pt x="4217" y="2965"/>
                  </a:lnTo>
                  <a:lnTo>
                    <a:pt x="4216" y="2937"/>
                  </a:lnTo>
                  <a:lnTo>
                    <a:pt x="4203" y="2920"/>
                  </a:lnTo>
                  <a:lnTo>
                    <a:pt x="4164" y="2944"/>
                  </a:lnTo>
                  <a:lnTo>
                    <a:pt x="4156" y="2962"/>
                  </a:lnTo>
                  <a:lnTo>
                    <a:pt x="4136" y="2954"/>
                  </a:lnTo>
                  <a:lnTo>
                    <a:pt x="4109" y="2941"/>
                  </a:lnTo>
                  <a:lnTo>
                    <a:pt x="4080" y="2950"/>
                  </a:lnTo>
                  <a:lnTo>
                    <a:pt x="4039" y="2977"/>
                  </a:lnTo>
                  <a:lnTo>
                    <a:pt x="4030" y="3007"/>
                  </a:lnTo>
                  <a:lnTo>
                    <a:pt x="4009" y="3023"/>
                  </a:lnTo>
                  <a:lnTo>
                    <a:pt x="3985" y="3028"/>
                  </a:lnTo>
                  <a:lnTo>
                    <a:pt x="3964" y="3049"/>
                  </a:lnTo>
                  <a:lnTo>
                    <a:pt x="3961" y="3073"/>
                  </a:lnTo>
                  <a:lnTo>
                    <a:pt x="3935" y="3101"/>
                  </a:lnTo>
                  <a:lnTo>
                    <a:pt x="3932" y="3118"/>
                  </a:lnTo>
                  <a:lnTo>
                    <a:pt x="3953" y="3152"/>
                  </a:lnTo>
                  <a:lnTo>
                    <a:pt x="3955" y="3175"/>
                  </a:lnTo>
                  <a:lnTo>
                    <a:pt x="3926" y="3175"/>
                  </a:lnTo>
                  <a:lnTo>
                    <a:pt x="3911" y="3192"/>
                  </a:lnTo>
                  <a:lnTo>
                    <a:pt x="3911" y="3217"/>
                  </a:lnTo>
                  <a:lnTo>
                    <a:pt x="3894" y="3229"/>
                  </a:lnTo>
                  <a:lnTo>
                    <a:pt x="3875" y="3254"/>
                  </a:lnTo>
                  <a:lnTo>
                    <a:pt x="3815" y="3293"/>
                  </a:lnTo>
                  <a:lnTo>
                    <a:pt x="3794" y="3310"/>
                  </a:lnTo>
                  <a:lnTo>
                    <a:pt x="3780" y="3304"/>
                  </a:lnTo>
                  <a:lnTo>
                    <a:pt x="3753" y="3304"/>
                  </a:lnTo>
                  <a:lnTo>
                    <a:pt x="3726" y="3323"/>
                  </a:lnTo>
                  <a:lnTo>
                    <a:pt x="3698" y="3366"/>
                  </a:lnTo>
                  <a:lnTo>
                    <a:pt x="3673" y="3382"/>
                  </a:lnTo>
                  <a:lnTo>
                    <a:pt x="3659" y="3373"/>
                  </a:lnTo>
                  <a:lnTo>
                    <a:pt x="3649" y="3348"/>
                  </a:lnTo>
                  <a:lnTo>
                    <a:pt x="3634" y="3348"/>
                  </a:lnTo>
                  <a:lnTo>
                    <a:pt x="3630" y="3371"/>
                  </a:lnTo>
                  <a:lnTo>
                    <a:pt x="3634" y="3408"/>
                  </a:lnTo>
                  <a:lnTo>
                    <a:pt x="3624" y="3420"/>
                  </a:lnTo>
                  <a:lnTo>
                    <a:pt x="3613" y="3391"/>
                  </a:lnTo>
                  <a:lnTo>
                    <a:pt x="3597" y="3362"/>
                  </a:lnTo>
                  <a:lnTo>
                    <a:pt x="3545" y="3368"/>
                  </a:lnTo>
                  <a:lnTo>
                    <a:pt x="3481" y="3384"/>
                  </a:lnTo>
                  <a:lnTo>
                    <a:pt x="3468" y="3398"/>
                  </a:lnTo>
                  <a:lnTo>
                    <a:pt x="3443" y="3402"/>
                  </a:lnTo>
                  <a:lnTo>
                    <a:pt x="3433" y="3419"/>
                  </a:lnTo>
                  <a:lnTo>
                    <a:pt x="3453" y="3464"/>
                  </a:lnTo>
                  <a:lnTo>
                    <a:pt x="3467" y="3477"/>
                  </a:lnTo>
                  <a:lnTo>
                    <a:pt x="3463" y="3492"/>
                  </a:lnTo>
                  <a:lnTo>
                    <a:pt x="3447" y="3499"/>
                  </a:lnTo>
                  <a:lnTo>
                    <a:pt x="3426" y="3528"/>
                  </a:lnTo>
                  <a:lnTo>
                    <a:pt x="3412" y="3523"/>
                  </a:lnTo>
                  <a:lnTo>
                    <a:pt x="3414" y="3504"/>
                  </a:lnTo>
                  <a:lnTo>
                    <a:pt x="3427" y="3490"/>
                  </a:lnTo>
                  <a:lnTo>
                    <a:pt x="3427" y="3466"/>
                  </a:lnTo>
                  <a:lnTo>
                    <a:pt x="3405" y="3466"/>
                  </a:lnTo>
                  <a:lnTo>
                    <a:pt x="3377" y="3505"/>
                  </a:lnTo>
                  <a:lnTo>
                    <a:pt x="3353" y="3522"/>
                  </a:lnTo>
                  <a:lnTo>
                    <a:pt x="3354" y="3547"/>
                  </a:lnTo>
                  <a:lnTo>
                    <a:pt x="3375" y="3557"/>
                  </a:lnTo>
                  <a:lnTo>
                    <a:pt x="3358" y="3571"/>
                  </a:lnTo>
                  <a:lnTo>
                    <a:pt x="3345" y="3598"/>
                  </a:lnTo>
                  <a:lnTo>
                    <a:pt x="3307" y="3599"/>
                  </a:lnTo>
                  <a:lnTo>
                    <a:pt x="3286" y="3617"/>
                  </a:lnTo>
                  <a:lnTo>
                    <a:pt x="3281" y="3636"/>
                  </a:lnTo>
                  <a:lnTo>
                    <a:pt x="3250" y="3648"/>
                  </a:lnTo>
                  <a:lnTo>
                    <a:pt x="3231" y="3667"/>
                  </a:lnTo>
                  <a:lnTo>
                    <a:pt x="3224" y="3714"/>
                  </a:lnTo>
                  <a:lnTo>
                    <a:pt x="3234" y="3726"/>
                  </a:lnTo>
                  <a:lnTo>
                    <a:pt x="3254" y="3730"/>
                  </a:lnTo>
                  <a:lnTo>
                    <a:pt x="3228" y="3753"/>
                  </a:lnTo>
                  <a:lnTo>
                    <a:pt x="3178" y="3754"/>
                  </a:lnTo>
                  <a:lnTo>
                    <a:pt x="3160" y="3769"/>
                  </a:lnTo>
                  <a:lnTo>
                    <a:pt x="3153" y="3814"/>
                  </a:lnTo>
                  <a:lnTo>
                    <a:pt x="3158" y="3840"/>
                  </a:lnTo>
                  <a:lnTo>
                    <a:pt x="3174" y="3841"/>
                  </a:lnTo>
                  <a:lnTo>
                    <a:pt x="3199" y="3836"/>
                  </a:lnTo>
                  <a:lnTo>
                    <a:pt x="3209" y="3850"/>
                  </a:lnTo>
                  <a:lnTo>
                    <a:pt x="3204" y="3868"/>
                  </a:lnTo>
                  <a:lnTo>
                    <a:pt x="3207" y="3896"/>
                  </a:lnTo>
                  <a:lnTo>
                    <a:pt x="3184" y="3915"/>
                  </a:lnTo>
                  <a:lnTo>
                    <a:pt x="3164" y="3908"/>
                  </a:lnTo>
                  <a:lnTo>
                    <a:pt x="3123" y="3898"/>
                  </a:lnTo>
                  <a:lnTo>
                    <a:pt x="3087" y="3917"/>
                  </a:lnTo>
                  <a:lnTo>
                    <a:pt x="3077" y="3941"/>
                  </a:lnTo>
                  <a:lnTo>
                    <a:pt x="3077" y="3965"/>
                  </a:lnTo>
                  <a:lnTo>
                    <a:pt x="3063" y="3994"/>
                  </a:lnTo>
                  <a:lnTo>
                    <a:pt x="3032" y="4020"/>
                  </a:lnTo>
                  <a:lnTo>
                    <a:pt x="3008" y="4007"/>
                  </a:lnTo>
                  <a:lnTo>
                    <a:pt x="2990" y="3984"/>
                  </a:lnTo>
                  <a:lnTo>
                    <a:pt x="2982" y="3960"/>
                  </a:lnTo>
                  <a:lnTo>
                    <a:pt x="2969" y="3967"/>
                  </a:lnTo>
                  <a:lnTo>
                    <a:pt x="2959" y="4010"/>
                  </a:lnTo>
                  <a:lnTo>
                    <a:pt x="2965" y="4047"/>
                  </a:lnTo>
                  <a:lnTo>
                    <a:pt x="2996" y="4072"/>
                  </a:lnTo>
                  <a:lnTo>
                    <a:pt x="3018" y="4066"/>
                  </a:lnTo>
                  <a:lnTo>
                    <a:pt x="3029" y="4070"/>
                  </a:lnTo>
                  <a:lnTo>
                    <a:pt x="3031" y="4093"/>
                  </a:lnTo>
                  <a:lnTo>
                    <a:pt x="3015" y="4129"/>
                  </a:lnTo>
                  <a:lnTo>
                    <a:pt x="3020" y="4144"/>
                  </a:lnTo>
                  <a:lnTo>
                    <a:pt x="3040" y="4155"/>
                  </a:lnTo>
                  <a:lnTo>
                    <a:pt x="3058" y="4135"/>
                  </a:lnTo>
                  <a:lnTo>
                    <a:pt x="3072" y="4135"/>
                  </a:lnTo>
                  <a:lnTo>
                    <a:pt x="3087" y="4145"/>
                  </a:lnTo>
                  <a:lnTo>
                    <a:pt x="3121" y="4145"/>
                  </a:lnTo>
                  <a:lnTo>
                    <a:pt x="3142" y="4131"/>
                  </a:lnTo>
                  <a:lnTo>
                    <a:pt x="3151" y="4139"/>
                  </a:lnTo>
                  <a:lnTo>
                    <a:pt x="3140" y="4163"/>
                  </a:lnTo>
                  <a:lnTo>
                    <a:pt x="3113" y="4169"/>
                  </a:lnTo>
                  <a:lnTo>
                    <a:pt x="3072" y="4169"/>
                  </a:lnTo>
                  <a:lnTo>
                    <a:pt x="3057" y="4188"/>
                  </a:lnTo>
                  <a:lnTo>
                    <a:pt x="3037" y="4180"/>
                  </a:lnTo>
                  <a:lnTo>
                    <a:pt x="3025" y="4202"/>
                  </a:lnTo>
                  <a:lnTo>
                    <a:pt x="3036" y="4238"/>
                  </a:lnTo>
                  <a:lnTo>
                    <a:pt x="3063" y="4253"/>
                  </a:lnTo>
                  <a:lnTo>
                    <a:pt x="3085" y="4257"/>
                  </a:lnTo>
                  <a:lnTo>
                    <a:pt x="3108" y="4248"/>
                  </a:lnTo>
                  <a:lnTo>
                    <a:pt x="3119" y="4259"/>
                  </a:lnTo>
                  <a:lnTo>
                    <a:pt x="3110" y="4272"/>
                  </a:lnTo>
                  <a:lnTo>
                    <a:pt x="3072" y="4288"/>
                  </a:lnTo>
                  <a:lnTo>
                    <a:pt x="3032" y="4287"/>
                  </a:lnTo>
                  <a:lnTo>
                    <a:pt x="3013" y="4301"/>
                  </a:lnTo>
                  <a:lnTo>
                    <a:pt x="3010" y="4320"/>
                  </a:lnTo>
                  <a:lnTo>
                    <a:pt x="3026" y="4331"/>
                  </a:lnTo>
                  <a:lnTo>
                    <a:pt x="3056" y="4327"/>
                  </a:lnTo>
                  <a:lnTo>
                    <a:pt x="3090" y="4330"/>
                  </a:lnTo>
                  <a:lnTo>
                    <a:pt x="3090" y="4341"/>
                  </a:lnTo>
                  <a:lnTo>
                    <a:pt x="3068" y="4350"/>
                  </a:lnTo>
                  <a:lnTo>
                    <a:pt x="3034" y="4355"/>
                  </a:lnTo>
                  <a:lnTo>
                    <a:pt x="3036" y="4373"/>
                  </a:lnTo>
                  <a:lnTo>
                    <a:pt x="3048" y="4380"/>
                  </a:lnTo>
                  <a:lnTo>
                    <a:pt x="3090" y="4386"/>
                  </a:lnTo>
                  <a:lnTo>
                    <a:pt x="3137" y="4415"/>
                  </a:lnTo>
                  <a:lnTo>
                    <a:pt x="3164" y="4427"/>
                  </a:lnTo>
                  <a:lnTo>
                    <a:pt x="3164" y="4436"/>
                  </a:lnTo>
                  <a:lnTo>
                    <a:pt x="3167" y="4458"/>
                  </a:lnTo>
                  <a:lnTo>
                    <a:pt x="3144" y="4432"/>
                  </a:lnTo>
                  <a:lnTo>
                    <a:pt x="3110" y="4418"/>
                  </a:lnTo>
                  <a:lnTo>
                    <a:pt x="3081" y="4415"/>
                  </a:lnTo>
                  <a:lnTo>
                    <a:pt x="3053" y="4398"/>
                  </a:lnTo>
                  <a:lnTo>
                    <a:pt x="3023" y="4397"/>
                  </a:lnTo>
                  <a:lnTo>
                    <a:pt x="3002" y="4416"/>
                  </a:lnTo>
                  <a:lnTo>
                    <a:pt x="2997" y="4439"/>
                  </a:lnTo>
                  <a:lnTo>
                    <a:pt x="2984" y="4451"/>
                  </a:lnTo>
                  <a:lnTo>
                    <a:pt x="2985" y="4470"/>
                  </a:lnTo>
                  <a:lnTo>
                    <a:pt x="2997" y="4484"/>
                  </a:lnTo>
                  <a:lnTo>
                    <a:pt x="2993" y="4500"/>
                  </a:lnTo>
                  <a:lnTo>
                    <a:pt x="2977" y="4506"/>
                  </a:lnTo>
                  <a:lnTo>
                    <a:pt x="2961" y="4503"/>
                  </a:lnTo>
                  <a:lnTo>
                    <a:pt x="2942" y="4527"/>
                  </a:lnTo>
                  <a:lnTo>
                    <a:pt x="2932" y="4555"/>
                  </a:lnTo>
                  <a:lnTo>
                    <a:pt x="2937" y="4568"/>
                  </a:lnTo>
                  <a:lnTo>
                    <a:pt x="2927" y="4581"/>
                  </a:lnTo>
                  <a:lnTo>
                    <a:pt x="2899" y="4588"/>
                  </a:lnTo>
                  <a:lnTo>
                    <a:pt x="2898" y="4599"/>
                  </a:lnTo>
                  <a:lnTo>
                    <a:pt x="2935" y="4636"/>
                  </a:lnTo>
                  <a:lnTo>
                    <a:pt x="2965" y="4653"/>
                  </a:lnTo>
                  <a:lnTo>
                    <a:pt x="2980" y="4644"/>
                  </a:lnTo>
                  <a:lnTo>
                    <a:pt x="2988" y="4624"/>
                  </a:lnTo>
                  <a:lnTo>
                    <a:pt x="3012" y="4611"/>
                  </a:lnTo>
                  <a:lnTo>
                    <a:pt x="3056" y="4576"/>
                  </a:lnTo>
                  <a:lnTo>
                    <a:pt x="3090" y="4563"/>
                  </a:lnTo>
                  <a:lnTo>
                    <a:pt x="3125" y="4568"/>
                  </a:lnTo>
                  <a:lnTo>
                    <a:pt x="3141" y="4582"/>
                  </a:lnTo>
                  <a:lnTo>
                    <a:pt x="3140" y="4599"/>
                  </a:lnTo>
                  <a:lnTo>
                    <a:pt x="3125" y="4600"/>
                  </a:lnTo>
                  <a:lnTo>
                    <a:pt x="3104" y="4583"/>
                  </a:lnTo>
                  <a:lnTo>
                    <a:pt x="3085" y="4583"/>
                  </a:lnTo>
                  <a:lnTo>
                    <a:pt x="3073" y="4603"/>
                  </a:lnTo>
                  <a:lnTo>
                    <a:pt x="3028" y="4630"/>
                  </a:lnTo>
                  <a:lnTo>
                    <a:pt x="3009" y="4658"/>
                  </a:lnTo>
                  <a:lnTo>
                    <a:pt x="3002" y="4688"/>
                  </a:lnTo>
                  <a:lnTo>
                    <a:pt x="3012" y="4717"/>
                  </a:lnTo>
                  <a:lnTo>
                    <a:pt x="3004" y="4730"/>
                  </a:lnTo>
                  <a:lnTo>
                    <a:pt x="3004" y="4730"/>
                  </a:lnTo>
                  <a:lnTo>
                    <a:pt x="3003" y="4738"/>
                  </a:lnTo>
                  <a:lnTo>
                    <a:pt x="3002" y="4744"/>
                  </a:lnTo>
                  <a:lnTo>
                    <a:pt x="3001" y="4746"/>
                  </a:lnTo>
                  <a:lnTo>
                    <a:pt x="3001" y="4746"/>
                  </a:lnTo>
                  <a:close/>
                  <a:moveTo>
                    <a:pt x="3156" y="5673"/>
                  </a:moveTo>
                  <a:lnTo>
                    <a:pt x="3169" y="5679"/>
                  </a:lnTo>
                  <a:lnTo>
                    <a:pt x="3172" y="5659"/>
                  </a:lnTo>
                  <a:lnTo>
                    <a:pt x="3156" y="5638"/>
                  </a:lnTo>
                  <a:lnTo>
                    <a:pt x="3172" y="5611"/>
                  </a:lnTo>
                  <a:lnTo>
                    <a:pt x="3161" y="5585"/>
                  </a:lnTo>
                  <a:lnTo>
                    <a:pt x="3123" y="5573"/>
                  </a:lnTo>
                  <a:lnTo>
                    <a:pt x="3115" y="5550"/>
                  </a:lnTo>
                  <a:lnTo>
                    <a:pt x="3093" y="5538"/>
                  </a:lnTo>
                  <a:lnTo>
                    <a:pt x="3054" y="5542"/>
                  </a:lnTo>
                  <a:lnTo>
                    <a:pt x="3030" y="5565"/>
                  </a:lnTo>
                  <a:lnTo>
                    <a:pt x="3035" y="5583"/>
                  </a:lnTo>
                  <a:lnTo>
                    <a:pt x="3058" y="5596"/>
                  </a:lnTo>
                  <a:lnTo>
                    <a:pt x="3075" y="5589"/>
                  </a:lnTo>
                  <a:lnTo>
                    <a:pt x="3100" y="5600"/>
                  </a:lnTo>
                  <a:lnTo>
                    <a:pt x="3103" y="5630"/>
                  </a:lnTo>
                  <a:lnTo>
                    <a:pt x="3131" y="5637"/>
                  </a:lnTo>
                  <a:lnTo>
                    <a:pt x="3156" y="5673"/>
                  </a:lnTo>
                  <a:lnTo>
                    <a:pt x="3156" y="5673"/>
                  </a:lnTo>
                  <a:close/>
                  <a:moveTo>
                    <a:pt x="3770" y="5669"/>
                  </a:moveTo>
                  <a:lnTo>
                    <a:pt x="3732" y="5642"/>
                  </a:lnTo>
                  <a:lnTo>
                    <a:pt x="3712" y="5651"/>
                  </a:lnTo>
                  <a:lnTo>
                    <a:pt x="3686" y="5644"/>
                  </a:lnTo>
                  <a:lnTo>
                    <a:pt x="3661" y="5600"/>
                  </a:lnTo>
                  <a:lnTo>
                    <a:pt x="3626" y="5600"/>
                  </a:lnTo>
                  <a:lnTo>
                    <a:pt x="3570" y="5555"/>
                  </a:lnTo>
                  <a:lnTo>
                    <a:pt x="3550" y="5521"/>
                  </a:lnTo>
                  <a:lnTo>
                    <a:pt x="3513" y="5521"/>
                  </a:lnTo>
                  <a:lnTo>
                    <a:pt x="3471" y="5446"/>
                  </a:lnTo>
                  <a:lnTo>
                    <a:pt x="3411" y="5375"/>
                  </a:lnTo>
                  <a:lnTo>
                    <a:pt x="3389" y="5301"/>
                  </a:lnTo>
                  <a:lnTo>
                    <a:pt x="3357" y="5246"/>
                  </a:lnTo>
                  <a:lnTo>
                    <a:pt x="3355" y="5162"/>
                  </a:lnTo>
                  <a:lnTo>
                    <a:pt x="3330" y="5112"/>
                  </a:lnTo>
                  <a:lnTo>
                    <a:pt x="3315" y="5019"/>
                  </a:lnTo>
                  <a:lnTo>
                    <a:pt x="3308" y="4996"/>
                  </a:lnTo>
                  <a:lnTo>
                    <a:pt x="3323" y="4968"/>
                  </a:lnTo>
                  <a:lnTo>
                    <a:pt x="3320" y="4947"/>
                  </a:lnTo>
                  <a:lnTo>
                    <a:pt x="3290" y="4940"/>
                  </a:lnTo>
                  <a:lnTo>
                    <a:pt x="3264" y="4952"/>
                  </a:lnTo>
                  <a:lnTo>
                    <a:pt x="3243" y="4937"/>
                  </a:lnTo>
                  <a:lnTo>
                    <a:pt x="3251" y="4925"/>
                  </a:lnTo>
                  <a:lnTo>
                    <a:pt x="3297" y="4928"/>
                  </a:lnTo>
                  <a:lnTo>
                    <a:pt x="3335" y="4906"/>
                  </a:lnTo>
                  <a:lnTo>
                    <a:pt x="3342" y="4840"/>
                  </a:lnTo>
                  <a:lnTo>
                    <a:pt x="3334" y="4810"/>
                  </a:lnTo>
                  <a:lnTo>
                    <a:pt x="3305" y="4816"/>
                  </a:lnTo>
                  <a:lnTo>
                    <a:pt x="3274" y="4826"/>
                  </a:lnTo>
                  <a:lnTo>
                    <a:pt x="3286" y="4810"/>
                  </a:lnTo>
                  <a:lnTo>
                    <a:pt x="3332" y="4793"/>
                  </a:lnTo>
                  <a:lnTo>
                    <a:pt x="3341" y="4773"/>
                  </a:lnTo>
                  <a:lnTo>
                    <a:pt x="3327" y="4759"/>
                  </a:lnTo>
                  <a:lnTo>
                    <a:pt x="3264" y="4759"/>
                  </a:lnTo>
                  <a:lnTo>
                    <a:pt x="3181" y="4746"/>
                  </a:lnTo>
                  <a:lnTo>
                    <a:pt x="3149" y="4725"/>
                  </a:lnTo>
                  <a:lnTo>
                    <a:pt x="3123" y="4725"/>
                  </a:lnTo>
                  <a:lnTo>
                    <a:pt x="3062" y="4765"/>
                  </a:lnTo>
                  <a:lnTo>
                    <a:pt x="3004" y="4765"/>
                  </a:lnTo>
                  <a:lnTo>
                    <a:pt x="2983" y="4782"/>
                  </a:lnTo>
                  <a:lnTo>
                    <a:pt x="2939" y="4814"/>
                  </a:lnTo>
                  <a:lnTo>
                    <a:pt x="2935" y="4852"/>
                  </a:lnTo>
                  <a:lnTo>
                    <a:pt x="2924" y="4875"/>
                  </a:lnTo>
                  <a:lnTo>
                    <a:pt x="2933" y="4908"/>
                  </a:lnTo>
                  <a:lnTo>
                    <a:pt x="2962" y="4912"/>
                  </a:lnTo>
                  <a:lnTo>
                    <a:pt x="2975" y="4924"/>
                  </a:lnTo>
                  <a:lnTo>
                    <a:pt x="2967" y="4943"/>
                  </a:lnTo>
                  <a:lnTo>
                    <a:pt x="2937" y="4941"/>
                  </a:lnTo>
                  <a:lnTo>
                    <a:pt x="2901" y="4952"/>
                  </a:lnTo>
                  <a:lnTo>
                    <a:pt x="2872" y="5001"/>
                  </a:lnTo>
                  <a:lnTo>
                    <a:pt x="2870" y="5039"/>
                  </a:lnTo>
                  <a:lnTo>
                    <a:pt x="2885" y="5058"/>
                  </a:lnTo>
                  <a:lnTo>
                    <a:pt x="2913" y="5050"/>
                  </a:lnTo>
                  <a:lnTo>
                    <a:pt x="2956" y="5026"/>
                  </a:lnTo>
                  <a:lnTo>
                    <a:pt x="2963" y="5041"/>
                  </a:lnTo>
                  <a:lnTo>
                    <a:pt x="2933" y="5068"/>
                  </a:lnTo>
                  <a:lnTo>
                    <a:pt x="2926" y="5097"/>
                  </a:lnTo>
                  <a:lnTo>
                    <a:pt x="2945" y="5097"/>
                  </a:lnTo>
                  <a:lnTo>
                    <a:pt x="2967" y="5069"/>
                  </a:lnTo>
                  <a:lnTo>
                    <a:pt x="2989" y="5063"/>
                  </a:lnTo>
                  <a:lnTo>
                    <a:pt x="2996" y="5078"/>
                  </a:lnTo>
                  <a:lnTo>
                    <a:pt x="2970" y="5103"/>
                  </a:lnTo>
                  <a:lnTo>
                    <a:pt x="2963" y="5127"/>
                  </a:lnTo>
                  <a:lnTo>
                    <a:pt x="2988" y="5155"/>
                  </a:lnTo>
                  <a:lnTo>
                    <a:pt x="3023" y="5155"/>
                  </a:lnTo>
                  <a:lnTo>
                    <a:pt x="3002" y="5166"/>
                  </a:lnTo>
                  <a:lnTo>
                    <a:pt x="2980" y="5167"/>
                  </a:lnTo>
                  <a:lnTo>
                    <a:pt x="2957" y="5187"/>
                  </a:lnTo>
                  <a:lnTo>
                    <a:pt x="2958" y="5211"/>
                  </a:lnTo>
                  <a:lnTo>
                    <a:pt x="2977" y="5246"/>
                  </a:lnTo>
                  <a:lnTo>
                    <a:pt x="2962" y="5258"/>
                  </a:lnTo>
                  <a:lnTo>
                    <a:pt x="2945" y="5249"/>
                  </a:lnTo>
                  <a:lnTo>
                    <a:pt x="2914" y="5258"/>
                  </a:lnTo>
                  <a:lnTo>
                    <a:pt x="2889" y="5245"/>
                  </a:lnTo>
                  <a:lnTo>
                    <a:pt x="2867" y="5247"/>
                  </a:lnTo>
                  <a:lnTo>
                    <a:pt x="2838" y="5284"/>
                  </a:lnTo>
                  <a:lnTo>
                    <a:pt x="2839" y="5318"/>
                  </a:lnTo>
                  <a:lnTo>
                    <a:pt x="2848" y="5362"/>
                  </a:lnTo>
                  <a:lnTo>
                    <a:pt x="2841" y="5400"/>
                  </a:lnTo>
                  <a:lnTo>
                    <a:pt x="2850" y="5431"/>
                  </a:lnTo>
                  <a:lnTo>
                    <a:pt x="2896" y="5469"/>
                  </a:lnTo>
                  <a:lnTo>
                    <a:pt x="2897" y="5490"/>
                  </a:lnTo>
                  <a:lnTo>
                    <a:pt x="2943" y="5526"/>
                  </a:lnTo>
                  <a:lnTo>
                    <a:pt x="2974" y="5538"/>
                  </a:lnTo>
                  <a:lnTo>
                    <a:pt x="2990" y="5528"/>
                  </a:lnTo>
                  <a:lnTo>
                    <a:pt x="3018" y="5521"/>
                  </a:lnTo>
                  <a:lnTo>
                    <a:pt x="3046" y="5477"/>
                  </a:lnTo>
                  <a:lnTo>
                    <a:pt x="3035" y="5432"/>
                  </a:lnTo>
                  <a:lnTo>
                    <a:pt x="3042" y="5399"/>
                  </a:lnTo>
                  <a:lnTo>
                    <a:pt x="3063" y="5367"/>
                  </a:lnTo>
                  <a:lnTo>
                    <a:pt x="3048" y="5407"/>
                  </a:lnTo>
                  <a:lnTo>
                    <a:pt x="3046" y="5432"/>
                  </a:lnTo>
                  <a:lnTo>
                    <a:pt x="3061" y="5456"/>
                  </a:lnTo>
                  <a:lnTo>
                    <a:pt x="3073" y="5500"/>
                  </a:lnTo>
                  <a:lnTo>
                    <a:pt x="3094" y="5506"/>
                  </a:lnTo>
                  <a:lnTo>
                    <a:pt x="3116" y="5490"/>
                  </a:lnTo>
                  <a:lnTo>
                    <a:pt x="3116" y="5466"/>
                  </a:lnTo>
                  <a:lnTo>
                    <a:pt x="3135" y="5432"/>
                  </a:lnTo>
                  <a:lnTo>
                    <a:pt x="3143" y="5450"/>
                  </a:lnTo>
                  <a:lnTo>
                    <a:pt x="3138" y="5464"/>
                  </a:lnTo>
                  <a:lnTo>
                    <a:pt x="3140" y="5495"/>
                  </a:lnTo>
                  <a:lnTo>
                    <a:pt x="3173" y="5546"/>
                  </a:lnTo>
                  <a:lnTo>
                    <a:pt x="3212" y="5570"/>
                  </a:lnTo>
                  <a:lnTo>
                    <a:pt x="3240" y="5569"/>
                  </a:lnTo>
                  <a:lnTo>
                    <a:pt x="3262" y="5552"/>
                  </a:lnTo>
                  <a:lnTo>
                    <a:pt x="3279" y="5562"/>
                  </a:lnTo>
                  <a:lnTo>
                    <a:pt x="3271" y="5575"/>
                  </a:lnTo>
                  <a:lnTo>
                    <a:pt x="3252" y="5575"/>
                  </a:lnTo>
                  <a:lnTo>
                    <a:pt x="3241" y="5596"/>
                  </a:lnTo>
                  <a:lnTo>
                    <a:pt x="3217" y="5611"/>
                  </a:lnTo>
                  <a:lnTo>
                    <a:pt x="3211" y="5630"/>
                  </a:lnTo>
                  <a:lnTo>
                    <a:pt x="3242" y="5657"/>
                  </a:lnTo>
                  <a:lnTo>
                    <a:pt x="3245" y="5682"/>
                  </a:lnTo>
                  <a:lnTo>
                    <a:pt x="3224" y="5684"/>
                  </a:lnTo>
                  <a:lnTo>
                    <a:pt x="3205" y="5678"/>
                  </a:lnTo>
                  <a:lnTo>
                    <a:pt x="3206" y="5698"/>
                  </a:lnTo>
                  <a:lnTo>
                    <a:pt x="3224" y="5717"/>
                  </a:lnTo>
                  <a:lnTo>
                    <a:pt x="3275" y="5722"/>
                  </a:lnTo>
                  <a:lnTo>
                    <a:pt x="3310" y="5737"/>
                  </a:lnTo>
                  <a:lnTo>
                    <a:pt x="3345" y="5729"/>
                  </a:lnTo>
                  <a:lnTo>
                    <a:pt x="3388" y="5747"/>
                  </a:lnTo>
                  <a:lnTo>
                    <a:pt x="3385" y="5716"/>
                  </a:lnTo>
                  <a:lnTo>
                    <a:pt x="3404" y="5722"/>
                  </a:lnTo>
                  <a:lnTo>
                    <a:pt x="3416" y="5743"/>
                  </a:lnTo>
                  <a:lnTo>
                    <a:pt x="3429" y="5790"/>
                  </a:lnTo>
                  <a:lnTo>
                    <a:pt x="3456" y="5811"/>
                  </a:lnTo>
                  <a:lnTo>
                    <a:pt x="3478" y="5809"/>
                  </a:lnTo>
                  <a:lnTo>
                    <a:pt x="3502" y="5782"/>
                  </a:lnTo>
                  <a:lnTo>
                    <a:pt x="3495" y="5747"/>
                  </a:lnTo>
                  <a:lnTo>
                    <a:pt x="3450" y="5727"/>
                  </a:lnTo>
                  <a:lnTo>
                    <a:pt x="3435" y="5717"/>
                  </a:lnTo>
                  <a:lnTo>
                    <a:pt x="3449" y="5709"/>
                  </a:lnTo>
                  <a:lnTo>
                    <a:pt x="3474" y="5714"/>
                  </a:lnTo>
                  <a:lnTo>
                    <a:pt x="3508" y="5734"/>
                  </a:lnTo>
                  <a:lnTo>
                    <a:pt x="3522" y="5759"/>
                  </a:lnTo>
                  <a:lnTo>
                    <a:pt x="3538" y="5793"/>
                  </a:lnTo>
                  <a:lnTo>
                    <a:pt x="3550" y="5792"/>
                  </a:lnTo>
                  <a:lnTo>
                    <a:pt x="3558" y="5762"/>
                  </a:lnTo>
                  <a:lnTo>
                    <a:pt x="3572" y="5757"/>
                  </a:lnTo>
                  <a:lnTo>
                    <a:pt x="3591" y="5785"/>
                  </a:lnTo>
                  <a:lnTo>
                    <a:pt x="3629" y="5803"/>
                  </a:lnTo>
                  <a:lnTo>
                    <a:pt x="3654" y="5800"/>
                  </a:lnTo>
                  <a:lnTo>
                    <a:pt x="3654" y="5780"/>
                  </a:lnTo>
                  <a:lnTo>
                    <a:pt x="3625" y="5756"/>
                  </a:lnTo>
                  <a:lnTo>
                    <a:pt x="3625" y="5743"/>
                  </a:lnTo>
                  <a:lnTo>
                    <a:pt x="3640" y="5736"/>
                  </a:lnTo>
                  <a:lnTo>
                    <a:pt x="3673" y="5755"/>
                  </a:lnTo>
                  <a:lnTo>
                    <a:pt x="3687" y="5770"/>
                  </a:lnTo>
                  <a:lnTo>
                    <a:pt x="3697" y="5771"/>
                  </a:lnTo>
                  <a:lnTo>
                    <a:pt x="3707" y="5803"/>
                  </a:lnTo>
                  <a:lnTo>
                    <a:pt x="3728" y="5818"/>
                  </a:lnTo>
                  <a:lnTo>
                    <a:pt x="3743" y="5809"/>
                  </a:lnTo>
                  <a:lnTo>
                    <a:pt x="3749" y="5782"/>
                  </a:lnTo>
                  <a:lnTo>
                    <a:pt x="3736" y="5756"/>
                  </a:lnTo>
                  <a:lnTo>
                    <a:pt x="3716" y="5755"/>
                  </a:lnTo>
                  <a:lnTo>
                    <a:pt x="3698" y="5740"/>
                  </a:lnTo>
                  <a:lnTo>
                    <a:pt x="3704" y="5729"/>
                  </a:lnTo>
                  <a:lnTo>
                    <a:pt x="3721" y="5736"/>
                  </a:lnTo>
                  <a:lnTo>
                    <a:pt x="3740" y="5736"/>
                  </a:lnTo>
                  <a:lnTo>
                    <a:pt x="3762" y="5709"/>
                  </a:lnTo>
                  <a:lnTo>
                    <a:pt x="3771" y="5687"/>
                  </a:lnTo>
                  <a:lnTo>
                    <a:pt x="3770" y="5669"/>
                  </a:lnTo>
                  <a:lnTo>
                    <a:pt x="3770" y="5669"/>
                  </a:lnTo>
                  <a:close/>
                  <a:moveTo>
                    <a:pt x="1197" y="7810"/>
                  </a:moveTo>
                  <a:lnTo>
                    <a:pt x="1181" y="7781"/>
                  </a:lnTo>
                  <a:lnTo>
                    <a:pt x="1193" y="7767"/>
                  </a:lnTo>
                  <a:lnTo>
                    <a:pt x="1189" y="7746"/>
                  </a:lnTo>
                  <a:lnTo>
                    <a:pt x="1166" y="7742"/>
                  </a:lnTo>
                  <a:lnTo>
                    <a:pt x="1145" y="7765"/>
                  </a:lnTo>
                  <a:lnTo>
                    <a:pt x="1146" y="7788"/>
                  </a:lnTo>
                  <a:lnTo>
                    <a:pt x="1171" y="7812"/>
                  </a:lnTo>
                  <a:lnTo>
                    <a:pt x="1179" y="7826"/>
                  </a:lnTo>
                  <a:lnTo>
                    <a:pt x="1193" y="7826"/>
                  </a:lnTo>
                  <a:lnTo>
                    <a:pt x="1197" y="7810"/>
                  </a:lnTo>
                  <a:lnTo>
                    <a:pt x="1197" y="7810"/>
                  </a:lnTo>
                  <a:close/>
                  <a:moveTo>
                    <a:pt x="2084" y="7246"/>
                  </a:moveTo>
                  <a:lnTo>
                    <a:pt x="2100" y="7244"/>
                  </a:lnTo>
                  <a:lnTo>
                    <a:pt x="2098" y="7226"/>
                  </a:lnTo>
                  <a:lnTo>
                    <a:pt x="2080" y="7204"/>
                  </a:lnTo>
                  <a:lnTo>
                    <a:pt x="2062" y="7207"/>
                  </a:lnTo>
                  <a:lnTo>
                    <a:pt x="2061" y="7226"/>
                  </a:lnTo>
                  <a:lnTo>
                    <a:pt x="2084" y="7246"/>
                  </a:lnTo>
                  <a:lnTo>
                    <a:pt x="2084" y="7246"/>
                  </a:lnTo>
                  <a:close/>
                  <a:moveTo>
                    <a:pt x="2772" y="6504"/>
                  </a:moveTo>
                  <a:lnTo>
                    <a:pt x="2808" y="6501"/>
                  </a:lnTo>
                  <a:lnTo>
                    <a:pt x="2853" y="6463"/>
                  </a:lnTo>
                  <a:lnTo>
                    <a:pt x="2884" y="6425"/>
                  </a:lnTo>
                  <a:lnTo>
                    <a:pt x="2884" y="6365"/>
                  </a:lnTo>
                  <a:lnTo>
                    <a:pt x="2906" y="6344"/>
                  </a:lnTo>
                  <a:lnTo>
                    <a:pt x="2918" y="6373"/>
                  </a:lnTo>
                  <a:lnTo>
                    <a:pt x="2908" y="6420"/>
                  </a:lnTo>
                  <a:lnTo>
                    <a:pt x="2933" y="6377"/>
                  </a:lnTo>
                  <a:lnTo>
                    <a:pt x="2933" y="6338"/>
                  </a:lnTo>
                  <a:lnTo>
                    <a:pt x="2901" y="6301"/>
                  </a:lnTo>
                  <a:lnTo>
                    <a:pt x="2777" y="6248"/>
                  </a:lnTo>
                  <a:lnTo>
                    <a:pt x="2721" y="6239"/>
                  </a:lnTo>
                  <a:lnTo>
                    <a:pt x="2685" y="6261"/>
                  </a:lnTo>
                  <a:lnTo>
                    <a:pt x="2663" y="6332"/>
                  </a:lnTo>
                  <a:lnTo>
                    <a:pt x="2662" y="6416"/>
                  </a:lnTo>
                  <a:lnTo>
                    <a:pt x="2684" y="6455"/>
                  </a:lnTo>
                  <a:lnTo>
                    <a:pt x="2693" y="6498"/>
                  </a:lnTo>
                  <a:lnTo>
                    <a:pt x="2704" y="6489"/>
                  </a:lnTo>
                  <a:lnTo>
                    <a:pt x="2730" y="6504"/>
                  </a:lnTo>
                  <a:lnTo>
                    <a:pt x="2721" y="6527"/>
                  </a:lnTo>
                  <a:lnTo>
                    <a:pt x="2747" y="6527"/>
                  </a:lnTo>
                  <a:lnTo>
                    <a:pt x="2772" y="6504"/>
                  </a:lnTo>
                  <a:lnTo>
                    <a:pt x="2772" y="6504"/>
                  </a:lnTo>
                  <a:close/>
                  <a:moveTo>
                    <a:pt x="3079" y="6568"/>
                  </a:moveTo>
                  <a:lnTo>
                    <a:pt x="3091" y="6568"/>
                  </a:lnTo>
                  <a:lnTo>
                    <a:pt x="3100" y="6558"/>
                  </a:lnTo>
                  <a:lnTo>
                    <a:pt x="3138" y="6549"/>
                  </a:lnTo>
                  <a:lnTo>
                    <a:pt x="3157" y="6537"/>
                  </a:lnTo>
                  <a:lnTo>
                    <a:pt x="3113" y="6533"/>
                  </a:lnTo>
                  <a:lnTo>
                    <a:pt x="3082" y="6549"/>
                  </a:lnTo>
                  <a:lnTo>
                    <a:pt x="3079" y="6568"/>
                  </a:lnTo>
                  <a:lnTo>
                    <a:pt x="3079" y="6568"/>
                  </a:lnTo>
                  <a:close/>
                  <a:moveTo>
                    <a:pt x="3573" y="6558"/>
                  </a:moveTo>
                  <a:lnTo>
                    <a:pt x="3584" y="6571"/>
                  </a:lnTo>
                  <a:lnTo>
                    <a:pt x="3609" y="6538"/>
                  </a:lnTo>
                  <a:lnTo>
                    <a:pt x="3607" y="6514"/>
                  </a:lnTo>
                  <a:lnTo>
                    <a:pt x="3585" y="6519"/>
                  </a:lnTo>
                  <a:lnTo>
                    <a:pt x="3572" y="6540"/>
                  </a:lnTo>
                  <a:lnTo>
                    <a:pt x="3573" y="6558"/>
                  </a:lnTo>
                  <a:lnTo>
                    <a:pt x="3573" y="6558"/>
                  </a:lnTo>
                  <a:close/>
                  <a:moveTo>
                    <a:pt x="3507" y="6565"/>
                  </a:moveTo>
                  <a:lnTo>
                    <a:pt x="3532" y="6568"/>
                  </a:lnTo>
                  <a:lnTo>
                    <a:pt x="3547" y="6547"/>
                  </a:lnTo>
                  <a:lnTo>
                    <a:pt x="3536" y="6531"/>
                  </a:lnTo>
                  <a:lnTo>
                    <a:pt x="3518" y="6537"/>
                  </a:lnTo>
                  <a:lnTo>
                    <a:pt x="3507" y="6565"/>
                  </a:lnTo>
                  <a:lnTo>
                    <a:pt x="3507" y="6565"/>
                  </a:lnTo>
                  <a:close/>
                  <a:moveTo>
                    <a:pt x="3915" y="6392"/>
                  </a:moveTo>
                  <a:lnTo>
                    <a:pt x="3929" y="6396"/>
                  </a:lnTo>
                  <a:lnTo>
                    <a:pt x="3948" y="6382"/>
                  </a:lnTo>
                  <a:lnTo>
                    <a:pt x="3995" y="6367"/>
                  </a:lnTo>
                  <a:lnTo>
                    <a:pt x="4008" y="6350"/>
                  </a:lnTo>
                  <a:lnTo>
                    <a:pt x="3977" y="6341"/>
                  </a:lnTo>
                  <a:lnTo>
                    <a:pt x="3932" y="6364"/>
                  </a:lnTo>
                  <a:lnTo>
                    <a:pt x="3915" y="6392"/>
                  </a:lnTo>
                  <a:lnTo>
                    <a:pt x="3915" y="6392"/>
                  </a:lnTo>
                  <a:close/>
                  <a:moveTo>
                    <a:pt x="3751" y="6356"/>
                  </a:moveTo>
                  <a:lnTo>
                    <a:pt x="3765" y="6376"/>
                  </a:lnTo>
                  <a:lnTo>
                    <a:pt x="3786" y="6376"/>
                  </a:lnTo>
                  <a:lnTo>
                    <a:pt x="3792" y="6358"/>
                  </a:lnTo>
                  <a:lnTo>
                    <a:pt x="3766" y="6346"/>
                  </a:lnTo>
                  <a:lnTo>
                    <a:pt x="3751" y="6356"/>
                  </a:lnTo>
                  <a:lnTo>
                    <a:pt x="3751" y="6356"/>
                  </a:lnTo>
                  <a:close/>
                  <a:moveTo>
                    <a:pt x="3647" y="6349"/>
                  </a:moveTo>
                  <a:lnTo>
                    <a:pt x="3669" y="6356"/>
                  </a:lnTo>
                  <a:lnTo>
                    <a:pt x="3685" y="6372"/>
                  </a:lnTo>
                  <a:lnTo>
                    <a:pt x="3716" y="6379"/>
                  </a:lnTo>
                  <a:lnTo>
                    <a:pt x="3702" y="6346"/>
                  </a:lnTo>
                  <a:lnTo>
                    <a:pt x="3671" y="6333"/>
                  </a:lnTo>
                  <a:lnTo>
                    <a:pt x="3647" y="6349"/>
                  </a:lnTo>
                  <a:lnTo>
                    <a:pt x="3647" y="6349"/>
                  </a:lnTo>
                  <a:close/>
                  <a:moveTo>
                    <a:pt x="3594" y="6352"/>
                  </a:moveTo>
                  <a:lnTo>
                    <a:pt x="3599" y="6361"/>
                  </a:lnTo>
                  <a:lnTo>
                    <a:pt x="3620" y="6362"/>
                  </a:lnTo>
                  <a:lnTo>
                    <a:pt x="3634" y="6344"/>
                  </a:lnTo>
                  <a:lnTo>
                    <a:pt x="3618" y="6338"/>
                  </a:lnTo>
                  <a:lnTo>
                    <a:pt x="3594" y="6352"/>
                  </a:lnTo>
                  <a:lnTo>
                    <a:pt x="3594" y="6352"/>
                  </a:lnTo>
                  <a:close/>
                  <a:moveTo>
                    <a:pt x="7254" y="5239"/>
                  </a:moveTo>
                  <a:lnTo>
                    <a:pt x="7255" y="5277"/>
                  </a:lnTo>
                  <a:lnTo>
                    <a:pt x="7271" y="5297"/>
                  </a:lnTo>
                  <a:lnTo>
                    <a:pt x="7278" y="5265"/>
                  </a:lnTo>
                  <a:lnTo>
                    <a:pt x="7267" y="5241"/>
                  </a:lnTo>
                  <a:lnTo>
                    <a:pt x="7254" y="5239"/>
                  </a:lnTo>
                  <a:lnTo>
                    <a:pt x="7254" y="5239"/>
                  </a:lnTo>
                  <a:close/>
                  <a:moveTo>
                    <a:pt x="7187" y="5136"/>
                  </a:moveTo>
                  <a:lnTo>
                    <a:pt x="7187" y="5196"/>
                  </a:lnTo>
                  <a:lnTo>
                    <a:pt x="7203" y="5233"/>
                  </a:lnTo>
                  <a:lnTo>
                    <a:pt x="7199" y="5288"/>
                  </a:lnTo>
                  <a:lnTo>
                    <a:pt x="7210" y="5301"/>
                  </a:lnTo>
                  <a:lnTo>
                    <a:pt x="7229" y="5270"/>
                  </a:lnTo>
                  <a:lnTo>
                    <a:pt x="7221" y="5177"/>
                  </a:lnTo>
                  <a:lnTo>
                    <a:pt x="7198" y="5134"/>
                  </a:lnTo>
                  <a:lnTo>
                    <a:pt x="7187" y="5136"/>
                  </a:lnTo>
                  <a:lnTo>
                    <a:pt x="7187" y="5136"/>
                  </a:lnTo>
                  <a:close/>
                  <a:moveTo>
                    <a:pt x="7140" y="5070"/>
                  </a:moveTo>
                  <a:lnTo>
                    <a:pt x="7156" y="5106"/>
                  </a:lnTo>
                  <a:lnTo>
                    <a:pt x="7175" y="5115"/>
                  </a:lnTo>
                  <a:lnTo>
                    <a:pt x="7176" y="5088"/>
                  </a:lnTo>
                  <a:lnTo>
                    <a:pt x="7153" y="5065"/>
                  </a:lnTo>
                  <a:lnTo>
                    <a:pt x="7140" y="5070"/>
                  </a:lnTo>
                  <a:lnTo>
                    <a:pt x="7140" y="5070"/>
                  </a:lnTo>
                  <a:close/>
                  <a:moveTo>
                    <a:pt x="4025" y="6101"/>
                  </a:moveTo>
                  <a:lnTo>
                    <a:pt x="4038" y="6095"/>
                  </a:lnTo>
                  <a:lnTo>
                    <a:pt x="4043" y="6069"/>
                  </a:lnTo>
                  <a:lnTo>
                    <a:pt x="4026" y="6060"/>
                  </a:lnTo>
                  <a:lnTo>
                    <a:pt x="4025" y="6101"/>
                  </a:lnTo>
                  <a:lnTo>
                    <a:pt x="4025" y="6101"/>
                  </a:lnTo>
                  <a:close/>
                  <a:moveTo>
                    <a:pt x="4191" y="6240"/>
                  </a:moveTo>
                  <a:lnTo>
                    <a:pt x="4191" y="6240"/>
                  </a:lnTo>
                  <a:lnTo>
                    <a:pt x="4192" y="6238"/>
                  </a:lnTo>
                  <a:lnTo>
                    <a:pt x="4194" y="6235"/>
                  </a:lnTo>
                  <a:lnTo>
                    <a:pt x="4202" y="6227"/>
                  </a:lnTo>
                  <a:lnTo>
                    <a:pt x="4212" y="6214"/>
                  </a:lnTo>
                  <a:lnTo>
                    <a:pt x="4185" y="6218"/>
                  </a:lnTo>
                  <a:lnTo>
                    <a:pt x="4191" y="6240"/>
                  </a:lnTo>
                  <a:lnTo>
                    <a:pt x="4191" y="6240"/>
                  </a:lnTo>
                  <a:close/>
                  <a:moveTo>
                    <a:pt x="4162" y="6190"/>
                  </a:moveTo>
                  <a:lnTo>
                    <a:pt x="4155" y="6151"/>
                  </a:lnTo>
                  <a:lnTo>
                    <a:pt x="4101" y="6123"/>
                  </a:lnTo>
                  <a:lnTo>
                    <a:pt x="4079" y="6099"/>
                  </a:lnTo>
                  <a:lnTo>
                    <a:pt x="4072" y="6117"/>
                  </a:lnTo>
                  <a:lnTo>
                    <a:pt x="4106" y="6150"/>
                  </a:lnTo>
                  <a:lnTo>
                    <a:pt x="4162" y="6190"/>
                  </a:lnTo>
                  <a:lnTo>
                    <a:pt x="4162" y="6190"/>
                  </a:lnTo>
                  <a:close/>
                  <a:moveTo>
                    <a:pt x="4249" y="6024"/>
                  </a:moveTo>
                  <a:lnTo>
                    <a:pt x="4266" y="5990"/>
                  </a:lnTo>
                  <a:lnTo>
                    <a:pt x="4258" y="5937"/>
                  </a:lnTo>
                  <a:lnTo>
                    <a:pt x="4195" y="5897"/>
                  </a:lnTo>
                  <a:lnTo>
                    <a:pt x="4155" y="5853"/>
                  </a:lnTo>
                  <a:lnTo>
                    <a:pt x="4121" y="5848"/>
                  </a:lnTo>
                  <a:lnTo>
                    <a:pt x="4084" y="5810"/>
                  </a:lnTo>
                  <a:lnTo>
                    <a:pt x="4049" y="5791"/>
                  </a:lnTo>
                  <a:lnTo>
                    <a:pt x="4037" y="5767"/>
                  </a:lnTo>
                  <a:lnTo>
                    <a:pt x="3994" y="5735"/>
                  </a:lnTo>
                  <a:lnTo>
                    <a:pt x="3970" y="5734"/>
                  </a:lnTo>
                  <a:lnTo>
                    <a:pt x="3952" y="5749"/>
                  </a:lnTo>
                  <a:lnTo>
                    <a:pt x="3955" y="5767"/>
                  </a:lnTo>
                  <a:lnTo>
                    <a:pt x="3931" y="5787"/>
                  </a:lnTo>
                  <a:lnTo>
                    <a:pt x="3951" y="5816"/>
                  </a:lnTo>
                  <a:lnTo>
                    <a:pt x="3980" y="5821"/>
                  </a:lnTo>
                  <a:lnTo>
                    <a:pt x="3974" y="5836"/>
                  </a:lnTo>
                  <a:lnTo>
                    <a:pt x="3956" y="5842"/>
                  </a:lnTo>
                  <a:lnTo>
                    <a:pt x="3931" y="5822"/>
                  </a:lnTo>
                  <a:lnTo>
                    <a:pt x="3918" y="5824"/>
                  </a:lnTo>
                  <a:lnTo>
                    <a:pt x="3930" y="5853"/>
                  </a:lnTo>
                  <a:lnTo>
                    <a:pt x="3989" y="5919"/>
                  </a:lnTo>
                  <a:lnTo>
                    <a:pt x="4023" y="5938"/>
                  </a:lnTo>
                  <a:lnTo>
                    <a:pt x="4044" y="5969"/>
                  </a:lnTo>
                  <a:lnTo>
                    <a:pt x="4061" y="5971"/>
                  </a:lnTo>
                  <a:lnTo>
                    <a:pt x="4063" y="5933"/>
                  </a:lnTo>
                  <a:lnTo>
                    <a:pt x="4088" y="5944"/>
                  </a:lnTo>
                  <a:lnTo>
                    <a:pt x="4117" y="5940"/>
                  </a:lnTo>
                  <a:lnTo>
                    <a:pt x="4128" y="5953"/>
                  </a:lnTo>
                  <a:lnTo>
                    <a:pt x="4138" y="5995"/>
                  </a:lnTo>
                  <a:lnTo>
                    <a:pt x="4132" y="6011"/>
                  </a:lnTo>
                  <a:lnTo>
                    <a:pt x="4152" y="6030"/>
                  </a:lnTo>
                  <a:lnTo>
                    <a:pt x="4197" y="6038"/>
                  </a:lnTo>
                  <a:lnTo>
                    <a:pt x="4214" y="6014"/>
                  </a:lnTo>
                  <a:lnTo>
                    <a:pt x="4249" y="6024"/>
                  </a:lnTo>
                  <a:lnTo>
                    <a:pt x="4249" y="6024"/>
                  </a:lnTo>
                  <a:close/>
                  <a:moveTo>
                    <a:pt x="5063" y="4570"/>
                  </a:moveTo>
                  <a:lnTo>
                    <a:pt x="5076" y="4573"/>
                  </a:lnTo>
                  <a:lnTo>
                    <a:pt x="5068" y="4553"/>
                  </a:lnTo>
                  <a:lnTo>
                    <a:pt x="5070" y="4533"/>
                  </a:lnTo>
                  <a:lnTo>
                    <a:pt x="5091" y="4531"/>
                  </a:lnTo>
                  <a:lnTo>
                    <a:pt x="5104" y="4562"/>
                  </a:lnTo>
                  <a:lnTo>
                    <a:pt x="5122" y="4554"/>
                  </a:lnTo>
                  <a:lnTo>
                    <a:pt x="5137" y="4561"/>
                  </a:lnTo>
                  <a:lnTo>
                    <a:pt x="5161" y="4555"/>
                  </a:lnTo>
                  <a:lnTo>
                    <a:pt x="5174" y="4527"/>
                  </a:lnTo>
                  <a:lnTo>
                    <a:pt x="5207" y="4500"/>
                  </a:lnTo>
                  <a:lnTo>
                    <a:pt x="5241" y="4487"/>
                  </a:lnTo>
                  <a:lnTo>
                    <a:pt x="5245" y="4470"/>
                  </a:lnTo>
                  <a:lnTo>
                    <a:pt x="5228" y="4434"/>
                  </a:lnTo>
                  <a:lnTo>
                    <a:pt x="5182" y="4410"/>
                  </a:lnTo>
                  <a:lnTo>
                    <a:pt x="5176" y="4384"/>
                  </a:lnTo>
                  <a:lnTo>
                    <a:pt x="5146" y="4347"/>
                  </a:lnTo>
                  <a:lnTo>
                    <a:pt x="5126" y="4335"/>
                  </a:lnTo>
                  <a:lnTo>
                    <a:pt x="5101" y="4346"/>
                  </a:lnTo>
                  <a:lnTo>
                    <a:pt x="5071" y="4375"/>
                  </a:lnTo>
                  <a:lnTo>
                    <a:pt x="5043" y="4377"/>
                  </a:lnTo>
                  <a:lnTo>
                    <a:pt x="5009" y="4406"/>
                  </a:lnTo>
                  <a:lnTo>
                    <a:pt x="5011" y="4433"/>
                  </a:lnTo>
                  <a:lnTo>
                    <a:pt x="5033" y="4465"/>
                  </a:lnTo>
                  <a:lnTo>
                    <a:pt x="5038" y="4497"/>
                  </a:lnTo>
                  <a:lnTo>
                    <a:pt x="5033" y="4545"/>
                  </a:lnTo>
                  <a:lnTo>
                    <a:pt x="5063" y="4570"/>
                  </a:lnTo>
                  <a:lnTo>
                    <a:pt x="5063" y="4570"/>
                  </a:lnTo>
                  <a:close/>
                  <a:moveTo>
                    <a:pt x="5167" y="6011"/>
                  </a:moveTo>
                  <a:lnTo>
                    <a:pt x="5167" y="6011"/>
                  </a:lnTo>
                  <a:lnTo>
                    <a:pt x="5170" y="6018"/>
                  </a:lnTo>
                  <a:lnTo>
                    <a:pt x="5174" y="6025"/>
                  </a:lnTo>
                  <a:lnTo>
                    <a:pt x="5197" y="6033"/>
                  </a:lnTo>
                  <a:lnTo>
                    <a:pt x="5217" y="6009"/>
                  </a:lnTo>
                  <a:lnTo>
                    <a:pt x="5213" y="5983"/>
                  </a:lnTo>
                  <a:lnTo>
                    <a:pt x="5196" y="5965"/>
                  </a:lnTo>
                  <a:lnTo>
                    <a:pt x="5176" y="5978"/>
                  </a:lnTo>
                  <a:lnTo>
                    <a:pt x="5176" y="5994"/>
                  </a:lnTo>
                  <a:lnTo>
                    <a:pt x="5167" y="6011"/>
                  </a:lnTo>
                  <a:lnTo>
                    <a:pt x="5167" y="6011"/>
                  </a:lnTo>
                  <a:close/>
                  <a:moveTo>
                    <a:pt x="5807" y="6824"/>
                  </a:moveTo>
                  <a:lnTo>
                    <a:pt x="5810" y="6839"/>
                  </a:lnTo>
                  <a:lnTo>
                    <a:pt x="5832" y="6847"/>
                  </a:lnTo>
                  <a:lnTo>
                    <a:pt x="5835" y="6867"/>
                  </a:lnTo>
                  <a:lnTo>
                    <a:pt x="5873" y="6892"/>
                  </a:lnTo>
                  <a:lnTo>
                    <a:pt x="5907" y="6879"/>
                  </a:lnTo>
                  <a:lnTo>
                    <a:pt x="5921" y="6865"/>
                  </a:lnTo>
                  <a:lnTo>
                    <a:pt x="5907" y="6832"/>
                  </a:lnTo>
                  <a:lnTo>
                    <a:pt x="5881" y="6825"/>
                  </a:lnTo>
                  <a:lnTo>
                    <a:pt x="5854" y="6832"/>
                  </a:lnTo>
                  <a:lnTo>
                    <a:pt x="5830" y="6824"/>
                  </a:lnTo>
                  <a:lnTo>
                    <a:pt x="5807" y="6824"/>
                  </a:lnTo>
                  <a:lnTo>
                    <a:pt x="5807" y="6824"/>
                  </a:lnTo>
                  <a:close/>
                  <a:moveTo>
                    <a:pt x="5691" y="4550"/>
                  </a:moveTo>
                  <a:lnTo>
                    <a:pt x="5684" y="4516"/>
                  </a:lnTo>
                  <a:lnTo>
                    <a:pt x="5666" y="4498"/>
                  </a:lnTo>
                  <a:lnTo>
                    <a:pt x="5667" y="4474"/>
                  </a:lnTo>
                  <a:lnTo>
                    <a:pt x="5684" y="4460"/>
                  </a:lnTo>
                  <a:lnTo>
                    <a:pt x="5673" y="4436"/>
                  </a:lnTo>
                  <a:lnTo>
                    <a:pt x="5643" y="4428"/>
                  </a:lnTo>
                  <a:lnTo>
                    <a:pt x="5617" y="4441"/>
                  </a:lnTo>
                  <a:lnTo>
                    <a:pt x="5607" y="4500"/>
                  </a:lnTo>
                  <a:lnTo>
                    <a:pt x="5620" y="4523"/>
                  </a:lnTo>
                  <a:lnTo>
                    <a:pt x="5647" y="4526"/>
                  </a:lnTo>
                  <a:lnTo>
                    <a:pt x="5666" y="4548"/>
                  </a:lnTo>
                  <a:lnTo>
                    <a:pt x="5691" y="4550"/>
                  </a:lnTo>
                  <a:lnTo>
                    <a:pt x="5691" y="4550"/>
                  </a:lnTo>
                  <a:close/>
                  <a:moveTo>
                    <a:pt x="5634" y="4301"/>
                  </a:moveTo>
                  <a:lnTo>
                    <a:pt x="5665" y="4268"/>
                  </a:lnTo>
                  <a:lnTo>
                    <a:pt x="5684" y="4279"/>
                  </a:lnTo>
                  <a:lnTo>
                    <a:pt x="5715" y="4256"/>
                  </a:lnTo>
                  <a:lnTo>
                    <a:pt x="5708" y="4238"/>
                  </a:lnTo>
                  <a:lnTo>
                    <a:pt x="5714" y="4219"/>
                  </a:lnTo>
                  <a:lnTo>
                    <a:pt x="5733" y="4209"/>
                  </a:lnTo>
                  <a:lnTo>
                    <a:pt x="5724" y="4200"/>
                  </a:lnTo>
                  <a:lnTo>
                    <a:pt x="5698" y="4202"/>
                  </a:lnTo>
                  <a:lnTo>
                    <a:pt x="5651" y="4237"/>
                  </a:lnTo>
                  <a:lnTo>
                    <a:pt x="5632" y="4276"/>
                  </a:lnTo>
                  <a:lnTo>
                    <a:pt x="5634" y="4301"/>
                  </a:lnTo>
                  <a:lnTo>
                    <a:pt x="5634" y="4301"/>
                  </a:lnTo>
                  <a:close/>
                  <a:moveTo>
                    <a:pt x="5782" y="4341"/>
                  </a:moveTo>
                  <a:lnTo>
                    <a:pt x="5817" y="4371"/>
                  </a:lnTo>
                  <a:lnTo>
                    <a:pt x="5861" y="4378"/>
                  </a:lnTo>
                  <a:lnTo>
                    <a:pt x="5885" y="4372"/>
                  </a:lnTo>
                  <a:lnTo>
                    <a:pt x="5883" y="4353"/>
                  </a:lnTo>
                  <a:lnTo>
                    <a:pt x="5835" y="4346"/>
                  </a:lnTo>
                  <a:lnTo>
                    <a:pt x="5803" y="4332"/>
                  </a:lnTo>
                  <a:lnTo>
                    <a:pt x="5782" y="4341"/>
                  </a:lnTo>
                  <a:lnTo>
                    <a:pt x="5782" y="4341"/>
                  </a:lnTo>
                  <a:close/>
                  <a:moveTo>
                    <a:pt x="6112" y="4586"/>
                  </a:moveTo>
                  <a:lnTo>
                    <a:pt x="6116" y="4619"/>
                  </a:lnTo>
                  <a:lnTo>
                    <a:pt x="6093" y="4650"/>
                  </a:lnTo>
                  <a:lnTo>
                    <a:pt x="6074" y="4664"/>
                  </a:lnTo>
                  <a:lnTo>
                    <a:pt x="6069" y="4696"/>
                  </a:lnTo>
                  <a:lnTo>
                    <a:pt x="6085" y="4718"/>
                  </a:lnTo>
                  <a:lnTo>
                    <a:pt x="6104" y="4715"/>
                  </a:lnTo>
                  <a:lnTo>
                    <a:pt x="6138" y="4685"/>
                  </a:lnTo>
                  <a:lnTo>
                    <a:pt x="6159" y="4674"/>
                  </a:lnTo>
                  <a:lnTo>
                    <a:pt x="6183" y="4635"/>
                  </a:lnTo>
                  <a:lnTo>
                    <a:pt x="6210" y="4623"/>
                  </a:lnTo>
                  <a:lnTo>
                    <a:pt x="6239" y="4585"/>
                  </a:lnTo>
                  <a:lnTo>
                    <a:pt x="6236" y="4558"/>
                  </a:lnTo>
                  <a:lnTo>
                    <a:pt x="6220" y="4549"/>
                  </a:lnTo>
                  <a:lnTo>
                    <a:pt x="6185" y="4545"/>
                  </a:lnTo>
                  <a:lnTo>
                    <a:pt x="6136" y="4558"/>
                  </a:lnTo>
                  <a:lnTo>
                    <a:pt x="6112" y="4586"/>
                  </a:lnTo>
                  <a:lnTo>
                    <a:pt x="6112" y="4586"/>
                  </a:lnTo>
                  <a:close/>
                  <a:moveTo>
                    <a:pt x="6235" y="4274"/>
                  </a:moveTo>
                  <a:lnTo>
                    <a:pt x="6205" y="4314"/>
                  </a:lnTo>
                  <a:lnTo>
                    <a:pt x="6197" y="4367"/>
                  </a:lnTo>
                  <a:lnTo>
                    <a:pt x="6177" y="4409"/>
                  </a:lnTo>
                  <a:lnTo>
                    <a:pt x="6181" y="4434"/>
                  </a:lnTo>
                  <a:lnTo>
                    <a:pt x="6221" y="4440"/>
                  </a:lnTo>
                  <a:lnTo>
                    <a:pt x="6234" y="4458"/>
                  </a:lnTo>
                  <a:lnTo>
                    <a:pt x="6269" y="4462"/>
                  </a:lnTo>
                  <a:lnTo>
                    <a:pt x="6297" y="4474"/>
                  </a:lnTo>
                  <a:lnTo>
                    <a:pt x="6326" y="4464"/>
                  </a:lnTo>
                  <a:lnTo>
                    <a:pt x="6327" y="4441"/>
                  </a:lnTo>
                  <a:lnTo>
                    <a:pt x="6300" y="4392"/>
                  </a:lnTo>
                  <a:lnTo>
                    <a:pt x="6292" y="4346"/>
                  </a:lnTo>
                  <a:lnTo>
                    <a:pt x="6253" y="4311"/>
                  </a:lnTo>
                  <a:lnTo>
                    <a:pt x="6235" y="4274"/>
                  </a:lnTo>
                  <a:lnTo>
                    <a:pt x="6235" y="4274"/>
                  </a:lnTo>
                  <a:close/>
                  <a:moveTo>
                    <a:pt x="6001" y="3702"/>
                  </a:moveTo>
                  <a:lnTo>
                    <a:pt x="5993" y="3674"/>
                  </a:lnTo>
                  <a:lnTo>
                    <a:pt x="5995" y="3653"/>
                  </a:lnTo>
                  <a:lnTo>
                    <a:pt x="5971" y="3643"/>
                  </a:lnTo>
                  <a:lnTo>
                    <a:pt x="5934" y="3650"/>
                  </a:lnTo>
                  <a:lnTo>
                    <a:pt x="5926" y="3666"/>
                  </a:lnTo>
                  <a:lnTo>
                    <a:pt x="5944" y="3677"/>
                  </a:lnTo>
                  <a:lnTo>
                    <a:pt x="5952" y="3703"/>
                  </a:lnTo>
                  <a:lnTo>
                    <a:pt x="5978" y="3716"/>
                  </a:lnTo>
                  <a:lnTo>
                    <a:pt x="6001" y="3702"/>
                  </a:lnTo>
                  <a:lnTo>
                    <a:pt x="6001" y="3702"/>
                  </a:lnTo>
                  <a:close/>
                  <a:moveTo>
                    <a:pt x="6104" y="3273"/>
                  </a:moveTo>
                  <a:lnTo>
                    <a:pt x="6088" y="3267"/>
                  </a:lnTo>
                  <a:lnTo>
                    <a:pt x="6074" y="3251"/>
                  </a:lnTo>
                  <a:lnTo>
                    <a:pt x="6077" y="3315"/>
                  </a:lnTo>
                  <a:lnTo>
                    <a:pt x="6100" y="3323"/>
                  </a:lnTo>
                  <a:lnTo>
                    <a:pt x="6117" y="3307"/>
                  </a:lnTo>
                  <a:lnTo>
                    <a:pt x="6130" y="3318"/>
                  </a:lnTo>
                  <a:lnTo>
                    <a:pt x="6135" y="3354"/>
                  </a:lnTo>
                  <a:lnTo>
                    <a:pt x="6151" y="3372"/>
                  </a:lnTo>
                  <a:lnTo>
                    <a:pt x="6154" y="3338"/>
                  </a:lnTo>
                  <a:lnTo>
                    <a:pt x="6144" y="3300"/>
                  </a:lnTo>
                  <a:lnTo>
                    <a:pt x="6166" y="3285"/>
                  </a:lnTo>
                  <a:lnTo>
                    <a:pt x="6166" y="3265"/>
                  </a:lnTo>
                  <a:lnTo>
                    <a:pt x="6143" y="3243"/>
                  </a:lnTo>
                  <a:lnTo>
                    <a:pt x="6143" y="3221"/>
                  </a:lnTo>
                  <a:lnTo>
                    <a:pt x="6134" y="3192"/>
                  </a:lnTo>
                  <a:lnTo>
                    <a:pt x="6110" y="3208"/>
                  </a:lnTo>
                  <a:lnTo>
                    <a:pt x="6094" y="3208"/>
                  </a:lnTo>
                  <a:lnTo>
                    <a:pt x="6083" y="3222"/>
                  </a:lnTo>
                  <a:lnTo>
                    <a:pt x="6109" y="3248"/>
                  </a:lnTo>
                  <a:lnTo>
                    <a:pt x="6104" y="3273"/>
                  </a:lnTo>
                  <a:lnTo>
                    <a:pt x="6104" y="3273"/>
                  </a:lnTo>
                  <a:close/>
                  <a:moveTo>
                    <a:pt x="6050" y="3071"/>
                  </a:moveTo>
                  <a:lnTo>
                    <a:pt x="6006" y="3060"/>
                  </a:lnTo>
                  <a:lnTo>
                    <a:pt x="5995" y="3039"/>
                  </a:lnTo>
                  <a:lnTo>
                    <a:pt x="5974" y="3033"/>
                  </a:lnTo>
                  <a:lnTo>
                    <a:pt x="5959" y="3047"/>
                  </a:lnTo>
                  <a:lnTo>
                    <a:pt x="5964" y="3069"/>
                  </a:lnTo>
                  <a:lnTo>
                    <a:pt x="6004" y="3086"/>
                  </a:lnTo>
                  <a:lnTo>
                    <a:pt x="6037" y="3088"/>
                  </a:lnTo>
                  <a:lnTo>
                    <a:pt x="6050" y="3071"/>
                  </a:lnTo>
                  <a:lnTo>
                    <a:pt x="6050" y="3071"/>
                  </a:lnTo>
                  <a:close/>
                  <a:moveTo>
                    <a:pt x="6055" y="3036"/>
                  </a:moveTo>
                  <a:lnTo>
                    <a:pt x="6055" y="3036"/>
                  </a:lnTo>
                  <a:lnTo>
                    <a:pt x="6058" y="3037"/>
                  </a:lnTo>
                  <a:lnTo>
                    <a:pt x="6063" y="3040"/>
                  </a:lnTo>
                  <a:lnTo>
                    <a:pt x="6071" y="3044"/>
                  </a:lnTo>
                  <a:lnTo>
                    <a:pt x="6111" y="3037"/>
                  </a:lnTo>
                  <a:lnTo>
                    <a:pt x="6136" y="3040"/>
                  </a:lnTo>
                  <a:lnTo>
                    <a:pt x="6166" y="3027"/>
                  </a:lnTo>
                  <a:lnTo>
                    <a:pt x="6171" y="3014"/>
                  </a:lnTo>
                  <a:lnTo>
                    <a:pt x="6118" y="3006"/>
                  </a:lnTo>
                  <a:lnTo>
                    <a:pt x="6096" y="2992"/>
                  </a:lnTo>
                  <a:lnTo>
                    <a:pt x="6074" y="2998"/>
                  </a:lnTo>
                  <a:lnTo>
                    <a:pt x="6055" y="3036"/>
                  </a:lnTo>
                  <a:lnTo>
                    <a:pt x="6055" y="3036"/>
                  </a:lnTo>
                  <a:close/>
                  <a:moveTo>
                    <a:pt x="6443" y="3859"/>
                  </a:moveTo>
                  <a:lnTo>
                    <a:pt x="6470" y="3821"/>
                  </a:lnTo>
                  <a:lnTo>
                    <a:pt x="6456" y="3806"/>
                  </a:lnTo>
                  <a:lnTo>
                    <a:pt x="6426" y="3808"/>
                  </a:lnTo>
                  <a:lnTo>
                    <a:pt x="6405" y="3827"/>
                  </a:lnTo>
                  <a:lnTo>
                    <a:pt x="6417" y="3855"/>
                  </a:lnTo>
                  <a:lnTo>
                    <a:pt x="6443" y="3859"/>
                  </a:lnTo>
                  <a:lnTo>
                    <a:pt x="6443" y="3859"/>
                  </a:lnTo>
                  <a:close/>
                  <a:moveTo>
                    <a:pt x="6545" y="3833"/>
                  </a:moveTo>
                  <a:lnTo>
                    <a:pt x="6567" y="3812"/>
                  </a:lnTo>
                  <a:lnTo>
                    <a:pt x="6573" y="3789"/>
                  </a:lnTo>
                  <a:lnTo>
                    <a:pt x="6537" y="3783"/>
                  </a:lnTo>
                  <a:lnTo>
                    <a:pt x="6522" y="3796"/>
                  </a:lnTo>
                  <a:lnTo>
                    <a:pt x="6496" y="3806"/>
                  </a:lnTo>
                  <a:lnTo>
                    <a:pt x="6509" y="3821"/>
                  </a:lnTo>
                  <a:lnTo>
                    <a:pt x="6545" y="3833"/>
                  </a:lnTo>
                  <a:lnTo>
                    <a:pt x="6545" y="3833"/>
                  </a:lnTo>
                  <a:close/>
                  <a:moveTo>
                    <a:pt x="6697" y="3855"/>
                  </a:moveTo>
                  <a:lnTo>
                    <a:pt x="6712" y="3844"/>
                  </a:lnTo>
                  <a:lnTo>
                    <a:pt x="6678" y="3826"/>
                  </a:lnTo>
                  <a:lnTo>
                    <a:pt x="6636" y="3843"/>
                  </a:lnTo>
                  <a:lnTo>
                    <a:pt x="6649" y="3853"/>
                  </a:lnTo>
                  <a:lnTo>
                    <a:pt x="6697" y="3855"/>
                  </a:lnTo>
                  <a:lnTo>
                    <a:pt x="6697" y="3855"/>
                  </a:lnTo>
                  <a:close/>
                  <a:moveTo>
                    <a:pt x="6942" y="3777"/>
                  </a:moveTo>
                  <a:lnTo>
                    <a:pt x="6957" y="3819"/>
                  </a:lnTo>
                  <a:lnTo>
                    <a:pt x="6974" y="3828"/>
                  </a:lnTo>
                  <a:lnTo>
                    <a:pt x="6990" y="3810"/>
                  </a:lnTo>
                  <a:lnTo>
                    <a:pt x="6969" y="3787"/>
                  </a:lnTo>
                  <a:lnTo>
                    <a:pt x="6942" y="3777"/>
                  </a:lnTo>
                  <a:lnTo>
                    <a:pt x="6942" y="3777"/>
                  </a:lnTo>
                  <a:close/>
                  <a:moveTo>
                    <a:pt x="6799" y="3752"/>
                  </a:moveTo>
                  <a:lnTo>
                    <a:pt x="6836" y="3750"/>
                  </a:lnTo>
                  <a:lnTo>
                    <a:pt x="6856" y="3725"/>
                  </a:lnTo>
                  <a:lnTo>
                    <a:pt x="6826" y="3714"/>
                  </a:lnTo>
                  <a:lnTo>
                    <a:pt x="6806" y="3721"/>
                  </a:lnTo>
                  <a:lnTo>
                    <a:pt x="6809" y="3736"/>
                  </a:lnTo>
                  <a:lnTo>
                    <a:pt x="6799" y="3752"/>
                  </a:lnTo>
                  <a:lnTo>
                    <a:pt x="6799" y="3752"/>
                  </a:lnTo>
                  <a:close/>
                  <a:moveTo>
                    <a:pt x="6688" y="3607"/>
                  </a:moveTo>
                  <a:lnTo>
                    <a:pt x="6688" y="3591"/>
                  </a:lnTo>
                  <a:lnTo>
                    <a:pt x="6670" y="3590"/>
                  </a:lnTo>
                  <a:lnTo>
                    <a:pt x="6629" y="3620"/>
                  </a:lnTo>
                  <a:lnTo>
                    <a:pt x="6629" y="3639"/>
                  </a:lnTo>
                  <a:lnTo>
                    <a:pt x="6661" y="3653"/>
                  </a:lnTo>
                  <a:lnTo>
                    <a:pt x="6669" y="3640"/>
                  </a:lnTo>
                  <a:lnTo>
                    <a:pt x="6663" y="3629"/>
                  </a:lnTo>
                  <a:lnTo>
                    <a:pt x="6667" y="3620"/>
                  </a:lnTo>
                  <a:lnTo>
                    <a:pt x="6688" y="3607"/>
                  </a:lnTo>
                  <a:lnTo>
                    <a:pt x="6688" y="3607"/>
                  </a:lnTo>
                  <a:close/>
                  <a:moveTo>
                    <a:pt x="6778" y="3583"/>
                  </a:moveTo>
                  <a:lnTo>
                    <a:pt x="6772" y="3562"/>
                  </a:lnTo>
                  <a:lnTo>
                    <a:pt x="6736" y="3560"/>
                  </a:lnTo>
                  <a:lnTo>
                    <a:pt x="6725" y="3576"/>
                  </a:lnTo>
                  <a:lnTo>
                    <a:pt x="6732" y="3604"/>
                  </a:lnTo>
                  <a:lnTo>
                    <a:pt x="6756" y="3605"/>
                  </a:lnTo>
                  <a:lnTo>
                    <a:pt x="6775" y="3594"/>
                  </a:lnTo>
                  <a:lnTo>
                    <a:pt x="6778" y="3583"/>
                  </a:lnTo>
                  <a:lnTo>
                    <a:pt x="6778" y="3583"/>
                  </a:lnTo>
                  <a:close/>
                  <a:moveTo>
                    <a:pt x="6792" y="3599"/>
                  </a:moveTo>
                  <a:lnTo>
                    <a:pt x="6800" y="3607"/>
                  </a:lnTo>
                  <a:lnTo>
                    <a:pt x="6814" y="3602"/>
                  </a:lnTo>
                  <a:lnTo>
                    <a:pt x="6847" y="3575"/>
                  </a:lnTo>
                  <a:lnTo>
                    <a:pt x="6849" y="3552"/>
                  </a:lnTo>
                  <a:lnTo>
                    <a:pt x="6832" y="3532"/>
                  </a:lnTo>
                  <a:lnTo>
                    <a:pt x="6801" y="3534"/>
                  </a:lnTo>
                  <a:lnTo>
                    <a:pt x="6798" y="3559"/>
                  </a:lnTo>
                  <a:lnTo>
                    <a:pt x="6804" y="3579"/>
                  </a:lnTo>
                  <a:lnTo>
                    <a:pt x="6792" y="3599"/>
                  </a:lnTo>
                  <a:lnTo>
                    <a:pt x="6792" y="3599"/>
                  </a:lnTo>
                  <a:close/>
                  <a:moveTo>
                    <a:pt x="6689" y="3496"/>
                  </a:moveTo>
                  <a:lnTo>
                    <a:pt x="6714" y="3464"/>
                  </a:lnTo>
                  <a:lnTo>
                    <a:pt x="6707" y="3450"/>
                  </a:lnTo>
                  <a:lnTo>
                    <a:pt x="6684" y="3444"/>
                  </a:lnTo>
                  <a:lnTo>
                    <a:pt x="6659" y="3455"/>
                  </a:lnTo>
                  <a:lnTo>
                    <a:pt x="6631" y="3462"/>
                  </a:lnTo>
                  <a:lnTo>
                    <a:pt x="6633" y="3471"/>
                  </a:lnTo>
                  <a:lnTo>
                    <a:pt x="6674" y="3484"/>
                  </a:lnTo>
                  <a:lnTo>
                    <a:pt x="6689" y="3496"/>
                  </a:lnTo>
                  <a:lnTo>
                    <a:pt x="6689" y="3496"/>
                  </a:lnTo>
                  <a:close/>
                  <a:moveTo>
                    <a:pt x="6851" y="3417"/>
                  </a:moveTo>
                  <a:lnTo>
                    <a:pt x="6865" y="3410"/>
                  </a:lnTo>
                  <a:lnTo>
                    <a:pt x="6863" y="3399"/>
                  </a:lnTo>
                  <a:lnTo>
                    <a:pt x="6850" y="3379"/>
                  </a:lnTo>
                  <a:lnTo>
                    <a:pt x="6877" y="3374"/>
                  </a:lnTo>
                  <a:lnTo>
                    <a:pt x="6879" y="3360"/>
                  </a:lnTo>
                  <a:lnTo>
                    <a:pt x="6856" y="3335"/>
                  </a:lnTo>
                  <a:lnTo>
                    <a:pt x="6815" y="3329"/>
                  </a:lnTo>
                  <a:lnTo>
                    <a:pt x="6798" y="3340"/>
                  </a:lnTo>
                  <a:lnTo>
                    <a:pt x="6801" y="3363"/>
                  </a:lnTo>
                  <a:lnTo>
                    <a:pt x="6792" y="3365"/>
                  </a:lnTo>
                  <a:lnTo>
                    <a:pt x="6767" y="3350"/>
                  </a:lnTo>
                  <a:lnTo>
                    <a:pt x="6756" y="3357"/>
                  </a:lnTo>
                  <a:lnTo>
                    <a:pt x="6774" y="3386"/>
                  </a:lnTo>
                  <a:lnTo>
                    <a:pt x="6792" y="3399"/>
                  </a:lnTo>
                  <a:lnTo>
                    <a:pt x="6826" y="3400"/>
                  </a:lnTo>
                  <a:lnTo>
                    <a:pt x="6851" y="3417"/>
                  </a:lnTo>
                  <a:lnTo>
                    <a:pt x="6851" y="3417"/>
                  </a:lnTo>
                  <a:close/>
                  <a:moveTo>
                    <a:pt x="6728" y="1944"/>
                  </a:moveTo>
                  <a:lnTo>
                    <a:pt x="6744" y="1940"/>
                  </a:lnTo>
                  <a:lnTo>
                    <a:pt x="6742" y="1918"/>
                  </a:lnTo>
                  <a:lnTo>
                    <a:pt x="6719" y="1907"/>
                  </a:lnTo>
                  <a:lnTo>
                    <a:pt x="6705" y="1916"/>
                  </a:lnTo>
                  <a:lnTo>
                    <a:pt x="6728" y="1944"/>
                  </a:lnTo>
                  <a:lnTo>
                    <a:pt x="6728" y="1944"/>
                  </a:lnTo>
                  <a:close/>
                  <a:moveTo>
                    <a:pt x="6536" y="2243"/>
                  </a:moveTo>
                  <a:lnTo>
                    <a:pt x="6543" y="2264"/>
                  </a:lnTo>
                  <a:lnTo>
                    <a:pt x="6560" y="2267"/>
                  </a:lnTo>
                  <a:lnTo>
                    <a:pt x="6591" y="2253"/>
                  </a:lnTo>
                  <a:lnTo>
                    <a:pt x="6601" y="2231"/>
                  </a:lnTo>
                  <a:lnTo>
                    <a:pt x="6598" y="2186"/>
                  </a:lnTo>
                  <a:lnTo>
                    <a:pt x="6573" y="2164"/>
                  </a:lnTo>
                  <a:lnTo>
                    <a:pt x="6552" y="2162"/>
                  </a:lnTo>
                  <a:lnTo>
                    <a:pt x="6535" y="2181"/>
                  </a:lnTo>
                  <a:lnTo>
                    <a:pt x="6539" y="2210"/>
                  </a:lnTo>
                  <a:lnTo>
                    <a:pt x="6536" y="2243"/>
                  </a:lnTo>
                  <a:lnTo>
                    <a:pt x="6536" y="2243"/>
                  </a:lnTo>
                  <a:close/>
                  <a:moveTo>
                    <a:pt x="7296" y="2182"/>
                  </a:moveTo>
                  <a:lnTo>
                    <a:pt x="7312" y="2183"/>
                  </a:lnTo>
                  <a:lnTo>
                    <a:pt x="7343" y="2171"/>
                  </a:lnTo>
                  <a:lnTo>
                    <a:pt x="7367" y="2146"/>
                  </a:lnTo>
                  <a:lnTo>
                    <a:pt x="7382" y="2143"/>
                  </a:lnTo>
                  <a:lnTo>
                    <a:pt x="7384" y="2158"/>
                  </a:lnTo>
                  <a:lnTo>
                    <a:pt x="7374" y="2177"/>
                  </a:lnTo>
                  <a:lnTo>
                    <a:pt x="7409" y="2153"/>
                  </a:lnTo>
                  <a:lnTo>
                    <a:pt x="7439" y="2119"/>
                  </a:lnTo>
                  <a:lnTo>
                    <a:pt x="7441" y="2089"/>
                  </a:lnTo>
                  <a:lnTo>
                    <a:pt x="7460" y="2076"/>
                  </a:lnTo>
                  <a:lnTo>
                    <a:pt x="7459" y="2037"/>
                  </a:lnTo>
                  <a:lnTo>
                    <a:pt x="7447" y="2025"/>
                  </a:lnTo>
                  <a:lnTo>
                    <a:pt x="7429" y="2034"/>
                  </a:lnTo>
                  <a:lnTo>
                    <a:pt x="7418" y="2049"/>
                  </a:lnTo>
                  <a:lnTo>
                    <a:pt x="7386" y="2076"/>
                  </a:lnTo>
                  <a:lnTo>
                    <a:pt x="7345" y="2097"/>
                  </a:lnTo>
                  <a:lnTo>
                    <a:pt x="7311" y="2144"/>
                  </a:lnTo>
                  <a:lnTo>
                    <a:pt x="7296" y="2182"/>
                  </a:lnTo>
                  <a:lnTo>
                    <a:pt x="7296" y="2182"/>
                  </a:lnTo>
                  <a:close/>
                  <a:moveTo>
                    <a:pt x="7632" y="2207"/>
                  </a:moveTo>
                  <a:lnTo>
                    <a:pt x="7669" y="2200"/>
                  </a:lnTo>
                  <a:lnTo>
                    <a:pt x="7685" y="2176"/>
                  </a:lnTo>
                  <a:lnTo>
                    <a:pt x="7661" y="2169"/>
                  </a:lnTo>
                  <a:lnTo>
                    <a:pt x="7633" y="2182"/>
                  </a:lnTo>
                  <a:lnTo>
                    <a:pt x="7624" y="2198"/>
                  </a:lnTo>
                  <a:lnTo>
                    <a:pt x="7632" y="2207"/>
                  </a:lnTo>
                  <a:lnTo>
                    <a:pt x="7632" y="2207"/>
                  </a:lnTo>
                  <a:close/>
                  <a:moveTo>
                    <a:pt x="7684" y="2283"/>
                  </a:moveTo>
                  <a:lnTo>
                    <a:pt x="7700" y="2283"/>
                  </a:lnTo>
                  <a:lnTo>
                    <a:pt x="7713" y="2275"/>
                  </a:lnTo>
                  <a:lnTo>
                    <a:pt x="7720" y="2256"/>
                  </a:lnTo>
                  <a:lnTo>
                    <a:pt x="7691" y="2245"/>
                  </a:lnTo>
                  <a:lnTo>
                    <a:pt x="7677" y="2220"/>
                  </a:lnTo>
                  <a:lnTo>
                    <a:pt x="7664" y="2219"/>
                  </a:lnTo>
                  <a:lnTo>
                    <a:pt x="7661" y="2234"/>
                  </a:lnTo>
                  <a:lnTo>
                    <a:pt x="7678" y="2254"/>
                  </a:lnTo>
                  <a:lnTo>
                    <a:pt x="7684" y="2283"/>
                  </a:lnTo>
                  <a:lnTo>
                    <a:pt x="7684" y="2283"/>
                  </a:lnTo>
                  <a:close/>
                  <a:moveTo>
                    <a:pt x="7388" y="2365"/>
                  </a:moveTo>
                  <a:lnTo>
                    <a:pt x="7423" y="2351"/>
                  </a:lnTo>
                  <a:lnTo>
                    <a:pt x="7421" y="2334"/>
                  </a:lnTo>
                  <a:lnTo>
                    <a:pt x="7399" y="2317"/>
                  </a:lnTo>
                  <a:lnTo>
                    <a:pt x="7383" y="2340"/>
                  </a:lnTo>
                  <a:lnTo>
                    <a:pt x="7346" y="2353"/>
                  </a:lnTo>
                  <a:lnTo>
                    <a:pt x="7356" y="2368"/>
                  </a:lnTo>
                  <a:lnTo>
                    <a:pt x="7388" y="2365"/>
                  </a:lnTo>
                  <a:lnTo>
                    <a:pt x="7388" y="2365"/>
                  </a:lnTo>
                  <a:close/>
                  <a:moveTo>
                    <a:pt x="7558" y="2370"/>
                  </a:moveTo>
                  <a:lnTo>
                    <a:pt x="7572" y="2353"/>
                  </a:lnTo>
                  <a:lnTo>
                    <a:pt x="7575" y="2327"/>
                  </a:lnTo>
                  <a:lnTo>
                    <a:pt x="7563" y="2316"/>
                  </a:lnTo>
                  <a:lnTo>
                    <a:pt x="7566" y="2278"/>
                  </a:lnTo>
                  <a:lnTo>
                    <a:pt x="7545" y="2278"/>
                  </a:lnTo>
                  <a:lnTo>
                    <a:pt x="7529" y="2294"/>
                  </a:lnTo>
                  <a:lnTo>
                    <a:pt x="7520" y="2320"/>
                  </a:lnTo>
                  <a:lnTo>
                    <a:pt x="7492" y="2342"/>
                  </a:lnTo>
                  <a:lnTo>
                    <a:pt x="7498" y="2354"/>
                  </a:lnTo>
                  <a:lnTo>
                    <a:pt x="7517" y="2347"/>
                  </a:lnTo>
                  <a:lnTo>
                    <a:pt x="7537" y="2329"/>
                  </a:lnTo>
                  <a:lnTo>
                    <a:pt x="7550" y="2338"/>
                  </a:lnTo>
                  <a:lnTo>
                    <a:pt x="7558" y="2370"/>
                  </a:lnTo>
                  <a:lnTo>
                    <a:pt x="7558" y="2370"/>
                  </a:lnTo>
                  <a:close/>
                  <a:moveTo>
                    <a:pt x="7572" y="2540"/>
                  </a:moveTo>
                  <a:lnTo>
                    <a:pt x="7598" y="2535"/>
                  </a:lnTo>
                  <a:lnTo>
                    <a:pt x="7615" y="2552"/>
                  </a:lnTo>
                  <a:lnTo>
                    <a:pt x="7647" y="2552"/>
                  </a:lnTo>
                  <a:lnTo>
                    <a:pt x="7669" y="2544"/>
                  </a:lnTo>
                  <a:lnTo>
                    <a:pt x="7704" y="2549"/>
                  </a:lnTo>
                  <a:lnTo>
                    <a:pt x="7729" y="2543"/>
                  </a:lnTo>
                  <a:lnTo>
                    <a:pt x="7742" y="2520"/>
                  </a:lnTo>
                  <a:lnTo>
                    <a:pt x="7742" y="2507"/>
                  </a:lnTo>
                  <a:lnTo>
                    <a:pt x="7731" y="2503"/>
                  </a:lnTo>
                  <a:lnTo>
                    <a:pt x="7738" y="2487"/>
                  </a:lnTo>
                  <a:lnTo>
                    <a:pt x="7728" y="2457"/>
                  </a:lnTo>
                  <a:lnTo>
                    <a:pt x="7701" y="2458"/>
                  </a:lnTo>
                  <a:lnTo>
                    <a:pt x="7683" y="2476"/>
                  </a:lnTo>
                  <a:lnTo>
                    <a:pt x="7688" y="2493"/>
                  </a:lnTo>
                  <a:lnTo>
                    <a:pt x="7676" y="2500"/>
                  </a:lnTo>
                  <a:lnTo>
                    <a:pt x="7660" y="2495"/>
                  </a:lnTo>
                  <a:lnTo>
                    <a:pt x="7648" y="2480"/>
                  </a:lnTo>
                  <a:lnTo>
                    <a:pt x="7635" y="2479"/>
                  </a:lnTo>
                  <a:lnTo>
                    <a:pt x="7620" y="2499"/>
                  </a:lnTo>
                  <a:lnTo>
                    <a:pt x="7603" y="2508"/>
                  </a:lnTo>
                  <a:lnTo>
                    <a:pt x="7577" y="2504"/>
                  </a:lnTo>
                  <a:lnTo>
                    <a:pt x="7562" y="2528"/>
                  </a:lnTo>
                  <a:lnTo>
                    <a:pt x="7572" y="2540"/>
                  </a:lnTo>
                  <a:lnTo>
                    <a:pt x="7572" y="2540"/>
                  </a:lnTo>
                  <a:close/>
                  <a:moveTo>
                    <a:pt x="4501" y="1529"/>
                  </a:moveTo>
                  <a:lnTo>
                    <a:pt x="4535" y="1535"/>
                  </a:lnTo>
                  <a:lnTo>
                    <a:pt x="4559" y="1557"/>
                  </a:lnTo>
                  <a:lnTo>
                    <a:pt x="4578" y="1556"/>
                  </a:lnTo>
                  <a:lnTo>
                    <a:pt x="4626" y="1534"/>
                  </a:lnTo>
                  <a:lnTo>
                    <a:pt x="4630" y="1516"/>
                  </a:lnTo>
                  <a:lnTo>
                    <a:pt x="4612" y="1507"/>
                  </a:lnTo>
                  <a:lnTo>
                    <a:pt x="4566" y="1519"/>
                  </a:lnTo>
                  <a:lnTo>
                    <a:pt x="4539" y="1509"/>
                  </a:lnTo>
                  <a:lnTo>
                    <a:pt x="4519" y="1495"/>
                  </a:lnTo>
                  <a:lnTo>
                    <a:pt x="4498" y="1500"/>
                  </a:lnTo>
                  <a:lnTo>
                    <a:pt x="4491" y="1519"/>
                  </a:lnTo>
                  <a:lnTo>
                    <a:pt x="4501" y="1529"/>
                  </a:lnTo>
                  <a:lnTo>
                    <a:pt x="4501" y="1529"/>
                  </a:lnTo>
                  <a:close/>
                  <a:moveTo>
                    <a:pt x="4418" y="800"/>
                  </a:moveTo>
                  <a:lnTo>
                    <a:pt x="4406" y="786"/>
                  </a:lnTo>
                  <a:lnTo>
                    <a:pt x="4407" y="761"/>
                  </a:lnTo>
                  <a:lnTo>
                    <a:pt x="4450" y="724"/>
                  </a:lnTo>
                  <a:lnTo>
                    <a:pt x="4508" y="721"/>
                  </a:lnTo>
                  <a:lnTo>
                    <a:pt x="4555" y="733"/>
                  </a:lnTo>
                  <a:lnTo>
                    <a:pt x="4570" y="767"/>
                  </a:lnTo>
                  <a:lnTo>
                    <a:pt x="4550" y="794"/>
                  </a:lnTo>
                  <a:lnTo>
                    <a:pt x="4508" y="806"/>
                  </a:lnTo>
                  <a:lnTo>
                    <a:pt x="4444" y="806"/>
                  </a:lnTo>
                  <a:lnTo>
                    <a:pt x="4444" y="806"/>
                  </a:lnTo>
                  <a:lnTo>
                    <a:pt x="4418" y="800"/>
                  </a:lnTo>
                  <a:lnTo>
                    <a:pt x="4418" y="800"/>
                  </a:lnTo>
                  <a:close/>
                  <a:moveTo>
                    <a:pt x="5483" y="251"/>
                  </a:moveTo>
                  <a:lnTo>
                    <a:pt x="5515" y="217"/>
                  </a:lnTo>
                  <a:lnTo>
                    <a:pt x="5534" y="188"/>
                  </a:lnTo>
                  <a:lnTo>
                    <a:pt x="5584" y="184"/>
                  </a:lnTo>
                  <a:lnTo>
                    <a:pt x="5625" y="196"/>
                  </a:lnTo>
                  <a:lnTo>
                    <a:pt x="5610" y="217"/>
                  </a:lnTo>
                  <a:lnTo>
                    <a:pt x="5606" y="241"/>
                  </a:lnTo>
                  <a:lnTo>
                    <a:pt x="5578" y="269"/>
                  </a:lnTo>
                  <a:lnTo>
                    <a:pt x="5537" y="277"/>
                  </a:lnTo>
                  <a:lnTo>
                    <a:pt x="5502" y="269"/>
                  </a:lnTo>
                  <a:lnTo>
                    <a:pt x="5483" y="251"/>
                  </a:lnTo>
                  <a:lnTo>
                    <a:pt x="5483" y="251"/>
                  </a:lnTo>
                  <a:close/>
                  <a:moveTo>
                    <a:pt x="6248" y="734"/>
                  </a:moveTo>
                  <a:lnTo>
                    <a:pt x="6306" y="700"/>
                  </a:lnTo>
                  <a:lnTo>
                    <a:pt x="6329" y="666"/>
                  </a:lnTo>
                  <a:lnTo>
                    <a:pt x="6333" y="633"/>
                  </a:lnTo>
                  <a:lnTo>
                    <a:pt x="6375" y="592"/>
                  </a:lnTo>
                  <a:lnTo>
                    <a:pt x="6442" y="544"/>
                  </a:lnTo>
                  <a:lnTo>
                    <a:pt x="6487" y="518"/>
                  </a:lnTo>
                  <a:lnTo>
                    <a:pt x="6503" y="489"/>
                  </a:lnTo>
                  <a:lnTo>
                    <a:pt x="6499" y="453"/>
                  </a:lnTo>
                  <a:lnTo>
                    <a:pt x="6442" y="421"/>
                  </a:lnTo>
                  <a:lnTo>
                    <a:pt x="6389" y="371"/>
                  </a:lnTo>
                  <a:lnTo>
                    <a:pt x="6359" y="316"/>
                  </a:lnTo>
                  <a:lnTo>
                    <a:pt x="6362" y="279"/>
                  </a:lnTo>
                  <a:lnTo>
                    <a:pt x="6380" y="243"/>
                  </a:lnTo>
                  <a:lnTo>
                    <a:pt x="6381" y="215"/>
                  </a:lnTo>
                  <a:lnTo>
                    <a:pt x="6365" y="205"/>
                  </a:lnTo>
                  <a:lnTo>
                    <a:pt x="6279" y="206"/>
                  </a:lnTo>
                  <a:lnTo>
                    <a:pt x="6216" y="186"/>
                  </a:lnTo>
                  <a:lnTo>
                    <a:pt x="6172" y="155"/>
                  </a:lnTo>
                  <a:lnTo>
                    <a:pt x="6103" y="70"/>
                  </a:lnTo>
                  <a:lnTo>
                    <a:pt x="6052" y="31"/>
                  </a:lnTo>
                  <a:lnTo>
                    <a:pt x="5995" y="2"/>
                  </a:lnTo>
                  <a:lnTo>
                    <a:pt x="5970" y="0"/>
                  </a:lnTo>
                  <a:lnTo>
                    <a:pt x="5961" y="16"/>
                  </a:lnTo>
                  <a:lnTo>
                    <a:pt x="5953" y="44"/>
                  </a:lnTo>
                  <a:lnTo>
                    <a:pt x="5961" y="69"/>
                  </a:lnTo>
                  <a:lnTo>
                    <a:pt x="5959" y="117"/>
                  </a:lnTo>
                  <a:lnTo>
                    <a:pt x="5930" y="157"/>
                  </a:lnTo>
                  <a:lnTo>
                    <a:pt x="5900" y="208"/>
                  </a:lnTo>
                  <a:lnTo>
                    <a:pt x="5864" y="253"/>
                  </a:lnTo>
                  <a:lnTo>
                    <a:pt x="5858" y="287"/>
                  </a:lnTo>
                  <a:lnTo>
                    <a:pt x="5864" y="423"/>
                  </a:lnTo>
                  <a:lnTo>
                    <a:pt x="5888" y="458"/>
                  </a:lnTo>
                  <a:lnTo>
                    <a:pt x="5919" y="476"/>
                  </a:lnTo>
                  <a:lnTo>
                    <a:pt x="5923" y="509"/>
                  </a:lnTo>
                  <a:lnTo>
                    <a:pt x="5911" y="604"/>
                  </a:lnTo>
                  <a:lnTo>
                    <a:pt x="5894" y="640"/>
                  </a:lnTo>
                  <a:lnTo>
                    <a:pt x="5883" y="670"/>
                  </a:lnTo>
                  <a:lnTo>
                    <a:pt x="5893" y="693"/>
                  </a:lnTo>
                  <a:lnTo>
                    <a:pt x="5911" y="688"/>
                  </a:lnTo>
                  <a:lnTo>
                    <a:pt x="5931" y="653"/>
                  </a:lnTo>
                  <a:lnTo>
                    <a:pt x="5975" y="637"/>
                  </a:lnTo>
                  <a:lnTo>
                    <a:pt x="5990" y="648"/>
                  </a:lnTo>
                  <a:lnTo>
                    <a:pt x="6000" y="682"/>
                  </a:lnTo>
                  <a:lnTo>
                    <a:pt x="6050" y="718"/>
                  </a:lnTo>
                  <a:lnTo>
                    <a:pt x="6077" y="718"/>
                  </a:lnTo>
                  <a:lnTo>
                    <a:pt x="6093" y="700"/>
                  </a:lnTo>
                  <a:lnTo>
                    <a:pt x="6121" y="707"/>
                  </a:lnTo>
                  <a:lnTo>
                    <a:pt x="6166" y="733"/>
                  </a:lnTo>
                  <a:lnTo>
                    <a:pt x="6210" y="739"/>
                  </a:lnTo>
                  <a:lnTo>
                    <a:pt x="6248" y="734"/>
                  </a:lnTo>
                  <a:lnTo>
                    <a:pt x="6248" y="734"/>
                  </a:lnTo>
                  <a:close/>
                  <a:moveTo>
                    <a:pt x="6089" y="972"/>
                  </a:moveTo>
                  <a:lnTo>
                    <a:pt x="6092" y="987"/>
                  </a:lnTo>
                  <a:lnTo>
                    <a:pt x="6123" y="1006"/>
                  </a:lnTo>
                  <a:lnTo>
                    <a:pt x="6159" y="1009"/>
                  </a:lnTo>
                  <a:lnTo>
                    <a:pt x="6193" y="983"/>
                  </a:lnTo>
                  <a:lnTo>
                    <a:pt x="6232" y="949"/>
                  </a:lnTo>
                  <a:lnTo>
                    <a:pt x="6256" y="936"/>
                  </a:lnTo>
                  <a:lnTo>
                    <a:pt x="6270" y="889"/>
                  </a:lnTo>
                  <a:lnTo>
                    <a:pt x="6291" y="838"/>
                  </a:lnTo>
                  <a:lnTo>
                    <a:pt x="6283" y="815"/>
                  </a:lnTo>
                  <a:lnTo>
                    <a:pt x="6211" y="776"/>
                  </a:lnTo>
                  <a:lnTo>
                    <a:pt x="6150" y="766"/>
                  </a:lnTo>
                  <a:lnTo>
                    <a:pt x="6099" y="778"/>
                  </a:lnTo>
                  <a:lnTo>
                    <a:pt x="6068" y="792"/>
                  </a:lnTo>
                  <a:lnTo>
                    <a:pt x="6036" y="779"/>
                  </a:lnTo>
                  <a:lnTo>
                    <a:pt x="6015" y="780"/>
                  </a:lnTo>
                  <a:lnTo>
                    <a:pt x="5986" y="804"/>
                  </a:lnTo>
                  <a:lnTo>
                    <a:pt x="5943" y="805"/>
                  </a:lnTo>
                  <a:lnTo>
                    <a:pt x="5933" y="815"/>
                  </a:lnTo>
                  <a:lnTo>
                    <a:pt x="5947" y="837"/>
                  </a:lnTo>
                  <a:lnTo>
                    <a:pt x="5989" y="846"/>
                  </a:lnTo>
                  <a:lnTo>
                    <a:pt x="6006" y="875"/>
                  </a:lnTo>
                  <a:lnTo>
                    <a:pt x="6042" y="892"/>
                  </a:lnTo>
                  <a:lnTo>
                    <a:pt x="6064" y="926"/>
                  </a:lnTo>
                  <a:lnTo>
                    <a:pt x="6107" y="941"/>
                  </a:lnTo>
                  <a:lnTo>
                    <a:pt x="6170" y="939"/>
                  </a:lnTo>
                  <a:lnTo>
                    <a:pt x="6193" y="947"/>
                  </a:lnTo>
                  <a:lnTo>
                    <a:pt x="6179" y="957"/>
                  </a:lnTo>
                  <a:lnTo>
                    <a:pt x="6130" y="972"/>
                  </a:lnTo>
                  <a:lnTo>
                    <a:pt x="6089" y="972"/>
                  </a:lnTo>
                  <a:lnTo>
                    <a:pt x="6089" y="972"/>
                  </a:lnTo>
                  <a:close/>
                  <a:moveTo>
                    <a:pt x="7250" y="1077"/>
                  </a:moveTo>
                  <a:lnTo>
                    <a:pt x="7250" y="1104"/>
                  </a:lnTo>
                  <a:lnTo>
                    <a:pt x="7208" y="1159"/>
                  </a:lnTo>
                  <a:lnTo>
                    <a:pt x="7159" y="1172"/>
                  </a:lnTo>
                  <a:lnTo>
                    <a:pt x="7118" y="1211"/>
                  </a:lnTo>
                  <a:lnTo>
                    <a:pt x="7086" y="1236"/>
                  </a:lnTo>
                  <a:lnTo>
                    <a:pt x="7055" y="1240"/>
                  </a:lnTo>
                  <a:lnTo>
                    <a:pt x="7021" y="1211"/>
                  </a:lnTo>
                  <a:lnTo>
                    <a:pt x="7000" y="1192"/>
                  </a:lnTo>
                  <a:lnTo>
                    <a:pt x="6968" y="1195"/>
                  </a:lnTo>
                  <a:lnTo>
                    <a:pt x="6941" y="1186"/>
                  </a:lnTo>
                  <a:lnTo>
                    <a:pt x="6906" y="1195"/>
                  </a:lnTo>
                  <a:lnTo>
                    <a:pt x="6824" y="1190"/>
                  </a:lnTo>
                  <a:lnTo>
                    <a:pt x="6781" y="1165"/>
                  </a:lnTo>
                  <a:lnTo>
                    <a:pt x="6759" y="1149"/>
                  </a:lnTo>
                  <a:lnTo>
                    <a:pt x="6713" y="1165"/>
                  </a:lnTo>
                  <a:lnTo>
                    <a:pt x="6672" y="1186"/>
                  </a:lnTo>
                  <a:lnTo>
                    <a:pt x="6641" y="1177"/>
                  </a:lnTo>
                  <a:lnTo>
                    <a:pt x="6604" y="1154"/>
                  </a:lnTo>
                  <a:lnTo>
                    <a:pt x="6562" y="1149"/>
                  </a:lnTo>
                  <a:lnTo>
                    <a:pt x="6538" y="1124"/>
                  </a:lnTo>
                  <a:lnTo>
                    <a:pt x="6517" y="1058"/>
                  </a:lnTo>
                  <a:lnTo>
                    <a:pt x="6492" y="1025"/>
                  </a:lnTo>
                  <a:lnTo>
                    <a:pt x="6470" y="1021"/>
                  </a:lnTo>
                  <a:lnTo>
                    <a:pt x="6440" y="1038"/>
                  </a:lnTo>
                  <a:lnTo>
                    <a:pt x="6411" y="1014"/>
                  </a:lnTo>
                  <a:lnTo>
                    <a:pt x="6382" y="1001"/>
                  </a:lnTo>
                  <a:lnTo>
                    <a:pt x="6374" y="1018"/>
                  </a:lnTo>
                  <a:lnTo>
                    <a:pt x="6382" y="1043"/>
                  </a:lnTo>
                  <a:lnTo>
                    <a:pt x="6364" y="1050"/>
                  </a:lnTo>
                  <a:lnTo>
                    <a:pt x="6351" y="1037"/>
                  </a:lnTo>
                  <a:lnTo>
                    <a:pt x="6315" y="1014"/>
                  </a:lnTo>
                  <a:lnTo>
                    <a:pt x="6322" y="996"/>
                  </a:lnTo>
                  <a:lnTo>
                    <a:pt x="6361" y="972"/>
                  </a:lnTo>
                  <a:lnTo>
                    <a:pt x="6366" y="950"/>
                  </a:lnTo>
                  <a:lnTo>
                    <a:pt x="6352" y="897"/>
                  </a:lnTo>
                  <a:lnTo>
                    <a:pt x="6362" y="865"/>
                  </a:lnTo>
                  <a:lnTo>
                    <a:pt x="6402" y="829"/>
                  </a:lnTo>
                  <a:lnTo>
                    <a:pt x="6388" y="807"/>
                  </a:lnTo>
                  <a:lnTo>
                    <a:pt x="6366" y="807"/>
                  </a:lnTo>
                  <a:lnTo>
                    <a:pt x="6333" y="787"/>
                  </a:lnTo>
                  <a:lnTo>
                    <a:pt x="6329" y="759"/>
                  </a:lnTo>
                  <a:lnTo>
                    <a:pt x="6346" y="706"/>
                  </a:lnTo>
                  <a:lnTo>
                    <a:pt x="6376" y="679"/>
                  </a:lnTo>
                  <a:lnTo>
                    <a:pt x="6421" y="668"/>
                  </a:lnTo>
                  <a:lnTo>
                    <a:pt x="6425" y="641"/>
                  </a:lnTo>
                  <a:lnTo>
                    <a:pt x="6440" y="616"/>
                  </a:lnTo>
                  <a:lnTo>
                    <a:pt x="6483" y="599"/>
                  </a:lnTo>
                  <a:lnTo>
                    <a:pt x="6538" y="562"/>
                  </a:lnTo>
                  <a:lnTo>
                    <a:pt x="6553" y="521"/>
                  </a:lnTo>
                  <a:lnTo>
                    <a:pt x="6566" y="511"/>
                  </a:lnTo>
                  <a:lnTo>
                    <a:pt x="6631" y="517"/>
                  </a:lnTo>
                  <a:lnTo>
                    <a:pt x="6677" y="550"/>
                  </a:lnTo>
                  <a:lnTo>
                    <a:pt x="6735" y="628"/>
                  </a:lnTo>
                  <a:lnTo>
                    <a:pt x="6750" y="661"/>
                  </a:lnTo>
                  <a:lnTo>
                    <a:pt x="6732" y="716"/>
                  </a:lnTo>
                  <a:lnTo>
                    <a:pt x="6748" y="730"/>
                  </a:lnTo>
                  <a:lnTo>
                    <a:pt x="6739" y="761"/>
                  </a:lnTo>
                  <a:lnTo>
                    <a:pt x="6721" y="790"/>
                  </a:lnTo>
                  <a:lnTo>
                    <a:pt x="6726" y="816"/>
                  </a:lnTo>
                  <a:lnTo>
                    <a:pt x="6744" y="802"/>
                  </a:lnTo>
                  <a:lnTo>
                    <a:pt x="6765" y="756"/>
                  </a:lnTo>
                  <a:lnTo>
                    <a:pt x="6772" y="715"/>
                  </a:lnTo>
                  <a:lnTo>
                    <a:pt x="6773" y="685"/>
                  </a:lnTo>
                  <a:lnTo>
                    <a:pt x="6787" y="657"/>
                  </a:lnTo>
                  <a:lnTo>
                    <a:pt x="6783" y="636"/>
                  </a:lnTo>
                  <a:lnTo>
                    <a:pt x="6739" y="583"/>
                  </a:lnTo>
                  <a:lnTo>
                    <a:pt x="6733" y="561"/>
                  </a:lnTo>
                  <a:lnTo>
                    <a:pt x="6739" y="538"/>
                  </a:lnTo>
                  <a:lnTo>
                    <a:pt x="6796" y="530"/>
                  </a:lnTo>
                  <a:lnTo>
                    <a:pt x="6862" y="537"/>
                  </a:lnTo>
                  <a:lnTo>
                    <a:pt x="6967" y="625"/>
                  </a:lnTo>
                  <a:lnTo>
                    <a:pt x="6984" y="629"/>
                  </a:lnTo>
                  <a:lnTo>
                    <a:pt x="7003" y="643"/>
                  </a:lnTo>
                  <a:lnTo>
                    <a:pt x="7005" y="682"/>
                  </a:lnTo>
                  <a:lnTo>
                    <a:pt x="7034" y="700"/>
                  </a:lnTo>
                  <a:lnTo>
                    <a:pt x="7042" y="748"/>
                  </a:lnTo>
                  <a:lnTo>
                    <a:pt x="7042" y="793"/>
                  </a:lnTo>
                  <a:lnTo>
                    <a:pt x="7092" y="845"/>
                  </a:lnTo>
                  <a:lnTo>
                    <a:pt x="7129" y="896"/>
                  </a:lnTo>
                  <a:lnTo>
                    <a:pt x="7127" y="915"/>
                  </a:lnTo>
                  <a:lnTo>
                    <a:pt x="7095" y="916"/>
                  </a:lnTo>
                  <a:lnTo>
                    <a:pt x="7073" y="902"/>
                  </a:lnTo>
                  <a:lnTo>
                    <a:pt x="7053" y="903"/>
                  </a:lnTo>
                  <a:lnTo>
                    <a:pt x="7058" y="944"/>
                  </a:lnTo>
                  <a:lnTo>
                    <a:pt x="7096" y="970"/>
                  </a:lnTo>
                  <a:lnTo>
                    <a:pt x="7142" y="977"/>
                  </a:lnTo>
                  <a:lnTo>
                    <a:pt x="7183" y="1022"/>
                  </a:lnTo>
                  <a:lnTo>
                    <a:pt x="7207" y="1029"/>
                  </a:lnTo>
                  <a:lnTo>
                    <a:pt x="7250" y="1077"/>
                  </a:lnTo>
                  <a:lnTo>
                    <a:pt x="7250" y="1077"/>
                  </a:lnTo>
                  <a:close/>
                  <a:moveTo>
                    <a:pt x="13508" y="120"/>
                  </a:moveTo>
                  <a:lnTo>
                    <a:pt x="13523" y="55"/>
                  </a:lnTo>
                  <a:lnTo>
                    <a:pt x="13570" y="8"/>
                  </a:lnTo>
                  <a:lnTo>
                    <a:pt x="13582" y="18"/>
                  </a:lnTo>
                  <a:lnTo>
                    <a:pt x="13584" y="47"/>
                  </a:lnTo>
                  <a:lnTo>
                    <a:pt x="13595" y="61"/>
                  </a:lnTo>
                  <a:lnTo>
                    <a:pt x="13568" y="80"/>
                  </a:lnTo>
                  <a:lnTo>
                    <a:pt x="13547" y="105"/>
                  </a:lnTo>
                  <a:lnTo>
                    <a:pt x="13508" y="120"/>
                  </a:lnTo>
                  <a:lnTo>
                    <a:pt x="13508" y="120"/>
                  </a:lnTo>
                  <a:close/>
                  <a:moveTo>
                    <a:pt x="13877" y="706"/>
                  </a:moveTo>
                  <a:lnTo>
                    <a:pt x="13891" y="768"/>
                  </a:lnTo>
                  <a:lnTo>
                    <a:pt x="13951" y="845"/>
                  </a:lnTo>
                  <a:lnTo>
                    <a:pt x="13967" y="878"/>
                  </a:lnTo>
                  <a:lnTo>
                    <a:pt x="14084" y="919"/>
                  </a:lnTo>
                  <a:lnTo>
                    <a:pt x="14173" y="928"/>
                  </a:lnTo>
                  <a:lnTo>
                    <a:pt x="14232" y="956"/>
                  </a:lnTo>
                  <a:lnTo>
                    <a:pt x="14291" y="958"/>
                  </a:lnTo>
                  <a:lnTo>
                    <a:pt x="14335" y="944"/>
                  </a:lnTo>
                  <a:lnTo>
                    <a:pt x="14385" y="959"/>
                  </a:lnTo>
                  <a:lnTo>
                    <a:pt x="14416" y="947"/>
                  </a:lnTo>
                  <a:lnTo>
                    <a:pt x="14483" y="906"/>
                  </a:lnTo>
                  <a:lnTo>
                    <a:pt x="14496" y="861"/>
                  </a:lnTo>
                  <a:lnTo>
                    <a:pt x="14522" y="824"/>
                  </a:lnTo>
                  <a:lnTo>
                    <a:pt x="14509" y="776"/>
                  </a:lnTo>
                  <a:lnTo>
                    <a:pt x="14479" y="764"/>
                  </a:lnTo>
                  <a:lnTo>
                    <a:pt x="14455" y="767"/>
                  </a:lnTo>
                  <a:lnTo>
                    <a:pt x="14446" y="742"/>
                  </a:lnTo>
                  <a:lnTo>
                    <a:pt x="14448" y="722"/>
                  </a:lnTo>
                  <a:lnTo>
                    <a:pt x="14430" y="702"/>
                  </a:lnTo>
                  <a:lnTo>
                    <a:pt x="14403" y="719"/>
                  </a:lnTo>
                  <a:lnTo>
                    <a:pt x="14350" y="706"/>
                  </a:lnTo>
                  <a:lnTo>
                    <a:pt x="14268" y="722"/>
                  </a:lnTo>
                  <a:lnTo>
                    <a:pt x="14217" y="759"/>
                  </a:lnTo>
                  <a:lnTo>
                    <a:pt x="14182" y="767"/>
                  </a:lnTo>
                  <a:lnTo>
                    <a:pt x="14169" y="748"/>
                  </a:lnTo>
                  <a:lnTo>
                    <a:pt x="14161" y="719"/>
                  </a:lnTo>
                  <a:lnTo>
                    <a:pt x="14138" y="721"/>
                  </a:lnTo>
                  <a:lnTo>
                    <a:pt x="14100" y="729"/>
                  </a:lnTo>
                  <a:lnTo>
                    <a:pt x="14044" y="729"/>
                  </a:lnTo>
                  <a:lnTo>
                    <a:pt x="14018" y="719"/>
                  </a:lnTo>
                  <a:lnTo>
                    <a:pt x="14018" y="748"/>
                  </a:lnTo>
                  <a:lnTo>
                    <a:pt x="13995" y="772"/>
                  </a:lnTo>
                  <a:lnTo>
                    <a:pt x="13932" y="758"/>
                  </a:lnTo>
                  <a:lnTo>
                    <a:pt x="13908" y="734"/>
                  </a:lnTo>
                  <a:lnTo>
                    <a:pt x="13904" y="711"/>
                  </a:lnTo>
                  <a:lnTo>
                    <a:pt x="13877" y="706"/>
                  </a:lnTo>
                  <a:lnTo>
                    <a:pt x="13877" y="706"/>
                  </a:lnTo>
                  <a:close/>
                  <a:moveTo>
                    <a:pt x="12556" y="1294"/>
                  </a:moveTo>
                  <a:lnTo>
                    <a:pt x="12520" y="1211"/>
                  </a:lnTo>
                  <a:lnTo>
                    <a:pt x="12511" y="1169"/>
                  </a:lnTo>
                  <a:lnTo>
                    <a:pt x="12482" y="1148"/>
                  </a:lnTo>
                  <a:lnTo>
                    <a:pt x="12421" y="1142"/>
                  </a:lnTo>
                  <a:lnTo>
                    <a:pt x="12393" y="1098"/>
                  </a:lnTo>
                  <a:lnTo>
                    <a:pt x="12363" y="1075"/>
                  </a:lnTo>
                  <a:lnTo>
                    <a:pt x="12343" y="1067"/>
                  </a:lnTo>
                  <a:lnTo>
                    <a:pt x="12351" y="1094"/>
                  </a:lnTo>
                  <a:lnTo>
                    <a:pt x="12383" y="1144"/>
                  </a:lnTo>
                  <a:lnTo>
                    <a:pt x="12431" y="1191"/>
                  </a:lnTo>
                  <a:lnTo>
                    <a:pt x="12479" y="1261"/>
                  </a:lnTo>
                  <a:lnTo>
                    <a:pt x="12507" y="1331"/>
                  </a:lnTo>
                  <a:lnTo>
                    <a:pt x="12539" y="1347"/>
                  </a:lnTo>
                  <a:lnTo>
                    <a:pt x="12558" y="1334"/>
                  </a:lnTo>
                  <a:lnTo>
                    <a:pt x="12556" y="1294"/>
                  </a:lnTo>
                  <a:lnTo>
                    <a:pt x="12556" y="1294"/>
                  </a:lnTo>
                  <a:close/>
                  <a:moveTo>
                    <a:pt x="13225" y="1370"/>
                  </a:moveTo>
                  <a:lnTo>
                    <a:pt x="13202" y="1373"/>
                  </a:lnTo>
                  <a:lnTo>
                    <a:pt x="13182" y="1356"/>
                  </a:lnTo>
                  <a:lnTo>
                    <a:pt x="13179" y="1332"/>
                  </a:lnTo>
                  <a:lnTo>
                    <a:pt x="13187" y="1313"/>
                  </a:lnTo>
                  <a:lnTo>
                    <a:pt x="13206" y="1326"/>
                  </a:lnTo>
                  <a:lnTo>
                    <a:pt x="13220" y="1347"/>
                  </a:lnTo>
                  <a:lnTo>
                    <a:pt x="13253" y="1358"/>
                  </a:lnTo>
                  <a:lnTo>
                    <a:pt x="13266" y="1383"/>
                  </a:lnTo>
                  <a:lnTo>
                    <a:pt x="13264" y="1398"/>
                  </a:lnTo>
                  <a:lnTo>
                    <a:pt x="13292" y="1394"/>
                  </a:lnTo>
                  <a:lnTo>
                    <a:pt x="13322" y="1348"/>
                  </a:lnTo>
                  <a:lnTo>
                    <a:pt x="13354" y="1284"/>
                  </a:lnTo>
                  <a:lnTo>
                    <a:pt x="13410" y="1227"/>
                  </a:lnTo>
                  <a:lnTo>
                    <a:pt x="13451" y="1218"/>
                  </a:lnTo>
                  <a:lnTo>
                    <a:pt x="13482" y="1195"/>
                  </a:lnTo>
                  <a:lnTo>
                    <a:pt x="13496" y="1204"/>
                  </a:lnTo>
                  <a:lnTo>
                    <a:pt x="13483" y="1229"/>
                  </a:lnTo>
                  <a:lnTo>
                    <a:pt x="13517" y="1234"/>
                  </a:lnTo>
                  <a:lnTo>
                    <a:pt x="13544" y="1248"/>
                  </a:lnTo>
                  <a:lnTo>
                    <a:pt x="13570" y="1234"/>
                  </a:lnTo>
                  <a:lnTo>
                    <a:pt x="13571" y="1204"/>
                  </a:lnTo>
                  <a:lnTo>
                    <a:pt x="13624" y="1177"/>
                  </a:lnTo>
                  <a:lnTo>
                    <a:pt x="13651" y="1148"/>
                  </a:lnTo>
                  <a:lnTo>
                    <a:pt x="13634" y="1134"/>
                  </a:lnTo>
                  <a:lnTo>
                    <a:pt x="13590" y="1137"/>
                  </a:lnTo>
                  <a:lnTo>
                    <a:pt x="13537" y="1161"/>
                  </a:lnTo>
                  <a:lnTo>
                    <a:pt x="13491" y="1131"/>
                  </a:lnTo>
                  <a:lnTo>
                    <a:pt x="13434" y="1117"/>
                  </a:lnTo>
                  <a:lnTo>
                    <a:pt x="13415" y="1093"/>
                  </a:lnTo>
                  <a:lnTo>
                    <a:pt x="13373" y="1089"/>
                  </a:lnTo>
                  <a:lnTo>
                    <a:pt x="13367" y="1071"/>
                  </a:lnTo>
                  <a:lnTo>
                    <a:pt x="13313" y="1020"/>
                  </a:lnTo>
                  <a:lnTo>
                    <a:pt x="13287" y="1005"/>
                  </a:lnTo>
                  <a:lnTo>
                    <a:pt x="13272" y="948"/>
                  </a:lnTo>
                  <a:lnTo>
                    <a:pt x="13266" y="921"/>
                  </a:lnTo>
                  <a:lnTo>
                    <a:pt x="13240" y="891"/>
                  </a:lnTo>
                  <a:lnTo>
                    <a:pt x="13233" y="856"/>
                  </a:lnTo>
                  <a:lnTo>
                    <a:pt x="13196" y="837"/>
                  </a:lnTo>
                  <a:lnTo>
                    <a:pt x="13196" y="821"/>
                  </a:lnTo>
                  <a:lnTo>
                    <a:pt x="13216" y="811"/>
                  </a:lnTo>
                  <a:lnTo>
                    <a:pt x="13198" y="788"/>
                  </a:lnTo>
                  <a:lnTo>
                    <a:pt x="13218" y="773"/>
                  </a:lnTo>
                  <a:lnTo>
                    <a:pt x="13228" y="766"/>
                  </a:lnTo>
                  <a:lnTo>
                    <a:pt x="13226" y="740"/>
                  </a:lnTo>
                  <a:lnTo>
                    <a:pt x="13211" y="730"/>
                  </a:lnTo>
                  <a:lnTo>
                    <a:pt x="13182" y="711"/>
                  </a:lnTo>
                  <a:lnTo>
                    <a:pt x="13119" y="712"/>
                  </a:lnTo>
                  <a:lnTo>
                    <a:pt x="13078" y="702"/>
                  </a:lnTo>
                  <a:lnTo>
                    <a:pt x="13047" y="674"/>
                  </a:lnTo>
                  <a:lnTo>
                    <a:pt x="13010" y="674"/>
                  </a:lnTo>
                  <a:lnTo>
                    <a:pt x="12974" y="660"/>
                  </a:lnTo>
                  <a:lnTo>
                    <a:pt x="12964" y="670"/>
                  </a:lnTo>
                  <a:lnTo>
                    <a:pt x="13015" y="716"/>
                  </a:lnTo>
                  <a:lnTo>
                    <a:pt x="13042" y="723"/>
                  </a:lnTo>
                  <a:lnTo>
                    <a:pt x="13058" y="742"/>
                  </a:lnTo>
                  <a:lnTo>
                    <a:pt x="13015" y="742"/>
                  </a:lnTo>
                  <a:lnTo>
                    <a:pt x="13004" y="734"/>
                  </a:lnTo>
                  <a:lnTo>
                    <a:pt x="12976" y="734"/>
                  </a:lnTo>
                  <a:lnTo>
                    <a:pt x="12958" y="760"/>
                  </a:lnTo>
                  <a:lnTo>
                    <a:pt x="12966" y="798"/>
                  </a:lnTo>
                  <a:lnTo>
                    <a:pt x="12986" y="834"/>
                  </a:lnTo>
                  <a:lnTo>
                    <a:pt x="12997" y="882"/>
                  </a:lnTo>
                  <a:lnTo>
                    <a:pt x="13051" y="937"/>
                  </a:lnTo>
                  <a:lnTo>
                    <a:pt x="13063" y="958"/>
                  </a:lnTo>
                  <a:lnTo>
                    <a:pt x="13046" y="971"/>
                  </a:lnTo>
                  <a:lnTo>
                    <a:pt x="13007" y="977"/>
                  </a:lnTo>
                  <a:lnTo>
                    <a:pt x="12969" y="937"/>
                  </a:lnTo>
                  <a:lnTo>
                    <a:pt x="12952" y="887"/>
                  </a:lnTo>
                  <a:lnTo>
                    <a:pt x="12925" y="872"/>
                  </a:lnTo>
                  <a:lnTo>
                    <a:pt x="12891" y="881"/>
                  </a:lnTo>
                  <a:lnTo>
                    <a:pt x="12874" y="892"/>
                  </a:lnTo>
                  <a:lnTo>
                    <a:pt x="12860" y="881"/>
                  </a:lnTo>
                  <a:lnTo>
                    <a:pt x="12828" y="873"/>
                  </a:lnTo>
                  <a:lnTo>
                    <a:pt x="12825" y="838"/>
                  </a:lnTo>
                  <a:lnTo>
                    <a:pt x="12815" y="810"/>
                  </a:lnTo>
                  <a:lnTo>
                    <a:pt x="12780" y="805"/>
                  </a:lnTo>
                  <a:lnTo>
                    <a:pt x="12744" y="773"/>
                  </a:lnTo>
                  <a:lnTo>
                    <a:pt x="12695" y="768"/>
                  </a:lnTo>
                  <a:lnTo>
                    <a:pt x="12675" y="756"/>
                  </a:lnTo>
                  <a:lnTo>
                    <a:pt x="12660" y="725"/>
                  </a:lnTo>
                  <a:lnTo>
                    <a:pt x="12622" y="740"/>
                  </a:lnTo>
                  <a:lnTo>
                    <a:pt x="12595" y="762"/>
                  </a:lnTo>
                  <a:lnTo>
                    <a:pt x="12597" y="813"/>
                  </a:lnTo>
                  <a:lnTo>
                    <a:pt x="12586" y="823"/>
                  </a:lnTo>
                  <a:lnTo>
                    <a:pt x="12590" y="870"/>
                  </a:lnTo>
                  <a:lnTo>
                    <a:pt x="12578" y="910"/>
                  </a:lnTo>
                  <a:lnTo>
                    <a:pt x="12540" y="941"/>
                  </a:lnTo>
                  <a:lnTo>
                    <a:pt x="12536" y="963"/>
                  </a:lnTo>
                  <a:lnTo>
                    <a:pt x="12578" y="1021"/>
                  </a:lnTo>
                  <a:lnTo>
                    <a:pt x="12600" y="1024"/>
                  </a:lnTo>
                  <a:lnTo>
                    <a:pt x="12624" y="1043"/>
                  </a:lnTo>
                  <a:lnTo>
                    <a:pt x="12610" y="1055"/>
                  </a:lnTo>
                  <a:lnTo>
                    <a:pt x="12588" y="1058"/>
                  </a:lnTo>
                  <a:lnTo>
                    <a:pt x="12594" y="1093"/>
                  </a:lnTo>
                  <a:lnTo>
                    <a:pt x="12620" y="1100"/>
                  </a:lnTo>
                  <a:lnTo>
                    <a:pt x="12634" y="1131"/>
                  </a:lnTo>
                  <a:lnTo>
                    <a:pt x="12633" y="1154"/>
                  </a:lnTo>
                  <a:lnTo>
                    <a:pt x="12653" y="1172"/>
                  </a:lnTo>
                  <a:lnTo>
                    <a:pt x="12693" y="1185"/>
                  </a:lnTo>
                  <a:lnTo>
                    <a:pt x="12705" y="1204"/>
                  </a:lnTo>
                  <a:lnTo>
                    <a:pt x="12698" y="1217"/>
                  </a:lnTo>
                  <a:lnTo>
                    <a:pt x="12713" y="1234"/>
                  </a:lnTo>
                  <a:lnTo>
                    <a:pt x="12730" y="1225"/>
                  </a:lnTo>
                  <a:lnTo>
                    <a:pt x="12753" y="1229"/>
                  </a:lnTo>
                  <a:lnTo>
                    <a:pt x="12767" y="1247"/>
                  </a:lnTo>
                  <a:lnTo>
                    <a:pt x="12743" y="1265"/>
                  </a:lnTo>
                  <a:lnTo>
                    <a:pt x="12732" y="1257"/>
                  </a:lnTo>
                  <a:lnTo>
                    <a:pt x="12707" y="1257"/>
                  </a:lnTo>
                  <a:lnTo>
                    <a:pt x="12698" y="1276"/>
                  </a:lnTo>
                  <a:lnTo>
                    <a:pt x="12709" y="1306"/>
                  </a:lnTo>
                  <a:lnTo>
                    <a:pt x="12812" y="1376"/>
                  </a:lnTo>
                  <a:lnTo>
                    <a:pt x="12867" y="1397"/>
                  </a:lnTo>
                  <a:lnTo>
                    <a:pt x="12917" y="1392"/>
                  </a:lnTo>
                  <a:lnTo>
                    <a:pt x="12947" y="1416"/>
                  </a:lnTo>
                  <a:lnTo>
                    <a:pt x="12977" y="1437"/>
                  </a:lnTo>
                  <a:lnTo>
                    <a:pt x="12989" y="1470"/>
                  </a:lnTo>
                  <a:lnTo>
                    <a:pt x="13021" y="1500"/>
                  </a:lnTo>
                  <a:lnTo>
                    <a:pt x="13067" y="1499"/>
                  </a:lnTo>
                  <a:lnTo>
                    <a:pt x="13119" y="1481"/>
                  </a:lnTo>
                  <a:lnTo>
                    <a:pt x="13163" y="1484"/>
                  </a:lnTo>
                  <a:lnTo>
                    <a:pt x="13196" y="1505"/>
                  </a:lnTo>
                  <a:lnTo>
                    <a:pt x="13227" y="1499"/>
                  </a:lnTo>
                  <a:lnTo>
                    <a:pt x="13243" y="1468"/>
                  </a:lnTo>
                  <a:lnTo>
                    <a:pt x="13243" y="1437"/>
                  </a:lnTo>
                  <a:lnTo>
                    <a:pt x="13223" y="1397"/>
                  </a:lnTo>
                  <a:lnTo>
                    <a:pt x="13225" y="1370"/>
                  </a:lnTo>
                  <a:lnTo>
                    <a:pt x="13225" y="1370"/>
                  </a:lnTo>
                  <a:close/>
                  <a:moveTo>
                    <a:pt x="13242" y="703"/>
                  </a:moveTo>
                  <a:lnTo>
                    <a:pt x="13292" y="703"/>
                  </a:lnTo>
                  <a:lnTo>
                    <a:pt x="13346" y="700"/>
                  </a:lnTo>
                  <a:lnTo>
                    <a:pt x="13381" y="706"/>
                  </a:lnTo>
                  <a:lnTo>
                    <a:pt x="13465" y="748"/>
                  </a:lnTo>
                  <a:lnTo>
                    <a:pt x="13504" y="752"/>
                  </a:lnTo>
                  <a:lnTo>
                    <a:pt x="13533" y="744"/>
                  </a:lnTo>
                  <a:lnTo>
                    <a:pt x="13615" y="754"/>
                  </a:lnTo>
                  <a:lnTo>
                    <a:pt x="13701" y="780"/>
                  </a:lnTo>
                  <a:lnTo>
                    <a:pt x="13702" y="797"/>
                  </a:lnTo>
                  <a:lnTo>
                    <a:pt x="13664" y="807"/>
                  </a:lnTo>
                  <a:lnTo>
                    <a:pt x="13642" y="832"/>
                  </a:lnTo>
                  <a:lnTo>
                    <a:pt x="13642" y="866"/>
                  </a:lnTo>
                  <a:lnTo>
                    <a:pt x="13676" y="906"/>
                  </a:lnTo>
                  <a:lnTo>
                    <a:pt x="13717" y="916"/>
                  </a:lnTo>
                  <a:lnTo>
                    <a:pt x="13718" y="959"/>
                  </a:lnTo>
                  <a:lnTo>
                    <a:pt x="13726" y="985"/>
                  </a:lnTo>
                  <a:lnTo>
                    <a:pt x="13708" y="1015"/>
                  </a:lnTo>
                  <a:lnTo>
                    <a:pt x="13700" y="1061"/>
                  </a:lnTo>
                  <a:lnTo>
                    <a:pt x="13671" y="1090"/>
                  </a:lnTo>
                  <a:lnTo>
                    <a:pt x="13660" y="1113"/>
                  </a:lnTo>
                  <a:lnTo>
                    <a:pt x="13627" y="1087"/>
                  </a:lnTo>
                  <a:lnTo>
                    <a:pt x="13608" y="1089"/>
                  </a:lnTo>
                  <a:lnTo>
                    <a:pt x="13571" y="1116"/>
                  </a:lnTo>
                  <a:lnTo>
                    <a:pt x="13535" y="1118"/>
                  </a:lnTo>
                  <a:lnTo>
                    <a:pt x="13458" y="1080"/>
                  </a:lnTo>
                  <a:lnTo>
                    <a:pt x="13417" y="1043"/>
                  </a:lnTo>
                  <a:lnTo>
                    <a:pt x="13341" y="979"/>
                  </a:lnTo>
                  <a:lnTo>
                    <a:pt x="13330" y="933"/>
                  </a:lnTo>
                  <a:lnTo>
                    <a:pt x="13340" y="903"/>
                  </a:lnTo>
                  <a:lnTo>
                    <a:pt x="13343" y="871"/>
                  </a:lnTo>
                  <a:lnTo>
                    <a:pt x="13351" y="854"/>
                  </a:lnTo>
                  <a:lnTo>
                    <a:pt x="13334" y="823"/>
                  </a:lnTo>
                  <a:lnTo>
                    <a:pt x="13314" y="811"/>
                  </a:lnTo>
                  <a:lnTo>
                    <a:pt x="13308" y="778"/>
                  </a:lnTo>
                  <a:lnTo>
                    <a:pt x="13288" y="766"/>
                  </a:lnTo>
                  <a:lnTo>
                    <a:pt x="13264" y="737"/>
                  </a:lnTo>
                  <a:lnTo>
                    <a:pt x="13242" y="703"/>
                  </a:lnTo>
                  <a:lnTo>
                    <a:pt x="13242" y="703"/>
                  </a:lnTo>
                  <a:close/>
                  <a:moveTo>
                    <a:pt x="7550" y="1590"/>
                  </a:moveTo>
                  <a:lnTo>
                    <a:pt x="7550" y="1590"/>
                  </a:lnTo>
                  <a:lnTo>
                    <a:pt x="7555" y="1588"/>
                  </a:lnTo>
                  <a:lnTo>
                    <a:pt x="7571" y="1582"/>
                  </a:lnTo>
                  <a:lnTo>
                    <a:pt x="7594" y="1575"/>
                  </a:lnTo>
                  <a:lnTo>
                    <a:pt x="7616" y="1530"/>
                  </a:lnTo>
                  <a:lnTo>
                    <a:pt x="7653" y="1478"/>
                  </a:lnTo>
                  <a:lnTo>
                    <a:pt x="7679" y="1463"/>
                  </a:lnTo>
                  <a:lnTo>
                    <a:pt x="7673" y="1442"/>
                  </a:lnTo>
                  <a:lnTo>
                    <a:pt x="7678" y="1414"/>
                  </a:lnTo>
                  <a:lnTo>
                    <a:pt x="7753" y="1363"/>
                  </a:lnTo>
                  <a:lnTo>
                    <a:pt x="7782" y="1358"/>
                  </a:lnTo>
                  <a:lnTo>
                    <a:pt x="7801" y="1376"/>
                  </a:lnTo>
                  <a:lnTo>
                    <a:pt x="7826" y="1372"/>
                  </a:lnTo>
                  <a:lnTo>
                    <a:pt x="7842" y="1340"/>
                  </a:lnTo>
                  <a:lnTo>
                    <a:pt x="7857" y="1314"/>
                  </a:lnTo>
                  <a:lnTo>
                    <a:pt x="7895" y="1300"/>
                  </a:lnTo>
                  <a:lnTo>
                    <a:pt x="7950" y="1256"/>
                  </a:lnTo>
                  <a:lnTo>
                    <a:pt x="7960" y="1228"/>
                  </a:lnTo>
                  <a:lnTo>
                    <a:pt x="7982" y="1211"/>
                  </a:lnTo>
                  <a:lnTo>
                    <a:pt x="8012" y="1144"/>
                  </a:lnTo>
                  <a:lnTo>
                    <a:pt x="8003" y="1107"/>
                  </a:lnTo>
                  <a:lnTo>
                    <a:pt x="7958" y="1055"/>
                  </a:lnTo>
                  <a:lnTo>
                    <a:pt x="7938" y="1014"/>
                  </a:lnTo>
                  <a:lnTo>
                    <a:pt x="7936" y="983"/>
                  </a:lnTo>
                  <a:lnTo>
                    <a:pt x="7882" y="947"/>
                  </a:lnTo>
                  <a:lnTo>
                    <a:pt x="7849" y="944"/>
                  </a:lnTo>
                  <a:lnTo>
                    <a:pt x="7833" y="953"/>
                  </a:lnTo>
                  <a:lnTo>
                    <a:pt x="7808" y="938"/>
                  </a:lnTo>
                  <a:lnTo>
                    <a:pt x="7766" y="921"/>
                  </a:lnTo>
                  <a:lnTo>
                    <a:pt x="7725" y="881"/>
                  </a:lnTo>
                  <a:lnTo>
                    <a:pt x="7707" y="876"/>
                  </a:lnTo>
                  <a:lnTo>
                    <a:pt x="7698" y="891"/>
                  </a:lnTo>
                  <a:lnTo>
                    <a:pt x="7673" y="882"/>
                  </a:lnTo>
                  <a:lnTo>
                    <a:pt x="7665" y="858"/>
                  </a:lnTo>
                  <a:lnTo>
                    <a:pt x="7639" y="828"/>
                  </a:lnTo>
                  <a:lnTo>
                    <a:pt x="7616" y="829"/>
                  </a:lnTo>
                  <a:lnTo>
                    <a:pt x="7610" y="860"/>
                  </a:lnTo>
                  <a:lnTo>
                    <a:pt x="7594" y="858"/>
                  </a:lnTo>
                  <a:lnTo>
                    <a:pt x="7560" y="815"/>
                  </a:lnTo>
                  <a:lnTo>
                    <a:pt x="7540" y="801"/>
                  </a:lnTo>
                  <a:lnTo>
                    <a:pt x="7538" y="818"/>
                  </a:lnTo>
                  <a:lnTo>
                    <a:pt x="7563" y="847"/>
                  </a:lnTo>
                  <a:lnTo>
                    <a:pt x="7567" y="870"/>
                  </a:lnTo>
                  <a:lnTo>
                    <a:pt x="7543" y="889"/>
                  </a:lnTo>
                  <a:lnTo>
                    <a:pt x="7547" y="920"/>
                  </a:lnTo>
                  <a:lnTo>
                    <a:pt x="7528" y="918"/>
                  </a:lnTo>
                  <a:lnTo>
                    <a:pt x="7514" y="895"/>
                  </a:lnTo>
                  <a:lnTo>
                    <a:pt x="7507" y="783"/>
                  </a:lnTo>
                  <a:lnTo>
                    <a:pt x="7474" y="767"/>
                  </a:lnTo>
                  <a:lnTo>
                    <a:pt x="7440" y="760"/>
                  </a:lnTo>
                  <a:lnTo>
                    <a:pt x="7395" y="739"/>
                  </a:lnTo>
                  <a:lnTo>
                    <a:pt x="7372" y="739"/>
                  </a:lnTo>
                  <a:lnTo>
                    <a:pt x="7352" y="766"/>
                  </a:lnTo>
                  <a:lnTo>
                    <a:pt x="7359" y="798"/>
                  </a:lnTo>
                  <a:lnTo>
                    <a:pt x="7394" y="821"/>
                  </a:lnTo>
                  <a:lnTo>
                    <a:pt x="7419" y="852"/>
                  </a:lnTo>
                  <a:lnTo>
                    <a:pt x="7405" y="866"/>
                  </a:lnTo>
                  <a:lnTo>
                    <a:pt x="7377" y="864"/>
                  </a:lnTo>
                  <a:lnTo>
                    <a:pt x="7365" y="842"/>
                  </a:lnTo>
                  <a:lnTo>
                    <a:pt x="7342" y="824"/>
                  </a:lnTo>
                  <a:lnTo>
                    <a:pt x="7328" y="826"/>
                  </a:lnTo>
                  <a:lnTo>
                    <a:pt x="7334" y="848"/>
                  </a:lnTo>
                  <a:lnTo>
                    <a:pt x="7345" y="877"/>
                  </a:lnTo>
                  <a:lnTo>
                    <a:pt x="7336" y="887"/>
                  </a:lnTo>
                  <a:lnTo>
                    <a:pt x="7336" y="926"/>
                  </a:lnTo>
                  <a:lnTo>
                    <a:pt x="7352" y="944"/>
                  </a:lnTo>
                  <a:lnTo>
                    <a:pt x="7378" y="950"/>
                  </a:lnTo>
                  <a:lnTo>
                    <a:pt x="7392" y="970"/>
                  </a:lnTo>
                  <a:lnTo>
                    <a:pt x="7386" y="999"/>
                  </a:lnTo>
                  <a:lnTo>
                    <a:pt x="7423" y="1085"/>
                  </a:lnTo>
                  <a:lnTo>
                    <a:pt x="7449" y="1111"/>
                  </a:lnTo>
                  <a:lnTo>
                    <a:pt x="7480" y="1111"/>
                  </a:lnTo>
                  <a:lnTo>
                    <a:pt x="7459" y="1130"/>
                  </a:lnTo>
                  <a:lnTo>
                    <a:pt x="7426" y="1136"/>
                  </a:lnTo>
                  <a:lnTo>
                    <a:pt x="7410" y="1194"/>
                  </a:lnTo>
                  <a:lnTo>
                    <a:pt x="7439" y="1254"/>
                  </a:lnTo>
                  <a:lnTo>
                    <a:pt x="7451" y="1299"/>
                  </a:lnTo>
                  <a:lnTo>
                    <a:pt x="7449" y="1341"/>
                  </a:lnTo>
                  <a:lnTo>
                    <a:pt x="7467" y="1355"/>
                  </a:lnTo>
                  <a:lnTo>
                    <a:pt x="7473" y="1388"/>
                  </a:lnTo>
                  <a:lnTo>
                    <a:pt x="7460" y="1407"/>
                  </a:lnTo>
                  <a:lnTo>
                    <a:pt x="7482" y="1457"/>
                  </a:lnTo>
                  <a:lnTo>
                    <a:pt x="7500" y="1509"/>
                  </a:lnTo>
                  <a:lnTo>
                    <a:pt x="7530" y="1537"/>
                  </a:lnTo>
                  <a:lnTo>
                    <a:pt x="7529" y="1570"/>
                  </a:lnTo>
                  <a:lnTo>
                    <a:pt x="7550" y="1590"/>
                  </a:lnTo>
                  <a:lnTo>
                    <a:pt x="7550" y="1590"/>
                  </a:lnTo>
                  <a:close/>
                  <a:moveTo>
                    <a:pt x="8210" y="1211"/>
                  </a:moveTo>
                  <a:lnTo>
                    <a:pt x="8239" y="1186"/>
                  </a:lnTo>
                  <a:lnTo>
                    <a:pt x="8240" y="1169"/>
                  </a:lnTo>
                  <a:lnTo>
                    <a:pt x="8227" y="1160"/>
                  </a:lnTo>
                  <a:lnTo>
                    <a:pt x="8239" y="1142"/>
                  </a:lnTo>
                  <a:lnTo>
                    <a:pt x="8257" y="1136"/>
                  </a:lnTo>
                  <a:lnTo>
                    <a:pt x="8247" y="1117"/>
                  </a:lnTo>
                  <a:lnTo>
                    <a:pt x="8222" y="1120"/>
                  </a:lnTo>
                  <a:lnTo>
                    <a:pt x="8197" y="1152"/>
                  </a:lnTo>
                  <a:lnTo>
                    <a:pt x="8201" y="1171"/>
                  </a:lnTo>
                  <a:lnTo>
                    <a:pt x="8182" y="1177"/>
                  </a:lnTo>
                  <a:lnTo>
                    <a:pt x="8175" y="1204"/>
                  </a:lnTo>
                  <a:lnTo>
                    <a:pt x="8192" y="1217"/>
                  </a:lnTo>
                  <a:lnTo>
                    <a:pt x="8210" y="1211"/>
                  </a:lnTo>
                  <a:lnTo>
                    <a:pt x="8210" y="1211"/>
                  </a:lnTo>
                  <a:close/>
                  <a:moveTo>
                    <a:pt x="8254" y="1214"/>
                  </a:moveTo>
                  <a:lnTo>
                    <a:pt x="8270" y="1190"/>
                  </a:lnTo>
                  <a:lnTo>
                    <a:pt x="8314" y="1194"/>
                  </a:lnTo>
                  <a:lnTo>
                    <a:pt x="8334" y="1161"/>
                  </a:lnTo>
                  <a:lnTo>
                    <a:pt x="8363" y="1162"/>
                  </a:lnTo>
                  <a:lnTo>
                    <a:pt x="8375" y="1152"/>
                  </a:lnTo>
                  <a:lnTo>
                    <a:pt x="8398" y="1159"/>
                  </a:lnTo>
                  <a:lnTo>
                    <a:pt x="8412" y="1198"/>
                  </a:lnTo>
                  <a:lnTo>
                    <a:pt x="8393" y="1231"/>
                  </a:lnTo>
                  <a:lnTo>
                    <a:pt x="8370" y="1210"/>
                  </a:lnTo>
                  <a:lnTo>
                    <a:pt x="8351" y="1231"/>
                  </a:lnTo>
                  <a:lnTo>
                    <a:pt x="8306" y="1237"/>
                  </a:lnTo>
                  <a:lnTo>
                    <a:pt x="8256" y="1234"/>
                  </a:lnTo>
                  <a:lnTo>
                    <a:pt x="8254" y="1214"/>
                  </a:lnTo>
                  <a:lnTo>
                    <a:pt x="8254" y="1214"/>
                  </a:lnTo>
                  <a:close/>
                  <a:moveTo>
                    <a:pt x="8601" y="1538"/>
                  </a:moveTo>
                  <a:lnTo>
                    <a:pt x="8601" y="1565"/>
                  </a:lnTo>
                  <a:lnTo>
                    <a:pt x="8633" y="1606"/>
                  </a:lnTo>
                  <a:lnTo>
                    <a:pt x="8626" y="1619"/>
                  </a:lnTo>
                  <a:lnTo>
                    <a:pt x="8629" y="1635"/>
                  </a:lnTo>
                  <a:lnTo>
                    <a:pt x="8660" y="1620"/>
                  </a:lnTo>
                  <a:lnTo>
                    <a:pt x="8672" y="1585"/>
                  </a:lnTo>
                  <a:lnTo>
                    <a:pt x="8650" y="1536"/>
                  </a:lnTo>
                  <a:lnTo>
                    <a:pt x="8615" y="1531"/>
                  </a:lnTo>
                  <a:lnTo>
                    <a:pt x="8601" y="1538"/>
                  </a:lnTo>
                  <a:lnTo>
                    <a:pt x="8601" y="1538"/>
                  </a:lnTo>
                  <a:close/>
                  <a:moveTo>
                    <a:pt x="11788" y="2573"/>
                  </a:moveTo>
                  <a:lnTo>
                    <a:pt x="11806" y="2564"/>
                  </a:lnTo>
                  <a:lnTo>
                    <a:pt x="11812" y="2525"/>
                  </a:lnTo>
                  <a:lnTo>
                    <a:pt x="11808" y="2497"/>
                  </a:lnTo>
                  <a:lnTo>
                    <a:pt x="11763" y="2519"/>
                  </a:lnTo>
                  <a:lnTo>
                    <a:pt x="11751" y="2529"/>
                  </a:lnTo>
                  <a:lnTo>
                    <a:pt x="11759" y="2559"/>
                  </a:lnTo>
                  <a:lnTo>
                    <a:pt x="11775" y="2560"/>
                  </a:lnTo>
                  <a:lnTo>
                    <a:pt x="11788" y="2573"/>
                  </a:lnTo>
                  <a:lnTo>
                    <a:pt x="11788" y="2573"/>
                  </a:lnTo>
                  <a:close/>
                  <a:moveTo>
                    <a:pt x="11362" y="3049"/>
                  </a:moveTo>
                  <a:lnTo>
                    <a:pt x="11406" y="3049"/>
                  </a:lnTo>
                  <a:lnTo>
                    <a:pt x="11420" y="3038"/>
                  </a:lnTo>
                  <a:lnTo>
                    <a:pt x="11434" y="3040"/>
                  </a:lnTo>
                  <a:lnTo>
                    <a:pt x="11436" y="3026"/>
                  </a:lnTo>
                  <a:lnTo>
                    <a:pt x="11414" y="3004"/>
                  </a:lnTo>
                  <a:lnTo>
                    <a:pt x="11378" y="2979"/>
                  </a:lnTo>
                  <a:lnTo>
                    <a:pt x="11352" y="2977"/>
                  </a:lnTo>
                  <a:lnTo>
                    <a:pt x="11336" y="2992"/>
                  </a:lnTo>
                  <a:lnTo>
                    <a:pt x="11338" y="3007"/>
                  </a:lnTo>
                  <a:lnTo>
                    <a:pt x="11362" y="3023"/>
                  </a:lnTo>
                  <a:lnTo>
                    <a:pt x="11362" y="3023"/>
                  </a:lnTo>
                  <a:lnTo>
                    <a:pt x="11362" y="3049"/>
                  </a:lnTo>
                  <a:lnTo>
                    <a:pt x="11362" y="3049"/>
                  </a:lnTo>
                  <a:close/>
                  <a:moveTo>
                    <a:pt x="10172" y="2837"/>
                  </a:moveTo>
                  <a:lnTo>
                    <a:pt x="10210" y="2846"/>
                  </a:lnTo>
                  <a:lnTo>
                    <a:pt x="10231" y="2857"/>
                  </a:lnTo>
                  <a:lnTo>
                    <a:pt x="10255" y="2843"/>
                  </a:lnTo>
                  <a:lnTo>
                    <a:pt x="10261" y="2816"/>
                  </a:lnTo>
                  <a:lnTo>
                    <a:pt x="10278" y="2802"/>
                  </a:lnTo>
                  <a:lnTo>
                    <a:pt x="10278" y="2780"/>
                  </a:lnTo>
                  <a:lnTo>
                    <a:pt x="10259" y="2760"/>
                  </a:lnTo>
                  <a:lnTo>
                    <a:pt x="10258" y="2703"/>
                  </a:lnTo>
                  <a:lnTo>
                    <a:pt x="10238" y="2680"/>
                  </a:lnTo>
                  <a:lnTo>
                    <a:pt x="10221" y="2644"/>
                  </a:lnTo>
                  <a:lnTo>
                    <a:pt x="10220" y="2623"/>
                  </a:lnTo>
                  <a:lnTo>
                    <a:pt x="10195" y="2617"/>
                  </a:lnTo>
                  <a:lnTo>
                    <a:pt x="10132" y="2635"/>
                  </a:lnTo>
                  <a:lnTo>
                    <a:pt x="10071" y="2672"/>
                  </a:lnTo>
                  <a:lnTo>
                    <a:pt x="10039" y="2673"/>
                  </a:lnTo>
                  <a:lnTo>
                    <a:pt x="10030" y="2688"/>
                  </a:lnTo>
                  <a:lnTo>
                    <a:pt x="10041" y="2724"/>
                  </a:lnTo>
                  <a:lnTo>
                    <a:pt x="10068" y="2742"/>
                  </a:lnTo>
                  <a:lnTo>
                    <a:pt x="10076" y="2771"/>
                  </a:lnTo>
                  <a:lnTo>
                    <a:pt x="10061" y="2787"/>
                  </a:lnTo>
                  <a:lnTo>
                    <a:pt x="10029" y="2785"/>
                  </a:lnTo>
                  <a:lnTo>
                    <a:pt x="10023" y="2795"/>
                  </a:lnTo>
                  <a:lnTo>
                    <a:pt x="10039" y="2815"/>
                  </a:lnTo>
                  <a:lnTo>
                    <a:pt x="10088" y="2817"/>
                  </a:lnTo>
                  <a:lnTo>
                    <a:pt x="10172" y="2837"/>
                  </a:lnTo>
                  <a:lnTo>
                    <a:pt x="10172" y="2837"/>
                  </a:lnTo>
                  <a:close/>
                  <a:moveTo>
                    <a:pt x="13658" y="1798"/>
                  </a:moveTo>
                  <a:lnTo>
                    <a:pt x="13674" y="1785"/>
                  </a:lnTo>
                  <a:lnTo>
                    <a:pt x="13667" y="1773"/>
                  </a:lnTo>
                  <a:lnTo>
                    <a:pt x="13679" y="1740"/>
                  </a:lnTo>
                  <a:lnTo>
                    <a:pt x="13698" y="1711"/>
                  </a:lnTo>
                  <a:lnTo>
                    <a:pt x="13690" y="1678"/>
                  </a:lnTo>
                  <a:lnTo>
                    <a:pt x="13644" y="1631"/>
                  </a:lnTo>
                  <a:lnTo>
                    <a:pt x="13628" y="1590"/>
                  </a:lnTo>
                  <a:lnTo>
                    <a:pt x="13603" y="1585"/>
                  </a:lnTo>
                  <a:lnTo>
                    <a:pt x="13564" y="1595"/>
                  </a:lnTo>
                  <a:lnTo>
                    <a:pt x="13532" y="1627"/>
                  </a:lnTo>
                  <a:lnTo>
                    <a:pt x="13535" y="1656"/>
                  </a:lnTo>
                  <a:lnTo>
                    <a:pt x="13559" y="1693"/>
                  </a:lnTo>
                  <a:lnTo>
                    <a:pt x="13554" y="1712"/>
                  </a:lnTo>
                  <a:lnTo>
                    <a:pt x="13566" y="1734"/>
                  </a:lnTo>
                  <a:lnTo>
                    <a:pt x="13595" y="1742"/>
                  </a:lnTo>
                  <a:lnTo>
                    <a:pt x="13626" y="1784"/>
                  </a:lnTo>
                  <a:lnTo>
                    <a:pt x="13658" y="1798"/>
                  </a:lnTo>
                  <a:lnTo>
                    <a:pt x="13658" y="1798"/>
                  </a:lnTo>
                  <a:close/>
                  <a:moveTo>
                    <a:pt x="13757" y="2054"/>
                  </a:moveTo>
                  <a:lnTo>
                    <a:pt x="13780" y="2042"/>
                  </a:lnTo>
                  <a:lnTo>
                    <a:pt x="13806" y="2002"/>
                  </a:lnTo>
                  <a:lnTo>
                    <a:pt x="13858" y="1971"/>
                  </a:lnTo>
                  <a:lnTo>
                    <a:pt x="13909" y="1982"/>
                  </a:lnTo>
                  <a:lnTo>
                    <a:pt x="13978" y="1983"/>
                  </a:lnTo>
                  <a:lnTo>
                    <a:pt x="14026" y="1974"/>
                  </a:lnTo>
                  <a:lnTo>
                    <a:pt x="14105" y="1975"/>
                  </a:lnTo>
                  <a:lnTo>
                    <a:pt x="14137" y="1953"/>
                  </a:lnTo>
                  <a:lnTo>
                    <a:pt x="14190" y="1949"/>
                  </a:lnTo>
                  <a:lnTo>
                    <a:pt x="14225" y="1958"/>
                  </a:lnTo>
                  <a:lnTo>
                    <a:pt x="14256" y="1931"/>
                  </a:lnTo>
                  <a:lnTo>
                    <a:pt x="14225" y="1904"/>
                  </a:lnTo>
                  <a:lnTo>
                    <a:pt x="14211" y="1872"/>
                  </a:lnTo>
                  <a:lnTo>
                    <a:pt x="14169" y="1820"/>
                  </a:lnTo>
                  <a:lnTo>
                    <a:pt x="14101" y="1764"/>
                  </a:lnTo>
                  <a:lnTo>
                    <a:pt x="14054" y="1760"/>
                  </a:lnTo>
                  <a:lnTo>
                    <a:pt x="14008" y="1748"/>
                  </a:lnTo>
                  <a:lnTo>
                    <a:pt x="13975" y="1715"/>
                  </a:lnTo>
                  <a:lnTo>
                    <a:pt x="13944" y="1715"/>
                  </a:lnTo>
                  <a:lnTo>
                    <a:pt x="13922" y="1729"/>
                  </a:lnTo>
                  <a:lnTo>
                    <a:pt x="13874" y="1710"/>
                  </a:lnTo>
                  <a:lnTo>
                    <a:pt x="13848" y="1710"/>
                  </a:lnTo>
                  <a:lnTo>
                    <a:pt x="13821" y="1747"/>
                  </a:lnTo>
                  <a:lnTo>
                    <a:pt x="13782" y="1801"/>
                  </a:lnTo>
                  <a:lnTo>
                    <a:pt x="13793" y="1838"/>
                  </a:lnTo>
                  <a:lnTo>
                    <a:pt x="13792" y="1909"/>
                  </a:lnTo>
                  <a:lnTo>
                    <a:pt x="13770" y="1990"/>
                  </a:lnTo>
                  <a:lnTo>
                    <a:pt x="13736" y="2020"/>
                  </a:lnTo>
                  <a:lnTo>
                    <a:pt x="13733" y="2050"/>
                  </a:lnTo>
                  <a:lnTo>
                    <a:pt x="13757" y="2054"/>
                  </a:lnTo>
                  <a:lnTo>
                    <a:pt x="13757" y="2054"/>
                  </a:lnTo>
                  <a:close/>
                  <a:moveTo>
                    <a:pt x="12941" y="1885"/>
                  </a:moveTo>
                  <a:lnTo>
                    <a:pt x="12954" y="1915"/>
                  </a:lnTo>
                  <a:lnTo>
                    <a:pt x="12973" y="1941"/>
                  </a:lnTo>
                  <a:lnTo>
                    <a:pt x="13009" y="1940"/>
                  </a:lnTo>
                  <a:lnTo>
                    <a:pt x="13041" y="1965"/>
                  </a:lnTo>
                  <a:lnTo>
                    <a:pt x="13081" y="1969"/>
                  </a:lnTo>
                  <a:lnTo>
                    <a:pt x="13115" y="2001"/>
                  </a:lnTo>
                  <a:lnTo>
                    <a:pt x="13137" y="2002"/>
                  </a:lnTo>
                  <a:lnTo>
                    <a:pt x="13139" y="1978"/>
                  </a:lnTo>
                  <a:lnTo>
                    <a:pt x="13090" y="1932"/>
                  </a:lnTo>
                  <a:lnTo>
                    <a:pt x="13056" y="1920"/>
                  </a:lnTo>
                  <a:lnTo>
                    <a:pt x="13015" y="1919"/>
                  </a:lnTo>
                  <a:lnTo>
                    <a:pt x="12973" y="1882"/>
                  </a:lnTo>
                  <a:lnTo>
                    <a:pt x="12949" y="1875"/>
                  </a:lnTo>
                  <a:lnTo>
                    <a:pt x="12941" y="1885"/>
                  </a:lnTo>
                  <a:lnTo>
                    <a:pt x="12941" y="1885"/>
                  </a:lnTo>
                  <a:close/>
                  <a:moveTo>
                    <a:pt x="14031" y="2968"/>
                  </a:moveTo>
                  <a:lnTo>
                    <a:pt x="14061" y="3008"/>
                  </a:lnTo>
                  <a:lnTo>
                    <a:pt x="14088" y="3018"/>
                  </a:lnTo>
                  <a:lnTo>
                    <a:pt x="14091" y="3000"/>
                  </a:lnTo>
                  <a:lnTo>
                    <a:pt x="14138" y="2987"/>
                  </a:lnTo>
                  <a:lnTo>
                    <a:pt x="14147" y="2970"/>
                  </a:lnTo>
                  <a:lnTo>
                    <a:pt x="14135" y="2948"/>
                  </a:lnTo>
                  <a:lnTo>
                    <a:pt x="14121" y="2909"/>
                  </a:lnTo>
                  <a:lnTo>
                    <a:pt x="14108" y="2916"/>
                  </a:lnTo>
                  <a:lnTo>
                    <a:pt x="14102" y="2944"/>
                  </a:lnTo>
                  <a:lnTo>
                    <a:pt x="14070" y="2966"/>
                  </a:lnTo>
                  <a:lnTo>
                    <a:pt x="14070" y="2966"/>
                  </a:lnTo>
                  <a:lnTo>
                    <a:pt x="14051" y="2968"/>
                  </a:lnTo>
                  <a:lnTo>
                    <a:pt x="14038" y="2968"/>
                  </a:lnTo>
                  <a:lnTo>
                    <a:pt x="14033" y="2968"/>
                  </a:lnTo>
                  <a:lnTo>
                    <a:pt x="14031" y="2968"/>
                  </a:lnTo>
                  <a:lnTo>
                    <a:pt x="14031" y="2968"/>
                  </a:lnTo>
                  <a:close/>
                  <a:moveTo>
                    <a:pt x="17852" y="2671"/>
                  </a:moveTo>
                  <a:lnTo>
                    <a:pt x="17865" y="2670"/>
                  </a:lnTo>
                  <a:lnTo>
                    <a:pt x="17872" y="2643"/>
                  </a:lnTo>
                  <a:lnTo>
                    <a:pt x="17861" y="2615"/>
                  </a:lnTo>
                  <a:lnTo>
                    <a:pt x="17843" y="2613"/>
                  </a:lnTo>
                  <a:lnTo>
                    <a:pt x="17838" y="2627"/>
                  </a:lnTo>
                  <a:lnTo>
                    <a:pt x="17852" y="2671"/>
                  </a:lnTo>
                  <a:lnTo>
                    <a:pt x="17852" y="2671"/>
                  </a:lnTo>
                  <a:close/>
                  <a:moveTo>
                    <a:pt x="17828" y="2699"/>
                  </a:moveTo>
                  <a:lnTo>
                    <a:pt x="17844" y="2707"/>
                  </a:lnTo>
                  <a:lnTo>
                    <a:pt x="17842" y="2680"/>
                  </a:lnTo>
                  <a:lnTo>
                    <a:pt x="17827" y="2654"/>
                  </a:lnTo>
                  <a:lnTo>
                    <a:pt x="17805" y="2652"/>
                  </a:lnTo>
                  <a:lnTo>
                    <a:pt x="17803" y="2669"/>
                  </a:lnTo>
                  <a:lnTo>
                    <a:pt x="17828" y="2699"/>
                  </a:lnTo>
                  <a:lnTo>
                    <a:pt x="17828" y="2699"/>
                  </a:lnTo>
                  <a:close/>
                  <a:moveTo>
                    <a:pt x="17798" y="2716"/>
                  </a:moveTo>
                  <a:lnTo>
                    <a:pt x="17826" y="2753"/>
                  </a:lnTo>
                  <a:lnTo>
                    <a:pt x="17843" y="2786"/>
                  </a:lnTo>
                  <a:lnTo>
                    <a:pt x="17852" y="2771"/>
                  </a:lnTo>
                  <a:lnTo>
                    <a:pt x="17840" y="2727"/>
                  </a:lnTo>
                  <a:lnTo>
                    <a:pt x="17809" y="2702"/>
                  </a:lnTo>
                  <a:lnTo>
                    <a:pt x="17796" y="2702"/>
                  </a:lnTo>
                  <a:lnTo>
                    <a:pt x="17798" y="2716"/>
                  </a:lnTo>
                  <a:lnTo>
                    <a:pt x="17798" y="2716"/>
                  </a:lnTo>
                  <a:close/>
                  <a:moveTo>
                    <a:pt x="17712" y="2695"/>
                  </a:moveTo>
                  <a:lnTo>
                    <a:pt x="17730" y="2731"/>
                  </a:lnTo>
                  <a:lnTo>
                    <a:pt x="17752" y="2746"/>
                  </a:lnTo>
                  <a:lnTo>
                    <a:pt x="17762" y="2728"/>
                  </a:lnTo>
                  <a:lnTo>
                    <a:pt x="17772" y="2722"/>
                  </a:lnTo>
                  <a:lnTo>
                    <a:pt x="17762" y="2686"/>
                  </a:lnTo>
                  <a:lnTo>
                    <a:pt x="17741" y="2676"/>
                  </a:lnTo>
                  <a:lnTo>
                    <a:pt x="17736" y="2685"/>
                  </a:lnTo>
                  <a:lnTo>
                    <a:pt x="17712" y="2695"/>
                  </a:lnTo>
                  <a:lnTo>
                    <a:pt x="17712" y="2695"/>
                  </a:lnTo>
                  <a:close/>
                  <a:moveTo>
                    <a:pt x="18665" y="2303"/>
                  </a:moveTo>
                  <a:lnTo>
                    <a:pt x="18700" y="2321"/>
                  </a:lnTo>
                  <a:lnTo>
                    <a:pt x="18740" y="2311"/>
                  </a:lnTo>
                  <a:lnTo>
                    <a:pt x="18760" y="2278"/>
                  </a:lnTo>
                  <a:lnTo>
                    <a:pt x="18754" y="2241"/>
                  </a:lnTo>
                  <a:lnTo>
                    <a:pt x="18727" y="2209"/>
                  </a:lnTo>
                  <a:lnTo>
                    <a:pt x="18737" y="2198"/>
                  </a:lnTo>
                  <a:lnTo>
                    <a:pt x="18724" y="2166"/>
                  </a:lnTo>
                  <a:lnTo>
                    <a:pt x="18688" y="2142"/>
                  </a:lnTo>
                  <a:lnTo>
                    <a:pt x="18681" y="2156"/>
                  </a:lnTo>
                  <a:lnTo>
                    <a:pt x="18653" y="2154"/>
                  </a:lnTo>
                  <a:lnTo>
                    <a:pt x="18622" y="2137"/>
                  </a:lnTo>
                  <a:lnTo>
                    <a:pt x="18587" y="2136"/>
                  </a:lnTo>
                  <a:lnTo>
                    <a:pt x="18582" y="2151"/>
                  </a:lnTo>
                  <a:lnTo>
                    <a:pt x="18561" y="2155"/>
                  </a:lnTo>
                  <a:lnTo>
                    <a:pt x="18567" y="2167"/>
                  </a:lnTo>
                  <a:lnTo>
                    <a:pt x="18541" y="2169"/>
                  </a:lnTo>
                  <a:lnTo>
                    <a:pt x="18530" y="2199"/>
                  </a:lnTo>
                  <a:lnTo>
                    <a:pt x="18532" y="2258"/>
                  </a:lnTo>
                  <a:lnTo>
                    <a:pt x="18548" y="2267"/>
                  </a:lnTo>
                  <a:lnTo>
                    <a:pt x="18580" y="2262"/>
                  </a:lnTo>
                  <a:lnTo>
                    <a:pt x="18622" y="2271"/>
                  </a:lnTo>
                  <a:lnTo>
                    <a:pt x="18665" y="2303"/>
                  </a:lnTo>
                  <a:lnTo>
                    <a:pt x="18665" y="2303"/>
                  </a:lnTo>
                  <a:close/>
                  <a:moveTo>
                    <a:pt x="18876" y="2224"/>
                  </a:moveTo>
                  <a:lnTo>
                    <a:pt x="18897" y="2204"/>
                  </a:lnTo>
                  <a:lnTo>
                    <a:pt x="18903" y="2179"/>
                  </a:lnTo>
                  <a:lnTo>
                    <a:pt x="18873" y="2188"/>
                  </a:lnTo>
                  <a:lnTo>
                    <a:pt x="18862" y="2204"/>
                  </a:lnTo>
                  <a:lnTo>
                    <a:pt x="18876" y="2224"/>
                  </a:lnTo>
                  <a:lnTo>
                    <a:pt x="18876" y="2224"/>
                  </a:lnTo>
                  <a:close/>
                  <a:moveTo>
                    <a:pt x="19111" y="11406"/>
                  </a:moveTo>
                  <a:lnTo>
                    <a:pt x="19106" y="11367"/>
                  </a:lnTo>
                  <a:lnTo>
                    <a:pt x="19112" y="11329"/>
                  </a:lnTo>
                  <a:lnTo>
                    <a:pt x="19098" y="11298"/>
                  </a:lnTo>
                  <a:lnTo>
                    <a:pt x="19087" y="11259"/>
                  </a:lnTo>
                  <a:lnTo>
                    <a:pt x="19094" y="11203"/>
                  </a:lnTo>
                  <a:lnTo>
                    <a:pt x="19125" y="11175"/>
                  </a:lnTo>
                  <a:lnTo>
                    <a:pt x="19141" y="11184"/>
                  </a:lnTo>
                  <a:lnTo>
                    <a:pt x="19141" y="11208"/>
                  </a:lnTo>
                  <a:lnTo>
                    <a:pt x="19161" y="11222"/>
                  </a:lnTo>
                  <a:lnTo>
                    <a:pt x="19227" y="11215"/>
                  </a:lnTo>
                  <a:lnTo>
                    <a:pt x="19235" y="11199"/>
                  </a:lnTo>
                  <a:lnTo>
                    <a:pt x="19251" y="11196"/>
                  </a:lnTo>
                  <a:lnTo>
                    <a:pt x="19261" y="11212"/>
                  </a:lnTo>
                  <a:lnTo>
                    <a:pt x="19253" y="11225"/>
                  </a:lnTo>
                  <a:lnTo>
                    <a:pt x="19255" y="11251"/>
                  </a:lnTo>
                  <a:lnTo>
                    <a:pt x="19291" y="11289"/>
                  </a:lnTo>
                  <a:lnTo>
                    <a:pt x="19296" y="11320"/>
                  </a:lnTo>
                  <a:lnTo>
                    <a:pt x="19316" y="11341"/>
                  </a:lnTo>
                  <a:lnTo>
                    <a:pt x="19317" y="11317"/>
                  </a:lnTo>
                  <a:lnTo>
                    <a:pt x="19310" y="11299"/>
                  </a:lnTo>
                  <a:lnTo>
                    <a:pt x="19313" y="11264"/>
                  </a:lnTo>
                  <a:lnTo>
                    <a:pt x="19313" y="11224"/>
                  </a:lnTo>
                  <a:lnTo>
                    <a:pt x="19280" y="11197"/>
                  </a:lnTo>
                  <a:lnTo>
                    <a:pt x="19272" y="11151"/>
                  </a:lnTo>
                  <a:lnTo>
                    <a:pt x="19259" y="11123"/>
                  </a:lnTo>
                  <a:lnTo>
                    <a:pt x="19235" y="11135"/>
                  </a:lnTo>
                  <a:lnTo>
                    <a:pt x="19212" y="11135"/>
                  </a:lnTo>
                  <a:lnTo>
                    <a:pt x="19166" y="11105"/>
                  </a:lnTo>
                  <a:lnTo>
                    <a:pt x="19159" y="11055"/>
                  </a:lnTo>
                  <a:lnTo>
                    <a:pt x="19136" y="11015"/>
                  </a:lnTo>
                  <a:lnTo>
                    <a:pt x="19094" y="10978"/>
                  </a:lnTo>
                  <a:lnTo>
                    <a:pt x="19068" y="10972"/>
                  </a:lnTo>
                  <a:lnTo>
                    <a:pt x="19041" y="10939"/>
                  </a:lnTo>
                  <a:lnTo>
                    <a:pt x="19026" y="10879"/>
                  </a:lnTo>
                  <a:lnTo>
                    <a:pt x="19000" y="10835"/>
                  </a:lnTo>
                  <a:lnTo>
                    <a:pt x="18988" y="10793"/>
                  </a:lnTo>
                  <a:lnTo>
                    <a:pt x="18989" y="10737"/>
                  </a:lnTo>
                  <a:lnTo>
                    <a:pt x="18983" y="10672"/>
                  </a:lnTo>
                  <a:lnTo>
                    <a:pt x="18962" y="10637"/>
                  </a:lnTo>
                  <a:lnTo>
                    <a:pt x="18970" y="10579"/>
                  </a:lnTo>
                  <a:lnTo>
                    <a:pt x="18967" y="10545"/>
                  </a:lnTo>
                  <a:lnTo>
                    <a:pt x="18943" y="10502"/>
                  </a:lnTo>
                  <a:lnTo>
                    <a:pt x="18959" y="10479"/>
                  </a:lnTo>
                  <a:lnTo>
                    <a:pt x="18965" y="10455"/>
                  </a:lnTo>
                  <a:lnTo>
                    <a:pt x="18964" y="10434"/>
                  </a:lnTo>
                  <a:lnTo>
                    <a:pt x="18981" y="10432"/>
                  </a:lnTo>
                  <a:lnTo>
                    <a:pt x="19000" y="10436"/>
                  </a:lnTo>
                  <a:lnTo>
                    <a:pt x="19040" y="10427"/>
                  </a:lnTo>
                  <a:lnTo>
                    <a:pt x="19080" y="10432"/>
                  </a:lnTo>
                  <a:lnTo>
                    <a:pt x="19116" y="10456"/>
                  </a:lnTo>
                  <a:lnTo>
                    <a:pt x="19140" y="10505"/>
                  </a:lnTo>
                  <a:lnTo>
                    <a:pt x="19176" y="10518"/>
                  </a:lnTo>
                  <a:lnTo>
                    <a:pt x="19207" y="10539"/>
                  </a:lnTo>
                  <a:lnTo>
                    <a:pt x="19238" y="10587"/>
                  </a:lnTo>
                  <a:lnTo>
                    <a:pt x="19257" y="10596"/>
                  </a:lnTo>
                  <a:lnTo>
                    <a:pt x="19241" y="10552"/>
                  </a:lnTo>
                  <a:lnTo>
                    <a:pt x="19206" y="10508"/>
                  </a:lnTo>
                  <a:lnTo>
                    <a:pt x="19156" y="10473"/>
                  </a:lnTo>
                  <a:lnTo>
                    <a:pt x="19130" y="10426"/>
                  </a:lnTo>
                  <a:lnTo>
                    <a:pt x="19100" y="10384"/>
                  </a:lnTo>
                  <a:lnTo>
                    <a:pt x="19100" y="10362"/>
                  </a:lnTo>
                  <a:lnTo>
                    <a:pt x="19080" y="10345"/>
                  </a:lnTo>
                  <a:lnTo>
                    <a:pt x="19049" y="10284"/>
                  </a:lnTo>
                  <a:lnTo>
                    <a:pt x="19033" y="10245"/>
                  </a:lnTo>
                  <a:lnTo>
                    <a:pt x="19011" y="10233"/>
                  </a:lnTo>
                  <a:lnTo>
                    <a:pt x="19005" y="10199"/>
                  </a:lnTo>
                  <a:lnTo>
                    <a:pt x="18955" y="10138"/>
                  </a:lnTo>
                  <a:lnTo>
                    <a:pt x="18908" y="10055"/>
                  </a:lnTo>
                  <a:lnTo>
                    <a:pt x="18896" y="10013"/>
                  </a:lnTo>
                  <a:lnTo>
                    <a:pt x="18836" y="9933"/>
                  </a:lnTo>
                  <a:lnTo>
                    <a:pt x="18805" y="9873"/>
                  </a:lnTo>
                  <a:lnTo>
                    <a:pt x="18780" y="9856"/>
                  </a:lnTo>
                  <a:lnTo>
                    <a:pt x="18780" y="9820"/>
                  </a:lnTo>
                  <a:lnTo>
                    <a:pt x="18761" y="9789"/>
                  </a:lnTo>
                  <a:lnTo>
                    <a:pt x="18739" y="9779"/>
                  </a:lnTo>
                  <a:lnTo>
                    <a:pt x="18737" y="9795"/>
                  </a:lnTo>
                  <a:lnTo>
                    <a:pt x="18717" y="9792"/>
                  </a:lnTo>
                  <a:lnTo>
                    <a:pt x="18709" y="9778"/>
                  </a:lnTo>
                  <a:lnTo>
                    <a:pt x="18717" y="9750"/>
                  </a:lnTo>
                  <a:lnTo>
                    <a:pt x="18706" y="9725"/>
                  </a:lnTo>
                  <a:lnTo>
                    <a:pt x="18674" y="9705"/>
                  </a:lnTo>
                  <a:lnTo>
                    <a:pt x="18644" y="9668"/>
                  </a:lnTo>
                  <a:lnTo>
                    <a:pt x="18626" y="9622"/>
                  </a:lnTo>
                  <a:lnTo>
                    <a:pt x="18610" y="9595"/>
                  </a:lnTo>
                  <a:lnTo>
                    <a:pt x="18605" y="9559"/>
                  </a:lnTo>
                  <a:lnTo>
                    <a:pt x="18613" y="9532"/>
                  </a:lnTo>
                  <a:lnTo>
                    <a:pt x="18620" y="9538"/>
                  </a:lnTo>
                  <a:lnTo>
                    <a:pt x="18612" y="9488"/>
                  </a:lnTo>
                  <a:lnTo>
                    <a:pt x="18605" y="9433"/>
                  </a:lnTo>
                  <a:lnTo>
                    <a:pt x="18595" y="9395"/>
                  </a:lnTo>
                  <a:lnTo>
                    <a:pt x="18561" y="9380"/>
                  </a:lnTo>
                  <a:lnTo>
                    <a:pt x="18525" y="9340"/>
                  </a:lnTo>
                  <a:lnTo>
                    <a:pt x="18521" y="9319"/>
                  </a:lnTo>
                  <a:lnTo>
                    <a:pt x="18503" y="9299"/>
                  </a:lnTo>
                  <a:lnTo>
                    <a:pt x="18503" y="9283"/>
                  </a:lnTo>
                  <a:lnTo>
                    <a:pt x="18518" y="9279"/>
                  </a:lnTo>
                  <a:lnTo>
                    <a:pt x="18550" y="9311"/>
                  </a:lnTo>
                  <a:lnTo>
                    <a:pt x="18582" y="9358"/>
                  </a:lnTo>
                  <a:lnTo>
                    <a:pt x="18568" y="9315"/>
                  </a:lnTo>
                  <a:lnTo>
                    <a:pt x="18528" y="9255"/>
                  </a:lnTo>
                  <a:lnTo>
                    <a:pt x="18488" y="9213"/>
                  </a:lnTo>
                  <a:lnTo>
                    <a:pt x="18474" y="9213"/>
                  </a:lnTo>
                  <a:lnTo>
                    <a:pt x="18464" y="9184"/>
                  </a:lnTo>
                  <a:lnTo>
                    <a:pt x="18395" y="9129"/>
                  </a:lnTo>
                  <a:lnTo>
                    <a:pt x="18371" y="9091"/>
                  </a:lnTo>
                  <a:lnTo>
                    <a:pt x="18373" y="9033"/>
                  </a:lnTo>
                  <a:lnTo>
                    <a:pt x="18354" y="9011"/>
                  </a:lnTo>
                  <a:lnTo>
                    <a:pt x="18303" y="8992"/>
                  </a:lnTo>
                  <a:lnTo>
                    <a:pt x="18279" y="8944"/>
                  </a:lnTo>
                  <a:lnTo>
                    <a:pt x="18267" y="8928"/>
                  </a:lnTo>
                  <a:lnTo>
                    <a:pt x="18254" y="8946"/>
                  </a:lnTo>
                  <a:lnTo>
                    <a:pt x="18267" y="8961"/>
                  </a:lnTo>
                  <a:lnTo>
                    <a:pt x="18268" y="8986"/>
                  </a:lnTo>
                  <a:lnTo>
                    <a:pt x="18248" y="8993"/>
                  </a:lnTo>
                  <a:lnTo>
                    <a:pt x="18223" y="8975"/>
                  </a:lnTo>
                  <a:lnTo>
                    <a:pt x="18196" y="8978"/>
                  </a:lnTo>
                  <a:lnTo>
                    <a:pt x="18240" y="9025"/>
                  </a:lnTo>
                  <a:lnTo>
                    <a:pt x="18298" y="9060"/>
                  </a:lnTo>
                  <a:lnTo>
                    <a:pt x="18316" y="9086"/>
                  </a:lnTo>
                  <a:lnTo>
                    <a:pt x="18311" y="9125"/>
                  </a:lnTo>
                  <a:lnTo>
                    <a:pt x="18327" y="9110"/>
                  </a:lnTo>
                  <a:lnTo>
                    <a:pt x="18347" y="9107"/>
                  </a:lnTo>
                  <a:lnTo>
                    <a:pt x="18355" y="9131"/>
                  </a:lnTo>
                  <a:lnTo>
                    <a:pt x="18342" y="9147"/>
                  </a:lnTo>
                  <a:lnTo>
                    <a:pt x="18319" y="9156"/>
                  </a:lnTo>
                  <a:lnTo>
                    <a:pt x="18325" y="9179"/>
                  </a:lnTo>
                  <a:lnTo>
                    <a:pt x="18351" y="9180"/>
                  </a:lnTo>
                  <a:lnTo>
                    <a:pt x="18359" y="9215"/>
                  </a:lnTo>
                  <a:lnTo>
                    <a:pt x="18332" y="9230"/>
                  </a:lnTo>
                  <a:lnTo>
                    <a:pt x="18306" y="9225"/>
                  </a:lnTo>
                  <a:lnTo>
                    <a:pt x="18285" y="9198"/>
                  </a:lnTo>
                  <a:lnTo>
                    <a:pt x="18263" y="9218"/>
                  </a:lnTo>
                  <a:lnTo>
                    <a:pt x="18244" y="9264"/>
                  </a:lnTo>
                  <a:lnTo>
                    <a:pt x="18275" y="9298"/>
                  </a:lnTo>
                  <a:lnTo>
                    <a:pt x="18285" y="9339"/>
                  </a:lnTo>
                  <a:lnTo>
                    <a:pt x="18320" y="9382"/>
                  </a:lnTo>
                  <a:lnTo>
                    <a:pt x="18349" y="9435"/>
                  </a:lnTo>
                  <a:lnTo>
                    <a:pt x="18353" y="9508"/>
                  </a:lnTo>
                  <a:lnTo>
                    <a:pt x="18365" y="9524"/>
                  </a:lnTo>
                  <a:lnTo>
                    <a:pt x="18372" y="9579"/>
                  </a:lnTo>
                  <a:lnTo>
                    <a:pt x="18395" y="9660"/>
                  </a:lnTo>
                  <a:lnTo>
                    <a:pt x="18422" y="9715"/>
                  </a:lnTo>
                  <a:lnTo>
                    <a:pt x="18459" y="9734"/>
                  </a:lnTo>
                  <a:lnTo>
                    <a:pt x="18463" y="9750"/>
                  </a:lnTo>
                  <a:lnTo>
                    <a:pt x="18446" y="9761"/>
                  </a:lnTo>
                  <a:lnTo>
                    <a:pt x="18531" y="9844"/>
                  </a:lnTo>
                  <a:lnTo>
                    <a:pt x="18558" y="9853"/>
                  </a:lnTo>
                  <a:lnTo>
                    <a:pt x="18598" y="9912"/>
                  </a:lnTo>
                  <a:lnTo>
                    <a:pt x="18610" y="9968"/>
                  </a:lnTo>
                  <a:lnTo>
                    <a:pt x="18606" y="10013"/>
                  </a:lnTo>
                  <a:lnTo>
                    <a:pt x="18632" y="10058"/>
                  </a:lnTo>
                  <a:lnTo>
                    <a:pt x="18632" y="10093"/>
                  </a:lnTo>
                  <a:lnTo>
                    <a:pt x="18661" y="10112"/>
                  </a:lnTo>
                  <a:lnTo>
                    <a:pt x="18693" y="10148"/>
                  </a:lnTo>
                  <a:lnTo>
                    <a:pt x="18684" y="10159"/>
                  </a:lnTo>
                  <a:lnTo>
                    <a:pt x="18687" y="10184"/>
                  </a:lnTo>
                  <a:lnTo>
                    <a:pt x="18725" y="10245"/>
                  </a:lnTo>
                  <a:lnTo>
                    <a:pt x="18734" y="10283"/>
                  </a:lnTo>
                  <a:lnTo>
                    <a:pt x="18752" y="10329"/>
                  </a:lnTo>
                  <a:lnTo>
                    <a:pt x="18756" y="10393"/>
                  </a:lnTo>
                  <a:lnTo>
                    <a:pt x="18768" y="10415"/>
                  </a:lnTo>
                  <a:lnTo>
                    <a:pt x="18764" y="10449"/>
                  </a:lnTo>
                  <a:lnTo>
                    <a:pt x="18771" y="10505"/>
                  </a:lnTo>
                  <a:lnTo>
                    <a:pt x="18798" y="10572"/>
                  </a:lnTo>
                  <a:lnTo>
                    <a:pt x="18791" y="10597"/>
                  </a:lnTo>
                  <a:lnTo>
                    <a:pt x="18796" y="10642"/>
                  </a:lnTo>
                  <a:lnTo>
                    <a:pt x="18829" y="10672"/>
                  </a:lnTo>
                  <a:lnTo>
                    <a:pt x="18891" y="10751"/>
                  </a:lnTo>
                  <a:lnTo>
                    <a:pt x="18891" y="10784"/>
                  </a:lnTo>
                  <a:lnTo>
                    <a:pt x="18918" y="10830"/>
                  </a:lnTo>
                  <a:lnTo>
                    <a:pt x="18912" y="10902"/>
                  </a:lnTo>
                  <a:lnTo>
                    <a:pt x="18920" y="10958"/>
                  </a:lnTo>
                  <a:lnTo>
                    <a:pt x="18949" y="11012"/>
                  </a:lnTo>
                  <a:lnTo>
                    <a:pt x="18957" y="11048"/>
                  </a:lnTo>
                  <a:lnTo>
                    <a:pt x="19002" y="11106"/>
                  </a:lnTo>
                  <a:lnTo>
                    <a:pt x="19007" y="11132"/>
                  </a:lnTo>
                  <a:lnTo>
                    <a:pt x="18998" y="11187"/>
                  </a:lnTo>
                  <a:lnTo>
                    <a:pt x="18993" y="11259"/>
                  </a:lnTo>
                  <a:lnTo>
                    <a:pt x="19007" y="11302"/>
                  </a:lnTo>
                  <a:lnTo>
                    <a:pt x="19043" y="11327"/>
                  </a:lnTo>
                  <a:lnTo>
                    <a:pt x="19068" y="11379"/>
                  </a:lnTo>
                  <a:lnTo>
                    <a:pt x="19111" y="11406"/>
                  </a:lnTo>
                  <a:lnTo>
                    <a:pt x="19111" y="11406"/>
                  </a:lnTo>
                  <a:close/>
                  <a:moveTo>
                    <a:pt x="17365" y="8982"/>
                  </a:moveTo>
                  <a:lnTo>
                    <a:pt x="17377" y="8978"/>
                  </a:lnTo>
                  <a:lnTo>
                    <a:pt x="17381" y="8961"/>
                  </a:lnTo>
                  <a:lnTo>
                    <a:pt x="17391" y="8950"/>
                  </a:lnTo>
                  <a:lnTo>
                    <a:pt x="17406" y="8954"/>
                  </a:lnTo>
                  <a:lnTo>
                    <a:pt x="17428" y="8979"/>
                  </a:lnTo>
                  <a:lnTo>
                    <a:pt x="17456" y="8987"/>
                  </a:lnTo>
                  <a:lnTo>
                    <a:pt x="17475" y="8967"/>
                  </a:lnTo>
                  <a:lnTo>
                    <a:pt x="17486" y="8948"/>
                  </a:lnTo>
                  <a:lnTo>
                    <a:pt x="17473" y="8929"/>
                  </a:lnTo>
                  <a:lnTo>
                    <a:pt x="17474" y="8908"/>
                  </a:lnTo>
                  <a:lnTo>
                    <a:pt x="17494" y="8889"/>
                  </a:lnTo>
                  <a:lnTo>
                    <a:pt x="17499" y="8873"/>
                  </a:lnTo>
                  <a:lnTo>
                    <a:pt x="17471" y="8874"/>
                  </a:lnTo>
                  <a:lnTo>
                    <a:pt x="17466" y="8888"/>
                  </a:lnTo>
                  <a:lnTo>
                    <a:pt x="17448" y="8900"/>
                  </a:lnTo>
                  <a:lnTo>
                    <a:pt x="17440" y="8891"/>
                  </a:lnTo>
                  <a:lnTo>
                    <a:pt x="17455" y="8870"/>
                  </a:lnTo>
                  <a:lnTo>
                    <a:pt x="17457" y="8856"/>
                  </a:lnTo>
                  <a:lnTo>
                    <a:pt x="17448" y="8849"/>
                  </a:lnTo>
                  <a:lnTo>
                    <a:pt x="17411" y="8856"/>
                  </a:lnTo>
                  <a:lnTo>
                    <a:pt x="17388" y="8844"/>
                  </a:lnTo>
                  <a:lnTo>
                    <a:pt x="17369" y="8860"/>
                  </a:lnTo>
                  <a:lnTo>
                    <a:pt x="17360" y="8891"/>
                  </a:lnTo>
                  <a:lnTo>
                    <a:pt x="17338" y="8911"/>
                  </a:lnTo>
                  <a:lnTo>
                    <a:pt x="17338" y="8936"/>
                  </a:lnTo>
                  <a:lnTo>
                    <a:pt x="17365" y="8982"/>
                  </a:lnTo>
                  <a:lnTo>
                    <a:pt x="17365" y="8982"/>
                  </a:lnTo>
                  <a:close/>
                  <a:moveTo>
                    <a:pt x="17253" y="8956"/>
                  </a:moveTo>
                  <a:lnTo>
                    <a:pt x="17266" y="8951"/>
                  </a:lnTo>
                  <a:lnTo>
                    <a:pt x="17266" y="8942"/>
                  </a:lnTo>
                  <a:lnTo>
                    <a:pt x="17276" y="8930"/>
                  </a:lnTo>
                  <a:lnTo>
                    <a:pt x="17295" y="8943"/>
                  </a:lnTo>
                  <a:lnTo>
                    <a:pt x="17307" y="8933"/>
                  </a:lnTo>
                  <a:lnTo>
                    <a:pt x="17296" y="8910"/>
                  </a:lnTo>
                  <a:lnTo>
                    <a:pt x="17310" y="8890"/>
                  </a:lnTo>
                  <a:lnTo>
                    <a:pt x="17303" y="8869"/>
                  </a:lnTo>
                  <a:lnTo>
                    <a:pt x="17292" y="8870"/>
                  </a:lnTo>
                  <a:lnTo>
                    <a:pt x="17273" y="8891"/>
                  </a:lnTo>
                  <a:lnTo>
                    <a:pt x="17240" y="8905"/>
                  </a:lnTo>
                  <a:lnTo>
                    <a:pt x="17239" y="8932"/>
                  </a:lnTo>
                  <a:lnTo>
                    <a:pt x="17253" y="8956"/>
                  </a:lnTo>
                  <a:lnTo>
                    <a:pt x="17253" y="8956"/>
                  </a:lnTo>
                  <a:close/>
                  <a:moveTo>
                    <a:pt x="17487" y="9069"/>
                  </a:moveTo>
                  <a:lnTo>
                    <a:pt x="17493" y="9078"/>
                  </a:lnTo>
                  <a:lnTo>
                    <a:pt x="17513" y="9063"/>
                  </a:lnTo>
                  <a:lnTo>
                    <a:pt x="17520" y="9042"/>
                  </a:lnTo>
                  <a:lnTo>
                    <a:pt x="17502" y="9027"/>
                  </a:lnTo>
                  <a:lnTo>
                    <a:pt x="17497" y="9035"/>
                  </a:lnTo>
                  <a:lnTo>
                    <a:pt x="17500" y="9047"/>
                  </a:lnTo>
                  <a:lnTo>
                    <a:pt x="17487" y="9069"/>
                  </a:lnTo>
                  <a:lnTo>
                    <a:pt x="17487" y="9069"/>
                  </a:lnTo>
                  <a:close/>
                  <a:moveTo>
                    <a:pt x="17451" y="9029"/>
                  </a:moveTo>
                  <a:lnTo>
                    <a:pt x="17450" y="9048"/>
                  </a:lnTo>
                  <a:lnTo>
                    <a:pt x="17464" y="9071"/>
                  </a:lnTo>
                  <a:lnTo>
                    <a:pt x="17471" y="9055"/>
                  </a:lnTo>
                  <a:lnTo>
                    <a:pt x="17469" y="9029"/>
                  </a:lnTo>
                  <a:lnTo>
                    <a:pt x="17461" y="9021"/>
                  </a:lnTo>
                  <a:lnTo>
                    <a:pt x="17451" y="9029"/>
                  </a:lnTo>
                  <a:lnTo>
                    <a:pt x="17451" y="9029"/>
                  </a:lnTo>
                  <a:close/>
                  <a:moveTo>
                    <a:pt x="17459" y="9186"/>
                  </a:moveTo>
                  <a:lnTo>
                    <a:pt x="17478" y="9154"/>
                  </a:lnTo>
                  <a:lnTo>
                    <a:pt x="17497" y="9149"/>
                  </a:lnTo>
                  <a:lnTo>
                    <a:pt x="17508" y="9122"/>
                  </a:lnTo>
                  <a:lnTo>
                    <a:pt x="17501" y="9112"/>
                  </a:lnTo>
                  <a:lnTo>
                    <a:pt x="17509" y="9092"/>
                  </a:lnTo>
                  <a:lnTo>
                    <a:pt x="17459" y="9104"/>
                  </a:lnTo>
                  <a:lnTo>
                    <a:pt x="17431" y="9143"/>
                  </a:lnTo>
                  <a:lnTo>
                    <a:pt x="17434" y="9168"/>
                  </a:lnTo>
                  <a:lnTo>
                    <a:pt x="17459" y="9186"/>
                  </a:lnTo>
                  <a:lnTo>
                    <a:pt x="17459" y="9186"/>
                  </a:lnTo>
                  <a:close/>
                  <a:moveTo>
                    <a:pt x="18770" y="7185"/>
                  </a:moveTo>
                  <a:lnTo>
                    <a:pt x="18785" y="7187"/>
                  </a:lnTo>
                  <a:lnTo>
                    <a:pt x="18809" y="7152"/>
                  </a:lnTo>
                  <a:lnTo>
                    <a:pt x="18811" y="7128"/>
                  </a:lnTo>
                  <a:lnTo>
                    <a:pt x="18790" y="7132"/>
                  </a:lnTo>
                  <a:lnTo>
                    <a:pt x="18772" y="7158"/>
                  </a:lnTo>
                  <a:lnTo>
                    <a:pt x="18770" y="7185"/>
                  </a:lnTo>
                  <a:lnTo>
                    <a:pt x="18770" y="7185"/>
                  </a:lnTo>
                  <a:close/>
                  <a:moveTo>
                    <a:pt x="20862" y="6967"/>
                  </a:moveTo>
                  <a:lnTo>
                    <a:pt x="20874" y="6971"/>
                  </a:lnTo>
                  <a:lnTo>
                    <a:pt x="20869" y="6933"/>
                  </a:lnTo>
                  <a:lnTo>
                    <a:pt x="20853" y="6901"/>
                  </a:lnTo>
                  <a:lnTo>
                    <a:pt x="20864" y="6885"/>
                  </a:lnTo>
                  <a:lnTo>
                    <a:pt x="20864" y="6861"/>
                  </a:lnTo>
                  <a:lnTo>
                    <a:pt x="20881" y="6820"/>
                  </a:lnTo>
                  <a:lnTo>
                    <a:pt x="20907" y="6790"/>
                  </a:lnTo>
                  <a:lnTo>
                    <a:pt x="20950" y="6759"/>
                  </a:lnTo>
                  <a:lnTo>
                    <a:pt x="20966" y="6750"/>
                  </a:lnTo>
                  <a:lnTo>
                    <a:pt x="20957" y="6713"/>
                  </a:lnTo>
                  <a:lnTo>
                    <a:pt x="20939" y="6671"/>
                  </a:lnTo>
                  <a:lnTo>
                    <a:pt x="20899" y="6626"/>
                  </a:lnTo>
                  <a:lnTo>
                    <a:pt x="20881" y="6619"/>
                  </a:lnTo>
                  <a:lnTo>
                    <a:pt x="20862" y="6638"/>
                  </a:lnTo>
                  <a:lnTo>
                    <a:pt x="20858" y="6655"/>
                  </a:lnTo>
                  <a:lnTo>
                    <a:pt x="20844" y="6665"/>
                  </a:lnTo>
                  <a:lnTo>
                    <a:pt x="20802" y="6714"/>
                  </a:lnTo>
                  <a:lnTo>
                    <a:pt x="20785" y="6721"/>
                  </a:lnTo>
                  <a:lnTo>
                    <a:pt x="20765" y="6754"/>
                  </a:lnTo>
                  <a:lnTo>
                    <a:pt x="20783" y="6752"/>
                  </a:lnTo>
                  <a:lnTo>
                    <a:pt x="20815" y="6741"/>
                  </a:lnTo>
                  <a:lnTo>
                    <a:pt x="20819" y="6746"/>
                  </a:lnTo>
                  <a:lnTo>
                    <a:pt x="20810" y="6776"/>
                  </a:lnTo>
                  <a:lnTo>
                    <a:pt x="20821" y="6830"/>
                  </a:lnTo>
                  <a:lnTo>
                    <a:pt x="20839" y="6856"/>
                  </a:lnTo>
                  <a:lnTo>
                    <a:pt x="20842" y="6894"/>
                  </a:lnTo>
                  <a:lnTo>
                    <a:pt x="20826" y="6915"/>
                  </a:lnTo>
                  <a:lnTo>
                    <a:pt x="20832" y="6935"/>
                  </a:lnTo>
                  <a:lnTo>
                    <a:pt x="20862" y="6967"/>
                  </a:lnTo>
                  <a:lnTo>
                    <a:pt x="20862" y="6967"/>
                  </a:lnTo>
                  <a:close/>
                  <a:moveTo>
                    <a:pt x="22094" y="8048"/>
                  </a:moveTo>
                  <a:lnTo>
                    <a:pt x="22112" y="8075"/>
                  </a:lnTo>
                  <a:lnTo>
                    <a:pt x="22144" y="8076"/>
                  </a:lnTo>
                  <a:lnTo>
                    <a:pt x="22182" y="8110"/>
                  </a:lnTo>
                  <a:lnTo>
                    <a:pt x="22233" y="8125"/>
                  </a:lnTo>
                  <a:lnTo>
                    <a:pt x="22252" y="8142"/>
                  </a:lnTo>
                  <a:lnTo>
                    <a:pt x="22297" y="8132"/>
                  </a:lnTo>
                  <a:lnTo>
                    <a:pt x="22283" y="8119"/>
                  </a:lnTo>
                  <a:lnTo>
                    <a:pt x="22232" y="8099"/>
                  </a:lnTo>
                  <a:lnTo>
                    <a:pt x="22209" y="8080"/>
                  </a:lnTo>
                  <a:lnTo>
                    <a:pt x="22176" y="8076"/>
                  </a:lnTo>
                  <a:lnTo>
                    <a:pt x="22152" y="8048"/>
                  </a:lnTo>
                  <a:lnTo>
                    <a:pt x="22110" y="8037"/>
                  </a:lnTo>
                  <a:lnTo>
                    <a:pt x="22094" y="8048"/>
                  </a:lnTo>
                  <a:lnTo>
                    <a:pt x="22094" y="8048"/>
                  </a:lnTo>
                  <a:close/>
                  <a:moveTo>
                    <a:pt x="21740" y="7964"/>
                  </a:moveTo>
                  <a:lnTo>
                    <a:pt x="21767" y="7976"/>
                  </a:lnTo>
                  <a:lnTo>
                    <a:pt x="21795" y="7975"/>
                  </a:lnTo>
                  <a:lnTo>
                    <a:pt x="21814" y="7995"/>
                  </a:lnTo>
                  <a:lnTo>
                    <a:pt x="21812" y="8007"/>
                  </a:lnTo>
                  <a:lnTo>
                    <a:pt x="21845" y="8049"/>
                  </a:lnTo>
                  <a:lnTo>
                    <a:pt x="21869" y="8054"/>
                  </a:lnTo>
                  <a:lnTo>
                    <a:pt x="21898" y="8086"/>
                  </a:lnTo>
                  <a:lnTo>
                    <a:pt x="21914" y="8088"/>
                  </a:lnTo>
                  <a:lnTo>
                    <a:pt x="21929" y="8081"/>
                  </a:lnTo>
                  <a:lnTo>
                    <a:pt x="21961" y="8113"/>
                  </a:lnTo>
                  <a:lnTo>
                    <a:pt x="21998" y="8118"/>
                  </a:lnTo>
                  <a:lnTo>
                    <a:pt x="22005" y="8105"/>
                  </a:lnTo>
                  <a:lnTo>
                    <a:pt x="21985" y="8067"/>
                  </a:lnTo>
                  <a:lnTo>
                    <a:pt x="21949" y="8054"/>
                  </a:lnTo>
                  <a:lnTo>
                    <a:pt x="21902" y="8019"/>
                  </a:lnTo>
                  <a:lnTo>
                    <a:pt x="21890" y="7988"/>
                  </a:lnTo>
                  <a:lnTo>
                    <a:pt x="21858" y="7985"/>
                  </a:lnTo>
                  <a:lnTo>
                    <a:pt x="21827" y="7938"/>
                  </a:lnTo>
                  <a:lnTo>
                    <a:pt x="21827" y="7926"/>
                  </a:lnTo>
                  <a:lnTo>
                    <a:pt x="21844" y="7912"/>
                  </a:lnTo>
                  <a:lnTo>
                    <a:pt x="21808" y="7907"/>
                  </a:lnTo>
                  <a:lnTo>
                    <a:pt x="21787" y="7915"/>
                  </a:lnTo>
                  <a:lnTo>
                    <a:pt x="21763" y="7915"/>
                  </a:lnTo>
                  <a:lnTo>
                    <a:pt x="21739" y="7944"/>
                  </a:lnTo>
                  <a:lnTo>
                    <a:pt x="21740" y="7964"/>
                  </a:lnTo>
                  <a:lnTo>
                    <a:pt x="21740" y="7964"/>
                  </a:lnTo>
                  <a:close/>
                  <a:moveTo>
                    <a:pt x="20897" y="9732"/>
                  </a:moveTo>
                  <a:lnTo>
                    <a:pt x="20912" y="9732"/>
                  </a:lnTo>
                  <a:lnTo>
                    <a:pt x="20925" y="9716"/>
                  </a:lnTo>
                  <a:lnTo>
                    <a:pt x="20918" y="9686"/>
                  </a:lnTo>
                  <a:lnTo>
                    <a:pt x="20899" y="9665"/>
                  </a:lnTo>
                  <a:lnTo>
                    <a:pt x="20876" y="9685"/>
                  </a:lnTo>
                  <a:lnTo>
                    <a:pt x="20876" y="9706"/>
                  </a:lnTo>
                  <a:lnTo>
                    <a:pt x="20897" y="9732"/>
                  </a:lnTo>
                  <a:lnTo>
                    <a:pt x="20897" y="9732"/>
                  </a:lnTo>
                  <a:close/>
                  <a:moveTo>
                    <a:pt x="20717" y="9687"/>
                  </a:moveTo>
                  <a:lnTo>
                    <a:pt x="20715" y="9715"/>
                  </a:lnTo>
                  <a:lnTo>
                    <a:pt x="20730" y="9728"/>
                  </a:lnTo>
                  <a:lnTo>
                    <a:pt x="20765" y="9725"/>
                  </a:lnTo>
                  <a:lnTo>
                    <a:pt x="20771" y="9702"/>
                  </a:lnTo>
                  <a:lnTo>
                    <a:pt x="20737" y="9674"/>
                  </a:lnTo>
                  <a:lnTo>
                    <a:pt x="20717" y="9687"/>
                  </a:lnTo>
                  <a:lnTo>
                    <a:pt x="20717" y="9687"/>
                  </a:lnTo>
                  <a:close/>
                  <a:moveTo>
                    <a:pt x="20813" y="9973"/>
                  </a:moveTo>
                  <a:lnTo>
                    <a:pt x="20825" y="9975"/>
                  </a:lnTo>
                  <a:lnTo>
                    <a:pt x="20825" y="9936"/>
                  </a:lnTo>
                  <a:lnTo>
                    <a:pt x="20830" y="9909"/>
                  </a:lnTo>
                  <a:lnTo>
                    <a:pt x="20858" y="9894"/>
                  </a:lnTo>
                  <a:lnTo>
                    <a:pt x="20878" y="9864"/>
                  </a:lnTo>
                  <a:lnTo>
                    <a:pt x="20877" y="9828"/>
                  </a:lnTo>
                  <a:lnTo>
                    <a:pt x="20881" y="9801"/>
                  </a:lnTo>
                  <a:lnTo>
                    <a:pt x="20900" y="9784"/>
                  </a:lnTo>
                  <a:lnTo>
                    <a:pt x="20890" y="9751"/>
                  </a:lnTo>
                  <a:lnTo>
                    <a:pt x="20836" y="9703"/>
                  </a:lnTo>
                  <a:lnTo>
                    <a:pt x="20828" y="9730"/>
                  </a:lnTo>
                  <a:lnTo>
                    <a:pt x="20832" y="9791"/>
                  </a:lnTo>
                  <a:lnTo>
                    <a:pt x="20828" y="9825"/>
                  </a:lnTo>
                  <a:lnTo>
                    <a:pt x="20800" y="9835"/>
                  </a:lnTo>
                  <a:lnTo>
                    <a:pt x="20780" y="9867"/>
                  </a:lnTo>
                  <a:lnTo>
                    <a:pt x="20760" y="9869"/>
                  </a:lnTo>
                  <a:lnTo>
                    <a:pt x="20756" y="9879"/>
                  </a:lnTo>
                  <a:lnTo>
                    <a:pt x="20782" y="9909"/>
                  </a:lnTo>
                  <a:lnTo>
                    <a:pt x="20782" y="9935"/>
                  </a:lnTo>
                  <a:lnTo>
                    <a:pt x="20763" y="9946"/>
                  </a:lnTo>
                  <a:lnTo>
                    <a:pt x="20771" y="9957"/>
                  </a:lnTo>
                  <a:lnTo>
                    <a:pt x="20802" y="9955"/>
                  </a:lnTo>
                  <a:lnTo>
                    <a:pt x="20813" y="9973"/>
                  </a:lnTo>
                  <a:lnTo>
                    <a:pt x="20813" y="9973"/>
                  </a:lnTo>
                  <a:close/>
                  <a:moveTo>
                    <a:pt x="20781" y="10183"/>
                  </a:moveTo>
                  <a:lnTo>
                    <a:pt x="20781" y="10183"/>
                  </a:lnTo>
                  <a:lnTo>
                    <a:pt x="20781" y="10181"/>
                  </a:lnTo>
                  <a:lnTo>
                    <a:pt x="20782" y="10178"/>
                  </a:lnTo>
                  <a:lnTo>
                    <a:pt x="20788" y="10171"/>
                  </a:lnTo>
                  <a:lnTo>
                    <a:pt x="20797" y="10162"/>
                  </a:lnTo>
                  <a:lnTo>
                    <a:pt x="20781" y="10129"/>
                  </a:lnTo>
                  <a:lnTo>
                    <a:pt x="20779" y="10099"/>
                  </a:lnTo>
                  <a:lnTo>
                    <a:pt x="20770" y="10094"/>
                  </a:lnTo>
                  <a:lnTo>
                    <a:pt x="20770" y="10125"/>
                  </a:lnTo>
                  <a:lnTo>
                    <a:pt x="20758" y="10159"/>
                  </a:lnTo>
                  <a:lnTo>
                    <a:pt x="20781" y="10183"/>
                  </a:lnTo>
                  <a:lnTo>
                    <a:pt x="20781" y="10183"/>
                  </a:lnTo>
                  <a:close/>
                  <a:moveTo>
                    <a:pt x="20788" y="10249"/>
                  </a:moveTo>
                  <a:lnTo>
                    <a:pt x="20805" y="10242"/>
                  </a:lnTo>
                  <a:lnTo>
                    <a:pt x="20799" y="10221"/>
                  </a:lnTo>
                  <a:lnTo>
                    <a:pt x="20774" y="10212"/>
                  </a:lnTo>
                  <a:lnTo>
                    <a:pt x="20765" y="10218"/>
                  </a:lnTo>
                  <a:lnTo>
                    <a:pt x="20771" y="10234"/>
                  </a:lnTo>
                  <a:lnTo>
                    <a:pt x="20788" y="10249"/>
                  </a:lnTo>
                  <a:lnTo>
                    <a:pt x="20788" y="10249"/>
                  </a:lnTo>
                  <a:close/>
                  <a:moveTo>
                    <a:pt x="20728" y="10298"/>
                  </a:moveTo>
                  <a:lnTo>
                    <a:pt x="20737" y="10294"/>
                  </a:lnTo>
                  <a:lnTo>
                    <a:pt x="20731" y="10283"/>
                  </a:lnTo>
                  <a:lnTo>
                    <a:pt x="20717" y="10279"/>
                  </a:lnTo>
                  <a:lnTo>
                    <a:pt x="20710" y="10293"/>
                  </a:lnTo>
                  <a:lnTo>
                    <a:pt x="20728" y="10298"/>
                  </a:lnTo>
                  <a:lnTo>
                    <a:pt x="20728" y="10298"/>
                  </a:lnTo>
                  <a:close/>
                  <a:moveTo>
                    <a:pt x="20751" y="10379"/>
                  </a:moveTo>
                  <a:lnTo>
                    <a:pt x="20764" y="10370"/>
                  </a:lnTo>
                  <a:lnTo>
                    <a:pt x="20776" y="10353"/>
                  </a:lnTo>
                  <a:lnTo>
                    <a:pt x="20778" y="10323"/>
                  </a:lnTo>
                  <a:lnTo>
                    <a:pt x="20768" y="10310"/>
                  </a:lnTo>
                  <a:lnTo>
                    <a:pt x="20757" y="10335"/>
                  </a:lnTo>
                  <a:lnTo>
                    <a:pt x="20751" y="10379"/>
                  </a:lnTo>
                  <a:lnTo>
                    <a:pt x="20751" y="10379"/>
                  </a:lnTo>
                  <a:close/>
                  <a:moveTo>
                    <a:pt x="20705" y="10587"/>
                  </a:moveTo>
                  <a:lnTo>
                    <a:pt x="20719" y="10578"/>
                  </a:lnTo>
                  <a:lnTo>
                    <a:pt x="20703" y="10567"/>
                  </a:lnTo>
                  <a:lnTo>
                    <a:pt x="20692" y="10573"/>
                  </a:lnTo>
                  <a:lnTo>
                    <a:pt x="20705" y="10587"/>
                  </a:lnTo>
                  <a:lnTo>
                    <a:pt x="20705" y="10587"/>
                  </a:lnTo>
                  <a:close/>
                  <a:moveTo>
                    <a:pt x="20696" y="10709"/>
                  </a:moveTo>
                  <a:lnTo>
                    <a:pt x="20705" y="10683"/>
                  </a:lnTo>
                  <a:lnTo>
                    <a:pt x="20698" y="10663"/>
                  </a:lnTo>
                  <a:lnTo>
                    <a:pt x="20687" y="10680"/>
                  </a:lnTo>
                  <a:lnTo>
                    <a:pt x="20696" y="10709"/>
                  </a:lnTo>
                  <a:lnTo>
                    <a:pt x="20696" y="10709"/>
                  </a:lnTo>
                  <a:close/>
                  <a:moveTo>
                    <a:pt x="20687" y="10734"/>
                  </a:moveTo>
                  <a:lnTo>
                    <a:pt x="20693" y="10755"/>
                  </a:lnTo>
                  <a:lnTo>
                    <a:pt x="20704" y="10735"/>
                  </a:lnTo>
                  <a:lnTo>
                    <a:pt x="20687" y="10734"/>
                  </a:lnTo>
                  <a:lnTo>
                    <a:pt x="20687" y="10734"/>
                  </a:lnTo>
                  <a:close/>
                  <a:moveTo>
                    <a:pt x="20656" y="10793"/>
                  </a:moveTo>
                  <a:lnTo>
                    <a:pt x="20660" y="10806"/>
                  </a:lnTo>
                  <a:lnTo>
                    <a:pt x="20675" y="10810"/>
                  </a:lnTo>
                  <a:lnTo>
                    <a:pt x="20679" y="10793"/>
                  </a:lnTo>
                  <a:lnTo>
                    <a:pt x="20663" y="10786"/>
                  </a:lnTo>
                  <a:lnTo>
                    <a:pt x="20656" y="10793"/>
                  </a:lnTo>
                  <a:lnTo>
                    <a:pt x="20656" y="10793"/>
                  </a:lnTo>
                  <a:close/>
                  <a:moveTo>
                    <a:pt x="20628" y="10938"/>
                  </a:moveTo>
                  <a:lnTo>
                    <a:pt x="20640" y="10919"/>
                  </a:lnTo>
                  <a:lnTo>
                    <a:pt x="20645" y="10864"/>
                  </a:lnTo>
                  <a:lnTo>
                    <a:pt x="20634" y="10861"/>
                  </a:lnTo>
                  <a:lnTo>
                    <a:pt x="20630" y="10890"/>
                  </a:lnTo>
                  <a:lnTo>
                    <a:pt x="20616" y="10934"/>
                  </a:lnTo>
                  <a:lnTo>
                    <a:pt x="20628" y="10938"/>
                  </a:lnTo>
                  <a:lnTo>
                    <a:pt x="20628" y="10938"/>
                  </a:lnTo>
                  <a:close/>
                  <a:moveTo>
                    <a:pt x="20332" y="11326"/>
                  </a:moveTo>
                  <a:lnTo>
                    <a:pt x="20350" y="11333"/>
                  </a:lnTo>
                  <a:lnTo>
                    <a:pt x="20386" y="11298"/>
                  </a:lnTo>
                  <a:lnTo>
                    <a:pt x="20411" y="11257"/>
                  </a:lnTo>
                  <a:lnTo>
                    <a:pt x="20433" y="11240"/>
                  </a:lnTo>
                  <a:lnTo>
                    <a:pt x="20434" y="11206"/>
                  </a:lnTo>
                  <a:lnTo>
                    <a:pt x="20444" y="11169"/>
                  </a:lnTo>
                  <a:lnTo>
                    <a:pt x="20480" y="11122"/>
                  </a:lnTo>
                  <a:lnTo>
                    <a:pt x="20463" y="11131"/>
                  </a:lnTo>
                  <a:lnTo>
                    <a:pt x="20428" y="11137"/>
                  </a:lnTo>
                  <a:lnTo>
                    <a:pt x="20411" y="11171"/>
                  </a:lnTo>
                  <a:lnTo>
                    <a:pt x="20398" y="11184"/>
                  </a:lnTo>
                  <a:lnTo>
                    <a:pt x="20388" y="11214"/>
                  </a:lnTo>
                  <a:lnTo>
                    <a:pt x="20374" y="11229"/>
                  </a:lnTo>
                  <a:lnTo>
                    <a:pt x="20369" y="11249"/>
                  </a:lnTo>
                  <a:lnTo>
                    <a:pt x="20343" y="11277"/>
                  </a:lnTo>
                  <a:lnTo>
                    <a:pt x="20332" y="11326"/>
                  </a:lnTo>
                  <a:lnTo>
                    <a:pt x="20332" y="11326"/>
                  </a:lnTo>
                  <a:close/>
                  <a:moveTo>
                    <a:pt x="20012" y="11704"/>
                  </a:moveTo>
                  <a:lnTo>
                    <a:pt x="20029" y="11696"/>
                  </a:lnTo>
                  <a:lnTo>
                    <a:pt x="20038" y="11660"/>
                  </a:lnTo>
                  <a:lnTo>
                    <a:pt x="20062" y="11640"/>
                  </a:lnTo>
                  <a:lnTo>
                    <a:pt x="20057" y="11596"/>
                  </a:lnTo>
                  <a:lnTo>
                    <a:pt x="20073" y="11580"/>
                  </a:lnTo>
                  <a:lnTo>
                    <a:pt x="20075" y="11562"/>
                  </a:lnTo>
                  <a:lnTo>
                    <a:pt x="20092" y="11549"/>
                  </a:lnTo>
                  <a:lnTo>
                    <a:pt x="20109" y="11557"/>
                  </a:lnTo>
                  <a:lnTo>
                    <a:pt x="20133" y="11535"/>
                  </a:lnTo>
                  <a:lnTo>
                    <a:pt x="20157" y="11484"/>
                  </a:lnTo>
                  <a:lnTo>
                    <a:pt x="20191" y="11444"/>
                  </a:lnTo>
                  <a:lnTo>
                    <a:pt x="20229" y="11439"/>
                  </a:lnTo>
                  <a:lnTo>
                    <a:pt x="20256" y="11423"/>
                  </a:lnTo>
                  <a:lnTo>
                    <a:pt x="20254" y="11388"/>
                  </a:lnTo>
                  <a:lnTo>
                    <a:pt x="20243" y="11355"/>
                  </a:lnTo>
                  <a:lnTo>
                    <a:pt x="20221" y="11361"/>
                  </a:lnTo>
                  <a:lnTo>
                    <a:pt x="20184" y="11402"/>
                  </a:lnTo>
                  <a:lnTo>
                    <a:pt x="20177" y="11429"/>
                  </a:lnTo>
                  <a:lnTo>
                    <a:pt x="20156" y="11431"/>
                  </a:lnTo>
                  <a:lnTo>
                    <a:pt x="20132" y="11448"/>
                  </a:lnTo>
                  <a:lnTo>
                    <a:pt x="20114" y="11441"/>
                  </a:lnTo>
                  <a:lnTo>
                    <a:pt x="20102" y="11415"/>
                  </a:lnTo>
                  <a:lnTo>
                    <a:pt x="20095" y="11419"/>
                  </a:lnTo>
                  <a:lnTo>
                    <a:pt x="20082" y="11448"/>
                  </a:lnTo>
                  <a:lnTo>
                    <a:pt x="20093" y="11466"/>
                  </a:lnTo>
                  <a:lnTo>
                    <a:pt x="20080" y="11489"/>
                  </a:lnTo>
                  <a:lnTo>
                    <a:pt x="20060" y="11524"/>
                  </a:lnTo>
                  <a:lnTo>
                    <a:pt x="20044" y="11523"/>
                  </a:lnTo>
                  <a:lnTo>
                    <a:pt x="20047" y="11542"/>
                  </a:lnTo>
                  <a:lnTo>
                    <a:pt x="20038" y="11575"/>
                  </a:lnTo>
                  <a:lnTo>
                    <a:pt x="20010" y="11591"/>
                  </a:lnTo>
                  <a:lnTo>
                    <a:pt x="20007" y="11610"/>
                  </a:lnTo>
                  <a:lnTo>
                    <a:pt x="20023" y="11628"/>
                  </a:lnTo>
                  <a:lnTo>
                    <a:pt x="20009" y="11640"/>
                  </a:lnTo>
                  <a:lnTo>
                    <a:pt x="20003" y="11666"/>
                  </a:lnTo>
                  <a:lnTo>
                    <a:pt x="20012" y="11704"/>
                  </a:lnTo>
                  <a:lnTo>
                    <a:pt x="20012" y="11704"/>
                  </a:lnTo>
                  <a:close/>
                  <a:moveTo>
                    <a:pt x="19871" y="11931"/>
                  </a:moveTo>
                  <a:lnTo>
                    <a:pt x="19871" y="11931"/>
                  </a:lnTo>
                  <a:lnTo>
                    <a:pt x="19871" y="11922"/>
                  </a:lnTo>
                  <a:lnTo>
                    <a:pt x="19871" y="11905"/>
                  </a:lnTo>
                  <a:lnTo>
                    <a:pt x="19872" y="11883"/>
                  </a:lnTo>
                  <a:lnTo>
                    <a:pt x="19887" y="11801"/>
                  </a:lnTo>
                  <a:lnTo>
                    <a:pt x="19901" y="11794"/>
                  </a:lnTo>
                  <a:lnTo>
                    <a:pt x="19944" y="11754"/>
                  </a:lnTo>
                  <a:lnTo>
                    <a:pt x="19951" y="11717"/>
                  </a:lnTo>
                  <a:lnTo>
                    <a:pt x="19941" y="11717"/>
                  </a:lnTo>
                  <a:lnTo>
                    <a:pt x="19916" y="11723"/>
                  </a:lnTo>
                  <a:lnTo>
                    <a:pt x="19897" y="11717"/>
                  </a:lnTo>
                  <a:lnTo>
                    <a:pt x="19881" y="11702"/>
                  </a:lnTo>
                  <a:lnTo>
                    <a:pt x="19871" y="11714"/>
                  </a:lnTo>
                  <a:lnTo>
                    <a:pt x="19864" y="11754"/>
                  </a:lnTo>
                  <a:lnTo>
                    <a:pt x="19856" y="11790"/>
                  </a:lnTo>
                  <a:lnTo>
                    <a:pt x="19850" y="11840"/>
                  </a:lnTo>
                  <a:lnTo>
                    <a:pt x="19833" y="11874"/>
                  </a:lnTo>
                  <a:lnTo>
                    <a:pt x="19840" y="11895"/>
                  </a:lnTo>
                  <a:lnTo>
                    <a:pt x="19871" y="11931"/>
                  </a:lnTo>
                  <a:lnTo>
                    <a:pt x="19871" y="11931"/>
                  </a:lnTo>
                  <a:close/>
                  <a:moveTo>
                    <a:pt x="352" y="9185"/>
                  </a:moveTo>
                  <a:lnTo>
                    <a:pt x="352" y="9185"/>
                  </a:lnTo>
                  <a:lnTo>
                    <a:pt x="349" y="9189"/>
                  </a:lnTo>
                  <a:lnTo>
                    <a:pt x="345" y="9200"/>
                  </a:lnTo>
                  <a:lnTo>
                    <a:pt x="340" y="9215"/>
                  </a:lnTo>
                  <a:lnTo>
                    <a:pt x="374" y="9233"/>
                  </a:lnTo>
                  <a:lnTo>
                    <a:pt x="384" y="9216"/>
                  </a:lnTo>
                  <a:lnTo>
                    <a:pt x="352" y="91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4"/>
            <p:cNvSpPr/>
            <p:nvPr/>
          </p:nvSpPr>
          <p:spPr>
            <a:xfrm>
              <a:off x="3540538" y="3042413"/>
              <a:ext cx="131192" cy="227311"/>
            </a:xfrm>
            <a:custGeom>
              <a:rect b="b" l="l" r="r" t="t"/>
              <a:pathLst>
                <a:path extrusionOk="0" h="1400" w="813">
                  <a:moveTo>
                    <a:pt x="0" y="879"/>
                  </a:moveTo>
                  <a:lnTo>
                    <a:pt x="0" y="780"/>
                  </a:lnTo>
                  <a:lnTo>
                    <a:pt x="44" y="743"/>
                  </a:lnTo>
                  <a:lnTo>
                    <a:pt x="64" y="699"/>
                  </a:lnTo>
                  <a:lnTo>
                    <a:pt x="64" y="669"/>
                  </a:lnTo>
                  <a:lnTo>
                    <a:pt x="108" y="640"/>
                  </a:lnTo>
                  <a:lnTo>
                    <a:pt x="138" y="583"/>
                  </a:lnTo>
                  <a:lnTo>
                    <a:pt x="170" y="569"/>
                  </a:lnTo>
                  <a:lnTo>
                    <a:pt x="197" y="484"/>
                  </a:lnTo>
                  <a:lnTo>
                    <a:pt x="212" y="455"/>
                  </a:lnTo>
                  <a:lnTo>
                    <a:pt x="210" y="437"/>
                  </a:lnTo>
                  <a:lnTo>
                    <a:pt x="212" y="381"/>
                  </a:lnTo>
                  <a:lnTo>
                    <a:pt x="245" y="341"/>
                  </a:lnTo>
                  <a:lnTo>
                    <a:pt x="276" y="391"/>
                  </a:lnTo>
                  <a:lnTo>
                    <a:pt x="303" y="405"/>
                  </a:lnTo>
                  <a:lnTo>
                    <a:pt x="328" y="428"/>
                  </a:lnTo>
                  <a:lnTo>
                    <a:pt x="358" y="415"/>
                  </a:lnTo>
                  <a:lnTo>
                    <a:pt x="395" y="430"/>
                  </a:lnTo>
                  <a:lnTo>
                    <a:pt x="463" y="423"/>
                  </a:lnTo>
                  <a:lnTo>
                    <a:pt x="509" y="430"/>
                  </a:lnTo>
                  <a:lnTo>
                    <a:pt x="530" y="384"/>
                  </a:lnTo>
                  <a:lnTo>
                    <a:pt x="528" y="358"/>
                  </a:lnTo>
                  <a:lnTo>
                    <a:pt x="491" y="321"/>
                  </a:lnTo>
                  <a:lnTo>
                    <a:pt x="454" y="294"/>
                  </a:lnTo>
                  <a:lnTo>
                    <a:pt x="484" y="277"/>
                  </a:lnTo>
                  <a:lnTo>
                    <a:pt x="523" y="272"/>
                  </a:lnTo>
                  <a:lnTo>
                    <a:pt x="590" y="218"/>
                  </a:lnTo>
                  <a:lnTo>
                    <a:pt x="590" y="180"/>
                  </a:lnTo>
                  <a:lnTo>
                    <a:pt x="617" y="143"/>
                  </a:lnTo>
                  <a:lnTo>
                    <a:pt x="651" y="139"/>
                  </a:lnTo>
                  <a:lnTo>
                    <a:pt x="664" y="106"/>
                  </a:lnTo>
                  <a:lnTo>
                    <a:pt x="651" y="81"/>
                  </a:lnTo>
                  <a:lnTo>
                    <a:pt x="654" y="47"/>
                  </a:lnTo>
                  <a:lnTo>
                    <a:pt x="654" y="10"/>
                  </a:lnTo>
                  <a:lnTo>
                    <a:pt x="676" y="0"/>
                  </a:lnTo>
                  <a:lnTo>
                    <a:pt x="706" y="25"/>
                  </a:lnTo>
                  <a:lnTo>
                    <a:pt x="706" y="60"/>
                  </a:lnTo>
                  <a:lnTo>
                    <a:pt x="720" y="77"/>
                  </a:lnTo>
                  <a:lnTo>
                    <a:pt x="775" y="90"/>
                  </a:lnTo>
                  <a:lnTo>
                    <a:pt x="813" y="143"/>
                  </a:lnTo>
                  <a:lnTo>
                    <a:pt x="807" y="143"/>
                  </a:lnTo>
                  <a:lnTo>
                    <a:pt x="751" y="205"/>
                  </a:lnTo>
                  <a:lnTo>
                    <a:pt x="731" y="201"/>
                  </a:lnTo>
                  <a:lnTo>
                    <a:pt x="729" y="243"/>
                  </a:lnTo>
                  <a:lnTo>
                    <a:pt x="706" y="328"/>
                  </a:lnTo>
                  <a:lnTo>
                    <a:pt x="708" y="377"/>
                  </a:lnTo>
                  <a:lnTo>
                    <a:pt x="743" y="404"/>
                  </a:lnTo>
                  <a:lnTo>
                    <a:pt x="745" y="494"/>
                  </a:lnTo>
                  <a:lnTo>
                    <a:pt x="772" y="514"/>
                  </a:lnTo>
                  <a:lnTo>
                    <a:pt x="757" y="554"/>
                  </a:lnTo>
                  <a:lnTo>
                    <a:pt x="713" y="592"/>
                  </a:lnTo>
                  <a:lnTo>
                    <a:pt x="722" y="605"/>
                  </a:lnTo>
                  <a:lnTo>
                    <a:pt x="637" y="694"/>
                  </a:lnTo>
                  <a:lnTo>
                    <a:pt x="647" y="720"/>
                  </a:lnTo>
                  <a:lnTo>
                    <a:pt x="623" y="742"/>
                  </a:lnTo>
                  <a:lnTo>
                    <a:pt x="616" y="760"/>
                  </a:lnTo>
                  <a:lnTo>
                    <a:pt x="581" y="759"/>
                  </a:lnTo>
                  <a:lnTo>
                    <a:pt x="547" y="781"/>
                  </a:lnTo>
                  <a:lnTo>
                    <a:pt x="532" y="818"/>
                  </a:lnTo>
                  <a:lnTo>
                    <a:pt x="487" y="847"/>
                  </a:lnTo>
                  <a:lnTo>
                    <a:pt x="487" y="889"/>
                  </a:lnTo>
                  <a:lnTo>
                    <a:pt x="500" y="928"/>
                  </a:lnTo>
                  <a:lnTo>
                    <a:pt x="483" y="947"/>
                  </a:lnTo>
                  <a:lnTo>
                    <a:pt x="493" y="992"/>
                  </a:lnTo>
                  <a:lnTo>
                    <a:pt x="556" y="1003"/>
                  </a:lnTo>
                  <a:lnTo>
                    <a:pt x="573" y="1032"/>
                  </a:lnTo>
                  <a:lnTo>
                    <a:pt x="699" y="1104"/>
                  </a:lnTo>
                  <a:lnTo>
                    <a:pt x="719" y="1142"/>
                  </a:lnTo>
                  <a:lnTo>
                    <a:pt x="651" y="1186"/>
                  </a:lnTo>
                  <a:lnTo>
                    <a:pt x="533" y="1196"/>
                  </a:lnTo>
                  <a:lnTo>
                    <a:pt x="472" y="1250"/>
                  </a:lnTo>
                  <a:lnTo>
                    <a:pt x="412" y="1265"/>
                  </a:lnTo>
                  <a:lnTo>
                    <a:pt x="361" y="1317"/>
                  </a:lnTo>
                  <a:lnTo>
                    <a:pt x="347" y="1356"/>
                  </a:lnTo>
                  <a:lnTo>
                    <a:pt x="309" y="1314"/>
                  </a:lnTo>
                  <a:lnTo>
                    <a:pt x="290" y="1327"/>
                  </a:lnTo>
                  <a:lnTo>
                    <a:pt x="299" y="1346"/>
                  </a:lnTo>
                  <a:lnTo>
                    <a:pt x="268" y="1386"/>
                  </a:lnTo>
                  <a:lnTo>
                    <a:pt x="248" y="1371"/>
                  </a:lnTo>
                  <a:lnTo>
                    <a:pt x="213" y="1400"/>
                  </a:lnTo>
                  <a:lnTo>
                    <a:pt x="198" y="1377"/>
                  </a:lnTo>
                  <a:lnTo>
                    <a:pt x="229" y="1327"/>
                  </a:lnTo>
                  <a:lnTo>
                    <a:pt x="193" y="1314"/>
                  </a:lnTo>
                  <a:lnTo>
                    <a:pt x="163" y="1331"/>
                  </a:lnTo>
                  <a:lnTo>
                    <a:pt x="148" y="1327"/>
                  </a:lnTo>
                  <a:lnTo>
                    <a:pt x="157" y="1296"/>
                  </a:lnTo>
                  <a:lnTo>
                    <a:pt x="159" y="1226"/>
                  </a:lnTo>
                  <a:lnTo>
                    <a:pt x="183" y="1177"/>
                  </a:lnTo>
                  <a:lnTo>
                    <a:pt x="227" y="1173"/>
                  </a:lnTo>
                  <a:lnTo>
                    <a:pt x="263" y="1139"/>
                  </a:lnTo>
                  <a:lnTo>
                    <a:pt x="229" y="1157"/>
                  </a:lnTo>
                  <a:lnTo>
                    <a:pt x="166" y="1156"/>
                  </a:lnTo>
                  <a:lnTo>
                    <a:pt x="154" y="1141"/>
                  </a:lnTo>
                  <a:lnTo>
                    <a:pt x="152" y="1059"/>
                  </a:lnTo>
                  <a:lnTo>
                    <a:pt x="193" y="992"/>
                  </a:lnTo>
                  <a:lnTo>
                    <a:pt x="172" y="959"/>
                  </a:lnTo>
                  <a:lnTo>
                    <a:pt x="194" y="944"/>
                  </a:lnTo>
                  <a:lnTo>
                    <a:pt x="203" y="914"/>
                  </a:lnTo>
                  <a:lnTo>
                    <a:pt x="182" y="917"/>
                  </a:lnTo>
                  <a:lnTo>
                    <a:pt x="163" y="940"/>
                  </a:lnTo>
                  <a:lnTo>
                    <a:pt x="108" y="948"/>
                  </a:lnTo>
                  <a:lnTo>
                    <a:pt x="92" y="926"/>
                  </a:lnTo>
                  <a:lnTo>
                    <a:pt x="54" y="905"/>
                  </a:lnTo>
                  <a:lnTo>
                    <a:pt x="52" y="932"/>
                  </a:lnTo>
                  <a:lnTo>
                    <a:pt x="28" y="948"/>
                  </a:lnTo>
                  <a:lnTo>
                    <a:pt x="12" y="887"/>
                  </a:lnTo>
                  <a:lnTo>
                    <a:pt x="4" y="891"/>
                  </a:lnTo>
                  <a:lnTo>
                    <a:pt x="0" y="87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4"/>
            <p:cNvSpPr/>
            <p:nvPr/>
          </p:nvSpPr>
          <p:spPr>
            <a:xfrm>
              <a:off x="2470231" y="2747559"/>
              <a:ext cx="857287" cy="403965"/>
            </a:xfrm>
            <a:custGeom>
              <a:rect b="b" l="l" r="r" t="t"/>
              <a:pathLst>
                <a:path extrusionOk="0" h="2490" w="5280">
                  <a:moveTo>
                    <a:pt x="0" y="886"/>
                  </a:moveTo>
                  <a:lnTo>
                    <a:pt x="28" y="822"/>
                  </a:lnTo>
                  <a:lnTo>
                    <a:pt x="58" y="807"/>
                  </a:lnTo>
                  <a:lnTo>
                    <a:pt x="138" y="810"/>
                  </a:lnTo>
                  <a:lnTo>
                    <a:pt x="148" y="793"/>
                  </a:lnTo>
                  <a:lnTo>
                    <a:pt x="178" y="761"/>
                  </a:lnTo>
                  <a:lnTo>
                    <a:pt x="232" y="741"/>
                  </a:lnTo>
                  <a:lnTo>
                    <a:pt x="234" y="706"/>
                  </a:lnTo>
                  <a:lnTo>
                    <a:pt x="246" y="672"/>
                  </a:lnTo>
                  <a:lnTo>
                    <a:pt x="292" y="652"/>
                  </a:lnTo>
                  <a:lnTo>
                    <a:pt x="293" y="628"/>
                  </a:lnTo>
                  <a:lnTo>
                    <a:pt x="320" y="600"/>
                  </a:lnTo>
                  <a:lnTo>
                    <a:pt x="349" y="593"/>
                  </a:lnTo>
                  <a:lnTo>
                    <a:pt x="373" y="560"/>
                  </a:lnTo>
                  <a:lnTo>
                    <a:pt x="387" y="547"/>
                  </a:lnTo>
                  <a:lnTo>
                    <a:pt x="369" y="532"/>
                  </a:lnTo>
                  <a:lnTo>
                    <a:pt x="368" y="508"/>
                  </a:lnTo>
                  <a:lnTo>
                    <a:pt x="379" y="493"/>
                  </a:lnTo>
                  <a:lnTo>
                    <a:pt x="436" y="510"/>
                  </a:lnTo>
                  <a:lnTo>
                    <a:pt x="459" y="497"/>
                  </a:lnTo>
                  <a:lnTo>
                    <a:pt x="477" y="452"/>
                  </a:lnTo>
                  <a:lnTo>
                    <a:pt x="503" y="442"/>
                  </a:lnTo>
                  <a:lnTo>
                    <a:pt x="564" y="434"/>
                  </a:lnTo>
                  <a:lnTo>
                    <a:pt x="597" y="425"/>
                  </a:lnTo>
                  <a:lnTo>
                    <a:pt x="626" y="424"/>
                  </a:lnTo>
                  <a:lnTo>
                    <a:pt x="665" y="426"/>
                  </a:lnTo>
                  <a:lnTo>
                    <a:pt x="690" y="411"/>
                  </a:lnTo>
                  <a:lnTo>
                    <a:pt x="700" y="412"/>
                  </a:lnTo>
                  <a:lnTo>
                    <a:pt x="720" y="440"/>
                  </a:lnTo>
                  <a:lnTo>
                    <a:pt x="724" y="460"/>
                  </a:lnTo>
                  <a:lnTo>
                    <a:pt x="744" y="481"/>
                  </a:lnTo>
                  <a:lnTo>
                    <a:pt x="780" y="479"/>
                  </a:lnTo>
                  <a:lnTo>
                    <a:pt x="798" y="473"/>
                  </a:lnTo>
                  <a:lnTo>
                    <a:pt x="829" y="475"/>
                  </a:lnTo>
                  <a:lnTo>
                    <a:pt x="855" y="457"/>
                  </a:lnTo>
                  <a:lnTo>
                    <a:pt x="909" y="454"/>
                  </a:lnTo>
                  <a:lnTo>
                    <a:pt x="920" y="481"/>
                  </a:lnTo>
                  <a:lnTo>
                    <a:pt x="927" y="510"/>
                  </a:lnTo>
                  <a:lnTo>
                    <a:pt x="936" y="531"/>
                  </a:lnTo>
                  <a:lnTo>
                    <a:pt x="1020" y="580"/>
                  </a:lnTo>
                  <a:lnTo>
                    <a:pt x="1052" y="605"/>
                  </a:lnTo>
                  <a:lnTo>
                    <a:pt x="1114" y="634"/>
                  </a:lnTo>
                  <a:lnTo>
                    <a:pt x="1135" y="622"/>
                  </a:lnTo>
                  <a:lnTo>
                    <a:pt x="1170" y="609"/>
                  </a:lnTo>
                  <a:lnTo>
                    <a:pt x="1207" y="582"/>
                  </a:lnTo>
                  <a:lnTo>
                    <a:pt x="1237" y="579"/>
                  </a:lnTo>
                  <a:lnTo>
                    <a:pt x="1269" y="587"/>
                  </a:lnTo>
                  <a:lnTo>
                    <a:pt x="1295" y="605"/>
                  </a:lnTo>
                  <a:lnTo>
                    <a:pt x="1322" y="597"/>
                  </a:lnTo>
                  <a:lnTo>
                    <a:pt x="1396" y="598"/>
                  </a:lnTo>
                  <a:lnTo>
                    <a:pt x="1424" y="611"/>
                  </a:lnTo>
                  <a:lnTo>
                    <a:pt x="1456" y="608"/>
                  </a:lnTo>
                  <a:lnTo>
                    <a:pt x="1464" y="599"/>
                  </a:lnTo>
                  <a:lnTo>
                    <a:pt x="1496" y="605"/>
                  </a:lnTo>
                  <a:lnTo>
                    <a:pt x="1554" y="598"/>
                  </a:lnTo>
                  <a:lnTo>
                    <a:pt x="1585" y="547"/>
                  </a:lnTo>
                  <a:lnTo>
                    <a:pt x="1567" y="525"/>
                  </a:lnTo>
                  <a:lnTo>
                    <a:pt x="1533" y="501"/>
                  </a:lnTo>
                  <a:lnTo>
                    <a:pt x="1534" y="450"/>
                  </a:lnTo>
                  <a:lnTo>
                    <a:pt x="1544" y="395"/>
                  </a:lnTo>
                  <a:lnTo>
                    <a:pt x="1538" y="372"/>
                  </a:lnTo>
                  <a:lnTo>
                    <a:pt x="1505" y="362"/>
                  </a:lnTo>
                  <a:lnTo>
                    <a:pt x="1489" y="339"/>
                  </a:lnTo>
                  <a:lnTo>
                    <a:pt x="1439" y="326"/>
                  </a:lnTo>
                  <a:lnTo>
                    <a:pt x="1425" y="284"/>
                  </a:lnTo>
                  <a:lnTo>
                    <a:pt x="1427" y="199"/>
                  </a:lnTo>
                  <a:lnTo>
                    <a:pt x="1461" y="160"/>
                  </a:lnTo>
                  <a:lnTo>
                    <a:pt x="1461" y="134"/>
                  </a:lnTo>
                  <a:lnTo>
                    <a:pt x="1479" y="106"/>
                  </a:lnTo>
                  <a:lnTo>
                    <a:pt x="1507" y="96"/>
                  </a:lnTo>
                  <a:lnTo>
                    <a:pt x="1524" y="103"/>
                  </a:lnTo>
                  <a:lnTo>
                    <a:pt x="1536" y="74"/>
                  </a:lnTo>
                  <a:lnTo>
                    <a:pt x="1527" y="45"/>
                  </a:lnTo>
                  <a:lnTo>
                    <a:pt x="1531" y="18"/>
                  </a:lnTo>
                  <a:lnTo>
                    <a:pt x="1553" y="0"/>
                  </a:lnTo>
                  <a:lnTo>
                    <a:pt x="1587" y="1"/>
                  </a:lnTo>
                  <a:lnTo>
                    <a:pt x="1609" y="16"/>
                  </a:lnTo>
                  <a:lnTo>
                    <a:pt x="1654" y="29"/>
                  </a:lnTo>
                  <a:lnTo>
                    <a:pt x="1700" y="50"/>
                  </a:lnTo>
                  <a:lnTo>
                    <a:pt x="1706" y="62"/>
                  </a:lnTo>
                  <a:lnTo>
                    <a:pt x="1746" y="76"/>
                  </a:lnTo>
                  <a:lnTo>
                    <a:pt x="1788" y="79"/>
                  </a:lnTo>
                  <a:lnTo>
                    <a:pt x="1851" y="77"/>
                  </a:lnTo>
                  <a:lnTo>
                    <a:pt x="1873" y="93"/>
                  </a:lnTo>
                  <a:lnTo>
                    <a:pt x="1890" y="109"/>
                  </a:lnTo>
                  <a:lnTo>
                    <a:pt x="1934" y="113"/>
                  </a:lnTo>
                  <a:lnTo>
                    <a:pt x="1957" y="124"/>
                  </a:lnTo>
                  <a:lnTo>
                    <a:pt x="1987" y="129"/>
                  </a:lnTo>
                  <a:lnTo>
                    <a:pt x="2059" y="127"/>
                  </a:lnTo>
                  <a:lnTo>
                    <a:pt x="2087" y="138"/>
                  </a:lnTo>
                  <a:lnTo>
                    <a:pt x="2099" y="165"/>
                  </a:lnTo>
                  <a:lnTo>
                    <a:pt x="2099" y="187"/>
                  </a:lnTo>
                  <a:lnTo>
                    <a:pt x="2116" y="211"/>
                  </a:lnTo>
                  <a:lnTo>
                    <a:pt x="2116" y="235"/>
                  </a:lnTo>
                  <a:lnTo>
                    <a:pt x="2132" y="254"/>
                  </a:lnTo>
                  <a:lnTo>
                    <a:pt x="2150" y="292"/>
                  </a:lnTo>
                  <a:lnTo>
                    <a:pt x="2149" y="323"/>
                  </a:lnTo>
                  <a:lnTo>
                    <a:pt x="2169" y="340"/>
                  </a:lnTo>
                  <a:lnTo>
                    <a:pt x="2190" y="341"/>
                  </a:lnTo>
                  <a:lnTo>
                    <a:pt x="2225" y="372"/>
                  </a:lnTo>
                  <a:lnTo>
                    <a:pt x="2235" y="390"/>
                  </a:lnTo>
                  <a:lnTo>
                    <a:pt x="2285" y="406"/>
                  </a:lnTo>
                  <a:lnTo>
                    <a:pt x="2338" y="433"/>
                  </a:lnTo>
                  <a:lnTo>
                    <a:pt x="2361" y="434"/>
                  </a:lnTo>
                  <a:lnTo>
                    <a:pt x="2374" y="422"/>
                  </a:lnTo>
                  <a:lnTo>
                    <a:pt x="2426" y="424"/>
                  </a:lnTo>
                  <a:lnTo>
                    <a:pt x="2450" y="409"/>
                  </a:lnTo>
                  <a:lnTo>
                    <a:pt x="2474" y="410"/>
                  </a:lnTo>
                  <a:lnTo>
                    <a:pt x="2496" y="417"/>
                  </a:lnTo>
                  <a:lnTo>
                    <a:pt x="2518" y="410"/>
                  </a:lnTo>
                  <a:lnTo>
                    <a:pt x="2547" y="378"/>
                  </a:lnTo>
                  <a:lnTo>
                    <a:pt x="2597" y="363"/>
                  </a:lnTo>
                  <a:lnTo>
                    <a:pt x="2664" y="358"/>
                  </a:lnTo>
                  <a:lnTo>
                    <a:pt x="2699" y="337"/>
                  </a:lnTo>
                  <a:lnTo>
                    <a:pt x="2744" y="335"/>
                  </a:lnTo>
                  <a:lnTo>
                    <a:pt x="2787" y="323"/>
                  </a:lnTo>
                  <a:lnTo>
                    <a:pt x="2825" y="344"/>
                  </a:lnTo>
                  <a:lnTo>
                    <a:pt x="2875" y="349"/>
                  </a:lnTo>
                  <a:lnTo>
                    <a:pt x="2942" y="347"/>
                  </a:lnTo>
                  <a:lnTo>
                    <a:pt x="2977" y="397"/>
                  </a:lnTo>
                  <a:lnTo>
                    <a:pt x="3037" y="420"/>
                  </a:lnTo>
                  <a:lnTo>
                    <a:pt x="3087" y="419"/>
                  </a:lnTo>
                  <a:lnTo>
                    <a:pt x="3122" y="411"/>
                  </a:lnTo>
                  <a:lnTo>
                    <a:pt x="3139" y="426"/>
                  </a:lnTo>
                  <a:lnTo>
                    <a:pt x="3158" y="481"/>
                  </a:lnTo>
                  <a:lnTo>
                    <a:pt x="3193" y="505"/>
                  </a:lnTo>
                  <a:lnTo>
                    <a:pt x="3213" y="517"/>
                  </a:lnTo>
                  <a:lnTo>
                    <a:pt x="3236" y="522"/>
                  </a:lnTo>
                  <a:lnTo>
                    <a:pt x="3266" y="554"/>
                  </a:lnTo>
                  <a:lnTo>
                    <a:pt x="3291" y="555"/>
                  </a:lnTo>
                  <a:lnTo>
                    <a:pt x="3368" y="548"/>
                  </a:lnTo>
                  <a:lnTo>
                    <a:pt x="3436" y="567"/>
                  </a:lnTo>
                  <a:lnTo>
                    <a:pt x="3539" y="566"/>
                  </a:lnTo>
                  <a:lnTo>
                    <a:pt x="3582" y="560"/>
                  </a:lnTo>
                  <a:lnTo>
                    <a:pt x="3600" y="547"/>
                  </a:lnTo>
                  <a:lnTo>
                    <a:pt x="3638" y="547"/>
                  </a:lnTo>
                  <a:lnTo>
                    <a:pt x="3669" y="563"/>
                  </a:lnTo>
                  <a:lnTo>
                    <a:pt x="3689" y="561"/>
                  </a:lnTo>
                  <a:lnTo>
                    <a:pt x="3717" y="519"/>
                  </a:lnTo>
                  <a:lnTo>
                    <a:pt x="3780" y="482"/>
                  </a:lnTo>
                  <a:lnTo>
                    <a:pt x="3821" y="483"/>
                  </a:lnTo>
                  <a:lnTo>
                    <a:pt x="3847" y="451"/>
                  </a:lnTo>
                  <a:lnTo>
                    <a:pt x="3875" y="448"/>
                  </a:lnTo>
                  <a:lnTo>
                    <a:pt x="3954" y="449"/>
                  </a:lnTo>
                  <a:lnTo>
                    <a:pt x="3988" y="418"/>
                  </a:lnTo>
                  <a:lnTo>
                    <a:pt x="3998" y="384"/>
                  </a:lnTo>
                  <a:lnTo>
                    <a:pt x="3998" y="370"/>
                  </a:lnTo>
                  <a:lnTo>
                    <a:pt x="4020" y="335"/>
                  </a:lnTo>
                  <a:lnTo>
                    <a:pt x="4056" y="320"/>
                  </a:lnTo>
                  <a:lnTo>
                    <a:pt x="4081" y="294"/>
                  </a:lnTo>
                  <a:lnTo>
                    <a:pt x="4094" y="258"/>
                  </a:lnTo>
                  <a:lnTo>
                    <a:pt x="4120" y="233"/>
                  </a:lnTo>
                  <a:lnTo>
                    <a:pt x="4149" y="233"/>
                  </a:lnTo>
                  <a:lnTo>
                    <a:pt x="4161" y="242"/>
                  </a:lnTo>
                  <a:lnTo>
                    <a:pt x="4211" y="229"/>
                  </a:lnTo>
                  <a:lnTo>
                    <a:pt x="4243" y="233"/>
                  </a:lnTo>
                  <a:lnTo>
                    <a:pt x="4284" y="259"/>
                  </a:lnTo>
                  <a:lnTo>
                    <a:pt x="4304" y="289"/>
                  </a:lnTo>
                  <a:lnTo>
                    <a:pt x="4329" y="298"/>
                  </a:lnTo>
                  <a:lnTo>
                    <a:pt x="4361" y="281"/>
                  </a:lnTo>
                  <a:lnTo>
                    <a:pt x="4379" y="295"/>
                  </a:lnTo>
                  <a:lnTo>
                    <a:pt x="4409" y="294"/>
                  </a:lnTo>
                  <a:lnTo>
                    <a:pt x="4447" y="271"/>
                  </a:lnTo>
                  <a:lnTo>
                    <a:pt x="4448" y="254"/>
                  </a:lnTo>
                  <a:lnTo>
                    <a:pt x="4506" y="244"/>
                  </a:lnTo>
                  <a:lnTo>
                    <a:pt x="4570" y="264"/>
                  </a:lnTo>
                  <a:lnTo>
                    <a:pt x="4588" y="284"/>
                  </a:lnTo>
                  <a:lnTo>
                    <a:pt x="4551" y="550"/>
                  </a:lnTo>
                  <a:lnTo>
                    <a:pt x="4558" y="606"/>
                  </a:lnTo>
                  <a:lnTo>
                    <a:pt x="4543" y="656"/>
                  </a:lnTo>
                  <a:lnTo>
                    <a:pt x="4548" y="691"/>
                  </a:lnTo>
                  <a:lnTo>
                    <a:pt x="4526" y="765"/>
                  </a:lnTo>
                  <a:lnTo>
                    <a:pt x="4553" y="819"/>
                  </a:lnTo>
                  <a:lnTo>
                    <a:pt x="4634" y="858"/>
                  </a:lnTo>
                  <a:lnTo>
                    <a:pt x="4689" y="816"/>
                  </a:lnTo>
                  <a:lnTo>
                    <a:pt x="4758" y="816"/>
                  </a:lnTo>
                  <a:lnTo>
                    <a:pt x="4833" y="828"/>
                  </a:lnTo>
                  <a:lnTo>
                    <a:pt x="4867" y="863"/>
                  </a:lnTo>
                  <a:lnTo>
                    <a:pt x="4909" y="799"/>
                  </a:lnTo>
                  <a:lnTo>
                    <a:pt x="4904" y="762"/>
                  </a:lnTo>
                  <a:lnTo>
                    <a:pt x="4907" y="730"/>
                  </a:lnTo>
                  <a:lnTo>
                    <a:pt x="4953" y="715"/>
                  </a:lnTo>
                  <a:lnTo>
                    <a:pt x="4970" y="700"/>
                  </a:lnTo>
                  <a:lnTo>
                    <a:pt x="5047" y="719"/>
                  </a:lnTo>
                  <a:lnTo>
                    <a:pt x="5092" y="774"/>
                  </a:lnTo>
                  <a:lnTo>
                    <a:pt x="5153" y="831"/>
                  </a:lnTo>
                  <a:lnTo>
                    <a:pt x="5203" y="893"/>
                  </a:lnTo>
                  <a:lnTo>
                    <a:pt x="5266" y="938"/>
                  </a:lnTo>
                  <a:lnTo>
                    <a:pt x="5267" y="968"/>
                  </a:lnTo>
                  <a:lnTo>
                    <a:pt x="5280" y="992"/>
                  </a:lnTo>
                  <a:lnTo>
                    <a:pt x="5279" y="1021"/>
                  </a:lnTo>
                  <a:lnTo>
                    <a:pt x="5266" y="1041"/>
                  </a:lnTo>
                  <a:lnTo>
                    <a:pt x="5265" y="1064"/>
                  </a:lnTo>
                  <a:lnTo>
                    <a:pt x="5251" y="1085"/>
                  </a:lnTo>
                  <a:lnTo>
                    <a:pt x="5225" y="1079"/>
                  </a:lnTo>
                  <a:lnTo>
                    <a:pt x="5210" y="1063"/>
                  </a:lnTo>
                  <a:lnTo>
                    <a:pt x="5174" y="1068"/>
                  </a:lnTo>
                  <a:lnTo>
                    <a:pt x="5154" y="1081"/>
                  </a:lnTo>
                  <a:lnTo>
                    <a:pt x="5106" y="1061"/>
                  </a:lnTo>
                  <a:lnTo>
                    <a:pt x="5076" y="1067"/>
                  </a:lnTo>
                  <a:lnTo>
                    <a:pt x="5045" y="1110"/>
                  </a:lnTo>
                  <a:lnTo>
                    <a:pt x="4998" y="1147"/>
                  </a:lnTo>
                  <a:lnTo>
                    <a:pt x="4971" y="1165"/>
                  </a:lnTo>
                  <a:lnTo>
                    <a:pt x="4941" y="1142"/>
                  </a:lnTo>
                  <a:lnTo>
                    <a:pt x="4927" y="1146"/>
                  </a:lnTo>
                  <a:lnTo>
                    <a:pt x="4926" y="1178"/>
                  </a:lnTo>
                  <a:lnTo>
                    <a:pt x="4914" y="1196"/>
                  </a:lnTo>
                  <a:lnTo>
                    <a:pt x="4890" y="1199"/>
                  </a:lnTo>
                  <a:lnTo>
                    <a:pt x="4872" y="1196"/>
                  </a:lnTo>
                  <a:lnTo>
                    <a:pt x="4858" y="1217"/>
                  </a:lnTo>
                  <a:lnTo>
                    <a:pt x="4829" y="1263"/>
                  </a:lnTo>
                  <a:lnTo>
                    <a:pt x="4821" y="1315"/>
                  </a:lnTo>
                  <a:lnTo>
                    <a:pt x="4823" y="1351"/>
                  </a:lnTo>
                  <a:lnTo>
                    <a:pt x="4805" y="1372"/>
                  </a:lnTo>
                  <a:lnTo>
                    <a:pt x="4769" y="1381"/>
                  </a:lnTo>
                  <a:lnTo>
                    <a:pt x="4693" y="1433"/>
                  </a:lnTo>
                  <a:lnTo>
                    <a:pt x="4652" y="1433"/>
                  </a:lnTo>
                  <a:lnTo>
                    <a:pt x="4611" y="1425"/>
                  </a:lnTo>
                  <a:lnTo>
                    <a:pt x="4590" y="1439"/>
                  </a:lnTo>
                  <a:lnTo>
                    <a:pt x="4558" y="1507"/>
                  </a:lnTo>
                  <a:lnTo>
                    <a:pt x="4526" y="1530"/>
                  </a:lnTo>
                  <a:lnTo>
                    <a:pt x="4488" y="1559"/>
                  </a:lnTo>
                  <a:lnTo>
                    <a:pt x="4465" y="1584"/>
                  </a:lnTo>
                  <a:lnTo>
                    <a:pt x="4455" y="1611"/>
                  </a:lnTo>
                  <a:lnTo>
                    <a:pt x="4438" y="1615"/>
                  </a:lnTo>
                  <a:lnTo>
                    <a:pt x="4402" y="1597"/>
                  </a:lnTo>
                  <a:lnTo>
                    <a:pt x="4360" y="1588"/>
                  </a:lnTo>
                  <a:lnTo>
                    <a:pt x="4309" y="1570"/>
                  </a:lnTo>
                  <a:lnTo>
                    <a:pt x="4267" y="1541"/>
                  </a:lnTo>
                  <a:lnTo>
                    <a:pt x="4224" y="1539"/>
                  </a:lnTo>
                  <a:lnTo>
                    <a:pt x="4158" y="1553"/>
                  </a:lnTo>
                  <a:lnTo>
                    <a:pt x="4119" y="1582"/>
                  </a:lnTo>
                  <a:lnTo>
                    <a:pt x="4094" y="1618"/>
                  </a:lnTo>
                  <a:lnTo>
                    <a:pt x="4091" y="1693"/>
                  </a:lnTo>
                  <a:lnTo>
                    <a:pt x="4095" y="1730"/>
                  </a:lnTo>
                  <a:lnTo>
                    <a:pt x="4093" y="1754"/>
                  </a:lnTo>
                  <a:lnTo>
                    <a:pt x="4169" y="1804"/>
                  </a:lnTo>
                  <a:lnTo>
                    <a:pt x="4239" y="1847"/>
                  </a:lnTo>
                  <a:lnTo>
                    <a:pt x="4239" y="1869"/>
                  </a:lnTo>
                  <a:lnTo>
                    <a:pt x="4222" y="1901"/>
                  </a:lnTo>
                  <a:lnTo>
                    <a:pt x="4200" y="1933"/>
                  </a:lnTo>
                  <a:lnTo>
                    <a:pt x="4125" y="2018"/>
                  </a:lnTo>
                  <a:lnTo>
                    <a:pt x="4081" y="2091"/>
                  </a:lnTo>
                  <a:lnTo>
                    <a:pt x="4056" y="2147"/>
                  </a:lnTo>
                  <a:lnTo>
                    <a:pt x="4027" y="2147"/>
                  </a:lnTo>
                  <a:lnTo>
                    <a:pt x="3973" y="2165"/>
                  </a:lnTo>
                  <a:lnTo>
                    <a:pt x="3933" y="2167"/>
                  </a:lnTo>
                  <a:lnTo>
                    <a:pt x="3886" y="2198"/>
                  </a:lnTo>
                  <a:lnTo>
                    <a:pt x="3840" y="2233"/>
                  </a:lnTo>
                  <a:lnTo>
                    <a:pt x="3792" y="2235"/>
                  </a:lnTo>
                  <a:lnTo>
                    <a:pt x="3721" y="2242"/>
                  </a:lnTo>
                  <a:lnTo>
                    <a:pt x="3674" y="2258"/>
                  </a:lnTo>
                  <a:lnTo>
                    <a:pt x="3618" y="2275"/>
                  </a:lnTo>
                  <a:lnTo>
                    <a:pt x="3496" y="2318"/>
                  </a:lnTo>
                  <a:lnTo>
                    <a:pt x="3399" y="2350"/>
                  </a:lnTo>
                  <a:lnTo>
                    <a:pt x="3352" y="2403"/>
                  </a:lnTo>
                  <a:lnTo>
                    <a:pt x="3278" y="2463"/>
                  </a:lnTo>
                  <a:lnTo>
                    <a:pt x="3247" y="2489"/>
                  </a:lnTo>
                  <a:lnTo>
                    <a:pt x="3206" y="2490"/>
                  </a:lnTo>
                  <a:lnTo>
                    <a:pt x="3156" y="2475"/>
                  </a:lnTo>
                  <a:lnTo>
                    <a:pt x="3156" y="2457"/>
                  </a:lnTo>
                  <a:lnTo>
                    <a:pt x="3149" y="2431"/>
                  </a:lnTo>
                  <a:lnTo>
                    <a:pt x="3077" y="2452"/>
                  </a:lnTo>
                  <a:lnTo>
                    <a:pt x="3017" y="2461"/>
                  </a:lnTo>
                  <a:lnTo>
                    <a:pt x="2955" y="2428"/>
                  </a:lnTo>
                  <a:lnTo>
                    <a:pt x="2906" y="2424"/>
                  </a:lnTo>
                  <a:lnTo>
                    <a:pt x="2798" y="2383"/>
                  </a:lnTo>
                  <a:lnTo>
                    <a:pt x="2690" y="2333"/>
                  </a:lnTo>
                  <a:lnTo>
                    <a:pt x="2634" y="2278"/>
                  </a:lnTo>
                  <a:lnTo>
                    <a:pt x="2588" y="2277"/>
                  </a:lnTo>
                  <a:lnTo>
                    <a:pt x="2465" y="2263"/>
                  </a:lnTo>
                  <a:lnTo>
                    <a:pt x="2361" y="2265"/>
                  </a:lnTo>
                  <a:lnTo>
                    <a:pt x="2335" y="2259"/>
                  </a:lnTo>
                  <a:lnTo>
                    <a:pt x="2316" y="2272"/>
                  </a:lnTo>
                  <a:lnTo>
                    <a:pt x="2306" y="2290"/>
                  </a:lnTo>
                  <a:lnTo>
                    <a:pt x="2249" y="2312"/>
                  </a:lnTo>
                  <a:lnTo>
                    <a:pt x="2168" y="2320"/>
                  </a:lnTo>
                  <a:lnTo>
                    <a:pt x="2026" y="2308"/>
                  </a:lnTo>
                  <a:lnTo>
                    <a:pt x="1923" y="2314"/>
                  </a:lnTo>
                  <a:lnTo>
                    <a:pt x="1843" y="2309"/>
                  </a:lnTo>
                  <a:lnTo>
                    <a:pt x="1776" y="2316"/>
                  </a:lnTo>
                  <a:lnTo>
                    <a:pt x="1742" y="2320"/>
                  </a:lnTo>
                  <a:lnTo>
                    <a:pt x="1712" y="2310"/>
                  </a:lnTo>
                  <a:lnTo>
                    <a:pt x="1674" y="2236"/>
                  </a:lnTo>
                  <a:lnTo>
                    <a:pt x="1658" y="2199"/>
                  </a:lnTo>
                  <a:lnTo>
                    <a:pt x="1622" y="2146"/>
                  </a:lnTo>
                  <a:lnTo>
                    <a:pt x="1594" y="2110"/>
                  </a:lnTo>
                  <a:lnTo>
                    <a:pt x="1573" y="2061"/>
                  </a:lnTo>
                  <a:lnTo>
                    <a:pt x="1571" y="2039"/>
                  </a:lnTo>
                  <a:lnTo>
                    <a:pt x="1546" y="2013"/>
                  </a:lnTo>
                  <a:lnTo>
                    <a:pt x="1521" y="2003"/>
                  </a:lnTo>
                  <a:lnTo>
                    <a:pt x="1503" y="2001"/>
                  </a:lnTo>
                  <a:lnTo>
                    <a:pt x="1496" y="1982"/>
                  </a:lnTo>
                  <a:lnTo>
                    <a:pt x="1492" y="1951"/>
                  </a:lnTo>
                  <a:lnTo>
                    <a:pt x="1480" y="1947"/>
                  </a:lnTo>
                  <a:lnTo>
                    <a:pt x="1464" y="1951"/>
                  </a:lnTo>
                  <a:lnTo>
                    <a:pt x="1417" y="1950"/>
                  </a:lnTo>
                  <a:lnTo>
                    <a:pt x="1376" y="1926"/>
                  </a:lnTo>
                  <a:lnTo>
                    <a:pt x="1313" y="1881"/>
                  </a:lnTo>
                  <a:lnTo>
                    <a:pt x="1292" y="1877"/>
                  </a:lnTo>
                  <a:lnTo>
                    <a:pt x="1276" y="1877"/>
                  </a:lnTo>
                  <a:lnTo>
                    <a:pt x="1245" y="1872"/>
                  </a:lnTo>
                  <a:lnTo>
                    <a:pt x="1231" y="1852"/>
                  </a:lnTo>
                  <a:lnTo>
                    <a:pt x="1179" y="1817"/>
                  </a:lnTo>
                  <a:lnTo>
                    <a:pt x="1062" y="1792"/>
                  </a:lnTo>
                  <a:lnTo>
                    <a:pt x="1050" y="1795"/>
                  </a:lnTo>
                  <a:lnTo>
                    <a:pt x="1036" y="1807"/>
                  </a:lnTo>
                  <a:lnTo>
                    <a:pt x="989" y="1811"/>
                  </a:lnTo>
                  <a:lnTo>
                    <a:pt x="914" y="1813"/>
                  </a:lnTo>
                  <a:lnTo>
                    <a:pt x="747" y="1777"/>
                  </a:lnTo>
                  <a:lnTo>
                    <a:pt x="710" y="1756"/>
                  </a:lnTo>
                  <a:lnTo>
                    <a:pt x="672" y="1697"/>
                  </a:lnTo>
                  <a:lnTo>
                    <a:pt x="666" y="1670"/>
                  </a:lnTo>
                  <a:lnTo>
                    <a:pt x="666" y="1645"/>
                  </a:lnTo>
                  <a:lnTo>
                    <a:pt x="676" y="1626"/>
                  </a:lnTo>
                  <a:lnTo>
                    <a:pt x="701" y="1608"/>
                  </a:lnTo>
                  <a:lnTo>
                    <a:pt x="711" y="1577"/>
                  </a:lnTo>
                  <a:lnTo>
                    <a:pt x="692" y="1553"/>
                  </a:lnTo>
                  <a:lnTo>
                    <a:pt x="683" y="1513"/>
                  </a:lnTo>
                  <a:lnTo>
                    <a:pt x="691" y="1491"/>
                  </a:lnTo>
                  <a:lnTo>
                    <a:pt x="689" y="1453"/>
                  </a:lnTo>
                  <a:lnTo>
                    <a:pt x="675" y="1432"/>
                  </a:lnTo>
                  <a:lnTo>
                    <a:pt x="653" y="1397"/>
                  </a:lnTo>
                  <a:lnTo>
                    <a:pt x="629" y="1384"/>
                  </a:lnTo>
                  <a:lnTo>
                    <a:pt x="601" y="1362"/>
                  </a:lnTo>
                  <a:lnTo>
                    <a:pt x="590" y="1332"/>
                  </a:lnTo>
                  <a:lnTo>
                    <a:pt x="572" y="1307"/>
                  </a:lnTo>
                  <a:lnTo>
                    <a:pt x="562" y="1277"/>
                  </a:lnTo>
                  <a:lnTo>
                    <a:pt x="558" y="1250"/>
                  </a:lnTo>
                  <a:lnTo>
                    <a:pt x="538" y="1222"/>
                  </a:lnTo>
                  <a:lnTo>
                    <a:pt x="512" y="1200"/>
                  </a:lnTo>
                  <a:lnTo>
                    <a:pt x="486" y="1192"/>
                  </a:lnTo>
                  <a:lnTo>
                    <a:pt x="474" y="1172"/>
                  </a:lnTo>
                  <a:lnTo>
                    <a:pt x="445" y="1160"/>
                  </a:lnTo>
                  <a:lnTo>
                    <a:pt x="419" y="1162"/>
                  </a:lnTo>
                  <a:lnTo>
                    <a:pt x="403" y="1179"/>
                  </a:lnTo>
                  <a:lnTo>
                    <a:pt x="383" y="1187"/>
                  </a:lnTo>
                  <a:lnTo>
                    <a:pt x="366" y="1180"/>
                  </a:lnTo>
                  <a:lnTo>
                    <a:pt x="339" y="1150"/>
                  </a:lnTo>
                  <a:lnTo>
                    <a:pt x="330" y="1135"/>
                  </a:lnTo>
                  <a:lnTo>
                    <a:pt x="298" y="1135"/>
                  </a:lnTo>
                  <a:lnTo>
                    <a:pt x="264" y="1151"/>
                  </a:lnTo>
                  <a:lnTo>
                    <a:pt x="251" y="1166"/>
                  </a:lnTo>
                  <a:lnTo>
                    <a:pt x="244" y="1186"/>
                  </a:lnTo>
                  <a:lnTo>
                    <a:pt x="229" y="1186"/>
                  </a:lnTo>
                  <a:lnTo>
                    <a:pt x="195" y="1165"/>
                  </a:lnTo>
                  <a:lnTo>
                    <a:pt x="186" y="1140"/>
                  </a:lnTo>
                  <a:lnTo>
                    <a:pt x="186" y="1127"/>
                  </a:lnTo>
                  <a:lnTo>
                    <a:pt x="161" y="1098"/>
                  </a:lnTo>
                  <a:lnTo>
                    <a:pt x="127" y="1076"/>
                  </a:lnTo>
                  <a:lnTo>
                    <a:pt x="102" y="1047"/>
                  </a:lnTo>
                  <a:lnTo>
                    <a:pt x="82" y="1039"/>
                  </a:lnTo>
                  <a:lnTo>
                    <a:pt x="64" y="1023"/>
                  </a:lnTo>
                  <a:lnTo>
                    <a:pt x="55" y="1001"/>
                  </a:lnTo>
                  <a:lnTo>
                    <a:pt x="54" y="978"/>
                  </a:lnTo>
                  <a:lnTo>
                    <a:pt x="45" y="960"/>
                  </a:lnTo>
                  <a:lnTo>
                    <a:pt x="39" y="963"/>
                  </a:lnTo>
                  <a:lnTo>
                    <a:pt x="37" y="973"/>
                  </a:lnTo>
                  <a:lnTo>
                    <a:pt x="26" y="976"/>
                  </a:lnTo>
                  <a:lnTo>
                    <a:pt x="13" y="954"/>
                  </a:lnTo>
                  <a:lnTo>
                    <a:pt x="3" y="945"/>
                  </a:lnTo>
                  <a:lnTo>
                    <a:pt x="4" y="905"/>
                  </a:lnTo>
                  <a:lnTo>
                    <a:pt x="0" y="88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4"/>
            <p:cNvSpPr/>
            <p:nvPr/>
          </p:nvSpPr>
          <p:spPr>
            <a:xfrm>
              <a:off x="1403821" y="2674819"/>
              <a:ext cx="1056022" cy="554639"/>
            </a:xfrm>
            <a:custGeom>
              <a:rect b="b" l="l" r="r" t="t"/>
              <a:pathLst>
                <a:path extrusionOk="0" h="3417" w="6505">
                  <a:moveTo>
                    <a:pt x="499" y="2293"/>
                  </a:moveTo>
                  <a:lnTo>
                    <a:pt x="455" y="2264"/>
                  </a:lnTo>
                  <a:lnTo>
                    <a:pt x="410" y="2279"/>
                  </a:lnTo>
                  <a:lnTo>
                    <a:pt x="348" y="2237"/>
                  </a:lnTo>
                  <a:lnTo>
                    <a:pt x="352" y="2209"/>
                  </a:lnTo>
                  <a:lnTo>
                    <a:pt x="417" y="2209"/>
                  </a:lnTo>
                  <a:lnTo>
                    <a:pt x="348" y="2093"/>
                  </a:lnTo>
                  <a:lnTo>
                    <a:pt x="269" y="2019"/>
                  </a:lnTo>
                  <a:lnTo>
                    <a:pt x="158" y="1989"/>
                  </a:lnTo>
                  <a:lnTo>
                    <a:pt x="144" y="2014"/>
                  </a:lnTo>
                  <a:lnTo>
                    <a:pt x="89" y="1967"/>
                  </a:lnTo>
                  <a:lnTo>
                    <a:pt x="100" y="1941"/>
                  </a:lnTo>
                  <a:lnTo>
                    <a:pt x="70" y="1893"/>
                  </a:lnTo>
                  <a:lnTo>
                    <a:pt x="0" y="1866"/>
                  </a:lnTo>
                  <a:lnTo>
                    <a:pt x="26" y="1807"/>
                  </a:lnTo>
                  <a:lnTo>
                    <a:pt x="40" y="1701"/>
                  </a:lnTo>
                  <a:lnTo>
                    <a:pt x="15" y="1675"/>
                  </a:lnTo>
                  <a:lnTo>
                    <a:pt x="7" y="1591"/>
                  </a:lnTo>
                  <a:lnTo>
                    <a:pt x="39" y="1575"/>
                  </a:lnTo>
                  <a:lnTo>
                    <a:pt x="85" y="1518"/>
                  </a:lnTo>
                  <a:lnTo>
                    <a:pt x="85" y="1475"/>
                  </a:lnTo>
                  <a:lnTo>
                    <a:pt x="109" y="1443"/>
                  </a:lnTo>
                  <a:lnTo>
                    <a:pt x="201" y="1526"/>
                  </a:lnTo>
                  <a:lnTo>
                    <a:pt x="212" y="1557"/>
                  </a:lnTo>
                  <a:lnTo>
                    <a:pt x="263" y="1589"/>
                  </a:lnTo>
                  <a:lnTo>
                    <a:pt x="317" y="1584"/>
                  </a:lnTo>
                  <a:lnTo>
                    <a:pt x="311" y="1532"/>
                  </a:lnTo>
                  <a:lnTo>
                    <a:pt x="331" y="1515"/>
                  </a:lnTo>
                  <a:lnTo>
                    <a:pt x="292" y="1378"/>
                  </a:lnTo>
                  <a:lnTo>
                    <a:pt x="346" y="1372"/>
                  </a:lnTo>
                  <a:lnTo>
                    <a:pt x="401" y="1372"/>
                  </a:lnTo>
                  <a:lnTo>
                    <a:pt x="401" y="1331"/>
                  </a:lnTo>
                  <a:lnTo>
                    <a:pt x="376" y="1300"/>
                  </a:lnTo>
                  <a:lnTo>
                    <a:pt x="387" y="1261"/>
                  </a:lnTo>
                  <a:lnTo>
                    <a:pt x="438" y="1229"/>
                  </a:lnTo>
                  <a:lnTo>
                    <a:pt x="461" y="1227"/>
                  </a:lnTo>
                  <a:lnTo>
                    <a:pt x="477" y="1182"/>
                  </a:lnTo>
                  <a:lnTo>
                    <a:pt x="503" y="1162"/>
                  </a:lnTo>
                  <a:lnTo>
                    <a:pt x="539" y="1171"/>
                  </a:lnTo>
                  <a:lnTo>
                    <a:pt x="544" y="1141"/>
                  </a:lnTo>
                  <a:lnTo>
                    <a:pt x="535" y="1110"/>
                  </a:lnTo>
                  <a:lnTo>
                    <a:pt x="544" y="1088"/>
                  </a:lnTo>
                  <a:lnTo>
                    <a:pt x="594" y="1118"/>
                  </a:lnTo>
                  <a:lnTo>
                    <a:pt x="635" y="1134"/>
                  </a:lnTo>
                  <a:lnTo>
                    <a:pt x="630" y="1157"/>
                  </a:lnTo>
                  <a:lnTo>
                    <a:pt x="607" y="1186"/>
                  </a:lnTo>
                  <a:lnTo>
                    <a:pt x="624" y="1202"/>
                  </a:lnTo>
                  <a:lnTo>
                    <a:pt x="656" y="1184"/>
                  </a:lnTo>
                  <a:lnTo>
                    <a:pt x="664" y="1158"/>
                  </a:lnTo>
                  <a:lnTo>
                    <a:pt x="688" y="1144"/>
                  </a:lnTo>
                  <a:lnTo>
                    <a:pt x="689" y="1173"/>
                  </a:lnTo>
                  <a:lnTo>
                    <a:pt x="711" y="1150"/>
                  </a:lnTo>
                  <a:lnTo>
                    <a:pt x="717" y="1128"/>
                  </a:lnTo>
                  <a:lnTo>
                    <a:pt x="749" y="1125"/>
                  </a:lnTo>
                  <a:lnTo>
                    <a:pt x="785" y="1100"/>
                  </a:lnTo>
                  <a:lnTo>
                    <a:pt x="816" y="1099"/>
                  </a:lnTo>
                  <a:lnTo>
                    <a:pt x="835" y="1145"/>
                  </a:lnTo>
                  <a:lnTo>
                    <a:pt x="873" y="1170"/>
                  </a:lnTo>
                  <a:lnTo>
                    <a:pt x="934" y="1151"/>
                  </a:lnTo>
                  <a:lnTo>
                    <a:pt x="963" y="1152"/>
                  </a:lnTo>
                  <a:lnTo>
                    <a:pt x="980" y="1178"/>
                  </a:lnTo>
                  <a:lnTo>
                    <a:pt x="1000" y="1180"/>
                  </a:lnTo>
                  <a:lnTo>
                    <a:pt x="1034" y="1224"/>
                  </a:lnTo>
                  <a:lnTo>
                    <a:pt x="1071" y="1224"/>
                  </a:lnTo>
                  <a:lnTo>
                    <a:pt x="1099" y="1260"/>
                  </a:lnTo>
                  <a:lnTo>
                    <a:pt x="1146" y="1295"/>
                  </a:lnTo>
                  <a:lnTo>
                    <a:pt x="1174" y="1298"/>
                  </a:lnTo>
                  <a:lnTo>
                    <a:pt x="1187" y="1321"/>
                  </a:lnTo>
                  <a:lnTo>
                    <a:pt x="1189" y="1360"/>
                  </a:lnTo>
                  <a:lnTo>
                    <a:pt x="1210" y="1367"/>
                  </a:lnTo>
                  <a:lnTo>
                    <a:pt x="1231" y="1333"/>
                  </a:lnTo>
                  <a:lnTo>
                    <a:pt x="1228" y="1291"/>
                  </a:lnTo>
                  <a:lnTo>
                    <a:pt x="1261" y="1270"/>
                  </a:lnTo>
                  <a:lnTo>
                    <a:pt x="1285" y="1304"/>
                  </a:lnTo>
                  <a:lnTo>
                    <a:pt x="1350" y="1313"/>
                  </a:lnTo>
                  <a:lnTo>
                    <a:pt x="1370" y="1345"/>
                  </a:lnTo>
                  <a:lnTo>
                    <a:pt x="1397" y="1356"/>
                  </a:lnTo>
                  <a:lnTo>
                    <a:pt x="1439" y="1325"/>
                  </a:lnTo>
                  <a:lnTo>
                    <a:pt x="1442" y="1261"/>
                  </a:lnTo>
                  <a:lnTo>
                    <a:pt x="1478" y="1257"/>
                  </a:lnTo>
                  <a:lnTo>
                    <a:pt x="1481" y="1225"/>
                  </a:lnTo>
                  <a:lnTo>
                    <a:pt x="1508" y="1216"/>
                  </a:lnTo>
                  <a:lnTo>
                    <a:pt x="1527" y="1242"/>
                  </a:lnTo>
                  <a:lnTo>
                    <a:pt x="1543" y="1213"/>
                  </a:lnTo>
                  <a:lnTo>
                    <a:pt x="1582" y="1207"/>
                  </a:lnTo>
                  <a:lnTo>
                    <a:pt x="1631" y="1253"/>
                  </a:lnTo>
                  <a:lnTo>
                    <a:pt x="1641" y="1271"/>
                  </a:lnTo>
                  <a:lnTo>
                    <a:pt x="1689" y="1267"/>
                  </a:lnTo>
                  <a:lnTo>
                    <a:pt x="1683" y="1225"/>
                  </a:lnTo>
                  <a:lnTo>
                    <a:pt x="1710" y="1216"/>
                  </a:lnTo>
                  <a:lnTo>
                    <a:pt x="1748" y="1220"/>
                  </a:lnTo>
                  <a:lnTo>
                    <a:pt x="1767" y="1196"/>
                  </a:lnTo>
                  <a:lnTo>
                    <a:pt x="1808" y="1219"/>
                  </a:lnTo>
                  <a:lnTo>
                    <a:pt x="1833" y="1231"/>
                  </a:lnTo>
                  <a:lnTo>
                    <a:pt x="1821" y="1255"/>
                  </a:lnTo>
                  <a:lnTo>
                    <a:pt x="1796" y="1268"/>
                  </a:lnTo>
                  <a:lnTo>
                    <a:pt x="1828" y="1307"/>
                  </a:lnTo>
                  <a:lnTo>
                    <a:pt x="1859" y="1317"/>
                  </a:lnTo>
                  <a:lnTo>
                    <a:pt x="1874" y="1307"/>
                  </a:lnTo>
                  <a:lnTo>
                    <a:pt x="1897" y="1321"/>
                  </a:lnTo>
                  <a:lnTo>
                    <a:pt x="1950" y="1318"/>
                  </a:lnTo>
                  <a:lnTo>
                    <a:pt x="2009" y="1352"/>
                  </a:lnTo>
                  <a:lnTo>
                    <a:pt x="2048" y="1344"/>
                  </a:lnTo>
                  <a:lnTo>
                    <a:pt x="2065" y="1309"/>
                  </a:lnTo>
                  <a:lnTo>
                    <a:pt x="2068" y="1275"/>
                  </a:lnTo>
                  <a:lnTo>
                    <a:pt x="2085" y="1260"/>
                  </a:lnTo>
                  <a:lnTo>
                    <a:pt x="2138" y="1292"/>
                  </a:lnTo>
                  <a:lnTo>
                    <a:pt x="2186" y="1296"/>
                  </a:lnTo>
                  <a:lnTo>
                    <a:pt x="2244" y="1276"/>
                  </a:lnTo>
                  <a:lnTo>
                    <a:pt x="2260" y="1248"/>
                  </a:lnTo>
                  <a:lnTo>
                    <a:pt x="2251" y="1114"/>
                  </a:lnTo>
                  <a:lnTo>
                    <a:pt x="2235" y="1101"/>
                  </a:lnTo>
                  <a:lnTo>
                    <a:pt x="2185" y="1100"/>
                  </a:lnTo>
                  <a:lnTo>
                    <a:pt x="2153" y="1075"/>
                  </a:lnTo>
                  <a:lnTo>
                    <a:pt x="2147" y="1056"/>
                  </a:lnTo>
                  <a:lnTo>
                    <a:pt x="2108" y="1047"/>
                  </a:lnTo>
                  <a:lnTo>
                    <a:pt x="2085" y="1025"/>
                  </a:lnTo>
                  <a:lnTo>
                    <a:pt x="2044" y="1025"/>
                  </a:lnTo>
                  <a:lnTo>
                    <a:pt x="2042" y="1003"/>
                  </a:lnTo>
                  <a:lnTo>
                    <a:pt x="2031" y="982"/>
                  </a:lnTo>
                  <a:lnTo>
                    <a:pt x="2036" y="965"/>
                  </a:lnTo>
                  <a:lnTo>
                    <a:pt x="2067" y="961"/>
                  </a:lnTo>
                  <a:lnTo>
                    <a:pt x="2073" y="925"/>
                  </a:lnTo>
                  <a:lnTo>
                    <a:pt x="2099" y="894"/>
                  </a:lnTo>
                  <a:lnTo>
                    <a:pt x="2089" y="855"/>
                  </a:lnTo>
                  <a:lnTo>
                    <a:pt x="2064" y="851"/>
                  </a:lnTo>
                  <a:lnTo>
                    <a:pt x="2062" y="814"/>
                  </a:lnTo>
                  <a:lnTo>
                    <a:pt x="2100" y="758"/>
                  </a:lnTo>
                  <a:lnTo>
                    <a:pt x="2139" y="723"/>
                  </a:lnTo>
                  <a:lnTo>
                    <a:pt x="2211" y="715"/>
                  </a:lnTo>
                  <a:lnTo>
                    <a:pt x="2240" y="725"/>
                  </a:lnTo>
                  <a:lnTo>
                    <a:pt x="2259" y="712"/>
                  </a:lnTo>
                  <a:lnTo>
                    <a:pt x="2260" y="677"/>
                  </a:lnTo>
                  <a:lnTo>
                    <a:pt x="2227" y="668"/>
                  </a:lnTo>
                  <a:lnTo>
                    <a:pt x="2199" y="640"/>
                  </a:lnTo>
                  <a:lnTo>
                    <a:pt x="2173" y="641"/>
                  </a:lnTo>
                  <a:lnTo>
                    <a:pt x="2151" y="657"/>
                  </a:lnTo>
                  <a:lnTo>
                    <a:pt x="2117" y="643"/>
                  </a:lnTo>
                  <a:lnTo>
                    <a:pt x="2074" y="641"/>
                  </a:lnTo>
                  <a:lnTo>
                    <a:pt x="2070" y="619"/>
                  </a:lnTo>
                  <a:lnTo>
                    <a:pt x="2085" y="606"/>
                  </a:lnTo>
                  <a:lnTo>
                    <a:pt x="2131" y="604"/>
                  </a:lnTo>
                  <a:lnTo>
                    <a:pt x="2117" y="567"/>
                  </a:lnTo>
                  <a:lnTo>
                    <a:pt x="2074" y="573"/>
                  </a:lnTo>
                  <a:lnTo>
                    <a:pt x="2043" y="565"/>
                  </a:lnTo>
                  <a:lnTo>
                    <a:pt x="2059" y="547"/>
                  </a:lnTo>
                  <a:lnTo>
                    <a:pt x="2040" y="507"/>
                  </a:lnTo>
                  <a:lnTo>
                    <a:pt x="2053" y="496"/>
                  </a:lnTo>
                  <a:lnTo>
                    <a:pt x="2089" y="493"/>
                  </a:lnTo>
                  <a:lnTo>
                    <a:pt x="2107" y="472"/>
                  </a:lnTo>
                  <a:lnTo>
                    <a:pt x="2132" y="473"/>
                  </a:lnTo>
                  <a:lnTo>
                    <a:pt x="2143" y="492"/>
                  </a:lnTo>
                  <a:lnTo>
                    <a:pt x="2182" y="487"/>
                  </a:lnTo>
                  <a:lnTo>
                    <a:pt x="2213" y="509"/>
                  </a:lnTo>
                  <a:lnTo>
                    <a:pt x="2227" y="492"/>
                  </a:lnTo>
                  <a:lnTo>
                    <a:pt x="2227" y="471"/>
                  </a:lnTo>
                  <a:lnTo>
                    <a:pt x="2256" y="453"/>
                  </a:lnTo>
                  <a:lnTo>
                    <a:pt x="2287" y="454"/>
                  </a:lnTo>
                  <a:lnTo>
                    <a:pt x="2307" y="485"/>
                  </a:lnTo>
                  <a:lnTo>
                    <a:pt x="2323" y="462"/>
                  </a:lnTo>
                  <a:lnTo>
                    <a:pt x="2327" y="437"/>
                  </a:lnTo>
                  <a:lnTo>
                    <a:pt x="2385" y="419"/>
                  </a:lnTo>
                  <a:lnTo>
                    <a:pt x="2426" y="416"/>
                  </a:lnTo>
                  <a:lnTo>
                    <a:pt x="2469" y="394"/>
                  </a:lnTo>
                  <a:lnTo>
                    <a:pt x="2514" y="391"/>
                  </a:lnTo>
                  <a:lnTo>
                    <a:pt x="2522" y="376"/>
                  </a:lnTo>
                  <a:lnTo>
                    <a:pt x="2568" y="348"/>
                  </a:lnTo>
                  <a:lnTo>
                    <a:pt x="2610" y="347"/>
                  </a:lnTo>
                  <a:lnTo>
                    <a:pt x="2637" y="328"/>
                  </a:lnTo>
                  <a:lnTo>
                    <a:pt x="2662" y="325"/>
                  </a:lnTo>
                  <a:lnTo>
                    <a:pt x="2686" y="336"/>
                  </a:lnTo>
                  <a:lnTo>
                    <a:pt x="2699" y="323"/>
                  </a:lnTo>
                  <a:lnTo>
                    <a:pt x="2698" y="287"/>
                  </a:lnTo>
                  <a:lnTo>
                    <a:pt x="2717" y="270"/>
                  </a:lnTo>
                  <a:lnTo>
                    <a:pt x="2754" y="270"/>
                  </a:lnTo>
                  <a:lnTo>
                    <a:pt x="2759" y="248"/>
                  </a:lnTo>
                  <a:lnTo>
                    <a:pt x="2781" y="230"/>
                  </a:lnTo>
                  <a:lnTo>
                    <a:pt x="2800" y="246"/>
                  </a:lnTo>
                  <a:lnTo>
                    <a:pt x="2824" y="251"/>
                  </a:lnTo>
                  <a:lnTo>
                    <a:pt x="2857" y="233"/>
                  </a:lnTo>
                  <a:lnTo>
                    <a:pt x="2895" y="220"/>
                  </a:lnTo>
                  <a:lnTo>
                    <a:pt x="2968" y="171"/>
                  </a:lnTo>
                  <a:lnTo>
                    <a:pt x="2984" y="171"/>
                  </a:lnTo>
                  <a:lnTo>
                    <a:pt x="3000" y="160"/>
                  </a:lnTo>
                  <a:lnTo>
                    <a:pt x="3040" y="153"/>
                  </a:lnTo>
                  <a:lnTo>
                    <a:pt x="3064" y="122"/>
                  </a:lnTo>
                  <a:lnTo>
                    <a:pt x="3086" y="128"/>
                  </a:lnTo>
                  <a:lnTo>
                    <a:pt x="3131" y="119"/>
                  </a:lnTo>
                  <a:lnTo>
                    <a:pt x="3130" y="94"/>
                  </a:lnTo>
                  <a:lnTo>
                    <a:pt x="3114" y="67"/>
                  </a:lnTo>
                  <a:lnTo>
                    <a:pt x="3133" y="58"/>
                  </a:lnTo>
                  <a:lnTo>
                    <a:pt x="3179" y="56"/>
                  </a:lnTo>
                  <a:lnTo>
                    <a:pt x="3188" y="22"/>
                  </a:lnTo>
                  <a:lnTo>
                    <a:pt x="3219" y="5"/>
                  </a:lnTo>
                  <a:lnTo>
                    <a:pt x="3240" y="9"/>
                  </a:lnTo>
                  <a:lnTo>
                    <a:pt x="3266" y="0"/>
                  </a:lnTo>
                  <a:lnTo>
                    <a:pt x="3308" y="17"/>
                  </a:lnTo>
                  <a:lnTo>
                    <a:pt x="3354" y="13"/>
                  </a:lnTo>
                  <a:lnTo>
                    <a:pt x="3396" y="40"/>
                  </a:lnTo>
                  <a:lnTo>
                    <a:pt x="3437" y="40"/>
                  </a:lnTo>
                  <a:lnTo>
                    <a:pt x="3475" y="23"/>
                  </a:lnTo>
                  <a:lnTo>
                    <a:pt x="3510" y="26"/>
                  </a:lnTo>
                  <a:lnTo>
                    <a:pt x="3524" y="68"/>
                  </a:lnTo>
                  <a:lnTo>
                    <a:pt x="3537" y="79"/>
                  </a:lnTo>
                  <a:lnTo>
                    <a:pt x="3550" y="115"/>
                  </a:lnTo>
                  <a:lnTo>
                    <a:pt x="3573" y="144"/>
                  </a:lnTo>
                  <a:lnTo>
                    <a:pt x="3596" y="157"/>
                  </a:lnTo>
                  <a:lnTo>
                    <a:pt x="3600" y="175"/>
                  </a:lnTo>
                  <a:lnTo>
                    <a:pt x="3591" y="205"/>
                  </a:lnTo>
                  <a:lnTo>
                    <a:pt x="3598" y="238"/>
                  </a:lnTo>
                  <a:lnTo>
                    <a:pt x="3596" y="250"/>
                  </a:lnTo>
                  <a:lnTo>
                    <a:pt x="3569" y="257"/>
                  </a:lnTo>
                  <a:lnTo>
                    <a:pt x="3585" y="290"/>
                  </a:lnTo>
                  <a:lnTo>
                    <a:pt x="3605" y="305"/>
                  </a:lnTo>
                  <a:lnTo>
                    <a:pt x="3643" y="282"/>
                  </a:lnTo>
                  <a:lnTo>
                    <a:pt x="3670" y="304"/>
                  </a:lnTo>
                  <a:lnTo>
                    <a:pt x="3688" y="297"/>
                  </a:lnTo>
                  <a:lnTo>
                    <a:pt x="3695" y="264"/>
                  </a:lnTo>
                  <a:lnTo>
                    <a:pt x="3716" y="254"/>
                  </a:lnTo>
                  <a:lnTo>
                    <a:pt x="3728" y="289"/>
                  </a:lnTo>
                  <a:lnTo>
                    <a:pt x="3749" y="289"/>
                  </a:lnTo>
                  <a:lnTo>
                    <a:pt x="3753" y="263"/>
                  </a:lnTo>
                  <a:lnTo>
                    <a:pt x="3740" y="228"/>
                  </a:lnTo>
                  <a:lnTo>
                    <a:pt x="3751" y="220"/>
                  </a:lnTo>
                  <a:lnTo>
                    <a:pt x="3810" y="264"/>
                  </a:lnTo>
                  <a:lnTo>
                    <a:pt x="3817" y="318"/>
                  </a:lnTo>
                  <a:lnTo>
                    <a:pt x="3838" y="361"/>
                  </a:lnTo>
                  <a:lnTo>
                    <a:pt x="3859" y="359"/>
                  </a:lnTo>
                  <a:lnTo>
                    <a:pt x="3884" y="333"/>
                  </a:lnTo>
                  <a:lnTo>
                    <a:pt x="3865" y="324"/>
                  </a:lnTo>
                  <a:lnTo>
                    <a:pt x="3855" y="305"/>
                  </a:lnTo>
                  <a:lnTo>
                    <a:pt x="3893" y="297"/>
                  </a:lnTo>
                  <a:lnTo>
                    <a:pt x="3958" y="327"/>
                  </a:lnTo>
                  <a:lnTo>
                    <a:pt x="3979" y="327"/>
                  </a:lnTo>
                  <a:lnTo>
                    <a:pt x="4005" y="307"/>
                  </a:lnTo>
                  <a:lnTo>
                    <a:pt x="4024" y="317"/>
                  </a:lnTo>
                  <a:lnTo>
                    <a:pt x="4010" y="351"/>
                  </a:lnTo>
                  <a:lnTo>
                    <a:pt x="3989" y="370"/>
                  </a:lnTo>
                  <a:lnTo>
                    <a:pt x="3989" y="414"/>
                  </a:lnTo>
                  <a:lnTo>
                    <a:pt x="4011" y="445"/>
                  </a:lnTo>
                  <a:lnTo>
                    <a:pt x="4035" y="443"/>
                  </a:lnTo>
                  <a:lnTo>
                    <a:pt x="4054" y="418"/>
                  </a:lnTo>
                  <a:lnTo>
                    <a:pt x="4093" y="408"/>
                  </a:lnTo>
                  <a:lnTo>
                    <a:pt x="4162" y="424"/>
                  </a:lnTo>
                  <a:lnTo>
                    <a:pt x="4179" y="435"/>
                  </a:lnTo>
                  <a:lnTo>
                    <a:pt x="4199" y="421"/>
                  </a:lnTo>
                  <a:lnTo>
                    <a:pt x="4193" y="382"/>
                  </a:lnTo>
                  <a:lnTo>
                    <a:pt x="4225" y="370"/>
                  </a:lnTo>
                  <a:lnTo>
                    <a:pt x="4275" y="363"/>
                  </a:lnTo>
                  <a:lnTo>
                    <a:pt x="4307" y="342"/>
                  </a:lnTo>
                  <a:lnTo>
                    <a:pt x="4321" y="312"/>
                  </a:lnTo>
                  <a:lnTo>
                    <a:pt x="4347" y="290"/>
                  </a:lnTo>
                  <a:lnTo>
                    <a:pt x="4350" y="266"/>
                  </a:lnTo>
                  <a:lnTo>
                    <a:pt x="4388" y="228"/>
                  </a:lnTo>
                  <a:lnTo>
                    <a:pt x="4415" y="218"/>
                  </a:lnTo>
                  <a:lnTo>
                    <a:pt x="4442" y="191"/>
                  </a:lnTo>
                  <a:lnTo>
                    <a:pt x="4479" y="181"/>
                  </a:lnTo>
                  <a:lnTo>
                    <a:pt x="4523" y="168"/>
                  </a:lnTo>
                  <a:lnTo>
                    <a:pt x="4541" y="179"/>
                  </a:lnTo>
                  <a:lnTo>
                    <a:pt x="4540" y="209"/>
                  </a:lnTo>
                  <a:lnTo>
                    <a:pt x="4512" y="241"/>
                  </a:lnTo>
                  <a:lnTo>
                    <a:pt x="4485" y="248"/>
                  </a:lnTo>
                  <a:lnTo>
                    <a:pt x="4498" y="273"/>
                  </a:lnTo>
                  <a:lnTo>
                    <a:pt x="4806" y="504"/>
                  </a:lnTo>
                  <a:lnTo>
                    <a:pt x="5226" y="1031"/>
                  </a:lnTo>
                  <a:lnTo>
                    <a:pt x="5268" y="1023"/>
                  </a:lnTo>
                  <a:lnTo>
                    <a:pt x="5296" y="1006"/>
                  </a:lnTo>
                  <a:lnTo>
                    <a:pt x="5303" y="985"/>
                  </a:lnTo>
                  <a:lnTo>
                    <a:pt x="5295" y="978"/>
                  </a:lnTo>
                  <a:lnTo>
                    <a:pt x="5294" y="940"/>
                  </a:lnTo>
                  <a:lnTo>
                    <a:pt x="5320" y="927"/>
                  </a:lnTo>
                  <a:lnTo>
                    <a:pt x="5370" y="950"/>
                  </a:lnTo>
                  <a:lnTo>
                    <a:pt x="5364" y="974"/>
                  </a:lnTo>
                  <a:lnTo>
                    <a:pt x="5368" y="998"/>
                  </a:lnTo>
                  <a:lnTo>
                    <a:pt x="5407" y="1008"/>
                  </a:lnTo>
                  <a:lnTo>
                    <a:pt x="5431" y="1034"/>
                  </a:lnTo>
                  <a:lnTo>
                    <a:pt x="5461" y="1034"/>
                  </a:lnTo>
                  <a:lnTo>
                    <a:pt x="5485" y="1018"/>
                  </a:lnTo>
                  <a:lnTo>
                    <a:pt x="5513" y="1013"/>
                  </a:lnTo>
                  <a:lnTo>
                    <a:pt x="5557" y="1038"/>
                  </a:lnTo>
                  <a:lnTo>
                    <a:pt x="5595" y="1021"/>
                  </a:lnTo>
                  <a:lnTo>
                    <a:pt x="5622" y="1027"/>
                  </a:lnTo>
                  <a:lnTo>
                    <a:pt x="5656" y="1014"/>
                  </a:lnTo>
                  <a:lnTo>
                    <a:pt x="5665" y="999"/>
                  </a:lnTo>
                  <a:lnTo>
                    <a:pt x="5653" y="981"/>
                  </a:lnTo>
                  <a:lnTo>
                    <a:pt x="5659" y="963"/>
                  </a:lnTo>
                  <a:lnTo>
                    <a:pt x="5717" y="954"/>
                  </a:lnTo>
                  <a:lnTo>
                    <a:pt x="5778" y="954"/>
                  </a:lnTo>
                  <a:lnTo>
                    <a:pt x="5829" y="968"/>
                  </a:lnTo>
                  <a:lnTo>
                    <a:pt x="5879" y="1006"/>
                  </a:lnTo>
                  <a:lnTo>
                    <a:pt x="5907" y="1055"/>
                  </a:lnTo>
                  <a:lnTo>
                    <a:pt x="5926" y="1094"/>
                  </a:lnTo>
                  <a:lnTo>
                    <a:pt x="5942" y="1096"/>
                  </a:lnTo>
                  <a:lnTo>
                    <a:pt x="5978" y="1106"/>
                  </a:lnTo>
                  <a:lnTo>
                    <a:pt x="6018" y="1131"/>
                  </a:lnTo>
                  <a:lnTo>
                    <a:pt x="6030" y="1131"/>
                  </a:lnTo>
                  <a:lnTo>
                    <a:pt x="6056" y="1143"/>
                  </a:lnTo>
                  <a:lnTo>
                    <a:pt x="6057" y="1163"/>
                  </a:lnTo>
                  <a:lnTo>
                    <a:pt x="6051" y="1180"/>
                  </a:lnTo>
                  <a:lnTo>
                    <a:pt x="6052" y="1206"/>
                  </a:lnTo>
                  <a:lnTo>
                    <a:pt x="6061" y="1230"/>
                  </a:lnTo>
                  <a:lnTo>
                    <a:pt x="6078" y="1245"/>
                  </a:lnTo>
                  <a:lnTo>
                    <a:pt x="6085" y="1255"/>
                  </a:lnTo>
                  <a:lnTo>
                    <a:pt x="6100" y="1254"/>
                  </a:lnTo>
                  <a:lnTo>
                    <a:pt x="6135" y="1268"/>
                  </a:lnTo>
                  <a:lnTo>
                    <a:pt x="6161" y="1280"/>
                  </a:lnTo>
                  <a:lnTo>
                    <a:pt x="6170" y="1265"/>
                  </a:lnTo>
                  <a:lnTo>
                    <a:pt x="6197" y="1249"/>
                  </a:lnTo>
                  <a:lnTo>
                    <a:pt x="6278" y="1244"/>
                  </a:lnTo>
                  <a:lnTo>
                    <a:pt x="6315" y="1233"/>
                  </a:lnTo>
                  <a:lnTo>
                    <a:pt x="6332" y="1204"/>
                  </a:lnTo>
                  <a:lnTo>
                    <a:pt x="6365" y="1186"/>
                  </a:lnTo>
                  <a:lnTo>
                    <a:pt x="6384" y="1194"/>
                  </a:lnTo>
                  <a:lnTo>
                    <a:pt x="6369" y="1236"/>
                  </a:lnTo>
                  <a:lnTo>
                    <a:pt x="6379" y="1264"/>
                  </a:lnTo>
                  <a:lnTo>
                    <a:pt x="6404" y="1270"/>
                  </a:lnTo>
                  <a:lnTo>
                    <a:pt x="6442" y="1304"/>
                  </a:lnTo>
                  <a:lnTo>
                    <a:pt x="6493" y="1321"/>
                  </a:lnTo>
                  <a:lnTo>
                    <a:pt x="6505" y="1336"/>
                  </a:lnTo>
                  <a:lnTo>
                    <a:pt x="6474" y="1369"/>
                  </a:lnTo>
                  <a:lnTo>
                    <a:pt x="6447" y="1384"/>
                  </a:lnTo>
                  <a:lnTo>
                    <a:pt x="6401" y="1431"/>
                  </a:lnTo>
                  <a:lnTo>
                    <a:pt x="6400" y="1459"/>
                  </a:lnTo>
                  <a:lnTo>
                    <a:pt x="6410" y="1478"/>
                  </a:lnTo>
                  <a:lnTo>
                    <a:pt x="6389" y="1515"/>
                  </a:lnTo>
                  <a:lnTo>
                    <a:pt x="6339" y="1533"/>
                  </a:lnTo>
                  <a:lnTo>
                    <a:pt x="6308" y="1555"/>
                  </a:lnTo>
                  <a:lnTo>
                    <a:pt x="6302" y="1595"/>
                  </a:lnTo>
                  <a:lnTo>
                    <a:pt x="6304" y="1668"/>
                  </a:lnTo>
                  <a:lnTo>
                    <a:pt x="6338" y="1736"/>
                  </a:lnTo>
                  <a:lnTo>
                    <a:pt x="6369" y="1779"/>
                  </a:lnTo>
                  <a:lnTo>
                    <a:pt x="6364" y="1801"/>
                  </a:lnTo>
                  <a:lnTo>
                    <a:pt x="6321" y="1850"/>
                  </a:lnTo>
                  <a:lnTo>
                    <a:pt x="6284" y="1863"/>
                  </a:lnTo>
                  <a:lnTo>
                    <a:pt x="6254" y="1898"/>
                  </a:lnTo>
                  <a:lnTo>
                    <a:pt x="6230" y="1906"/>
                  </a:lnTo>
                  <a:lnTo>
                    <a:pt x="6214" y="1900"/>
                  </a:lnTo>
                  <a:lnTo>
                    <a:pt x="6205" y="1881"/>
                  </a:lnTo>
                  <a:lnTo>
                    <a:pt x="6176" y="1881"/>
                  </a:lnTo>
                  <a:lnTo>
                    <a:pt x="6110" y="1896"/>
                  </a:lnTo>
                  <a:lnTo>
                    <a:pt x="6063" y="1892"/>
                  </a:lnTo>
                  <a:lnTo>
                    <a:pt x="5997" y="1868"/>
                  </a:lnTo>
                  <a:lnTo>
                    <a:pt x="5957" y="1863"/>
                  </a:lnTo>
                  <a:lnTo>
                    <a:pt x="5938" y="1866"/>
                  </a:lnTo>
                  <a:lnTo>
                    <a:pt x="5924" y="1943"/>
                  </a:lnTo>
                  <a:lnTo>
                    <a:pt x="5908" y="1993"/>
                  </a:lnTo>
                  <a:lnTo>
                    <a:pt x="5906" y="2032"/>
                  </a:lnTo>
                  <a:lnTo>
                    <a:pt x="5890" y="2130"/>
                  </a:lnTo>
                  <a:lnTo>
                    <a:pt x="5890" y="2206"/>
                  </a:lnTo>
                  <a:lnTo>
                    <a:pt x="5881" y="2232"/>
                  </a:lnTo>
                  <a:lnTo>
                    <a:pt x="5901" y="2248"/>
                  </a:lnTo>
                  <a:lnTo>
                    <a:pt x="5940" y="2264"/>
                  </a:lnTo>
                  <a:lnTo>
                    <a:pt x="5925" y="2299"/>
                  </a:lnTo>
                  <a:lnTo>
                    <a:pt x="5920" y="2326"/>
                  </a:lnTo>
                  <a:lnTo>
                    <a:pt x="5899" y="2326"/>
                  </a:lnTo>
                  <a:lnTo>
                    <a:pt x="5878" y="2338"/>
                  </a:lnTo>
                  <a:lnTo>
                    <a:pt x="5852" y="2338"/>
                  </a:lnTo>
                  <a:lnTo>
                    <a:pt x="5832" y="2322"/>
                  </a:lnTo>
                  <a:lnTo>
                    <a:pt x="5809" y="2331"/>
                  </a:lnTo>
                  <a:lnTo>
                    <a:pt x="5769" y="2341"/>
                  </a:lnTo>
                  <a:lnTo>
                    <a:pt x="5693" y="2357"/>
                  </a:lnTo>
                  <a:lnTo>
                    <a:pt x="5641" y="2377"/>
                  </a:lnTo>
                  <a:lnTo>
                    <a:pt x="5616" y="2376"/>
                  </a:lnTo>
                  <a:lnTo>
                    <a:pt x="5596" y="2366"/>
                  </a:lnTo>
                  <a:lnTo>
                    <a:pt x="5567" y="2377"/>
                  </a:lnTo>
                  <a:lnTo>
                    <a:pt x="5536" y="2407"/>
                  </a:lnTo>
                  <a:lnTo>
                    <a:pt x="5535" y="2431"/>
                  </a:lnTo>
                  <a:lnTo>
                    <a:pt x="5565" y="2453"/>
                  </a:lnTo>
                  <a:lnTo>
                    <a:pt x="5612" y="2450"/>
                  </a:lnTo>
                  <a:lnTo>
                    <a:pt x="5651" y="2455"/>
                  </a:lnTo>
                  <a:lnTo>
                    <a:pt x="5652" y="2471"/>
                  </a:lnTo>
                  <a:lnTo>
                    <a:pt x="5629" y="2495"/>
                  </a:lnTo>
                  <a:lnTo>
                    <a:pt x="5644" y="2546"/>
                  </a:lnTo>
                  <a:lnTo>
                    <a:pt x="5647" y="2571"/>
                  </a:lnTo>
                  <a:lnTo>
                    <a:pt x="5661" y="2594"/>
                  </a:lnTo>
                  <a:lnTo>
                    <a:pt x="5668" y="2630"/>
                  </a:lnTo>
                  <a:lnTo>
                    <a:pt x="5699" y="2681"/>
                  </a:lnTo>
                  <a:lnTo>
                    <a:pt x="5706" y="2710"/>
                  </a:lnTo>
                  <a:lnTo>
                    <a:pt x="5743" y="2737"/>
                  </a:lnTo>
                  <a:lnTo>
                    <a:pt x="5757" y="2807"/>
                  </a:lnTo>
                  <a:lnTo>
                    <a:pt x="5735" y="2825"/>
                  </a:lnTo>
                  <a:lnTo>
                    <a:pt x="5724" y="2856"/>
                  </a:lnTo>
                  <a:lnTo>
                    <a:pt x="5754" y="2890"/>
                  </a:lnTo>
                  <a:lnTo>
                    <a:pt x="5739" y="2898"/>
                  </a:lnTo>
                  <a:lnTo>
                    <a:pt x="5733" y="2918"/>
                  </a:lnTo>
                  <a:lnTo>
                    <a:pt x="5702" y="2940"/>
                  </a:lnTo>
                  <a:lnTo>
                    <a:pt x="5703" y="2985"/>
                  </a:lnTo>
                  <a:lnTo>
                    <a:pt x="5671" y="3003"/>
                  </a:lnTo>
                  <a:lnTo>
                    <a:pt x="5594" y="2984"/>
                  </a:lnTo>
                  <a:lnTo>
                    <a:pt x="5521" y="2899"/>
                  </a:lnTo>
                  <a:lnTo>
                    <a:pt x="5490" y="2907"/>
                  </a:lnTo>
                  <a:lnTo>
                    <a:pt x="5419" y="2879"/>
                  </a:lnTo>
                  <a:lnTo>
                    <a:pt x="5314" y="2873"/>
                  </a:lnTo>
                  <a:lnTo>
                    <a:pt x="5262" y="2891"/>
                  </a:lnTo>
                  <a:lnTo>
                    <a:pt x="5174" y="2867"/>
                  </a:lnTo>
                  <a:lnTo>
                    <a:pt x="5093" y="2887"/>
                  </a:lnTo>
                  <a:lnTo>
                    <a:pt x="5051" y="2893"/>
                  </a:lnTo>
                  <a:lnTo>
                    <a:pt x="5012" y="2881"/>
                  </a:lnTo>
                  <a:lnTo>
                    <a:pt x="4981" y="2909"/>
                  </a:lnTo>
                  <a:lnTo>
                    <a:pt x="4949" y="2922"/>
                  </a:lnTo>
                  <a:lnTo>
                    <a:pt x="4856" y="2910"/>
                  </a:lnTo>
                  <a:lnTo>
                    <a:pt x="4786" y="2891"/>
                  </a:lnTo>
                  <a:lnTo>
                    <a:pt x="4751" y="2870"/>
                  </a:lnTo>
                  <a:lnTo>
                    <a:pt x="4697" y="2872"/>
                  </a:lnTo>
                  <a:lnTo>
                    <a:pt x="4678" y="2880"/>
                  </a:lnTo>
                  <a:lnTo>
                    <a:pt x="4637" y="2878"/>
                  </a:lnTo>
                  <a:lnTo>
                    <a:pt x="4605" y="2872"/>
                  </a:lnTo>
                  <a:lnTo>
                    <a:pt x="4586" y="2882"/>
                  </a:lnTo>
                  <a:lnTo>
                    <a:pt x="4589" y="2919"/>
                  </a:lnTo>
                  <a:lnTo>
                    <a:pt x="4599" y="2958"/>
                  </a:lnTo>
                  <a:lnTo>
                    <a:pt x="4600" y="3003"/>
                  </a:lnTo>
                  <a:lnTo>
                    <a:pt x="4547" y="3011"/>
                  </a:lnTo>
                  <a:lnTo>
                    <a:pt x="4441" y="3014"/>
                  </a:lnTo>
                  <a:lnTo>
                    <a:pt x="4315" y="3002"/>
                  </a:lnTo>
                  <a:lnTo>
                    <a:pt x="4285" y="2985"/>
                  </a:lnTo>
                  <a:lnTo>
                    <a:pt x="4229" y="2977"/>
                  </a:lnTo>
                  <a:lnTo>
                    <a:pt x="4196" y="3011"/>
                  </a:lnTo>
                  <a:lnTo>
                    <a:pt x="4208" y="3032"/>
                  </a:lnTo>
                  <a:lnTo>
                    <a:pt x="4171" y="3056"/>
                  </a:lnTo>
                  <a:lnTo>
                    <a:pt x="4165" y="3071"/>
                  </a:lnTo>
                  <a:lnTo>
                    <a:pt x="4155" y="3070"/>
                  </a:lnTo>
                  <a:lnTo>
                    <a:pt x="4120" y="3114"/>
                  </a:lnTo>
                  <a:lnTo>
                    <a:pt x="4091" y="3127"/>
                  </a:lnTo>
                  <a:lnTo>
                    <a:pt x="4024" y="3207"/>
                  </a:lnTo>
                  <a:lnTo>
                    <a:pt x="4001" y="3254"/>
                  </a:lnTo>
                  <a:lnTo>
                    <a:pt x="3981" y="3277"/>
                  </a:lnTo>
                  <a:lnTo>
                    <a:pt x="3946" y="3341"/>
                  </a:lnTo>
                  <a:lnTo>
                    <a:pt x="3878" y="3405"/>
                  </a:lnTo>
                  <a:lnTo>
                    <a:pt x="3860" y="3393"/>
                  </a:lnTo>
                  <a:lnTo>
                    <a:pt x="3783" y="3354"/>
                  </a:lnTo>
                  <a:lnTo>
                    <a:pt x="3725" y="3347"/>
                  </a:lnTo>
                  <a:lnTo>
                    <a:pt x="3674" y="3357"/>
                  </a:lnTo>
                  <a:lnTo>
                    <a:pt x="3597" y="3398"/>
                  </a:lnTo>
                  <a:lnTo>
                    <a:pt x="3562" y="3394"/>
                  </a:lnTo>
                  <a:lnTo>
                    <a:pt x="3490" y="3196"/>
                  </a:lnTo>
                  <a:lnTo>
                    <a:pt x="3370" y="3181"/>
                  </a:lnTo>
                  <a:lnTo>
                    <a:pt x="3364" y="2939"/>
                  </a:lnTo>
                  <a:lnTo>
                    <a:pt x="3304" y="2958"/>
                  </a:lnTo>
                  <a:lnTo>
                    <a:pt x="3261" y="2854"/>
                  </a:lnTo>
                  <a:lnTo>
                    <a:pt x="3174" y="2788"/>
                  </a:lnTo>
                  <a:lnTo>
                    <a:pt x="2892" y="2789"/>
                  </a:lnTo>
                  <a:lnTo>
                    <a:pt x="2638" y="2817"/>
                  </a:lnTo>
                  <a:lnTo>
                    <a:pt x="2494" y="2730"/>
                  </a:lnTo>
                  <a:lnTo>
                    <a:pt x="2389" y="2691"/>
                  </a:lnTo>
                  <a:lnTo>
                    <a:pt x="2117" y="2498"/>
                  </a:lnTo>
                  <a:lnTo>
                    <a:pt x="1665" y="2585"/>
                  </a:lnTo>
                  <a:lnTo>
                    <a:pt x="1804" y="3400"/>
                  </a:lnTo>
                  <a:lnTo>
                    <a:pt x="1779" y="3402"/>
                  </a:lnTo>
                  <a:lnTo>
                    <a:pt x="1709" y="3417"/>
                  </a:lnTo>
                  <a:lnTo>
                    <a:pt x="1598" y="3289"/>
                  </a:lnTo>
                  <a:lnTo>
                    <a:pt x="1477" y="3219"/>
                  </a:lnTo>
                  <a:lnTo>
                    <a:pt x="1366" y="3202"/>
                  </a:lnTo>
                  <a:lnTo>
                    <a:pt x="1283" y="3231"/>
                  </a:lnTo>
                  <a:lnTo>
                    <a:pt x="1177" y="3327"/>
                  </a:lnTo>
                  <a:lnTo>
                    <a:pt x="1173" y="3282"/>
                  </a:lnTo>
                  <a:lnTo>
                    <a:pt x="1164" y="3242"/>
                  </a:lnTo>
                  <a:lnTo>
                    <a:pt x="1184" y="3194"/>
                  </a:lnTo>
                  <a:lnTo>
                    <a:pt x="1190" y="3147"/>
                  </a:lnTo>
                  <a:lnTo>
                    <a:pt x="1188" y="3130"/>
                  </a:lnTo>
                  <a:lnTo>
                    <a:pt x="1193" y="3117"/>
                  </a:lnTo>
                  <a:lnTo>
                    <a:pt x="1181" y="3109"/>
                  </a:lnTo>
                  <a:lnTo>
                    <a:pt x="1144" y="3111"/>
                  </a:lnTo>
                  <a:lnTo>
                    <a:pt x="1117" y="3100"/>
                  </a:lnTo>
                  <a:lnTo>
                    <a:pt x="1087" y="3093"/>
                  </a:lnTo>
                  <a:lnTo>
                    <a:pt x="1061" y="3103"/>
                  </a:lnTo>
                  <a:lnTo>
                    <a:pt x="1046" y="3098"/>
                  </a:lnTo>
                  <a:lnTo>
                    <a:pt x="1032" y="3069"/>
                  </a:lnTo>
                  <a:lnTo>
                    <a:pt x="1018" y="3056"/>
                  </a:lnTo>
                  <a:lnTo>
                    <a:pt x="1003" y="3028"/>
                  </a:lnTo>
                  <a:lnTo>
                    <a:pt x="988" y="3020"/>
                  </a:lnTo>
                  <a:lnTo>
                    <a:pt x="977" y="3026"/>
                  </a:lnTo>
                  <a:lnTo>
                    <a:pt x="945" y="3033"/>
                  </a:lnTo>
                  <a:lnTo>
                    <a:pt x="930" y="3032"/>
                  </a:lnTo>
                  <a:lnTo>
                    <a:pt x="933" y="2990"/>
                  </a:lnTo>
                  <a:lnTo>
                    <a:pt x="930" y="2957"/>
                  </a:lnTo>
                  <a:lnTo>
                    <a:pt x="882" y="2901"/>
                  </a:lnTo>
                  <a:lnTo>
                    <a:pt x="873" y="2880"/>
                  </a:lnTo>
                  <a:lnTo>
                    <a:pt x="859" y="2875"/>
                  </a:lnTo>
                  <a:lnTo>
                    <a:pt x="847" y="2839"/>
                  </a:lnTo>
                  <a:lnTo>
                    <a:pt x="828" y="2826"/>
                  </a:lnTo>
                  <a:lnTo>
                    <a:pt x="815" y="2800"/>
                  </a:lnTo>
                  <a:lnTo>
                    <a:pt x="785" y="2789"/>
                  </a:lnTo>
                  <a:lnTo>
                    <a:pt x="759" y="2787"/>
                  </a:lnTo>
                  <a:lnTo>
                    <a:pt x="738" y="2762"/>
                  </a:lnTo>
                  <a:lnTo>
                    <a:pt x="740" y="2746"/>
                  </a:lnTo>
                  <a:lnTo>
                    <a:pt x="755" y="2729"/>
                  </a:lnTo>
                  <a:lnTo>
                    <a:pt x="772" y="2735"/>
                  </a:lnTo>
                  <a:lnTo>
                    <a:pt x="822" y="2731"/>
                  </a:lnTo>
                  <a:lnTo>
                    <a:pt x="836" y="2738"/>
                  </a:lnTo>
                  <a:lnTo>
                    <a:pt x="856" y="2737"/>
                  </a:lnTo>
                  <a:lnTo>
                    <a:pt x="870" y="2745"/>
                  </a:lnTo>
                  <a:lnTo>
                    <a:pt x="889" y="2730"/>
                  </a:lnTo>
                  <a:lnTo>
                    <a:pt x="904" y="2723"/>
                  </a:lnTo>
                  <a:lnTo>
                    <a:pt x="932" y="2734"/>
                  </a:lnTo>
                  <a:lnTo>
                    <a:pt x="942" y="2726"/>
                  </a:lnTo>
                  <a:lnTo>
                    <a:pt x="933" y="2708"/>
                  </a:lnTo>
                  <a:lnTo>
                    <a:pt x="900" y="2710"/>
                  </a:lnTo>
                  <a:lnTo>
                    <a:pt x="890" y="2703"/>
                  </a:lnTo>
                  <a:lnTo>
                    <a:pt x="889" y="2678"/>
                  </a:lnTo>
                  <a:lnTo>
                    <a:pt x="856" y="2640"/>
                  </a:lnTo>
                  <a:lnTo>
                    <a:pt x="853" y="2623"/>
                  </a:lnTo>
                  <a:lnTo>
                    <a:pt x="870" y="2612"/>
                  </a:lnTo>
                  <a:lnTo>
                    <a:pt x="870" y="2585"/>
                  </a:lnTo>
                  <a:lnTo>
                    <a:pt x="865" y="2569"/>
                  </a:lnTo>
                  <a:lnTo>
                    <a:pt x="885" y="2548"/>
                  </a:lnTo>
                  <a:lnTo>
                    <a:pt x="922" y="2536"/>
                  </a:lnTo>
                  <a:lnTo>
                    <a:pt x="953" y="2526"/>
                  </a:lnTo>
                  <a:lnTo>
                    <a:pt x="979" y="2539"/>
                  </a:lnTo>
                  <a:lnTo>
                    <a:pt x="1013" y="2529"/>
                  </a:lnTo>
                  <a:lnTo>
                    <a:pt x="1040" y="2525"/>
                  </a:lnTo>
                  <a:lnTo>
                    <a:pt x="1056" y="2539"/>
                  </a:lnTo>
                  <a:lnTo>
                    <a:pt x="1070" y="2529"/>
                  </a:lnTo>
                  <a:lnTo>
                    <a:pt x="1094" y="2529"/>
                  </a:lnTo>
                  <a:lnTo>
                    <a:pt x="1121" y="2560"/>
                  </a:lnTo>
                  <a:lnTo>
                    <a:pt x="1148" y="2560"/>
                  </a:lnTo>
                  <a:lnTo>
                    <a:pt x="1184" y="2542"/>
                  </a:lnTo>
                  <a:lnTo>
                    <a:pt x="1190" y="2526"/>
                  </a:lnTo>
                  <a:lnTo>
                    <a:pt x="1166" y="2518"/>
                  </a:lnTo>
                  <a:lnTo>
                    <a:pt x="1133" y="2511"/>
                  </a:lnTo>
                  <a:lnTo>
                    <a:pt x="1110" y="2466"/>
                  </a:lnTo>
                  <a:lnTo>
                    <a:pt x="1115" y="2426"/>
                  </a:lnTo>
                  <a:lnTo>
                    <a:pt x="1138" y="2417"/>
                  </a:lnTo>
                  <a:lnTo>
                    <a:pt x="1151" y="2401"/>
                  </a:lnTo>
                  <a:lnTo>
                    <a:pt x="1140" y="2391"/>
                  </a:lnTo>
                  <a:lnTo>
                    <a:pt x="1130" y="2375"/>
                  </a:lnTo>
                  <a:lnTo>
                    <a:pt x="1124" y="2360"/>
                  </a:lnTo>
                  <a:lnTo>
                    <a:pt x="1143" y="2324"/>
                  </a:lnTo>
                  <a:lnTo>
                    <a:pt x="1146" y="2299"/>
                  </a:lnTo>
                  <a:lnTo>
                    <a:pt x="1119" y="2272"/>
                  </a:lnTo>
                  <a:lnTo>
                    <a:pt x="1111" y="2253"/>
                  </a:lnTo>
                  <a:lnTo>
                    <a:pt x="1126" y="2231"/>
                  </a:lnTo>
                  <a:lnTo>
                    <a:pt x="1125" y="2222"/>
                  </a:lnTo>
                  <a:lnTo>
                    <a:pt x="1102" y="2217"/>
                  </a:lnTo>
                  <a:lnTo>
                    <a:pt x="1089" y="2193"/>
                  </a:lnTo>
                  <a:lnTo>
                    <a:pt x="1083" y="2179"/>
                  </a:lnTo>
                  <a:lnTo>
                    <a:pt x="1025" y="2176"/>
                  </a:lnTo>
                  <a:lnTo>
                    <a:pt x="1003" y="2172"/>
                  </a:lnTo>
                  <a:lnTo>
                    <a:pt x="981" y="2178"/>
                  </a:lnTo>
                  <a:lnTo>
                    <a:pt x="977" y="2189"/>
                  </a:lnTo>
                  <a:lnTo>
                    <a:pt x="958" y="2199"/>
                  </a:lnTo>
                  <a:lnTo>
                    <a:pt x="957" y="2216"/>
                  </a:lnTo>
                  <a:lnTo>
                    <a:pt x="941" y="2225"/>
                  </a:lnTo>
                  <a:lnTo>
                    <a:pt x="916" y="2216"/>
                  </a:lnTo>
                  <a:lnTo>
                    <a:pt x="914" y="2201"/>
                  </a:lnTo>
                  <a:lnTo>
                    <a:pt x="893" y="2202"/>
                  </a:lnTo>
                  <a:lnTo>
                    <a:pt x="882" y="2214"/>
                  </a:lnTo>
                  <a:lnTo>
                    <a:pt x="867" y="2194"/>
                  </a:lnTo>
                  <a:lnTo>
                    <a:pt x="868" y="2168"/>
                  </a:lnTo>
                  <a:lnTo>
                    <a:pt x="860" y="2159"/>
                  </a:lnTo>
                  <a:lnTo>
                    <a:pt x="847" y="2171"/>
                  </a:lnTo>
                  <a:lnTo>
                    <a:pt x="826" y="2171"/>
                  </a:lnTo>
                  <a:lnTo>
                    <a:pt x="809" y="2159"/>
                  </a:lnTo>
                  <a:lnTo>
                    <a:pt x="765" y="2160"/>
                  </a:lnTo>
                  <a:lnTo>
                    <a:pt x="741" y="2184"/>
                  </a:lnTo>
                  <a:lnTo>
                    <a:pt x="733" y="2210"/>
                  </a:lnTo>
                  <a:lnTo>
                    <a:pt x="724" y="2215"/>
                  </a:lnTo>
                  <a:lnTo>
                    <a:pt x="711" y="2204"/>
                  </a:lnTo>
                  <a:lnTo>
                    <a:pt x="696" y="2204"/>
                  </a:lnTo>
                  <a:lnTo>
                    <a:pt x="676" y="2231"/>
                  </a:lnTo>
                  <a:lnTo>
                    <a:pt x="657" y="2229"/>
                  </a:lnTo>
                  <a:lnTo>
                    <a:pt x="644" y="2251"/>
                  </a:lnTo>
                  <a:lnTo>
                    <a:pt x="614" y="2275"/>
                  </a:lnTo>
                  <a:lnTo>
                    <a:pt x="598" y="2273"/>
                  </a:lnTo>
                  <a:lnTo>
                    <a:pt x="592" y="2293"/>
                  </a:lnTo>
                  <a:lnTo>
                    <a:pt x="580" y="2305"/>
                  </a:lnTo>
                  <a:lnTo>
                    <a:pt x="568" y="2293"/>
                  </a:lnTo>
                  <a:lnTo>
                    <a:pt x="553" y="2292"/>
                  </a:lnTo>
                  <a:lnTo>
                    <a:pt x="542" y="2309"/>
                  </a:lnTo>
                  <a:lnTo>
                    <a:pt x="518" y="2308"/>
                  </a:lnTo>
                  <a:lnTo>
                    <a:pt x="510" y="2292"/>
                  </a:lnTo>
                  <a:lnTo>
                    <a:pt x="499" y="22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4"/>
            <p:cNvSpPr/>
            <p:nvPr/>
          </p:nvSpPr>
          <p:spPr>
            <a:xfrm>
              <a:off x="1673995" y="3080080"/>
              <a:ext cx="448127" cy="279269"/>
            </a:xfrm>
            <a:custGeom>
              <a:rect b="b" l="l" r="r" t="t"/>
              <a:pathLst>
                <a:path extrusionOk="0" h="1719" w="2760">
                  <a:moveTo>
                    <a:pt x="2181" y="1714"/>
                  </a:moveTo>
                  <a:lnTo>
                    <a:pt x="2193" y="1606"/>
                  </a:lnTo>
                  <a:lnTo>
                    <a:pt x="2229" y="1523"/>
                  </a:lnTo>
                  <a:lnTo>
                    <a:pt x="2244" y="1503"/>
                  </a:lnTo>
                  <a:lnTo>
                    <a:pt x="2239" y="1456"/>
                  </a:lnTo>
                  <a:lnTo>
                    <a:pt x="2205" y="1442"/>
                  </a:lnTo>
                  <a:lnTo>
                    <a:pt x="2187" y="1393"/>
                  </a:lnTo>
                  <a:lnTo>
                    <a:pt x="2202" y="1358"/>
                  </a:lnTo>
                  <a:lnTo>
                    <a:pt x="2194" y="1320"/>
                  </a:lnTo>
                  <a:lnTo>
                    <a:pt x="2146" y="1321"/>
                  </a:lnTo>
                  <a:lnTo>
                    <a:pt x="2116" y="1338"/>
                  </a:lnTo>
                  <a:lnTo>
                    <a:pt x="2072" y="1274"/>
                  </a:lnTo>
                  <a:lnTo>
                    <a:pt x="2071" y="1221"/>
                  </a:lnTo>
                  <a:lnTo>
                    <a:pt x="2106" y="1194"/>
                  </a:lnTo>
                  <a:lnTo>
                    <a:pt x="2182" y="1204"/>
                  </a:lnTo>
                  <a:lnTo>
                    <a:pt x="2213" y="1196"/>
                  </a:lnTo>
                  <a:lnTo>
                    <a:pt x="2218" y="1157"/>
                  </a:lnTo>
                  <a:lnTo>
                    <a:pt x="2284" y="1133"/>
                  </a:lnTo>
                  <a:lnTo>
                    <a:pt x="2273" y="1105"/>
                  </a:lnTo>
                  <a:lnTo>
                    <a:pt x="2259" y="1092"/>
                  </a:lnTo>
                  <a:lnTo>
                    <a:pt x="2332" y="1075"/>
                  </a:lnTo>
                  <a:lnTo>
                    <a:pt x="2390" y="1050"/>
                  </a:lnTo>
                  <a:lnTo>
                    <a:pt x="2391" y="1016"/>
                  </a:lnTo>
                  <a:lnTo>
                    <a:pt x="2338" y="990"/>
                  </a:lnTo>
                  <a:lnTo>
                    <a:pt x="2341" y="949"/>
                  </a:lnTo>
                  <a:lnTo>
                    <a:pt x="2384" y="933"/>
                  </a:lnTo>
                  <a:lnTo>
                    <a:pt x="2429" y="900"/>
                  </a:lnTo>
                  <a:lnTo>
                    <a:pt x="2464" y="902"/>
                  </a:lnTo>
                  <a:lnTo>
                    <a:pt x="2519" y="846"/>
                  </a:lnTo>
                  <a:lnTo>
                    <a:pt x="2556" y="886"/>
                  </a:lnTo>
                  <a:lnTo>
                    <a:pt x="2569" y="910"/>
                  </a:lnTo>
                  <a:lnTo>
                    <a:pt x="2652" y="896"/>
                  </a:lnTo>
                  <a:lnTo>
                    <a:pt x="2712" y="900"/>
                  </a:lnTo>
                  <a:lnTo>
                    <a:pt x="2760" y="845"/>
                  </a:lnTo>
                  <a:lnTo>
                    <a:pt x="2751" y="811"/>
                  </a:lnTo>
                  <a:lnTo>
                    <a:pt x="2668" y="746"/>
                  </a:lnTo>
                  <a:lnTo>
                    <a:pt x="2645" y="741"/>
                  </a:lnTo>
                  <a:lnTo>
                    <a:pt x="2640" y="789"/>
                  </a:lnTo>
                  <a:lnTo>
                    <a:pt x="2611" y="821"/>
                  </a:lnTo>
                  <a:lnTo>
                    <a:pt x="2580" y="809"/>
                  </a:lnTo>
                  <a:lnTo>
                    <a:pt x="2550" y="781"/>
                  </a:lnTo>
                  <a:lnTo>
                    <a:pt x="2473" y="758"/>
                  </a:lnTo>
                  <a:lnTo>
                    <a:pt x="2441" y="739"/>
                  </a:lnTo>
                  <a:lnTo>
                    <a:pt x="2466" y="695"/>
                  </a:lnTo>
                  <a:lnTo>
                    <a:pt x="2521" y="611"/>
                  </a:lnTo>
                  <a:lnTo>
                    <a:pt x="2519" y="575"/>
                  </a:lnTo>
                  <a:lnTo>
                    <a:pt x="2490" y="572"/>
                  </a:lnTo>
                  <a:lnTo>
                    <a:pt x="2455" y="616"/>
                  </a:lnTo>
                  <a:lnTo>
                    <a:pt x="2426" y="629"/>
                  </a:lnTo>
                  <a:lnTo>
                    <a:pt x="2359" y="709"/>
                  </a:lnTo>
                  <a:lnTo>
                    <a:pt x="2336" y="756"/>
                  </a:lnTo>
                  <a:lnTo>
                    <a:pt x="2316" y="779"/>
                  </a:lnTo>
                  <a:lnTo>
                    <a:pt x="2281" y="843"/>
                  </a:lnTo>
                  <a:lnTo>
                    <a:pt x="2213" y="907"/>
                  </a:lnTo>
                  <a:lnTo>
                    <a:pt x="2195" y="895"/>
                  </a:lnTo>
                  <a:lnTo>
                    <a:pt x="2118" y="856"/>
                  </a:lnTo>
                  <a:lnTo>
                    <a:pt x="2060" y="849"/>
                  </a:lnTo>
                  <a:lnTo>
                    <a:pt x="2009" y="859"/>
                  </a:lnTo>
                  <a:lnTo>
                    <a:pt x="1932" y="900"/>
                  </a:lnTo>
                  <a:lnTo>
                    <a:pt x="1897" y="896"/>
                  </a:lnTo>
                  <a:lnTo>
                    <a:pt x="1825" y="698"/>
                  </a:lnTo>
                  <a:lnTo>
                    <a:pt x="1705" y="683"/>
                  </a:lnTo>
                  <a:lnTo>
                    <a:pt x="1699" y="441"/>
                  </a:lnTo>
                  <a:lnTo>
                    <a:pt x="1639" y="460"/>
                  </a:lnTo>
                  <a:lnTo>
                    <a:pt x="1596" y="356"/>
                  </a:lnTo>
                  <a:lnTo>
                    <a:pt x="1509" y="290"/>
                  </a:lnTo>
                  <a:lnTo>
                    <a:pt x="1227" y="291"/>
                  </a:lnTo>
                  <a:lnTo>
                    <a:pt x="973" y="319"/>
                  </a:lnTo>
                  <a:lnTo>
                    <a:pt x="829" y="232"/>
                  </a:lnTo>
                  <a:lnTo>
                    <a:pt x="724" y="193"/>
                  </a:lnTo>
                  <a:lnTo>
                    <a:pt x="452" y="0"/>
                  </a:lnTo>
                  <a:lnTo>
                    <a:pt x="0" y="87"/>
                  </a:lnTo>
                  <a:lnTo>
                    <a:pt x="139" y="902"/>
                  </a:lnTo>
                  <a:lnTo>
                    <a:pt x="218" y="894"/>
                  </a:lnTo>
                  <a:lnTo>
                    <a:pt x="289" y="906"/>
                  </a:lnTo>
                  <a:lnTo>
                    <a:pt x="306" y="867"/>
                  </a:lnTo>
                  <a:lnTo>
                    <a:pt x="277" y="837"/>
                  </a:lnTo>
                  <a:lnTo>
                    <a:pt x="264" y="776"/>
                  </a:lnTo>
                  <a:lnTo>
                    <a:pt x="301" y="702"/>
                  </a:lnTo>
                  <a:lnTo>
                    <a:pt x="354" y="696"/>
                  </a:lnTo>
                  <a:lnTo>
                    <a:pt x="380" y="654"/>
                  </a:lnTo>
                  <a:lnTo>
                    <a:pt x="420" y="633"/>
                  </a:lnTo>
                  <a:lnTo>
                    <a:pt x="461" y="654"/>
                  </a:lnTo>
                  <a:lnTo>
                    <a:pt x="482" y="642"/>
                  </a:lnTo>
                  <a:lnTo>
                    <a:pt x="452" y="600"/>
                  </a:lnTo>
                  <a:lnTo>
                    <a:pt x="531" y="608"/>
                  </a:lnTo>
                  <a:lnTo>
                    <a:pt x="647" y="664"/>
                  </a:lnTo>
                  <a:lnTo>
                    <a:pt x="746" y="724"/>
                  </a:lnTo>
                  <a:lnTo>
                    <a:pt x="758" y="763"/>
                  </a:lnTo>
                  <a:lnTo>
                    <a:pt x="887" y="832"/>
                  </a:lnTo>
                  <a:lnTo>
                    <a:pt x="988" y="884"/>
                  </a:lnTo>
                  <a:lnTo>
                    <a:pt x="1015" y="867"/>
                  </a:lnTo>
                  <a:lnTo>
                    <a:pt x="1049" y="872"/>
                  </a:lnTo>
                  <a:lnTo>
                    <a:pt x="1121" y="924"/>
                  </a:lnTo>
                  <a:lnTo>
                    <a:pt x="1151" y="1025"/>
                  </a:lnTo>
                  <a:lnTo>
                    <a:pt x="1185" y="1050"/>
                  </a:lnTo>
                  <a:lnTo>
                    <a:pt x="1197" y="1094"/>
                  </a:lnTo>
                  <a:lnTo>
                    <a:pt x="1237" y="1166"/>
                  </a:lnTo>
                  <a:lnTo>
                    <a:pt x="1297" y="1193"/>
                  </a:lnTo>
                  <a:lnTo>
                    <a:pt x="1410" y="1265"/>
                  </a:lnTo>
                  <a:lnTo>
                    <a:pt x="1524" y="1349"/>
                  </a:lnTo>
                  <a:lnTo>
                    <a:pt x="1652" y="1406"/>
                  </a:lnTo>
                  <a:lnTo>
                    <a:pt x="1769" y="1485"/>
                  </a:lnTo>
                  <a:lnTo>
                    <a:pt x="1860" y="1499"/>
                  </a:lnTo>
                  <a:lnTo>
                    <a:pt x="1880" y="1522"/>
                  </a:lnTo>
                  <a:lnTo>
                    <a:pt x="1906" y="1517"/>
                  </a:lnTo>
                  <a:lnTo>
                    <a:pt x="1971" y="1561"/>
                  </a:lnTo>
                  <a:lnTo>
                    <a:pt x="1968" y="1606"/>
                  </a:lnTo>
                  <a:lnTo>
                    <a:pt x="1978" y="1682"/>
                  </a:lnTo>
                  <a:lnTo>
                    <a:pt x="2027" y="1670"/>
                  </a:lnTo>
                  <a:lnTo>
                    <a:pt x="2064" y="1686"/>
                  </a:lnTo>
                  <a:lnTo>
                    <a:pt x="2084" y="1718"/>
                  </a:lnTo>
                  <a:lnTo>
                    <a:pt x="2108" y="1719"/>
                  </a:lnTo>
                  <a:lnTo>
                    <a:pt x="2136" y="1692"/>
                  </a:lnTo>
                  <a:lnTo>
                    <a:pt x="2165" y="1696"/>
                  </a:lnTo>
                  <a:lnTo>
                    <a:pt x="2181" y="171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4"/>
            <p:cNvSpPr/>
            <p:nvPr/>
          </p:nvSpPr>
          <p:spPr>
            <a:xfrm>
              <a:off x="1594761" y="3177500"/>
              <a:ext cx="400065" cy="250691"/>
            </a:xfrm>
            <a:custGeom>
              <a:rect b="b" l="l" r="r" t="t"/>
              <a:pathLst>
                <a:path extrusionOk="0" h="1548" w="2466">
                  <a:moveTo>
                    <a:pt x="2466" y="1082"/>
                  </a:moveTo>
                  <a:lnTo>
                    <a:pt x="2456" y="1006"/>
                  </a:lnTo>
                  <a:lnTo>
                    <a:pt x="2459" y="961"/>
                  </a:lnTo>
                  <a:lnTo>
                    <a:pt x="2394" y="917"/>
                  </a:lnTo>
                  <a:lnTo>
                    <a:pt x="2368" y="922"/>
                  </a:lnTo>
                  <a:lnTo>
                    <a:pt x="2348" y="899"/>
                  </a:lnTo>
                  <a:lnTo>
                    <a:pt x="2257" y="885"/>
                  </a:lnTo>
                  <a:lnTo>
                    <a:pt x="2140" y="806"/>
                  </a:lnTo>
                  <a:lnTo>
                    <a:pt x="2012" y="749"/>
                  </a:lnTo>
                  <a:lnTo>
                    <a:pt x="1898" y="665"/>
                  </a:lnTo>
                  <a:lnTo>
                    <a:pt x="1785" y="593"/>
                  </a:lnTo>
                  <a:lnTo>
                    <a:pt x="1725" y="566"/>
                  </a:lnTo>
                  <a:lnTo>
                    <a:pt x="1685" y="494"/>
                  </a:lnTo>
                  <a:lnTo>
                    <a:pt x="1673" y="450"/>
                  </a:lnTo>
                  <a:lnTo>
                    <a:pt x="1639" y="425"/>
                  </a:lnTo>
                  <a:lnTo>
                    <a:pt x="1609" y="324"/>
                  </a:lnTo>
                  <a:lnTo>
                    <a:pt x="1537" y="272"/>
                  </a:lnTo>
                  <a:lnTo>
                    <a:pt x="1503" y="267"/>
                  </a:lnTo>
                  <a:lnTo>
                    <a:pt x="1476" y="284"/>
                  </a:lnTo>
                  <a:lnTo>
                    <a:pt x="1375" y="232"/>
                  </a:lnTo>
                  <a:lnTo>
                    <a:pt x="1246" y="163"/>
                  </a:lnTo>
                  <a:lnTo>
                    <a:pt x="1234" y="124"/>
                  </a:lnTo>
                  <a:lnTo>
                    <a:pt x="1135" y="64"/>
                  </a:lnTo>
                  <a:lnTo>
                    <a:pt x="1019" y="8"/>
                  </a:lnTo>
                  <a:lnTo>
                    <a:pt x="940" y="0"/>
                  </a:lnTo>
                  <a:lnTo>
                    <a:pt x="970" y="42"/>
                  </a:lnTo>
                  <a:lnTo>
                    <a:pt x="949" y="54"/>
                  </a:lnTo>
                  <a:lnTo>
                    <a:pt x="908" y="33"/>
                  </a:lnTo>
                  <a:lnTo>
                    <a:pt x="868" y="54"/>
                  </a:lnTo>
                  <a:lnTo>
                    <a:pt x="842" y="96"/>
                  </a:lnTo>
                  <a:lnTo>
                    <a:pt x="789" y="102"/>
                  </a:lnTo>
                  <a:lnTo>
                    <a:pt x="752" y="176"/>
                  </a:lnTo>
                  <a:lnTo>
                    <a:pt x="765" y="237"/>
                  </a:lnTo>
                  <a:lnTo>
                    <a:pt x="794" y="267"/>
                  </a:lnTo>
                  <a:lnTo>
                    <a:pt x="777" y="306"/>
                  </a:lnTo>
                  <a:lnTo>
                    <a:pt x="706" y="294"/>
                  </a:lnTo>
                  <a:lnTo>
                    <a:pt x="602" y="304"/>
                  </a:lnTo>
                  <a:lnTo>
                    <a:pt x="532" y="319"/>
                  </a:lnTo>
                  <a:lnTo>
                    <a:pt x="421" y="191"/>
                  </a:lnTo>
                  <a:lnTo>
                    <a:pt x="300" y="121"/>
                  </a:lnTo>
                  <a:lnTo>
                    <a:pt x="189" y="104"/>
                  </a:lnTo>
                  <a:lnTo>
                    <a:pt x="106" y="133"/>
                  </a:lnTo>
                  <a:lnTo>
                    <a:pt x="0" y="229"/>
                  </a:lnTo>
                  <a:lnTo>
                    <a:pt x="1" y="242"/>
                  </a:lnTo>
                  <a:lnTo>
                    <a:pt x="27" y="269"/>
                  </a:lnTo>
                  <a:lnTo>
                    <a:pt x="39" y="294"/>
                  </a:lnTo>
                  <a:lnTo>
                    <a:pt x="67" y="315"/>
                  </a:lnTo>
                  <a:lnTo>
                    <a:pt x="76" y="346"/>
                  </a:lnTo>
                  <a:lnTo>
                    <a:pt x="114" y="403"/>
                  </a:lnTo>
                  <a:lnTo>
                    <a:pt x="106" y="454"/>
                  </a:lnTo>
                  <a:lnTo>
                    <a:pt x="85" y="490"/>
                  </a:lnTo>
                  <a:lnTo>
                    <a:pt x="92" y="575"/>
                  </a:lnTo>
                  <a:lnTo>
                    <a:pt x="112" y="602"/>
                  </a:lnTo>
                  <a:lnTo>
                    <a:pt x="121" y="628"/>
                  </a:lnTo>
                  <a:lnTo>
                    <a:pt x="180" y="683"/>
                  </a:lnTo>
                  <a:lnTo>
                    <a:pt x="177" y="661"/>
                  </a:lnTo>
                  <a:lnTo>
                    <a:pt x="158" y="640"/>
                  </a:lnTo>
                  <a:lnTo>
                    <a:pt x="167" y="629"/>
                  </a:lnTo>
                  <a:lnTo>
                    <a:pt x="218" y="637"/>
                  </a:lnTo>
                  <a:lnTo>
                    <a:pt x="241" y="622"/>
                  </a:lnTo>
                  <a:lnTo>
                    <a:pt x="255" y="634"/>
                  </a:lnTo>
                  <a:lnTo>
                    <a:pt x="247" y="668"/>
                  </a:lnTo>
                  <a:lnTo>
                    <a:pt x="257" y="704"/>
                  </a:lnTo>
                  <a:lnTo>
                    <a:pt x="277" y="696"/>
                  </a:lnTo>
                  <a:lnTo>
                    <a:pt x="300" y="725"/>
                  </a:lnTo>
                  <a:lnTo>
                    <a:pt x="290" y="739"/>
                  </a:lnTo>
                  <a:lnTo>
                    <a:pt x="262" y="730"/>
                  </a:lnTo>
                  <a:lnTo>
                    <a:pt x="241" y="735"/>
                  </a:lnTo>
                  <a:lnTo>
                    <a:pt x="227" y="721"/>
                  </a:lnTo>
                  <a:lnTo>
                    <a:pt x="195" y="747"/>
                  </a:lnTo>
                  <a:lnTo>
                    <a:pt x="197" y="778"/>
                  </a:lnTo>
                  <a:lnTo>
                    <a:pt x="216" y="807"/>
                  </a:lnTo>
                  <a:lnTo>
                    <a:pt x="212" y="767"/>
                  </a:lnTo>
                  <a:lnTo>
                    <a:pt x="232" y="762"/>
                  </a:lnTo>
                  <a:lnTo>
                    <a:pt x="247" y="773"/>
                  </a:lnTo>
                  <a:lnTo>
                    <a:pt x="272" y="777"/>
                  </a:lnTo>
                  <a:lnTo>
                    <a:pt x="291" y="809"/>
                  </a:lnTo>
                  <a:lnTo>
                    <a:pt x="337" y="832"/>
                  </a:lnTo>
                  <a:lnTo>
                    <a:pt x="347" y="867"/>
                  </a:lnTo>
                  <a:lnTo>
                    <a:pt x="346" y="917"/>
                  </a:lnTo>
                  <a:lnTo>
                    <a:pt x="351" y="943"/>
                  </a:lnTo>
                  <a:lnTo>
                    <a:pt x="349" y="1031"/>
                  </a:lnTo>
                  <a:lnTo>
                    <a:pt x="365" y="1091"/>
                  </a:lnTo>
                  <a:lnTo>
                    <a:pt x="397" y="1176"/>
                  </a:lnTo>
                  <a:lnTo>
                    <a:pt x="432" y="1156"/>
                  </a:lnTo>
                  <a:lnTo>
                    <a:pt x="516" y="1151"/>
                  </a:lnTo>
                  <a:lnTo>
                    <a:pt x="530" y="1105"/>
                  </a:lnTo>
                  <a:lnTo>
                    <a:pt x="553" y="1077"/>
                  </a:lnTo>
                  <a:lnTo>
                    <a:pt x="582" y="1075"/>
                  </a:lnTo>
                  <a:lnTo>
                    <a:pt x="653" y="1014"/>
                  </a:lnTo>
                  <a:lnTo>
                    <a:pt x="725" y="1001"/>
                  </a:lnTo>
                  <a:lnTo>
                    <a:pt x="789" y="1014"/>
                  </a:lnTo>
                  <a:lnTo>
                    <a:pt x="802" y="973"/>
                  </a:lnTo>
                  <a:lnTo>
                    <a:pt x="836" y="965"/>
                  </a:lnTo>
                  <a:lnTo>
                    <a:pt x="869" y="978"/>
                  </a:lnTo>
                  <a:lnTo>
                    <a:pt x="908" y="977"/>
                  </a:lnTo>
                  <a:lnTo>
                    <a:pt x="970" y="1027"/>
                  </a:lnTo>
                  <a:lnTo>
                    <a:pt x="1022" y="1041"/>
                  </a:lnTo>
                  <a:lnTo>
                    <a:pt x="1122" y="1104"/>
                  </a:lnTo>
                  <a:lnTo>
                    <a:pt x="1150" y="1103"/>
                  </a:lnTo>
                  <a:lnTo>
                    <a:pt x="1177" y="1084"/>
                  </a:lnTo>
                  <a:lnTo>
                    <a:pt x="1245" y="1113"/>
                  </a:lnTo>
                  <a:lnTo>
                    <a:pt x="1281" y="1119"/>
                  </a:lnTo>
                  <a:lnTo>
                    <a:pt x="1292" y="1170"/>
                  </a:lnTo>
                  <a:lnTo>
                    <a:pt x="1307" y="1182"/>
                  </a:lnTo>
                  <a:lnTo>
                    <a:pt x="1343" y="1173"/>
                  </a:lnTo>
                  <a:lnTo>
                    <a:pt x="1407" y="1188"/>
                  </a:lnTo>
                  <a:lnTo>
                    <a:pt x="1477" y="1284"/>
                  </a:lnTo>
                  <a:lnTo>
                    <a:pt x="1552" y="1290"/>
                  </a:lnTo>
                  <a:lnTo>
                    <a:pt x="1595" y="1308"/>
                  </a:lnTo>
                  <a:lnTo>
                    <a:pt x="1622" y="1357"/>
                  </a:lnTo>
                  <a:lnTo>
                    <a:pt x="1609" y="1382"/>
                  </a:lnTo>
                  <a:lnTo>
                    <a:pt x="1625" y="1424"/>
                  </a:lnTo>
                  <a:lnTo>
                    <a:pt x="1623" y="1450"/>
                  </a:lnTo>
                  <a:lnTo>
                    <a:pt x="1637" y="1478"/>
                  </a:lnTo>
                  <a:lnTo>
                    <a:pt x="1653" y="1472"/>
                  </a:lnTo>
                  <a:lnTo>
                    <a:pt x="1692" y="1481"/>
                  </a:lnTo>
                  <a:lnTo>
                    <a:pt x="1719" y="1503"/>
                  </a:lnTo>
                  <a:lnTo>
                    <a:pt x="1748" y="1503"/>
                  </a:lnTo>
                  <a:lnTo>
                    <a:pt x="1770" y="1481"/>
                  </a:lnTo>
                  <a:lnTo>
                    <a:pt x="1799" y="1481"/>
                  </a:lnTo>
                  <a:lnTo>
                    <a:pt x="1837" y="1510"/>
                  </a:lnTo>
                  <a:lnTo>
                    <a:pt x="1848" y="1534"/>
                  </a:lnTo>
                  <a:lnTo>
                    <a:pt x="1862" y="1548"/>
                  </a:lnTo>
                  <a:lnTo>
                    <a:pt x="1879" y="1529"/>
                  </a:lnTo>
                  <a:lnTo>
                    <a:pt x="1929" y="1522"/>
                  </a:lnTo>
                  <a:lnTo>
                    <a:pt x="1953" y="1493"/>
                  </a:lnTo>
                  <a:lnTo>
                    <a:pt x="1959" y="1472"/>
                  </a:lnTo>
                  <a:lnTo>
                    <a:pt x="1980" y="1452"/>
                  </a:lnTo>
                  <a:lnTo>
                    <a:pt x="1972" y="1429"/>
                  </a:lnTo>
                  <a:lnTo>
                    <a:pt x="2025" y="1400"/>
                  </a:lnTo>
                  <a:lnTo>
                    <a:pt x="2091" y="1386"/>
                  </a:lnTo>
                  <a:lnTo>
                    <a:pt x="2097" y="1369"/>
                  </a:lnTo>
                  <a:lnTo>
                    <a:pt x="2124" y="1348"/>
                  </a:lnTo>
                  <a:lnTo>
                    <a:pt x="2151" y="1342"/>
                  </a:lnTo>
                  <a:lnTo>
                    <a:pt x="2162" y="1296"/>
                  </a:lnTo>
                  <a:lnTo>
                    <a:pt x="2163" y="1253"/>
                  </a:lnTo>
                  <a:lnTo>
                    <a:pt x="2202" y="1212"/>
                  </a:lnTo>
                  <a:lnTo>
                    <a:pt x="2202" y="1176"/>
                  </a:lnTo>
                  <a:lnTo>
                    <a:pt x="2187" y="1163"/>
                  </a:lnTo>
                  <a:lnTo>
                    <a:pt x="2189" y="1142"/>
                  </a:lnTo>
                  <a:lnTo>
                    <a:pt x="2206" y="1135"/>
                  </a:lnTo>
                  <a:lnTo>
                    <a:pt x="2225" y="1120"/>
                  </a:lnTo>
                  <a:lnTo>
                    <a:pt x="2270" y="1109"/>
                  </a:lnTo>
                  <a:lnTo>
                    <a:pt x="2283" y="1110"/>
                  </a:lnTo>
                  <a:lnTo>
                    <a:pt x="2335" y="1072"/>
                  </a:lnTo>
                  <a:lnTo>
                    <a:pt x="2375" y="1060"/>
                  </a:lnTo>
                  <a:lnTo>
                    <a:pt x="2410" y="1081"/>
                  </a:lnTo>
                  <a:lnTo>
                    <a:pt x="2447" y="1072"/>
                  </a:lnTo>
                  <a:lnTo>
                    <a:pt x="2459" y="1084"/>
                  </a:lnTo>
                  <a:lnTo>
                    <a:pt x="2466" y="10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4"/>
            <p:cNvSpPr/>
            <p:nvPr/>
          </p:nvSpPr>
          <p:spPr>
            <a:xfrm>
              <a:off x="3480787" y="3902295"/>
              <a:ext cx="276670" cy="418250"/>
            </a:xfrm>
            <a:custGeom>
              <a:rect b="b" l="l" r="r" t="t"/>
              <a:pathLst>
                <a:path extrusionOk="0" h="2571" w="1704">
                  <a:moveTo>
                    <a:pt x="608" y="122"/>
                  </a:moveTo>
                  <a:lnTo>
                    <a:pt x="652" y="122"/>
                  </a:lnTo>
                  <a:lnTo>
                    <a:pt x="625" y="136"/>
                  </a:lnTo>
                  <a:lnTo>
                    <a:pt x="608" y="122"/>
                  </a:lnTo>
                  <a:lnTo>
                    <a:pt x="608" y="122"/>
                  </a:lnTo>
                  <a:close/>
                  <a:moveTo>
                    <a:pt x="587" y="48"/>
                  </a:moveTo>
                  <a:lnTo>
                    <a:pt x="611" y="69"/>
                  </a:lnTo>
                  <a:lnTo>
                    <a:pt x="578" y="75"/>
                  </a:lnTo>
                  <a:lnTo>
                    <a:pt x="587" y="48"/>
                  </a:lnTo>
                  <a:lnTo>
                    <a:pt x="587" y="48"/>
                  </a:lnTo>
                  <a:close/>
                  <a:moveTo>
                    <a:pt x="660" y="0"/>
                  </a:moveTo>
                  <a:lnTo>
                    <a:pt x="633" y="19"/>
                  </a:lnTo>
                  <a:lnTo>
                    <a:pt x="655" y="37"/>
                  </a:lnTo>
                  <a:lnTo>
                    <a:pt x="660" y="0"/>
                  </a:lnTo>
                  <a:lnTo>
                    <a:pt x="660" y="0"/>
                  </a:lnTo>
                  <a:close/>
                  <a:moveTo>
                    <a:pt x="734" y="86"/>
                  </a:moveTo>
                  <a:lnTo>
                    <a:pt x="712" y="111"/>
                  </a:lnTo>
                  <a:lnTo>
                    <a:pt x="732" y="128"/>
                  </a:lnTo>
                  <a:lnTo>
                    <a:pt x="746" y="103"/>
                  </a:lnTo>
                  <a:lnTo>
                    <a:pt x="746" y="103"/>
                  </a:lnTo>
                  <a:lnTo>
                    <a:pt x="739" y="94"/>
                  </a:lnTo>
                  <a:lnTo>
                    <a:pt x="735" y="89"/>
                  </a:lnTo>
                  <a:lnTo>
                    <a:pt x="734" y="86"/>
                  </a:lnTo>
                  <a:lnTo>
                    <a:pt x="734" y="86"/>
                  </a:lnTo>
                  <a:close/>
                  <a:moveTo>
                    <a:pt x="748" y="956"/>
                  </a:moveTo>
                  <a:lnTo>
                    <a:pt x="775" y="977"/>
                  </a:lnTo>
                  <a:lnTo>
                    <a:pt x="791" y="1011"/>
                  </a:lnTo>
                  <a:lnTo>
                    <a:pt x="829" y="1024"/>
                  </a:lnTo>
                  <a:lnTo>
                    <a:pt x="857" y="1015"/>
                  </a:lnTo>
                  <a:lnTo>
                    <a:pt x="864" y="988"/>
                  </a:lnTo>
                  <a:lnTo>
                    <a:pt x="911" y="951"/>
                  </a:lnTo>
                  <a:lnTo>
                    <a:pt x="943" y="951"/>
                  </a:lnTo>
                  <a:lnTo>
                    <a:pt x="995" y="983"/>
                  </a:lnTo>
                  <a:lnTo>
                    <a:pt x="1014" y="1023"/>
                  </a:lnTo>
                  <a:lnTo>
                    <a:pt x="1010" y="1059"/>
                  </a:lnTo>
                  <a:lnTo>
                    <a:pt x="1027" y="1077"/>
                  </a:lnTo>
                  <a:lnTo>
                    <a:pt x="1049" y="1061"/>
                  </a:lnTo>
                  <a:lnTo>
                    <a:pt x="1047" y="1028"/>
                  </a:lnTo>
                  <a:lnTo>
                    <a:pt x="1062" y="1016"/>
                  </a:lnTo>
                  <a:lnTo>
                    <a:pt x="1081" y="1049"/>
                  </a:lnTo>
                  <a:lnTo>
                    <a:pt x="1122" y="1050"/>
                  </a:lnTo>
                  <a:lnTo>
                    <a:pt x="1155" y="1072"/>
                  </a:lnTo>
                  <a:lnTo>
                    <a:pt x="1162" y="1084"/>
                  </a:lnTo>
                  <a:lnTo>
                    <a:pt x="1138" y="1088"/>
                  </a:lnTo>
                  <a:lnTo>
                    <a:pt x="1120" y="1078"/>
                  </a:lnTo>
                  <a:lnTo>
                    <a:pt x="1104" y="1089"/>
                  </a:lnTo>
                  <a:lnTo>
                    <a:pt x="1111" y="1119"/>
                  </a:lnTo>
                  <a:lnTo>
                    <a:pt x="1135" y="1178"/>
                  </a:lnTo>
                  <a:lnTo>
                    <a:pt x="1133" y="1202"/>
                  </a:lnTo>
                  <a:lnTo>
                    <a:pt x="1167" y="1202"/>
                  </a:lnTo>
                  <a:lnTo>
                    <a:pt x="1192" y="1214"/>
                  </a:lnTo>
                  <a:lnTo>
                    <a:pt x="1220" y="1213"/>
                  </a:lnTo>
                  <a:lnTo>
                    <a:pt x="1234" y="1232"/>
                  </a:lnTo>
                  <a:lnTo>
                    <a:pt x="1219" y="1246"/>
                  </a:lnTo>
                  <a:lnTo>
                    <a:pt x="1223" y="1267"/>
                  </a:lnTo>
                  <a:lnTo>
                    <a:pt x="1211" y="1316"/>
                  </a:lnTo>
                  <a:lnTo>
                    <a:pt x="1181" y="1307"/>
                  </a:lnTo>
                  <a:lnTo>
                    <a:pt x="1153" y="1272"/>
                  </a:lnTo>
                  <a:lnTo>
                    <a:pt x="1180" y="1256"/>
                  </a:lnTo>
                  <a:lnTo>
                    <a:pt x="1182" y="1239"/>
                  </a:lnTo>
                  <a:lnTo>
                    <a:pt x="1154" y="1233"/>
                  </a:lnTo>
                  <a:lnTo>
                    <a:pt x="1155" y="1245"/>
                  </a:lnTo>
                  <a:lnTo>
                    <a:pt x="1125" y="1253"/>
                  </a:lnTo>
                  <a:lnTo>
                    <a:pt x="1087" y="1209"/>
                  </a:lnTo>
                  <a:lnTo>
                    <a:pt x="1062" y="1201"/>
                  </a:lnTo>
                  <a:lnTo>
                    <a:pt x="1062" y="1164"/>
                  </a:lnTo>
                  <a:lnTo>
                    <a:pt x="1048" y="1131"/>
                  </a:lnTo>
                  <a:lnTo>
                    <a:pt x="999" y="1113"/>
                  </a:lnTo>
                  <a:lnTo>
                    <a:pt x="976" y="1073"/>
                  </a:lnTo>
                  <a:lnTo>
                    <a:pt x="954" y="1062"/>
                  </a:lnTo>
                  <a:lnTo>
                    <a:pt x="934" y="1043"/>
                  </a:lnTo>
                  <a:lnTo>
                    <a:pt x="916" y="1039"/>
                  </a:lnTo>
                  <a:lnTo>
                    <a:pt x="911" y="1056"/>
                  </a:lnTo>
                  <a:lnTo>
                    <a:pt x="947" y="1119"/>
                  </a:lnTo>
                  <a:lnTo>
                    <a:pt x="958" y="1176"/>
                  </a:lnTo>
                  <a:lnTo>
                    <a:pt x="945" y="1178"/>
                  </a:lnTo>
                  <a:lnTo>
                    <a:pt x="911" y="1122"/>
                  </a:lnTo>
                  <a:lnTo>
                    <a:pt x="873" y="1094"/>
                  </a:lnTo>
                  <a:lnTo>
                    <a:pt x="859" y="1068"/>
                  </a:lnTo>
                  <a:lnTo>
                    <a:pt x="789" y="1041"/>
                  </a:lnTo>
                  <a:lnTo>
                    <a:pt x="749" y="1044"/>
                  </a:lnTo>
                  <a:lnTo>
                    <a:pt x="735" y="1066"/>
                  </a:lnTo>
                  <a:lnTo>
                    <a:pt x="742" y="1090"/>
                  </a:lnTo>
                  <a:lnTo>
                    <a:pt x="710" y="1109"/>
                  </a:lnTo>
                  <a:lnTo>
                    <a:pt x="670" y="1069"/>
                  </a:lnTo>
                  <a:lnTo>
                    <a:pt x="648" y="1091"/>
                  </a:lnTo>
                  <a:lnTo>
                    <a:pt x="620" y="1097"/>
                  </a:lnTo>
                  <a:lnTo>
                    <a:pt x="636" y="1068"/>
                  </a:lnTo>
                  <a:lnTo>
                    <a:pt x="623" y="1039"/>
                  </a:lnTo>
                  <a:lnTo>
                    <a:pt x="602" y="1047"/>
                  </a:lnTo>
                  <a:lnTo>
                    <a:pt x="593" y="1081"/>
                  </a:lnTo>
                  <a:lnTo>
                    <a:pt x="570" y="1043"/>
                  </a:lnTo>
                  <a:lnTo>
                    <a:pt x="575" y="1002"/>
                  </a:lnTo>
                  <a:lnTo>
                    <a:pt x="570" y="982"/>
                  </a:lnTo>
                  <a:lnTo>
                    <a:pt x="589" y="960"/>
                  </a:lnTo>
                  <a:lnTo>
                    <a:pt x="626" y="912"/>
                  </a:lnTo>
                  <a:lnTo>
                    <a:pt x="596" y="889"/>
                  </a:lnTo>
                  <a:lnTo>
                    <a:pt x="559" y="886"/>
                  </a:lnTo>
                  <a:lnTo>
                    <a:pt x="558" y="907"/>
                  </a:lnTo>
                  <a:lnTo>
                    <a:pt x="577" y="926"/>
                  </a:lnTo>
                  <a:lnTo>
                    <a:pt x="557" y="952"/>
                  </a:lnTo>
                  <a:lnTo>
                    <a:pt x="534" y="951"/>
                  </a:lnTo>
                  <a:lnTo>
                    <a:pt x="502" y="908"/>
                  </a:lnTo>
                  <a:lnTo>
                    <a:pt x="501" y="874"/>
                  </a:lnTo>
                  <a:lnTo>
                    <a:pt x="487" y="869"/>
                  </a:lnTo>
                  <a:lnTo>
                    <a:pt x="475" y="878"/>
                  </a:lnTo>
                  <a:lnTo>
                    <a:pt x="459" y="868"/>
                  </a:lnTo>
                  <a:lnTo>
                    <a:pt x="458" y="806"/>
                  </a:lnTo>
                  <a:lnTo>
                    <a:pt x="433" y="759"/>
                  </a:lnTo>
                  <a:lnTo>
                    <a:pt x="420" y="710"/>
                  </a:lnTo>
                  <a:lnTo>
                    <a:pt x="433" y="686"/>
                  </a:lnTo>
                  <a:lnTo>
                    <a:pt x="427" y="674"/>
                  </a:lnTo>
                  <a:lnTo>
                    <a:pt x="407" y="673"/>
                  </a:lnTo>
                  <a:lnTo>
                    <a:pt x="398" y="636"/>
                  </a:lnTo>
                  <a:lnTo>
                    <a:pt x="403" y="593"/>
                  </a:lnTo>
                  <a:lnTo>
                    <a:pt x="427" y="622"/>
                  </a:lnTo>
                  <a:lnTo>
                    <a:pt x="456" y="627"/>
                  </a:lnTo>
                  <a:lnTo>
                    <a:pt x="481" y="614"/>
                  </a:lnTo>
                  <a:lnTo>
                    <a:pt x="481" y="591"/>
                  </a:lnTo>
                  <a:lnTo>
                    <a:pt x="453" y="535"/>
                  </a:lnTo>
                  <a:lnTo>
                    <a:pt x="470" y="494"/>
                  </a:lnTo>
                  <a:lnTo>
                    <a:pt x="489" y="408"/>
                  </a:lnTo>
                  <a:lnTo>
                    <a:pt x="488" y="339"/>
                  </a:lnTo>
                  <a:lnTo>
                    <a:pt x="478" y="296"/>
                  </a:lnTo>
                  <a:lnTo>
                    <a:pt x="513" y="227"/>
                  </a:lnTo>
                  <a:lnTo>
                    <a:pt x="519" y="189"/>
                  </a:lnTo>
                  <a:lnTo>
                    <a:pt x="568" y="172"/>
                  </a:lnTo>
                  <a:lnTo>
                    <a:pt x="633" y="184"/>
                  </a:lnTo>
                  <a:lnTo>
                    <a:pt x="662" y="216"/>
                  </a:lnTo>
                  <a:lnTo>
                    <a:pt x="687" y="233"/>
                  </a:lnTo>
                  <a:lnTo>
                    <a:pt x="695" y="215"/>
                  </a:lnTo>
                  <a:lnTo>
                    <a:pt x="743" y="215"/>
                  </a:lnTo>
                  <a:lnTo>
                    <a:pt x="767" y="196"/>
                  </a:lnTo>
                  <a:lnTo>
                    <a:pt x="769" y="179"/>
                  </a:lnTo>
                  <a:lnTo>
                    <a:pt x="785" y="173"/>
                  </a:lnTo>
                  <a:lnTo>
                    <a:pt x="808" y="203"/>
                  </a:lnTo>
                  <a:lnTo>
                    <a:pt x="805" y="227"/>
                  </a:lnTo>
                  <a:lnTo>
                    <a:pt x="785" y="251"/>
                  </a:lnTo>
                  <a:lnTo>
                    <a:pt x="778" y="318"/>
                  </a:lnTo>
                  <a:lnTo>
                    <a:pt x="809" y="370"/>
                  </a:lnTo>
                  <a:lnTo>
                    <a:pt x="828" y="378"/>
                  </a:lnTo>
                  <a:lnTo>
                    <a:pt x="840" y="421"/>
                  </a:lnTo>
                  <a:lnTo>
                    <a:pt x="857" y="442"/>
                  </a:lnTo>
                  <a:lnTo>
                    <a:pt x="841" y="523"/>
                  </a:lnTo>
                  <a:lnTo>
                    <a:pt x="820" y="572"/>
                  </a:lnTo>
                  <a:lnTo>
                    <a:pt x="829" y="612"/>
                  </a:lnTo>
                  <a:lnTo>
                    <a:pt x="802" y="658"/>
                  </a:lnTo>
                  <a:lnTo>
                    <a:pt x="799" y="641"/>
                  </a:lnTo>
                  <a:lnTo>
                    <a:pt x="810" y="616"/>
                  </a:lnTo>
                  <a:lnTo>
                    <a:pt x="789" y="628"/>
                  </a:lnTo>
                  <a:lnTo>
                    <a:pt x="736" y="679"/>
                  </a:lnTo>
                  <a:lnTo>
                    <a:pt x="724" y="710"/>
                  </a:lnTo>
                  <a:lnTo>
                    <a:pt x="728" y="748"/>
                  </a:lnTo>
                  <a:lnTo>
                    <a:pt x="710" y="774"/>
                  </a:lnTo>
                  <a:lnTo>
                    <a:pt x="704" y="815"/>
                  </a:lnTo>
                  <a:lnTo>
                    <a:pt x="723" y="831"/>
                  </a:lnTo>
                  <a:lnTo>
                    <a:pt x="740" y="875"/>
                  </a:lnTo>
                  <a:lnTo>
                    <a:pt x="762" y="900"/>
                  </a:lnTo>
                  <a:lnTo>
                    <a:pt x="748" y="919"/>
                  </a:lnTo>
                  <a:lnTo>
                    <a:pt x="748" y="956"/>
                  </a:lnTo>
                  <a:lnTo>
                    <a:pt x="748" y="956"/>
                  </a:lnTo>
                  <a:close/>
                  <a:moveTo>
                    <a:pt x="811" y="969"/>
                  </a:moveTo>
                  <a:lnTo>
                    <a:pt x="817" y="997"/>
                  </a:lnTo>
                  <a:lnTo>
                    <a:pt x="842" y="1011"/>
                  </a:lnTo>
                  <a:lnTo>
                    <a:pt x="836" y="985"/>
                  </a:lnTo>
                  <a:lnTo>
                    <a:pt x="811" y="969"/>
                  </a:lnTo>
                  <a:lnTo>
                    <a:pt x="811" y="969"/>
                  </a:lnTo>
                  <a:close/>
                  <a:moveTo>
                    <a:pt x="781" y="839"/>
                  </a:moveTo>
                  <a:lnTo>
                    <a:pt x="799" y="884"/>
                  </a:lnTo>
                  <a:lnTo>
                    <a:pt x="793" y="900"/>
                  </a:lnTo>
                  <a:lnTo>
                    <a:pt x="800" y="923"/>
                  </a:lnTo>
                  <a:lnTo>
                    <a:pt x="823" y="901"/>
                  </a:lnTo>
                  <a:lnTo>
                    <a:pt x="827" y="849"/>
                  </a:lnTo>
                  <a:lnTo>
                    <a:pt x="845" y="832"/>
                  </a:lnTo>
                  <a:lnTo>
                    <a:pt x="822" y="815"/>
                  </a:lnTo>
                  <a:lnTo>
                    <a:pt x="781" y="839"/>
                  </a:lnTo>
                  <a:lnTo>
                    <a:pt x="781" y="839"/>
                  </a:lnTo>
                  <a:close/>
                  <a:moveTo>
                    <a:pt x="479" y="1056"/>
                  </a:moveTo>
                  <a:lnTo>
                    <a:pt x="482" y="1080"/>
                  </a:lnTo>
                  <a:lnTo>
                    <a:pt x="524" y="1098"/>
                  </a:lnTo>
                  <a:lnTo>
                    <a:pt x="532" y="1089"/>
                  </a:lnTo>
                  <a:lnTo>
                    <a:pt x="502" y="1056"/>
                  </a:lnTo>
                  <a:lnTo>
                    <a:pt x="479" y="1056"/>
                  </a:lnTo>
                  <a:lnTo>
                    <a:pt x="479" y="1056"/>
                  </a:lnTo>
                  <a:close/>
                  <a:moveTo>
                    <a:pt x="538" y="1130"/>
                  </a:moveTo>
                  <a:lnTo>
                    <a:pt x="545" y="1146"/>
                  </a:lnTo>
                  <a:lnTo>
                    <a:pt x="568" y="1145"/>
                  </a:lnTo>
                  <a:lnTo>
                    <a:pt x="577" y="1186"/>
                  </a:lnTo>
                  <a:lnTo>
                    <a:pt x="600" y="1195"/>
                  </a:lnTo>
                  <a:lnTo>
                    <a:pt x="623" y="1224"/>
                  </a:lnTo>
                  <a:lnTo>
                    <a:pt x="623" y="1277"/>
                  </a:lnTo>
                  <a:lnTo>
                    <a:pt x="650" y="1293"/>
                  </a:lnTo>
                  <a:lnTo>
                    <a:pt x="651" y="1324"/>
                  </a:lnTo>
                  <a:lnTo>
                    <a:pt x="685" y="1364"/>
                  </a:lnTo>
                  <a:lnTo>
                    <a:pt x="712" y="1370"/>
                  </a:lnTo>
                  <a:lnTo>
                    <a:pt x="743" y="1344"/>
                  </a:lnTo>
                  <a:lnTo>
                    <a:pt x="743" y="1316"/>
                  </a:lnTo>
                  <a:lnTo>
                    <a:pt x="760" y="1306"/>
                  </a:lnTo>
                  <a:lnTo>
                    <a:pt x="760" y="1276"/>
                  </a:lnTo>
                  <a:lnTo>
                    <a:pt x="742" y="1250"/>
                  </a:lnTo>
                  <a:lnTo>
                    <a:pt x="754" y="1227"/>
                  </a:lnTo>
                  <a:lnTo>
                    <a:pt x="754" y="1196"/>
                  </a:lnTo>
                  <a:lnTo>
                    <a:pt x="719" y="1182"/>
                  </a:lnTo>
                  <a:lnTo>
                    <a:pt x="649" y="1119"/>
                  </a:lnTo>
                  <a:lnTo>
                    <a:pt x="607" y="1129"/>
                  </a:lnTo>
                  <a:lnTo>
                    <a:pt x="568" y="1115"/>
                  </a:lnTo>
                  <a:lnTo>
                    <a:pt x="538" y="1130"/>
                  </a:lnTo>
                  <a:lnTo>
                    <a:pt x="538" y="1130"/>
                  </a:lnTo>
                  <a:close/>
                  <a:moveTo>
                    <a:pt x="1217" y="1011"/>
                  </a:moveTo>
                  <a:lnTo>
                    <a:pt x="1199" y="1023"/>
                  </a:lnTo>
                  <a:lnTo>
                    <a:pt x="1207" y="1062"/>
                  </a:lnTo>
                  <a:lnTo>
                    <a:pt x="1196" y="1089"/>
                  </a:lnTo>
                  <a:lnTo>
                    <a:pt x="1184" y="1098"/>
                  </a:lnTo>
                  <a:lnTo>
                    <a:pt x="1199" y="1117"/>
                  </a:lnTo>
                  <a:lnTo>
                    <a:pt x="1245" y="1107"/>
                  </a:lnTo>
                  <a:lnTo>
                    <a:pt x="1257" y="1071"/>
                  </a:lnTo>
                  <a:lnTo>
                    <a:pt x="1241" y="1036"/>
                  </a:lnTo>
                  <a:lnTo>
                    <a:pt x="1217" y="1011"/>
                  </a:lnTo>
                  <a:lnTo>
                    <a:pt x="1217" y="1011"/>
                  </a:lnTo>
                  <a:close/>
                  <a:moveTo>
                    <a:pt x="802" y="1151"/>
                  </a:moveTo>
                  <a:lnTo>
                    <a:pt x="842" y="1178"/>
                  </a:lnTo>
                  <a:lnTo>
                    <a:pt x="849" y="1159"/>
                  </a:lnTo>
                  <a:lnTo>
                    <a:pt x="863" y="1141"/>
                  </a:lnTo>
                  <a:lnTo>
                    <a:pt x="846" y="1113"/>
                  </a:lnTo>
                  <a:lnTo>
                    <a:pt x="814" y="1101"/>
                  </a:lnTo>
                  <a:lnTo>
                    <a:pt x="797" y="1126"/>
                  </a:lnTo>
                  <a:lnTo>
                    <a:pt x="802" y="1151"/>
                  </a:lnTo>
                  <a:lnTo>
                    <a:pt x="802" y="1151"/>
                  </a:lnTo>
                  <a:close/>
                  <a:moveTo>
                    <a:pt x="868" y="1280"/>
                  </a:moveTo>
                  <a:lnTo>
                    <a:pt x="855" y="1313"/>
                  </a:lnTo>
                  <a:lnTo>
                    <a:pt x="834" y="1343"/>
                  </a:lnTo>
                  <a:lnTo>
                    <a:pt x="852" y="1387"/>
                  </a:lnTo>
                  <a:lnTo>
                    <a:pt x="873" y="1380"/>
                  </a:lnTo>
                  <a:lnTo>
                    <a:pt x="886" y="1338"/>
                  </a:lnTo>
                  <a:lnTo>
                    <a:pt x="874" y="1307"/>
                  </a:lnTo>
                  <a:lnTo>
                    <a:pt x="882" y="1269"/>
                  </a:lnTo>
                  <a:lnTo>
                    <a:pt x="868" y="1280"/>
                  </a:lnTo>
                  <a:lnTo>
                    <a:pt x="868" y="1280"/>
                  </a:lnTo>
                  <a:close/>
                  <a:moveTo>
                    <a:pt x="949" y="1309"/>
                  </a:moveTo>
                  <a:lnTo>
                    <a:pt x="933" y="1319"/>
                  </a:lnTo>
                  <a:lnTo>
                    <a:pt x="937" y="1340"/>
                  </a:lnTo>
                  <a:lnTo>
                    <a:pt x="970" y="1337"/>
                  </a:lnTo>
                  <a:lnTo>
                    <a:pt x="972" y="1320"/>
                  </a:lnTo>
                  <a:lnTo>
                    <a:pt x="949" y="1309"/>
                  </a:lnTo>
                  <a:lnTo>
                    <a:pt x="949" y="1309"/>
                  </a:lnTo>
                  <a:close/>
                  <a:moveTo>
                    <a:pt x="1055" y="1224"/>
                  </a:moveTo>
                  <a:lnTo>
                    <a:pt x="1021" y="1188"/>
                  </a:lnTo>
                  <a:lnTo>
                    <a:pt x="1007" y="1191"/>
                  </a:lnTo>
                  <a:lnTo>
                    <a:pt x="1007" y="1211"/>
                  </a:lnTo>
                  <a:lnTo>
                    <a:pt x="1051" y="1260"/>
                  </a:lnTo>
                  <a:lnTo>
                    <a:pt x="1060" y="1243"/>
                  </a:lnTo>
                  <a:lnTo>
                    <a:pt x="1055" y="1224"/>
                  </a:lnTo>
                  <a:lnTo>
                    <a:pt x="1055" y="1224"/>
                  </a:lnTo>
                  <a:close/>
                  <a:moveTo>
                    <a:pt x="1119" y="1288"/>
                  </a:moveTo>
                  <a:lnTo>
                    <a:pt x="1129" y="1306"/>
                  </a:lnTo>
                  <a:lnTo>
                    <a:pt x="1156" y="1332"/>
                  </a:lnTo>
                  <a:lnTo>
                    <a:pt x="1172" y="1332"/>
                  </a:lnTo>
                  <a:lnTo>
                    <a:pt x="1143" y="1297"/>
                  </a:lnTo>
                  <a:lnTo>
                    <a:pt x="1119" y="1288"/>
                  </a:lnTo>
                  <a:lnTo>
                    <a:pt x="1119" y="1288"/>
                  </a:lnTo>
                  <a:close/>
                  <a:moveTo>
                    <a:pt x="1063" y="1412"/>
                  </a:moveTo>
                  <a:lnTo>
                    <a:pt x="1091" y="1366"/>
                  </a:lnTo>
                  <a:lnTo>
                    <a:pt x="1116" y="1364"/>
                  </a:lnTo>
                  <a:lnTo>
                    <a:pt x="1153" y="1411"/>
                  </a:lnTo>
                  <a:lnTo>
                    <a:pt x="1195" y="1428"/>
                  </a:lnTo>
                  <a:lnTo>
                    <a:pt x="1222" y="1425"/>
                  </a:lnTo>
                  <a:lnTo>
                    <a:pt x="1222" y="1404"/>
                  </a:lnTo>
                  <a:lnTo>
                    <a:pt x="1201" y="1378"/>
                  </a:lnTo>
                  <a:lnTo>
                    <a:pt x="1149" y="1344"/>
                  </a:lnTo>
                  <a:lnTo>
                    <a:pt x="1126" y="1340"/>
                  </a:lnTo>
                  <a:lnTo>
                    <a:pt x="1097" y="1312"/>
                  </a:lnTo>
                  <a:lnTo>
                    <a:pt x="1084" y="1313"/>
                  </a:lnTo>
                  <a:lnTo>
                    <a:pt x="1087" y="1302"/>
                  </a:lnTo>
                  <a:lnTo>
                    <a:pt x="1063" y="1295"/>
                  </a:lnTo>
                  <a:lnTo>
                    <a:pt x="1065" y="1332"/>
                  </a:lnTo>
                  <a:lnTo>
                    <a:pt x="1071" y="1359"/>
                  </a:lnTo>
                  <a:lnTo>
                    <a:pt x="1057" y="1372"/>
                  </a:lnTo>
                  <a:lnTo>
                    <a:pt x="1055" y="1392"/>
                  </a:lnTo>
                  <a:lnTo>
                    <a:pt x="1063" y="1412"/>
                  </a:lnTo>
                  <a:lnTo>
                    <a:pt x="1063" y="1412"/>
                  </a:lnTo>
                  <a:close/>
                  <a:moveTo>
                    <a:pt x="896" y="1660"/>
                  </a:moveTo>
                  <a:lnTo>
                    <a:pt x="885" y="1675"/>
                  </a:lnTo>
                  <a:lnTo>
                    <a:pt x="869" y="1681"/>
                  </a:lnTo>
                  <a:lnTo>
                    <a:pt x="856" y="1623"/>
                  </a:lnTo>
                  <a:lnTo>
                    <a:pt x="868" y="1582"/>
                  </a:lnTo>
                  <a:lnTo>
                    <a:pt x="867" y="1524"/>
                  </a:lnTo>
                  <a:lnTo>
                    <a:pt x="875" y="1492"/>
                  </a:lnTo>
                  <a:lnTo>
                    <a:pt x="875" y="1459"/>
                  </a:lnTo>
                  <a:lnTo>
                    <a:pt x="858" y="1455"/>
                  </a:lnTo>
                  <a:lnTo>
                    <a:pt x="823" y="1442"/>
                  </a:lnTo>
                  <a:lnTo>
                    <a:pt x="829" y="1421"/>
                  </a:lnTo>
                  <a:lnTo>
                    <a:pt x="865" y="1412"/>
                  </a:lnTo>
                  <a:lnTo>
                    <a:pt x="898" y="1445"/>
                  </a:lnTo>
                  <a:lnTo>
                    <a:pt x="923" y="1455"/>
                  </a:lnTo>
                  <a:lnTo>
                    <a:pt x="917" y="1468"/>
                  </a:lnTo>
                  <a:lnTo>
                    <a:pt x="935" y="1470"/>
                  </a:lnTo>
                  <a:lnTo>
                    <a:pt x="971" y="1468"/>
                  </a:lnTo>
                  <a:lnTo>
                    <a:pt x="995" y="1474"/>
                  </a:lnTo>
                  <a:lnTo>
                    <a:pt x="1015" y="1506"/>
                  </a:lnTo>
                  <a:lnTo>
                    <a:pt x="1038" y="1479"/>
                  </a:lnTo>
                  <a:lnTo>
                    <a:pt x="1059" y="1465"/>
                  </a:lnTo>
                  <a:lnTo>
                    <a:pt x="1074" y="1490"/>
                  </a:lnTo>
                  <a:lnTo>
                    <a:pt x="1068" y="1519"/>
                  </a:lnTo>
                  <a:lnTo>
                    <a:pt x="1049" y="1533"/>
                  </a:lnTo>
                  <a:lnTo>
                    <a:pt x="1033" y="1570"/>
                  </a:lnTo>
                  <a:lnTo>
                    <a:pt x="992" y="1604"/>
                  </a:lnTo>
                  <a:lnTo>
                    <a:pt x="978" y="1627"/>
                  </a:lnTo>
                  <a:lnTo>
                    <a:pt x="960" y="1627"/>
                  </a:lnTo>
                  <a:lnTo>
                    <a:pt x="956" y="1638"/>
                  </a:lnTo>
                  <a:lnTo>
                    <a:pt x="934" y="1637"/>
                  </a:lnTo>
                  <a:lnTo>
                    <a:pt x="896" y="1660"/>
                  </a:lnTo>
                  <a:lnTo>
                    <a:pt x="896" y="1660"/>
                  </a:lnTo>
                  <a:close/>
                  <a:moveTo>
                    <a:pt x="982" y="1638"/>
                  </a:moveTo>
                  <a:lnTo>
                    <a:pt x="953" y="1647"/>
                  </a:lnTo>
                  <a:lnTo>
                    <a:pt x="942" y="1681"/>
                  </a:lnTo>
                  <a:lnTo>
                    <a:pt x="962" y="1698"/>
                  </a:lnTo>
                  <a:lnTo>
                    <a:pt x="992" y="1668"/>
                  </a:lnTo>
                  <a:lnTo>
                    <a:pt x="994" y="1646"/>
                  </a:lnTo>
                  <a:lnTo>
                    <a:pt x="982" y="1638"/>
                  </a:lnTo>
                  <a:lnTo>
                    <a:pt x="982" y="1638"/>
                  </a:lnTo>
                  <a:close/>
                  <a:moveTo>
                    <a:pt x="1271" y="1630"/>
                  </a:moveTo>
                  <a:lnTo>
                    <a:pt x="1269" y="1664"/>
                  </a:lnTo>
                  <a:lnTo>
                    <a:pt x="1258" y="1646"/>
                  </a:lnTo>
                  <a:lnTo>
                    <a:pt x="1271" y="1630"/>
                  </a:lnTo>
                  <a:lnTo>
                    <a:pt x="1271" y="1630"/>
                  </a:lnTo>
                  <a:close/>
                  <a:moveTo>
                    <a:pt x="1120" y="1858"/>
                  </a:moveTo>
                  <a:lnTo>
                    <a:pt x="1146" y="1828"/>
                  </a:lnTo>
                  <a:lnTo>
                    <a:pt x="1159" y="1755"/>
                  </a:lnTo>
                  <a:lnTo>
                    <a:pt x="1206" y="1703"/>
                  </a:lnTo>
                  <a:lnTo>
                    <a:pt x="1214" y="1670"/>
                  </a:lnTo>
                  <a:lnTo>
                    <a:pt x="1210" y="1638"/>
                  </a:lnTo>
                  <a:lnTo>
                    <a:pt x="1222" y="1617"/>
                  </a:lnTo>
                  <a:lnTo>
                    <a:pt x="1220" y="1553"/>
                  </a:lnTo>
                  <a:lnTo>
                    <a:pt x="1202" y="1560"/>
                  </a:lnTo>
                  <a:lnTo>
                    <a:pt x="1191" y="1621"/>
                  </a:lnTo>
                  <a:lnTo>
                    <a:pt x="1159" y="1673"/>
                  </a:lnTo>
                  <a:lnTo>
                    <a:pt x="1155" y="1712"/>
                  </a:lnTo>
                  <a:lnTo>
                    <a:pt x="1140" y="1761"/>
                  </a:lnTo>
                  <a:lnTo>
                    <a:pt x="1114" y="1794"/>
                  </a:lnTo>
                  <a:lnTo>
                    <a:pt x="1113" y="1829"/>
                  </a:lnTo>
                  <a:lnTo>
                    <a:pt x="1120" y="1858"/>
                  </a:lnTo>
                  <a:lnTo>
                    <a:pt x="1120" y="1858"/>
                  </a:lnTo>
                  <a:close/>
                  <a:moveTo>
                    <a:pt x="1085" y="1841"/>
                  </a:moveTo>
                  <a:lnTo>
                    <a:pt x="1080" y="1776"/>
                  </a:lnTo>
                  <a:lnTo>
                    <a:pt x="1101" y="1678"/>
                  </a:lnTo>
                  <a:lnTo>
                    <a:pt x="1132" y="1646"/>
                  </a:lnTo>
                  <a:lnTo>
                    <a:pt x="1133" y="1617"/>
                  </a:lnTo>
                  <a:lnTo>
                    <a:pt x="1107" y="1598"/>
                  </a:lnTo>
                  <a:lnTo>
                    <a:pt x="1091" y="1608"/>
                  </a:lnTo>
                  <a:lnTo>
                    <a:pt x="1069" y="1597"/>
                  </a:lnTo>
                  <a:lnTo>
                    <a:pt x="1042" y="1615"/>
                  </a:lnTo>
                  <a:lnTo>
                    <a:pt x="1042" y="1647"/>
                  </a:lnTo>
                  <a:lnTo>
                    <a:pt x="1022" y="1678"/>
                  </a:lnTo>
                  <a:lnTo>
                    <a:pt x="1028" y="1723"/>
                  </a:lnTo>
                  <a:lnTo>
                    <a:pt x="1009" y="1763"/>
                  </a:lnTo>
                  <a:lnTo>
                    <a:pt x="956" y="1777"/>
                  </a:lnTo>
                  <a:lnTo>
                    <a:pt x="940" y="1797"/>
                  </a:lnTo>
                  <a:lnTo>
                    <a:pt x="951" y="1851"/>
                  </a:lnTo>
                  <a:lnTo>
                    <a:pt x="974" y="1854"/>
                  </a:lnTo>
                  <a:lnTo>
                    <a:pt x="1013" y="1879"/>
                  </a:lnTo>
                  <a:lnTo>
                    <a:pt x="1048" y="1881"/>
                  </a:lnTo>
                  <a:lnTo>
                    <a:pt x="1049" y="1921"/>
                  </a:lnTo>
                  <a:lnTo>
                    <a:pt x="1075" y="1934"/>
                  </a:lnTo>
                  <a:lnTo>
                    <a:pt x="1106" y="1915"/>
                  </a:lnTo>
                  <a:lnTo>
                    <a:pt x="1107" y="1885"/>
                  </a:lnTo>
                  <a:lnTo>
                    <a:pt x="1085" y="1841"/>
                  </a:lnTo>
                  <a:lnTo>
                    <a:pt x="1085" y="1841"/>
                  </a:lnTo>
                  <a:close/>
                  <a:moveTo>
                    <a:pt x="1171" y="1897"/>
                  </a:moveTo>
                  <a:lnTo>
                    <a:pt x="1181" y="1906"/>
                  </a:lnTo>
                  <a:lnTo>
                    <a:pt x="1178" y="1926"/>
                  </a:lnTo>
                  <a:lnTo>
                    <a:pt x="1151" y="1937"/>
                  </a:lnTo>
                  <a:lnTo>
                    <a:pt x="1129" y="1921"/>
                  </a:lnTo>
                  <a:lnTo>
                    <a:pt x="1139" y="1901"/>
                  </a:lnTo>
                  <a:lnTo>
                    <a:pt x="1171" y="1897"/>
                  </a:lnTo>
                  <a:lnTo>
                    <a:pt x="1171" y="1897"/>
                  </a:lnTo>
                  <a:close/>
                  <a:moveTo>
                    <a:pt x="1275" y="1739"/>
                  </a:moveTo>
                  <a:lnTo>
                    <a:pt x="1296" y="1739"/>
                  </a:lnTo>
                  <a:lnTo>
                    <a:pt x="1314" y="1756"/>
                  </a:lnTo>
                  <a:lnTo>
                    <a:pt x="1318" y="1792"/>
                  </a:lnTo>
                  <a:lnTo>
                    <a:pt x="1304" y="1815"/>
                  </a:lnTo>
                  <a:lnTo>
                    <a:pt x="1253" y="1838"/>
                  </a:lnTo>
                  <a:lnTo>
                    <a:pt x="1211" y="1841"/>
                  </a:lnTo>
                  <a:lnTo>
                    <a:pt x="1214" y="1825"/>
                  </a:lnTo>
                  <a:lnTo>
                    <a:pt x="1196" y="1802"/>
                  </a:lnTo>
                  <a:lnTo>
                    <a:pt x="1217" y="1775"/>
                  </a:lnTo>
                  <a:lnTo>
                    <a:pt x="1275" y="1739"/>
                  </a:lnTo>
                  <a:lnTo>
                    <a:pt x="1275" y="1739"/>
                  </a:lnTo>
                  <a:close/>
                  <a:moveTo>
                    <a:pt x="1433" y="1744"/>
                  </a:moveTo>
                  <a:lnTo>
                    <a:pt x="1449" y="1775"/>
                  </a:lnTo>
                  <a:lnTo>
                    <a:pt x="1450" y="1801"/>
                  </a:lnTo>
                  <a:lnTo>
                    <a:pt x="1426" y="1774"/>
                  </a:lnTo>
                  <a:lnTo>
                    <a:pt x="1433" y="1744"/>
                  </a:lnTo>
                  <a:lnTo>
                    <a:pt x="1433" y="1744"/>
                  </a:lnTo>
                  <a:close/>
                  <a:moveTo>
                    <a:pt x="1336" y="1880"/>
                  </a:moveTo>
                  <a:lnTo>
                    <a:pt x="1366" y="1905"/>
                  </a:lnTo>
                  <a:lnTo>
                    <a:pt x="1362" y="1935"/>
                  </a:lnTo>
                  <a:lnTo>
                    <a:pt x="1337" y="1918"/>
                  </a:lnTo>
                  <a:lnTo>
                    <a:pt x="1330" y="1898"/>
                  </a:lnTo>
                  <a:lnTo>
                    <a:pt x="1336" y="1880"/>
                  </a:lnTo>
                  <a:lnTo>
                    <a:pt x="1336" y="1880"/>
                  </a:lnTo>
                  <a:close/>
                  <a:moveTo>
                    <a:pt x="1312" y="1471"/>
                  </a:moveTo>
                  <a:lnTo>
                    <a:pt x="1305" y="1504"/>
                  </a:lnTo>
                  <a:lnTo>
                    <a:pt x="1278" y="1507"/>
                  </a:lnTo>
                  <a:lnTo>
                    <a:pt x="1254" y="1490"/>
                  </a:lnTo>
                  <a:lnTo>
                    <a:pt x="1272" y="1476"/>
                  </a:lnTo>
                  <a:lnTo>
                    <a:pt x="1312" y="1471"/>
                  </a:lnTo>
                  <a:lnTo>
                    <a:pt x="1312" y="1471"/>
                  </a:lnTo>
                  <a:close/>
                  <a:moveTo>
                    <a:pt x="1384" y="1519"/>
                  </a:moveTo>
                  <a:lnTo>
                    <a:pt x="1412" y="1536"/>
                  </a:lnTo>
                  <a:lnTo>
                    <a:pt x="1422" y="1560"/>
                  </a:lnTo>
                  <a:lnTo>
                    <a:pt x="1473" y="1563"/>
                  </a:lnTo>
                  <a:lnTo>
                    <a:pt x="1483" y="1568"/>
                  </a:lnTo>
                  <a:lnTo>
                    <a:pt x="1490" y="1560"/>
                  </a:lnTo>
                  <a:lnTo>
                    <a:pt x="1509" y="1567"/>
                  </a:lnTo>
                  <a:lnTo>
                    <a:pt x="1492" y="1546"/>
                  </a:lnTo>
                  <a:lnTo>
                    <a:pt x="1482" y="1516"/>
                  </a:lnTo>
                  <a:lnTo>
                    <a:pt x="1463" y="1499"/>
                  </a:lnTo>
                  <a:lnTo>
                    <a:pt x="1466" y="1450"/>
                  </a:lnTo>
                  <a:lnTo>
                    <a:pt x="1459" y="1389"/>
                  </a:lnTo>
                  <a:lnTo>
                    <a:pt x="1463" y="1371"/>
                  </a:lnTo>
                  <a:lnTo>
                    <a:pt x="1449" y="1360"/>
                  </a:lnTo>
                  <a:lnTo>
                    <a:pt x="1420" y="1321"/>
                  </a:lnTo>
                  <a:lnTo>
                    <a:pt x="1403" y="1289"/>
                  </a:lnTo>
                  <a:lnTo>
                    <a:pt x="1382" y="1287"/>
                  </a:lnTo>
                  <a:lnTo>
                    <a:pt x="1371" y="1293"/>
                  </a:lnTo>
                  <a:lnTo>
                    <a:pt x="1356" y="1285"/>
                  </a:lnTo>
                  <a:lnTo>
                    <a:pt x="1337" y="1288"/>
                  </a:lnTo>
                  <a:lnTo>
                    <a:pt x="1326" y="1301"/>
                  </a:lnTo>
                  <a:lnTo>
                    <a:pt x="1292" y="1300"/>
                  </a:lnTo>
                  <a:lnTo>
                    <a:pt x="1264" y="1301"/>
                  </a:lnTo>
                  <a:lnTo>
                    <a:pt x="1250" y="1293"/>
                  </a:lnTo>
                  <a:lnTo>
                    <a:pt x="1250" y="1316"/>
                  </a:lnTo>
                  <a:lnTo>
                    <a:pt x="1275" y="1371"/>
                  </a:lnTo>
                  <a:lnTo>
                    <a:pt x="1320" y="1406"/>
                  </a:lnTo>
                  <a:lnTo>
                    <a:pt x="1359" y="1451"/>
                  </a:lnTo>
                  <a:lnTo>
                    <a:pt x="1375" y="1462"/>
                  </a:lnTo>
                  <a:lnTo>
                    <a:pt x="1371" y="1477"/>
                  </a:lnTo>
                  <a:lnTo>
                    <a:pt x="1355" y="1499"/>
                  </a:lnTo>
                  <a:lnTo>
                    <a:pt x="1349" y="1507"/>
                  </a:lnTo>
                  <a:lnTo>
                    <a:pt x="1366" y="1501"/>
                  </a:lnTo>
                  <a:lnTo>
                    <a:pt x="1372" y="1510"/>
                  </a:lnTo>
                  <a:lnTo>
                    <a:pt x="1384" y="1519"/>
                  </a:lnTo>
                  <a:lnTo>
                    <a:pt x="1384" y="1519"/>
                  </a:lnTo>
                  <a:close/>
                  <a:moveTo>
                    <a:pt x="1356" y="1524"/>
                  </a:moveTo>
                  <a:lnTo>
                    <a:pt x="1321" y="1536"/>
                  </a:lnTo>
                  <a:lnTo>
                    <a:pt x="1290" y="1523"/>
                  </a:lnTo>
                  <a:lnTo>
                    <a:pt x="1266" y="1523"/>
                  </a:lnTo>
                  <a:lnTo>
                    <a:pt x="1280" y="1556"/>
                  </a:lnTo>
                  <a:lnTo>
                    <a:pt x="1281" y="1591"/>
                  </a:lnTo>
                  <a:lnTo>
                    <a:pt x="1301" y="1611"/>
                  </a:lnTo>
                  <a:lnTo>
                    <a:pt x="1318" y="1594"/>
                  </a:lnTo>
                  <a:lnTo>
                    <a:pt x="1338" y="1612"/>
                  </a:lnTo>
                  <a:lnTo>
                    <a:pt x="1335" y="1657"/>
                  </a:lnTo>
                  <a:lnTo>
                    <a:pt x="1351" y="1688"/>
                  </a:lnTo>
                  <a:lnTo>
                    <a:pt x="1357" y="1738"/>
                  </a:lnTo>
                  <a:lnTo>
                    <a:pt x="1384" y="1757"/>
                  </a:lnTo>
                  <a:lnTo>
                    <a:pt x="1387" y="1710"/>
                  </a:lnTo>
                  <a:lnTo>
                    <a:pt x="1406" y="1734"/>
                  </a:lnTo>
                  <a:lnTo>
                    <a:pt x="1436" y="1726"/>
                  </a:lnTo>
                  <a:lnTo>
                    <a:pt x="1439" y="1701"/>
                  </a:lnTo>
                  <a:lnTo>
                    <a:pt x="1409" y="1649"/>
                  </a:lnTo>
                  <a:lnTo>
                    <a:pt x="1386" y="1633"/>
                  </a:lnTo>
                  <a:lnTo>
                    <a:pt x="1380" y="1581"/>
                  </a:lnTo>
                  <a:lnTo>
                    <a:pt x="1362" y="1538"/>
                  </a:lnTo>
                  <a:lnTo>
                    <a:pt x="1356" y="1524"/>
                  </a:lnTo>
                  <a:lnTo>
                    <a:pt x="1356" y="1524"/>
                  </a:lnTo>
                  <a:close/>
                  <a:moveTo>
                    <a:pt x="1523" y="1609"/>
                  </a:moveTo>
                  <a:lnTo>
                    <a:pt x="1538" y="1604"/>
                  </a:lnTo>
                  <a:lnTo>
                    <a:pt x="1529" y="1594"/>
                  </a:lnTo>
                  <a:lnTo>
                    <a:pt x="1516" y="1595"/>
                  </a:lnTo>
                  <a:lnTo>
                    <a:pt x="1523" y="1609"/>
                  </a:lnTo>
                  <a:lnTo>
                    <a:pt x="1523" y="1609"/>
                  </a:lnTo>
                  <a:close/>
                  <a:moveTo>
                    <a:pt x="1528" y="1641"/>
                  </a:moveTo>
                  <a:lnTo>
                    <a:pt x="1508" y="1628"/>
                  </a:lnTo>
                  <a:lnTo>
                    <a:pt x="1509" y="1647"/>
                  </a:lnTo>
                  <a:lnTo>
                    <a:pt x="1520" y="1655"/>
                  </a:lnTo>
                  <a:lnTo>
                    <a:pt x="1528" y="1641"/>
                  </a:lnTo>
                  <a:lnTo>
                    <a:pt x="1528" y="1641"/>
                  </a:lnTo>
                  <a:close/>
                  <a:moveTo>
                    <a:pt x="1522" y="1807"/>
                  </a:moveTo>
                  <a:lnTo>
                    <a:pt x="1530" y="1768"/>
                  </a:lnTo>
                  <a:lnTo>
                    <a:pt x="1508" y="1740"/>
                  </a:lnTo>
                  <a:lnTo>
                    <a:pt x="1507" y="1708"/>
                  </a:lnTo>
                  <a:lnTo>
                    <a:pt x="1519" y="1700"/>
                  </a:lnTo>
                  <a:lnTo>
                    <a:pt x="1511" y="1680"/>
                  </a:lnTo>
                  <a:lnTo>
                    <a:pt x="1493" y="1688"/>
                  </a:lnTo>
                  <a:lnTo>
                    <a:pt x="1487" y="1725"/>
                  </a:lnTo>
                  <a:lnTo>
                    <a:pt x="1507" y="1767"/>
                  </a:lnTo>
                  <a:lnTo>
                    <a:pt x="1501" y="1789"/>
                  </a:lnTo>
                  <a:lnTo>
                    <a:pt x="1509" y="1804"/>
                  </a:lnTo>
                  <a:lnTo>
                    <a:pt x="1522" y="1807"/>
                  </a:lnTo>
                  <a:lnTo>
                    <a:pt x="1522" y="1807"/>
                  </a:lnTo>
                  <a:close/>
                  <a:moveTo>
                    <a:pt x="1560" y="1818"/>
                  </a:moveTo>
                  <a:lnTo>
                    <a:pt x="1556" y="1837"/>
                  </a:lnTo>
                  <a:lnTo>
                    <a:pt x="1570" y="1854"/>
                  </a:lnTo>
                  <a:lnTo>
                    <a:pt x="1576" y="1832"/>
                  </a:lnTo>
                  <a:lnTo>
                    <a:pt x="1560" y="1818"/>
                  </a:lnTo>
                  <a:lnTo>
                    <a:pt x="1560" y="1818"/>
                  </a:lnTo>
                  <a:close/>
                  <a:moveTo>
                    <a:pt x="1584" y="1742"/>
                  </a:moveTo>
                  <a:lnTo>
                    <a:pt x="1578" y="1780"/>
                  </a:lnTo>
                  <a:lnTo>
                    <a:pt x="1571" y="1793"/>
                  </a:lnTo>
                  <a:lnTo>
                    <a:pt x="1589" y="1815"/>
                  </a:lnTo>
                  <a:lnTo>
                    <a:pt x="1612" y="1806"/>
                  </a:lnTo>
                  <a:lnTo>
                    <a:pt x="1600" y="1774"/>
                  </a:lnTo>
                  <a:lnTo>
                    <a:pt x="1584" y="1742"/>
                  </a:lnTo>
                  <a:lnTo>
                    <a:pt x="1584" y="1742"/>
                  </a:lnTo>
                  <a:close/>
                  <a:moveTo>
                    <a:pt x="917" y="2341"/>
                  </a:moveTo>
                  <a:lnTo>
                    <a:pt x="882" y="2303"/>
                  </a:lnTo>
                  <a:lnTo>
                    <a:pt x="904" y="2255"/>
                  </a:lnTo>
                  <a:lnTo>
                    <a:pt x="915" y="2205"/>
                  </a:lnTo>
                  <a:lnTo>
                    <a:pt x="903" y="2181"/>
                  </a:lnTo>
                  <a:lnTo>
                    <a:pt x="934" y="2144"/>
                  </a:lnTo>
                  <a:lnTo>
                    <a:pt x="968" y="2135"/>
                  </a:lnTo>
                  <a:lnTo>
                    <a:pt x="993" y="2111"/>
                  </a:lnTo>
                  <a:lnTo>
                    <a:pt x="1025" y="2121"/>
                  </a:lnTo>
                  <a:lnTo>
                    <a:pt x="1072" y="2111"/>
                  </a:lnTo>
                  <a:lnTo>
                    <a:pt x="1058" y="2082"/>
                  </a:lnTo>
                  <a:lnTo>
                    <a:pt x="1074" y="2051"/>
                  </a:lnTo>
                  <a:lnTo>
                    <a:pt x="1113" y="2035"/>
                  </a:lnTo>
                  <a:lnTo>
                    <a:pt x="1133" y="2005"/>
                  </a:lnTo>
                  <a:lnTo>
                    <a:pt x="1160" y="2002"/>
                  </a:lnTo>
                  <a:lnTo>
                    <a:pt x="1206" y="2041"/>
                  </a:lnTo>
                  <a:lnTo>
                    <a:pt x="1208" y="2097"/>
                  </a:lnTo>
                  <a:lnTo>
                    <a:pt x="1173" y="2151"/>
                  </a:lnTo>
                  <a:lnTo>
                    <a:pt x="1203" y="2121"/>
                  </a:lnTo>
                  <a:lnTo>
                    <a:pt x="1235" y="2113"/>
                  </a:lnTo>
                  <a:lnTo>
                    <a:pt x="1274" y="2092"/>
                  </a:lnTo>
                  <a:lnTo>
                    <a:pt x="1293" y="2035"/>
                  </a:lnTo>
                  <a:lnTo>
                    <a:pt x="1329" y="2019"/>
                  </a:lnTo>
                  <a:lnTo>
                    <a:pt x="1346" y="2057"/>
                  </a:lnTo>
                  <a:lnTo>
                    <a:pt x="1367" y="2048"/>
                  </a:lnTo>
                  <a:lnTo>
                    <a:pt x="1371" y="2020"/>
                  </a:lnTo>
                  <a:lnTo>
                    <a:pt x="1358" y="2011"/>
                  </a:lnTo>
                  <a:lnTo>
                    <a:pt x="1375" y="1944"/>
                  </a:lnTo>
                  <a:lnTo>
                    <a:pt x="1411" y="1959"/>
                  </a:lnTo>
                  <a:lnTo>
                    <a:pt x="1433" y="1975"/>
                  </a:lnTo>
                  <a:lnTo>
                    <a:pt x="1441" y="1959"/>
                  </a:lnTo>
                  <a:lnTo>
                    <a:pt x="1441" y="1914"/>
                  </a:lnTo>
                  <a:lnTo>
                    <a:pt x="1453" y="1912"/>
                  </a:lnTo>
                  <a:lnTo>
                    <a:pt x="1479" y="1941"/>
                  </a:lnTo>
                  <a:lnTo>
                    <a:pt x="1481" y="1914"/>
                  </a:lnTo>
                  <a:lnTo>
                    <a:pt x="1466" y="1848"/>
                  </a:lnTo>
                  <a:lnTo>
                    <a:pt x="1467" y="1810"/>
                  </a:lnTo>
                  <a:lnTo>
                    <a:pt x="1494" y="1816"/>
                  </a:lnTo>
                  <a:lnTo>
                    <a:pt x="1506" y="1814"/>
                  </a:lnTo>
                  <a:lnTo>
                    <a:pt x="1513" y="1841"/>
                  </a:lnTo>
                  <a:lnTo>
                    <a:pt x="1559" y="1880"/>
                  </a:lnTo>
                  <a:lnTo>
                    <a:pt x="1593" y="1913"/>
                  </a:lnTo>
                  <a:lnTo>
                    <a:pt x="1615" y="1894"/>
                  </a:lnTo>
                  <a:lnTo>
                    <a:pt x="1613" y="1920"/>
                  </a:lnTo>
                  <a:lnTo>
                    <a:pt x="1638" y="1957"/>
                  </a:lnTo>
                  <a:lnTo>
                    <a:pt x="1638" y="2000"/>
                  </a:lnTo>
                  <a:lnTo>
                    <a:pt x="1615" y="1996"/>
                  </a:lnTo>
                  <a:lnTo>
                    <a:pt x="1610" y="2014"/>
                  </a:lnTo>
                  <a:lnTo>
                    <a:pt x="1630" y="2039"/>
                  </a:lnTo>
                  <a:lnTo>
                    <a:pt x="1643" y="2041"/>
                  </a:lnTo>
                  <a:lnTo>
                    <a:pt x="1641" y="2061"/>
                  </a:lnTo>
                  <a:lnTo>
                    <a:pt x="1642" y="2102"/>
                  </a:lnTo>
                  <a:lnTo>
                    <a:pt x="1655" y="2082"/>
                  </a:lnTo>
                  <a:lnTo>
                    <a:pt x="1660" y="2122"/>
                  </a:lnTo>
                  <a:lnTo>
                    <a:pt x="1660" y="2160"/>
                  </a:lnTo>
                  <a:lnTo>
                    <a:pt x="1678" y="2189"/>
                  </a:lnTo>
                  <a:lnTo>
                    <a:pt x="1698" y="2221"/>
                  </a:lnTo>
                  <a:lnTo>
                    <a:pt x="1704" y="2276"/>
                  </a:lnTo>
                  <a:lnTo>
                    <a:pt x="1686" y="2321"/>
                  </a:lnTo>
                  <a:lnTo>
                    <a:pt x="1672" y="2320"/>
                  </a:lnTo>
                  <a:lnTo>
                    <a:pt x="1673" y="2341"/>
                  </a:lnTo>
                  <a:lnTo>
                    <a:pt x="1662" y="2319"/>
                  </a:lnTo>
                  <a:lnTo>
                    <a:pt x="1642" y="2322"/>
                  </a:lnTo>
                  <a:lnTo>
                    <a:pt x="1636" y="2343"/>
                  </a:lnTo>
                  <a:lnTo>
                    <a:pt x="1648" y="2392"/>
                  </a:lnTo>
                  <a:lnTo>
                    <a:pt x="1644" y="2430"/>
                  </a:lnTo>
                  <a:lnTo>
                    <a:pt x="1643" y="2455"/>
                  </a:lnTo>
                  <a:lnTo>
                    <a:pt x="1632" y="2431"/>
                  </a:lnTo>
                  <a:lnTo>
                    <a:pt x="1617" y="2379"/>
                  </a:lnTo>
                  <a:lnTo>
                    <a:pt x="1618" y="2348"/>
                  </a:lnTo>
                  <a:lnTo>
                    <a:pt x="1601" y="2322"/>
                  </a:lnTo>
                  <a:lnTo>
                    <a:pt x="1593" y="2289"/>
                  </a:lnTo>
                  <a:lnTo>
                    <a:pt x="1569" y="2255"/>
                  </a:lnTo>
                  <a:lnTo>
                    <a:pt x="1547" y="2268"/>
                  </a:lnTo>
                  <a:lnTo>
                    <a:pt x="1505" y="2341"/>
                  </a:lnTo>
                  <a:lnTo>
                    <a:pt x="1497" y="2369"/>
                  </a:lnTo>
                  <a:lnTo>
                    <a:pt x="1527" y="2391"/>
                  </a:lnTo>
                  <a:lnTo>
                    <a:pt x="1546" y="2437"/>
                  </a:lnTo>
                  <a:lnTo>
                    <a:pt x="1561" y="2458"/>
                  </a:lnTo>
                  <a:lnTo>
                    <a:pt x="1559" y="2493"/>
                  </a:lnTo>
                  <a:lnTo>
                    <a:pt x="1512" y="2554"/>
                  </a:lnTo>
                  <a:lnTo>
                    <a:pt x="1488" y="2571"/>
                  </a:lnTo>
                  <a:lnTo>
                    <a:pt x="1478" y="2558"/>
                  </a:lnTo>
                  <a:lnTo>
                    <a:pt x="1467" y="2526"/>
                  </a:lnTo>
                  <a:lnTo>
                    <a:pt x="1479" y="2505"/>
                  </a:lnTo>
                  <a:lnTo>
                    <a:pt x="1468" y="2492"/>
                  </a:lnTo>
                  <a:lnTo>
                    <a:pt x="1450" y="2504"/>
                  </a:lnTo>
                  <a:lnTo>
                    <a:pt x="1446" y="2523"/>
                  </a:lnTo>
                  <a:lnTo>
                    <a:pt x="1418" y="2539"/>
                  </a:lnTo>
                  <a:lnTo>
                    <a:pt x="1383" y="2525"/>
                  </a:lnTo>
                  <a:lnTo>
                    <a:pt x="1353" y="2497"/>
                  </a:lnTo>
                  <a:lnTo>
                    <a:pt x="1314" y="2497"/>
                  </a:lnTo>
                  <a:lnTo>
                    <a:pt x="1283" y="2460"/>
                  </a:lnTo>
                  <a:lnTo>
                    <a:pt x="1277" y="2431"/>
                  </a:lnTo>
                  <a:lnTo>
                    <a:pt x="1253" y="2400"/>
                  </a:lnTo>
                  <a:lnTo>
                    <a:pt x="1260" y="2378"/>
                  </a:lnTo>
                  <a:lnTo>
                    <a:pt x="1257" y="2351"/>
                  </a:lnTo>
                  <a:lnTo>
                    <a:pt x="1240" y="2333"/>
                  </a:lnTo>
                  <a:lnTo>
                    <a:pt x="1256" y="2312"/>
                  </a:lnTo>
                  <a:lnTo>
                    <a:pt x="1254" y="2295"/>
                  </a:lnTo>
                  <a:lnTo>
                    <a:pt x="1268" y="2288"/>
                  </a:lnTo>
                  <a:lnTo>
                    <a:pt x="1298" y="2299"/>
                  </a:lnTo>
                  <a:lnTo>
                    <a:pt x="1270" y="2272"/>
                  </a:lnTo>
                  <a:lnTo>
                    <a:pt x="1263" y="2243"/>
                  </a:lnTo>
                  <a:lnTo>
                    <a:pt x="1231" y="2217"/>
                  </a:lnTo>
                  <a:lnTo>
                    <a:pt x="1202" y="2210"/>
                  </a:lnTo>
                  <a:lnTo>
                    <a:pt x="1171" y="2182"/>
                  </a:lnTo>
                  <a:lnTo>
                    <a:pt x="1154" y="2182"/>
                  </a:lnTo>
                  <a:lnTo>
                    <a:pt x="1141" y="2196"/>
                  </a:lnTo>
                  <a:lnTo>
                    <a:pt x="1148" y="2211"/>
                  </a:lnTo>
                  <a:lnTo>
                    <a:pt x="1137" y="2227"/>
                  </a:lnTo>
                  <a:lnTo>
                    <a:pt x="1154" y="2254"/>
                  </a:lnTo>
                  <a:lnTo>
                    <a:pt x="1141" y="2252"/>
                  </a:lnTo>
                  <a:lnTo>
                    <a:pt x="1114" y="2231"/>
                  </a:lnTo>
                  <a:lnTo>
                    <a:pt x="1096" y="2233"/>
                  </a:lnTo>
                  <a:lnTo>
                    <a:pt x="1105" y="2212"/>
                  </a:lnTo>
                  <a:lnTo>
                    <a:pt x="1087" y="2206"/>
                  </a:lnTo>
                  <a:lnTo>
                    <a:pt x="1074" y="2217"/>
                  </a:lnTo>
                  <a:lnTo>
                    <a:pt x="1072" y="2247"/>
                  </a:lnTo>
                  <a:lnTo>
                    <a:pt x="1055" y="2237"/>
                  </a:lnTo>
                  <a:lnTo>
                    <a:pt x="1039" y="2245"/>
                  </a:lnTo>
                  <a:lnTo>
                    <a:pt x="1029" y="2236"/>
                  </a:lnTo>
                  <a:lnTo>
                    <a:pt x="1036" y="2200"/>
                  </a:lnTo>
                  <a:lnTo>
                    <a:pt x="1013" y="2179"/>
                  </a:lnTo>
                  <a:lnTo>
                    <a:pt x="995" y="2188"/>
                  </a:lnTo>
                  <a:lnTo>
                    <a:pt x="976" y="2230"/>
                  </a:lnTo>
                  <a:lnTo>
                    <a:pt x="957" y="2247"/>
                  </a:lnTo>
                  <a:lnTo>
                    <a:pt x="931" y="2318"/>
                  </a:lnTo>
                  <a:lnTo>
                    <a:pt x="917" y="2341"/>
                  </a:lnTo>
                  <a:lnTo>
                    <a:pt x="917" y="2341"/>
                  </a:lnTo>
                  <a:close/>
                  <a:moveTo>
                    <a:pt x="864" y="2384"/>
                  </a:moveTo>
                  <a:lnTo>
                    <a:pt x="865" y="2401"/>
                  </a:lnTo>
                  <a:lnTo>
                    <a:pt x="886" y="2431"/>
                  </a:lnTo>
                  <a:lnTo>
                    <a:pt x="905" y="2438"/>
                  </a:lnTo>
                  <a:lnTo>
                    <a:pt x="949" y="2399"/>
                  </a:lnTo>
                  <a:lnTo>
                    <a:pt x="952" y="2386"/>
                  </a:lnTo>
                  <a:lnTo>
                    <a:pt x="932" y="2380"/>
                  </a:lnTo>
                  <a:lnTo>
                    <a:pt x="912" y="2367"/>
                  </a:lnTo>
                  <a:lnTo>
                    <a:pt x="894" y="2382"/>
                  </a:lnTo>
                  <a:lnTo>
                    <a:pt x="864" y="2384"/>
                  </a:lnTo>
                  <a:lnTo>
                    <a:pt x="864" y="2384"/>
                  </a:lnTo>
                  <a:close/>
                  <a:moveTo>
                    <a:pt x="474" y="1397"/>
                  </a:moveTo>
                  <a:lnTo>
                    <a:pt x="458" y="1380"/>
                  </a:lnTo>
                  <a:lnTo>
                    <a:pt x="446" y="1354"/>
                  </a:lnTo>
                  <a:lnTo>
                    <a:pt x="457" y="1340"/>
                  </a:lnTo>
                  <a:lnTo>
                    <a:pt x="485" y="1344"/>
                  </a:lnTo>
                  <a:lnTo>
                    <a:pt x="505" y="1367"/>
                  </a:lnTo>
                  <a:lnTo>
                    <a:pt x="540" y="1375"/>
                  </a:lnTo>
                  <a:lnTo>
                    <a:pt x="547" y="1392"/>
                  </a:lnTo>
                  <a:lnTo>
                    <a:pt x="532" y="1410"/>
                  </a:lnTo>
                  <a:lnTo>
                    <a:pt x="510" y="1400"/>
                  </a:lnTo>
                  <a:lnTo>
                    <a:pt x="474" y="1397"/>
                  </a:lnTo>
                  <a:lnTo>
                    <a:pt x="474" y="1397"/>
                  </a:lnTo>
                  <a:close/>
                  <a:moveTo>
                    <a:pt x="452" y="1413"/>
                  </a:moveTo>
                  <a:lnTo>
                    <a:pt x="487" y="1423"/>
                  </a:lnTo>
                  <a:lnTo>
                    <a:pt x="499" y="1448"/>
                  </a:lnTo>
                  <a:lnTo>
                    <a:pt x="485" y="1457"/>
                  </a:lnTo>
                  <a:lnTo>
                    <a:pt x="474" y="1472"/>
                  </a:lnTo>
                  <a:lnTo>
                    <a:pt x="458" y="1472"/>
                  </a:lnTo>
                  <a:lnTo>
                    <a:pt x="449" y="1433"/>
                  </a:lnTo>
                  <a:lnTo>
                    <a:pt x="452" y="1413"/>
                  </a:lnTo>
                  <a:lnTo>
                    <a:pt x="452" y="1413"/>
                  </a:lnTo>
                  <a:close/>
                  <a:moveTo>
                    <a:pt x="474" y="1672"/>
                  </a:moveTo>
                  <a:lnTo>
                    <a:pt x="487" y="1661"/>
                  </a:lnTo>
                  <a:lnTo>
                    <a:pt x="492" y="1647"/>
                  </a:lnTo>
                  <a:lnTo>
                    <a:pt x="503" y="1663"/>
                  </a:lnTo>
                  <a:lnTo>
                    <a:pt x="516" y="1674"/>
                  </a:lnTo>
                  <a:lnTo>
                    <a:pt x="515" y="1693"/>
                  </a:lnTo>
                  <a:lnTo>
                    <a:pt x="489" y="1694"/>
                  </a:lnTo>
                  <a:lnTo>
                    <a:pt x="466" y="1692"/>
                  </a:lnTo>
                  <a:lnTo>
                    <a:pt x="474" y="1672"/>
                  </a:lnTo>
                  <a:lnTo>
                    <a:pt x="474" y="1672"/>
                  </a:lnTo>
                  <a:close/>
                  <a:moveTo>
                    <a:pt x="57" y="2052"/>
                  </a:moveTo>
                  <a:lnTo>
                    <a:pt x="90" y="2026"/>
                  </a:lnTo>
                  <a:lnTo>
                    <a:pt x="112" y="2022"/>
                  </a:lnTo>
                  <a:lnTo>
                    <a:pt x="135" y="1999"/>
                  </a:lnTo>
                  <a:lnTo>
                    <a:pt x="172" y="1985"/>
                  </a:lnTo>
                  <a:lnTo>
                    <a:pt x="210" y="1927"/>
                  </a:lnTo>
                  <a:lnTo>
                    <a:pt x="249" y="1913"/>
                  </a:lnTo>
                  <a:lnTo>
                    <a:pt x="276" y="1890"/>
                  </a:lnTo>
                  <a:lnTo>
                    <a:pt x="279" y="1872"/>
                  </a:lnTo>
                  <a:lnTo>
                    <a:pt x="302" y="1844"/>
                  </a:lnTo>
                  <a:lnTo>
                    <a:pt x="302" y="1793"/>
                  </a:lnTo>
                  <a:lnTo>
                    <a:pt x="322" y="1769"/>
                  </a:lnTo>
                  <a:lnTo>
                    <a:pt x="373" y="1765"/>
                  </a:lnTo>
                  <a:lnTo>
                    <a:pt x="385" y="1731"/>
                  </a:lnTo>
                  <a:lnTo>
                    <a:pt x="410" y="1706"/>
                  </a:lnTo>
                  <a:lnTo>
                    <a:pt x="438" y="1702"/>
                  </a:lnTo>
                  <a:lnTo>
                    <a:pt x="452" y="1673"/>
                  </a:lnTo>
                  <a:lnTo>
                    <a:pt x="434" y="1631"/>
                  </a:lnTo>
                  <a:lnTo>
                    <a:pt x="409" y="1600"/>
                  </a:lnTo>
                  <a:lnTo>
                    <a:pt x="412" y="1568"/>
                  </a:lnTo>
                  <a:lnTo>
                    <a:pt x="408" y="1519"/>
                  </a:lnTo>
                  <a:lnTo>
                    <a:pt x="393" y="1525"/>
                  </a:lnTo>
                  <a:lnTo>
                    <a:pt x="385" y="1578"/>
                  </a:lnTo>
                  <a:lnTo>
                    <a:pt x="391" y="1628"/>
                  </a:lnTo>
                  <a:lnTo>
                    <a:pt x="365" y="1611"/>
                  </a:lnTo>
                  <a:lnTo>
                    <a:pt x="385" y="1645"/>
                  </a:lnTo>
                  <a:lnTo>
                    <a:pt x="384" y="1670"/>
                  </a:lnTo>
                  <a:lnTo>
                    <a:pt x="357" y="1703"/>
                  </a:lnTo>
                  <a:lnTo>
                    <a:pt x="334" y="1700"/>
                  </a:lnTo>
                  <a:lnTo>
                    <a:pt x="303" y="1735"/>
                  </a:lnTo>
                  <a:lnTo>
                    <a:pt x="301" y="1761"/>
                  </a:lnTo>
                  <a:lnTo>
                    <a:pt x="266" y="1782"/>
                  </a:lnTo>
                  <a:lnTo>
                    <a:pt x="231" y="1854"/>
                  </a:lnTo>
                  <a:lnTo>
                    <a:pt x="182" y="1902"/>
                  </a:lnTo>
                  <a:lnTo>
                    <a:pt x="155" y="1906"/>
                  </a:lnTo>
                  <a:lnTo>
                    <a:pt x="131" y="1952"/>
                  </a:lnTo>
                  <a:lnTo>
                    <a:pt x="111" y="1959"/>
                  </a:lnTo>
                  <a:lnTo>
                    <a:pt x="62" y="2023"/>
                  </a:lnTo>
                  <a:lnTo>
                    <a:pt x="53" y="2041"/>
                  </a:lnTo>
                  <a:lnTo>
                    <a:pt x="57" y="2052"/>
                  </a:lnTo>
                  <a:lnTo>
                    <a:pt x="57" y="2052"/>
                  </a:lnTo>
                  <a:close/>
                  <a:moveTo>
                    <a:pt x="63" y="2071"/>
                  </a:moveTo>
                  <a:lnTo>
                    <a:pt x="45" y="2087"/>
                  </a:lnTo>
                  <a:lnTo>
                    <a:pt x="61" y="2085"/>
                  </a:lnTo>
                  <a:lnTo>
                    <a:pt x="63" y="2071"/>
                  </a:lnTo>
                  <a:lnTo>
                    <a:pt x="63" y="2071"/>
                  </a:lnTo>
                  <a:close/>
                  <a:moveTo>
                    <a:pt x="79" y="2076"/>
                  </a:moveTo>
                  <a:lnTo>
                    <a:pt x="69" y="2088"/>
                  </a:lnTo>
                  <a:lnTo>
                    <a:pt x="86" y="2097"/>
                  </a:lnTo>
                  <a:lnTo>
                    <a:pt x="79" y="2076"/>
                  </a:lnTo>
                  <a:lnTo>
                    <a:pt x="79" y="2076"/>
                  </a:lnTo>
                  <a:close/>
                  <a:moveTo>
                    <a:pt x="31" y="2116"/>
                  </a:moveTo>
                  <a:lnTo>
                    <a:pt x="1" y="2127"/>
                  </a:lnTo>
                  <a:lnTo>
                    <a:pt x="0" y="2151"/>
                  </a:lnTo>
                  <a:lnTo>
                    <a:pt x="20" y="2183"/>
                  </a:lnTo>
                  <a:lnTo>
                    <a:pt x="36" y="2183"/>
                  </a:lnTo>
                  <a:lnTo>
                    <a:pt x="37" y="2139"/>
                  </a:lnTo>
                  <a:lnTo>
                    <a:pt x="42" y="2125"/>
                  </a:lnTo>
                  <a:lnTo>
                    <a:pt x="31" y="211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4"/>
            <p:cNvSpPr/>
            <p:nvPr/>
          </p:nvSpPr>
          <p:spPr>
            <a:xfrm>
              <a:off x="2880689" y="4293268"/>
              <a:ext cx="1280736" cy="506577"/>
            </a:xfrm>
            <a:custGeom>
              <a:rect b="b" l="l" r="r" t="t"/>
              <a:pathLst>
                <a:path extrusionOk="0" h="3121" w="7884">
                  <a:moveTo>
                    <a:pt x="7884" y="1637"/>
                  </a:moveTo>
                  <a:lnTo>
                    <a:pt x="7862" y="2280"/>
                  </a:lnTo>
                  <a:lnTo>
                    <a:pt x="7853" y="2328"/>
                  </a:lnTo>
                  <a:lnTo>
                    <a:pt x="7852" y="2356"/>
                  </a:lnTo>
                  <a:lnTo>
                    <a:pt x="7859" y="2370"/>
                  </a:lnTo>
                  <a:lnTo>
                    <a:pt x="7846" y="2786"/>
                  </a:lnTo>
                  <a:lnTo>
                    <a:pt x="7835" y="2786"/>
                  </a:lnTo>
                  <a:lnTo>
                    <a:pt x="7793" y="2771"/>
                  </a:lnTo>
                  <a:lnTo>
                    <a:pt x="7746" y="2720"/>
                  </a:lnTo>
                  <a:lnTo>
                    <a:pt x="7735" y="2695"/>
                  </a:lnTo>
                  <a:lnTo>
                    <a:pt x="7736" y="2684"/>
                  </a:lnTo>
                  <a:lnTo>
                    <a:pt x="7701" y="2653"/>
                  </a:lnTo>
                  <a:lnTo>
                    <a:pt x="7685" y="2643"/>
                  </a:lnTo>
                  <a:lnTo>
                    <a:pt x="7679" y="2616"/>
                  </a:lnTo>
                  <a:lnTo>
                    <a:pt x="7695" y="2591"/>
                  </a:lnTo>
                  <a:lnTo>
                    <a:pt x="7694" y="2553"/>
                  </a:lnTo>
                  <a:lnTo>
                    <a:pt x="7685" y="2590"/>
                  </a:lnTo>
                  <a:lnTo>
                    <a:pt x="7663" y="2605"/>
                  </a:lnTo>
                  <a:lnTo>
                    <a:pt x="7611" y="2602"/>
                  </a:lnTo>
                  <a:lnTo>
                    <a:pt x="7583" y="2617"/>
                  </a:lnTo>
                  <a:lnTo>
                    <a:pt x="7559" y="2616"/>
                  </a:lnTo>
                  <a:lnTo>
                    <a:pt x="7544" y="2602"/>
                  </a:lnTo>
                  <a:lnTo>
                    <a:pt x="7504" y="2623"/>
                  </a:lnTo>
                  <a:lnTo>
                    <a:pt x="7483" y="2598"/>
                  </a:lnTo>
                  <a:lnTo>
                    <a:pt x="7498" y="2589"/>
                  </a:lnTo>
                  <a:lnTo>
                    <a:pt x="7509" y="2562"/>
                  </a:lnTo>
                  <a:lnTo>
                    <a:pt x="7509" y="2542"/>
                  </a:lnTo>
                  <a:lnTo>
                    <a:pt x="7517" y="2532"/>
                  </a:lnTo>
                  <a:lnTo>
                    <a:pt x="7523" y="2487"/>
                  </a:lnTo>
                  <a:lnTo>
                    <a:pt x="7501" y="2478"/>
                  </a:lnTo>
                  <a:lnTo>
                    <a:pt x="7482" y="2453"/>
                  </a:lnTo>
                  <a:lnTo>
                    <a:pt x="7500" y="2449"/>
                  </a:lnTo>
                  <a:lnTo>
                    <a:pt x="7516" y="2455"/>
                  </a:lnTo>
                  <a:lnTo>
                    <a:pt x="7550" y="2441"/>
                  </a:lnTo>
                  <a:lnTo>
                    <a:pt x="7571" y="2438"/>
                  </a:lnTo>
                  <a:lnTo>
                    <a:pt x="7547" y="2432"/>
                  </a:lnTo>
                  <a:lnTo>
                    <a:pt x="7510" y="2437"/>
                  </a:lnTo>
                  <a:lnTo>
                    <a:pt x="7479" y="2423"/>
                  </a:lnTo>
                  <a:lnTo>
                    <a:pt x="7450" y="2401"/>
                  </a:lnTo>
                  <a:lnTo>
                    <a:pt x="7459" y="2379"/>
                  </a:lnTo>
                  <a:lnTo>
                    <a:pt x="7475" y="2377"/>
                  </a:lnTo>
                  <a:lnTo>
                    <a:pt x="7501" y="2381"/>
                  </a:lnTo>
                  <a:lnTo>
                    <a:pt x="7487" y="2363"/>
                  </a:lnTo>
                  <a:lnTo>
                    <a:pt x="7443" y="2331"/>
                  </a:lnTo>
                  <a:lnTo>
                    <a:pt x="7413" y="2311"/>
                  </a:lnTo>
                  <a:lnTo>
                    <a:pt x="7404" y="2289"/>
                  </a:lnTo>
                  <a:lnTo>
                    <a:pt x="7412" y="2253"/>
                  </a:lnTo>
                  <a:lnTo>
                    <a:pt x="7374" y="2213"/>
                  </a:lnTo>
                  <a:lnTo>
                    <a:pt x="7374" y="2199"/>
                  </a:lnTo>
                  <a:lnTo>
                    <a:pt x="7409" y="2170"/>
                  </a:lnTo>
                  <a:lnTo>
                    <a:pt x="7377" y="2173"/>
                  </a:lnTo>
                  <a:lnTo>
                    <a:pt x="7357" y="2159"/>
                  </a:lnTo>
                  <a:lnTo>
                    <a:pt x="7365" y="2147"/>
                  </a:lnTo>
                  <a:lnTo>
                    <a:pt x="7350" y="2131"/>
                  </a:lnTo>
                  <a:lnTo>
                    <a:pt x="7375" y="2111"/>
                  </a:lnTo>
                  <a:lnTo>
                    <a:pt x="7336" y="2118"/>
                  </a:lnTo>
                  <a:lnTo>
                    <a:pt x="7325" y="2105"/>
                  </a:lnTo>
                  <a:lnTo>
                    <a:pt x="7306" y="2112"/>
                  </a:lnTo>
                  <a:lnTo>
                    <a:pt x="7293" y="2102"/>
                  </a:lnTo>
                  <a:lnTo>
                    <a:pt x="7322" y="2069"/>
                  </a:lnTo>
                  <a:lnTo>
                    <a:pt x="7297" y="2083"/>
                  </a:lnTo>
                  <a:lnTo>
                    <a:pt x="7266" y="2085"/>
                  </a:lnTo>
                  <a:lnTo>
                    <a:pt x="7220" y="2067"/>
                  </a:lnTo>
                  <a:lnTo>
                    <a:pt x="7208" y="2035"/>
                  </a:lnTo>
                  <a:lnTo>
                    <a:pt x="7161" y="2019"/>
                  </a:lnTo>
                  <a:lnTo>
                    <a:pt x="7132" y="2024"/>
                  </a:lnTo>
                  <a:lnTo>
                    <a:pt x="7030" y="1992"/>
                  </a:lnTo>
                  <a:lnTo>
                    <a:pt x="6926" y="1959"/>
                  </a:lnTo>
                  <a:lnTo>
                    <a:pt x="6875" y="1956"/>
                  </a:lnTo>
                  <a:lnTo>
                    <a:pt x="6834" y="1937"/>
                  </a:lnTo>
                  <a:lnTo>
                    <a:pt x="6825" y="1922"/>
                  </a:lnTo>
                  <a:lnTo>
                    <a:pt x="6821" y="1909"/>
                  </a:lnTo>
                  <a:lnTo>
                    <a:pt x="6784" y="1900"/>
                  </a:lnTo>
                  <a:lnTo>
                    <a:pt x="6786" y="1876"/>
                  </a:lnTo>
                  <a:lnTo>
                    <a:pt x="6811" y="1872"/>
                  </a:lnTo>
                  <a:lnTo>
                    <a:pt x="6825" y="1876"/>
                  </a:lnTo>
                  <a:lnTo>
                    <a:pt x="6823" y="1868"/>
                  </a:lnTo>
                  <a:lnTo>
                    <a:pt x="6798" y="1863"/>
                  </a:lnTo>
                  <a:lnTo>
                    <a:pt x="6769" y="1875"/>
                  </a:lnTo>
                  <a:lnTo>
                    <a:pt x="6745" y="1867"/>
                  </a:lnTo>
                  <a:lnTo>
                    <a:pt x="6735" y="1852"/>
                  </a:lnTo>
                  <a:lnTo>
                    <a:pt x="6725" y="1849"/>
                  </a:lnTo>
                  <a:lnTo>
                    <a:pt x="6710" y="1867"/>
                  </a:lnTo>
                  <a:lnTo>
                    <a:pt x="6704" y="1833"/>
                  </a:lnTo>
                  <a:lnTo>
                    <a:pt x="6690" y="1823"/>
                  </a:lnTo>
                  <a:lnTo>
                    <a:pt x="6677" y="1830"/>
                  </a:lnTo>
                  <a:lnTo>
                    <a:pt x="6668" y="1844"/>
                  </a:lnTo>
                  <a:lnTo>
                    <a:pt x="6649" y="1822"/>
                  </a:lnTo>
                  <a:lnTo>
                    <a:pt x="6638" y="1780"/>
                  </a:lnTo>
                  <a:lnTo>
                    <a:pt x="6624" y="1745"/>
                  </a:lnTo>
                  <a:lnTo>
                    <a:pt x="6644" y="1717"/>
                  </a:lnTo>
                  <a:lnTo>
                    <a:pt x="6644" y="1677"/>
                  </a:lnTo>
                  <a:lnTo>
                    <a:pt x="6627" y="1710"/>
                  </a:lnTo>
                  <a:lnTo>
                    <a:pt x="6614" y="1747"/>
                  </a:lnTo>
                  <a:lnTo>
                    <a:pt x="6608" y="1773"/>
                  </a:lnTo>
                  <a:lnTo>
                    <a:pt x="6594" y="1780"/>
                  </a:lnTo>
                  <a:lnTo>
                    <a:pt x="6568" y="1827"/>
                  </a:lnTo>
                  <a:lnTo>
                    <a:pt x="6571" y="1856"/>
                  </a:lnTo>
                  <a:lnTo>
                    <a:pt x="6537" y="1898"/>
                  </a:lnTo>
                  <a:lnTo>
                    <a:pt x="6503" y="1907"/>
                  </a:lnTo>
                  <a:lnTo>
                    <a:pt x="6472" y="1896"/>
                  </a:lnTo>
                  <a:lnTo>
                    <a:pt x="6446" y="1839"/>
                  </a:lnTo>
                  <a:lnTo>
                    <a:pt x="6447" y="1817"/>
                  </a:lnTo>
                  <a:lnTo>
                    <a:pt x="6462" y="1811"/>
                  </a:lnTo>
                  <a:lnTo>
                    <a:pt x="6466" y="1788"/>
                  </a:lnTo>
                  <a:lnTo>
                    <a:pt x="6460" y="1765"/>
                  </a:lnTo>
                  <a:lnTo>
                    <a:pt x="6440" y="1772"/>
                  </a:lnTo>
                  <a:lnTo>
                    <a:pt x="6428" y="1760"/>
                  </a:lnTo>
                  <a:lnTo>
                    <a:pt x="6410" y="1717"/>
                  </a:lnTo>
                  <a:lnTo>
                    <a:pt x="6379" y="1702"/>
                  </a:lnTo>
                  <a:lnTo>
                    <a:pt x="6340" y="1696"/>
                  </a:lnTo>
                  <a:lnTo>
                    <a:pt x="6328" y="1678"/>
                  </a:lnTo>
                  <a:lnTo>
                    <a:pt x="6348" y="1653"/>
                  </a:lnTo>
                  <a:lnTo>
                    <a:pt x="6390" y="1649"/>
                  </a:lnTo>
                  <a:lnTo>
                    <a:pt x="6403" y="1662"/>
                  </a:lnTo>
                  <a:lnTo>
                    <a:pt x="6439" y="1666"/>
                  </a:lnTo>
                  <a:lnTo>
                    <a:pt x="6465" y="1679"/>
                  </a:lnTo>
                  <a:lnTo>
                    <a:pt x="6497" y="1660"/>
                  </a:lnTo>
                  <a:lnTo>
                    <a:pt x="6509" y="1619"/>
                  </a:lnTo>
                  <a:lnTo>
                    <a:pt x="6534" y="1611"/>
                  </a:lnTo>
                  <a:lnTo>
                    <a:pt x="6588" y="1635"/>
                  </a:lnTo>
                  <a:lnTo>
                    <a:pt x="6608" y="1666"/>
                  </a:lnTo>
                  <a:lnTo>
                    <a:pt x="6624" y="1632"/>
                  </a:lnTo>
                  <a:lnTo>
                    <a:pt x="6642" y="1607"/>
                  </a:lnTo>
                  <a:lnTo>
                    <a:pt x="6659" y="1614"/>
                  </a:lnTo>
                  <a:lnTo>
                    <a:pt x="6664" y="1577"/>
                  </a:lnTo>
                  <a:lnTo>
                    <a:pt x="6655" y="1555"/>
                  </a:lnTo>
                  <a:lnTo>
                    <a:pt x="6568" y="1545"/>
                  </a:lnTo>
                  <a:lnTo>
                    <a:pt x="6581" y="1562"/>
                  </a:lnTo>
                  <a:lnTo>
                    <a:pt x="6559" y="1567"/>
                  </a:lnTo>
                  <a:lnTo>
                    <a:pt x="6542" y="1562"/>
                  </a:lnTo>
                  <a:lnTo>
                    <a:pt x="6489" y="1574"/>
                  </a:lnTo>
                  <a:lnTo>
                    <a:pt x="6468" y="1566"/>
                  </a:lnTo>
                  <a:lnTo>
                    <a:pt x="6448" y="1576"/>
                  </a:lnTo>
                  <a:lnTo>
                    <a:pt x="6428" y="1563"/>
                  </a:lnTo>
                  <a:lnTo>
                    <a:pt x="6397" y="1570"/>
                  </a:lnTo>
                  <a:lnTo>
                    <a:pt x="6365" y="1566"/>
                  </a:lnTo>
                  <a:lnTo>
                    <a:pt x="6329" y="1537"/>
                  </a:lnTo>
                  <a:lnTo>
                    <a:pt x="6319" y="1496"/>
                  </a:lnTo>
                  <a:lnTo>
                    <a:pt x="6326" y="1487"/>
                  </a:lnTo>
                  <a:lnTo>
                    <a:pt x="6307" y="1455"/>
                  </a:lnTo>
                  <a:lnTo>
                    <a:pt x="6260" y="1428"/>
                  </a:lnTo>
                  <a:lnTo>
                    <a:pt x="6242" y="1408"/>
                  </a:lnTo>
                  <a:lnTo>
                    <a:pt x="6231" y="1421"/>
                  </a:lnTo>
                  <a:lnTo>
                    <a:pt x="6205" y="1437"/>
                  </a:lnTo>
                  <a:lnTo>
                    <a:pt x="6165" y="1431"/>
                  </a:lnTo>
                  <a:lnTo>
                    <a:pt x="6171" y="1409"/>
                  </a:lnTo>
                  <a:lnTo>
                    <a:pt x="6212" y="1383"/>
                  </a:lnTo>
                  <a:lnTo>
                    <a:pt x="6215" y="1359"/>
                  </a:lnTo>
                  <a:lnTo>
                    <a:pt x="6203" y="1336"/>
                  </a:lnTo>
                  <a:lnTo>
                    <a:pt x="6229" y="1315"/>
                  </a:lnTo>
                  <a:lnTo>
                    <a:pt x="6276" y="1313"/>
                  </a:lnTo>
                  <a:lnTo>
                    <a:pt x="6299" y="1291"/>
                  </a:lnTo>
                  <a:lnTo>
                    <a:pt x="6326" y="1284"/>
                  </a:lnTo>
                  <a:lnTo>
                    <a:pt x="6371" y="1249"/>
                  </a:lnTo>
                  <a:lnTo>
                    <a:pt x="6384" y="1236"/>
                  </a:lnTo>
                  <a:lnTo>
                    <a:pt x="6439" y="1225"/>
                  </a:lnTo>
                  <a:lnTo>
                    <a:pt x="6526" y="1259"/>
                  </a:lnTo>
                  <a:lnTo>
                    <a:pt x="6581" y="1296"/>
                  </a:lnTo>
                  <a:lnTo>
                    <a:pt x="6636" y="1293"/>
                  </a:lnTo>
                  <a:lnTo>
                    <a:pt x="6693" y="1298"/>
                  </a:lnTo>
                  <a:lnTo>
                    <a:pt x="6706" y="1313"/>
                  </a:lnTo>
                  <a:lnTo>
                    <a:pt x="6695" y="1332"/>
                  </a:lnTo>
                  <a:lnTo>
                    <a:pt x="6695" y="1374"/>
                  </a:lnTo>
                  <a:lnTo>
                    <a:pt x="6725" y="1398"/>
                  </a:lnTo>
                  <a:lnTo>
                    <a:pt x="6736" y="1429"/>
                  </a:lnTo>
                  <a:lnTo>
                    <a:pt x="6714" y="1459"/>
                  </a:lnTo>
                  <a:lnTo>
                    <a:pt x="6696" y="1492"/>
                  </a:lnTo>
                  <a:lnTo>
                    <a:pt x="6708" y="1538"/>
                  </a:lnTo>
                  <a:lnTo>
                    <a:pt x="6711" y="1617"/>
                  </a:lnTo>
                  <a:lnTo>
                    <a:pt x="6733" y="1655"/>
                  </a:lnTo>
                  <a:lnTo>
                    <a:pt x="6752" y="1679"/>
                  </a:lnTo>
                  <a:lnTo>
                    <a:pt x="6767" y="1680"/>
                  </a:lnTo>
                  <a:lnTo>
                    <a:pt x="6763" y="1637"/>
                  </a:lnTo>
                  <a:lnTo>
                    <a:pt x="6779" y="1620"/>
                  </a:lnTo>
                  <a:lnTo>
                    <a:pt x="6799" y="1632"/>
                  </a:lnTo>
                  <a:lnTo>
                    <a:pt x="6798" y="1667"/>
                  </a:lnTo>
                  <a:lnTo>
                    <a:pt x="6808" y="1700"/>
                  </a:lnTo>
                  <a:lnTo>
                    <a:pt x="6819" y="1693"/>
                  </a:lnTo>
                  <a:lnTo>
                    <a:pt x="6830" y="1724"/>
                  </a:lnTo>
                  <a:lnTo>
                    <a:pt x="6868" y="1754"/>
                  </a:lnTo>
                  <a:lnTo>
                    <a:pt x="6888" y="1776"/>
                  </a:lnTo>
                  <a:lnTo>
                    <a:pt x="6917" y="1776"/>
                  </a:lnTo>
                  <a:lnTo>
                    <a:pt x="6950" y="1761"/>
                  </a:lnTo>
                  <a:lnTo>
                    <a:pt x="6959" y="1730"/>
                  </a:lnTo>
                  <a:lnTo>
                    <a:pt x="6977" y="1715"/>
                  </a:lnTo>
                  <a:lnTo>
                    <a:pt x="6997" y="1708"/>
                  </a:lnTo>
                  <a:lnTo>
                    <a:pt x="6997" y="1665"/>
                  </a:lnTo>
                  <a:lnTo>
                    <a:pt x="7018" y="1630"/>
                  </a:lnTo>
                  <a:lnTo>
                    <a:pt x="7051" y="1627"/>
                  </a:lnTo>
                  <a:lnTo>
                    <a:pt x="7084" y="1607"/>
                  </a:lnTo>
                  <a:lnTo>
                    <a:pt x="7088" y="1577"/>
                  </a:lnTo>
                  <a:lnTo>
                    <a:pt x="7101" y="1558"/>
                  </a:lnTo>
                  <a:lnTo>
                    <a:pt x="7116" y="1565"/>
                  </a:lnTo>
                  <a:lnTo>
                    <a:pt x="7137" y="1564"/>
                  </a:lnTo>
                  <a:lnTo>
                    <a:pt x="7169" y="1552"/>
                  </a:lnTo>
                  <a:lnTo>
                    <a:pt x="7218" y="1546"/>
                  </a:lnTo>
                  <a:lnTo>
                    <a:pt x="7224" y="1521"/>
                  </a:lnTo>
                  <a:lnTo>
                    <a:pt x="7209" y="1491"/>
                  </a:lnTo>
                  <a:lnTo>
                    <a:pt x="7215" y="1474"/>
                  </a:lnTo>
                  <a:lnTo>
                    <a:pt x="7300" y="1425"/>
                  </a:lnTo>
                  <a:lnTo>
                    <a:pt x="7340" y="1428"/>
                  </a:lnTo>
                  <a:lnTo>
                    <a:pt x="7368" y="1454"/>
                  </a:lnTo>
                  <a:lnTo>
                    <a:pt x="7419" y="1477"/>
                  </a:lnTo>
                  <a:lnTo>
                    <a:pt x="7481" y="1490"/>
                  </a:lnTo>
                  <a:lnTo>
                    <a:pt x="7513" y="1518"/>
                  </a:lnTo>
                  <a:lnTo>
                    <a:pt x="7548" y="1521"/>
                  </a:lnTo>
                  <a:lnTo>
                    <a:pt x="7591" y="1533"/>
                  </a:lnTo>
                  <a:lnTo>
                    <a:pt x="7690" y="1579"/>
                  </a:lnTo>
                  <a:lnTo>
                    <a:pt x="7715" y="1574"/>
                  </a:lnTo>
                  <a:lnTo>
                    <a:pt x="7738" y="1577"/>
                  </a:lnTo>
                  <a:lnTo>
                    <a:pt x="7781" y="1588"/>
                  </a:lnTo>
                  <a:lnTo>
                    <a:pt x="7812" y="1586"/>
                  </a:lnTo>
                  <a:lnTo>
                    <a:pt x="7837" y="1604"/>
                  </a:lnTo>
                  <a:lnTo>
                    <a:pt x="7832" y="1619"/>
                  </a:lnTo>
                  <a:lnTo>
                    <a:pt x="7833" y="1637"/>
                  </a:lnTo>
                  <a:lnTo>
                    <a:pt x="7855" y="1646"/>
                  </a:lnTo>
                  <a:lnTo>
                    <a:pt x="7884" y="1637"/>
                  </a:lnTo>
                  <a:lnTo>
                    <a:pt x="7884" y="1637"/>
                  </a:lnTo>
                  <a:lnTo>
                    <a:pt x="7884" y="1637"/>
                  </a:lnTo>
                  <a:close/>
                  <a:moveTo>
                    <a:pt x="5847" y="1161"/>
                  </a:moveTo>
                  <a:lnTo>
                    <a:pt x="5912" y="1194"/>
                  </a:lnTo>
                  <a:lnTo>
                    <a:pt x="5917" y="1212"/>
                  </a:lnTo>
                  <a:lnTo>
                    <a:pt x="5871" y="1186"/>
                  </a:lnTo>
                  <a:lnTo>
                    <a:pt x="5847" y="1161"/>
                  </a:lnTo>
                  <a:lnTo>
                    <a:pt x="5847" y="1161"/>
                  </a:lnTo>
                  <a:close/>
                  <a:moveTo>
                    <a:pt x="6188" y="1230"/>
                  </a:moveTo>
                  <a:lnTo>
                    <a:pt x="6210" y="1238"/>
                  </a:lnTo>
                  <a:lnTo>
                    <a:pt x="6239" y="1229"/>
                  </a:lnTo>
                  <a:lnTo>
                    <a:pt x="6232" y="1206"/>
                  </a:lnTo>
                  <a:lnTo>
                    <a:pt x="6190" y="1180"/>
                  </a:lnTo>
                  <a:lnTo>
                    <a:pt x="6133" y="1180"/>
                  </a:lnTo>
                  <a:lnTo>
                    <a:pt x="6107" y="1199"/>
                  </a:lnTo>
                  <a:lnTo>
                    <a:pt x="6073" y="1200"/>
                  </a:lnTo>
                  <a:lnTo>
                    <a:pt x="6063" y="1207"/>
                  </a:lnTo>
                  <a:lnTo>
                    <a:pt x="6074" y="1219"/>
                  </a:lnTo>
                  <a:lnTo>
                    <a:pt x="6050" y="1225"/>
                  </a:lnTo>
                  <a:lnTo>
                    <a:pt x="6100" y="1232"/>
                  </a:lnTo>
                  <a:lnTo>
                    <a:pt x="6132" y="1247"/>
                  </a:lnTo>
                  <a:lnTo>
                    <a:pt x="6159" y="1243"/>
                  </a:lnTo>
                  <a:lnTo>
                    <a:pt x="6159" y="1228"/>
                  </a:lnTo>
                  <a:lnTo>
                    <a:pt x="6132" y="1217"/>
                  </a:lnTo>
                  <a:lnTo>
                    <a:pt x="6127" y="1210"/>
                  </a:lnTo>
                  <a:lnTo>
                    <a:pt x="6139" y="1202"/>
                  </a:lnTo>
                  <a:lnTo>
                    <a:pt x="6188" y="1230"/>
                  </a:lnTo>
                  <a:lnTo>
                    <a:pt x="6188" y="1230"/>
                  </a:lnTo>
                  <a:close/>
                  <a:moveTo>
                    <a:pt x="6133" y="1333"/>
                  </a:moveTo>
                  <a:lnTo>
                    <a:pt x="6098" y="1320"/>
                  </a:lnTo>
                  <a:lnTo>
                    <a:pt x="6065" y="1327"/>
                  </a:lnTo>
                  <a:lnTo>
                    <a:pt x="6092" y="1340"/>
                  </a:lnTo>
                  <a:lnTo>
                    <a:pt x="6133" y="1333"/>
                  </a:lnTo>
                  <a:lnTo>
                    <a:pt x="6133" y="1333"/>
                  </a:lnTo>
                  <a:close/>
                  <a:moveTo>
                    <a:pt x="6157" y="1308"/>
                  </a:moveTo>
                  <a:lnTo>
                    <a:pt x="6144" y="1328"/>
                  </a:lnTo>
                  <a:lnTo>
                    <a:pt x="6130" y="1312"/>
                  </a:lnTo>
                  <a:lnTo>
                    <a:pt x="6157" y="1308"/>
                  </a:lnTo>
                  <a:lnTo>
                    <a:pt x="6157" y="1308"/>
                  </a:lnTo>
                  <a:close/>
                  <a:moveTo>
                    <a:pt x="6151" y="1333"/>
                  </a:moveTo>
                  <a:lnTo>
                    <a:pt x="6116" y="1359"/>
                  </a:lnTo>
                  <a:lnTo>
                    <a:pt x="6117" y="1405"/>
                  </a:lnTo>
                  <a:lnTo>
                    <a:pt x="6153" y="1413"/>
                  </a:lnTo>
                  <a:lnTo>
                    <a:pt x="6170" y="1401"/>
                  </a:lnTo>
                  <a:lnTo>
                    <a:pt x="6178" y="1343"/>
                  </a:lnTo>
                  <a:lnTo>
                    <a:pt x="6151" y="1333"/>
                  </a:lnTo>
                  <a:lnTo>
                    <a:pt x="6151" y="1333"/>
                  </a:lnTo>
                  <a:close/>
                  <a:moveTo>
                    <a:pt x="5197" y="498"/>
                  </a:moveTo>
                  <a:lnTo>
                    <a:pt x="5231" y="537"/>
                  </a:lnTo>
                  <a:lnTo>
                    <a:pt x="5243" y="573"/>
                  </a:lnTo>
                  <a:lnTo>
                    <a:pt x="5227" y="591"/>
                  </a:lnTo>
                  <a:lnTo>
                    <a:pt x="5197" y="563"/>
                  </a:lnTo>
                  <a:lnTo>
                    <a:pt x="5190" y="520"/>
                  </a:lnTo>
                  <a:lnTo>
                    <a:pt x="5197" y="498"/>
                  </a:lnTo>
                  <a:lnTo>
                    <a:pt x="5197" y="498"/>
                  </a:lnTo>
                  <a:close/>
                  <a:moveTo>
                    <a:pt x="5406" y="374"/>
                  </a:moveTo>
                  <a:lnTo>
                    <a:pt x="5418" y="416"/>
                  </a:lnTo>
                  <a:lnTo>
                    <a:pt x="5422" y="448"/>
                  </a:lnTo>
                  <a:lnTo>
                    <a:pt x="5439" y="441"/>
                  </a:lnTo>
                  <a:lnTo>
                    <a:pt x="5452" y="410"/>
                  </a:lnTo>
                  <a:lnTo>
                    <a:pt x="5444" y="378"/>
                  </a:lnTo>
                  <a:lnTo>
                    <a:pt x="5422" y="364"/>
                  </a:lnTo>
                  <a:lnTo>
                    <a:pt x="5406" y="374"/>
                  </a:lnTo>
                  <a:lnTo>
                    <a:pt x="5406" y="374"/>
                  </a:lnTo>
                  <a:close/>
                  <a:moveTo>
                    <a:pt x="5406" y="458"/>
                  </a:moveTo>
                  <a:lnTo>
                    <a:pt x="5425" y="462"/>
                  </a:lnTo>
                  <a:lnTo>
                    <a:pt x="5435" y="495"/>
                  </a:lnTo>
                  <a:lnTo>
                    <a:pt x="5422" y="495"/>
                  </a:lnTo>
                  <a:lnTo>
                    <a:pt x="5422" y="495"/>
                  </a:lnTo>
                  <a:lnTo>
                    <a:pt x="5406" y="458"/>
                  </a:lnTo>
                  <a:lnTo>
                    <a:pt x="5406" y="458"/>
                  </a:lnTo>
                  <a:close/>
                  <a:moveTo>
                    <a:pt x="5681" y="775"/>
                  </a:moveTo>
                  <a:lnTo>
                    <a:pt x="5691" y="829"/>
                  </a:lnTo>
                  <a:lnTo>
                    <a:pt x="5710" y="813"/>
                  </a:lnTo>
                  <a:lnTo>
                    <a:pt x="5735" y="814"/>
                  </a:lnTo>
                  <a:lnTo>
                    <a:pt x="5760" y="790"/>
                  </a:lnTo>
                  <a:lnTo>
                    <a:pt x="5750" y="764"/>
                  </a:lnTo>
                  <a:lnTo>
                    <a:pt x="5728" y="749"/>
                  </a:lnTo>
                  <a:lnTo>
                    <a:pt x="5706" y="766"/>
                  </a:lnTo>
                  <a:lnTo>
                    <a:pt x="5681" y="775"/>
                  </a:lnTo>
                  <a:lnTo>
                    <a:pt x="5681" y="775"/>
                  </a:lnTo>
                  <a:close/>
                  <a:moveTo>
                    <a:pt x="5649" y="1233"/>
                  </a:moveTo>
                  <a:lnTo>
                    <a:pt x="5662" y="1281"/>
                  </a:lnTo>
                  <a:lnTo>
                    <a:pt x="5706" y="1321"/>
                  </a:lnTo>
                  <a:lnTo>
                    <a:pt x="5716" y="1336"/>
                  </a:lnTo>
                  <a:lnTo>
                    <a:pt x="5702" y="1341"/>
                  </a:lnTo>
                  <a:lnTo>
                    <a:pt x="5700" y="1363"/>
                  </a:lnTo>
                  <a:lnTo>
                    <a:pt x="5693" y="1335"/>
                  </a:lnTo>
                  <a:lnTo>
                    <a:pt x="5663" y="1323"/>
                  </a:lnTo>
                  <a:lnTo>
                    <a:pt x="5636" y="1267"/>
                  </a:lnTo>
                  <a:lnTo>
                    <a:pt x="5600" y="1246"/>
                  </a:lnTo>
                  <a:lnTo>
                    <a:pt x="5578" y="1207"/>
                  </a:lnTo>
                  <a:lnTo>
                    <a:pt x="5591" y="1172"/>
                  </a:lnTo>
                  <a:lnTo>
                    <a:pt x="5585" y="1151"/>
                  </a:lnTo>
                  <a:lnTo>
                    <a:pt x="5590" y="1131"/>
                  </a:lnTo>
                  <a:lnTo>
                    <a:pt x="5557" y="1104"/>
                  </a:lnTo>
                  <a:lnTo>
                    <a:pt x="5563" y="1069"/>
                  </a:lnTo>
                  <a:lnTo>
                    <a:pt x="5577" y="1047"/>
                  </a:lnTo>
                  <a:lnTo>
                    <a:pt x="5557" y="1011"/>
                  </a:lnTo>
                  <a:lnTo>
                    <a:pt x="5540" y="989"/>
                  </a:lnTo>
                  <a:lnTo>
                    <a:pt x="5551" y="945"/>
                  </a:lnTo>
                  <a:lnTo>
                    <a:pt x="5572" y="930"/>
                  </a:lnTo>
                  <a:lnTo>
                    <a:pt x="5569" y="887"/>
                  </a:lnTo>
                  <a:lnTo>
                    <a:pt x="5579" y="838"/>
                  </a:lnTo>
                  <a:lnTo>
                    <a:pt x="5631" y="786"/>
                  </a:lnTo>
                  <a:lnTo>
                    <a:pt x="5649" y="782"/>
                  </a:lnTo>
                  <a:lnTo>
                    <a:pt x="5645" y="809"/>
                  </a:lnTo>
                  <a:lnTo>
                    <a:pt x="5619" y="839"/>
                  </a:lnTo>
                  <a:lnTo>
                    <a:pt x="5625" y="857"/>
                  </a:lnTo>
                  <a:lnTo>
                    <a:pt x="5655" y="869"/>
                  </a:lnTo>
                  <a:lnTo>
                    <a:pt x="5655" y="921"/>
                  </a:lnTo>
                  <a:lnTo>
                    <a:pt x="5640" y="964"/>
                  </a:lnTo>
                  <a:lnTo>
                    <a:pt x="5614" y="965"/>
                  </a:lnTo>
                  <a:lnTo>
                    <a:pt x="5589" y="990"/>
                  </a:lnTo>
                  <a:lnTo>
                    <a:pt x="5603" y="1018"/>
                  </a:lnTo>
                  <a:lnTo>
                    <a:pt x="5624" y="1014"/>
                  </a:lnTo>
                  <a:lnTo>
                    <a:pt x="5634" y="988"/>
                  </a:lnTo>
                  <a:lnTo>
                    <a:pt x="5664" y="974"/>
                  </a:lnTo>
                  <a:lnTo>
                    <a:pt x="5680" y="957"/>
                  </a:lnTo>
                  <a:lnTo>
                    <a:pt x="5662" y="956"/>
                  </a:lnTo>
                  <a:lnTo>
                    <a:pt x="5665" y="932"/>
                  </a:lnTo>
                  <a:lnTo>
                    <a:pt x="5718" y="906"/>
                  </a:lnTo>
                  <a:lnTo>
                    <a:pt x="5772" y="887"/>
                  </a:lnTo>
                  <a:lnTo>
                    <a:pt x="5792" y="907"/>
                  </a:lnTo>
                  <a:lnTo>
                    <a:pt x="5794" y="932"/>
                  </a:lnTo>
                  <a:lnTo>
                    <a:pt x="5768" y="993"/>
                  </a:lnTo>
                  <a:lnTo>
                    <a:pt x="5706" y="1013"/>
                  </a:lnTo>
                  <a:lnTo>
                    <a:pt x="5684" y="1039"/>
                  </a:lnTo>
                  <a:lnTo>
                    <a:pt x="5698" y="1063"/>
                  </a:lnTo>
                  <a:lnTo>
                    <a:pt x="5720" y="1065"/>
                  </a:lnTo>
                  <a:lnTo>
                    <a:pt x="5763" y="1097"/>
                  </a:lnTo>
                  <a:lnTo>
                    <a:pt x="5769" y="1121"/>
                  </a:lnTo>
                  <a:lnTo>
                    <a:pt x="5785" y="1135"/>
                  </a:lnTo>
                  <a:lnTo>
                    <a:pt x="5751" y="1137"/>
                  </a:lnTo>
                  <a:lnTo>
                    <a:pt x="5729" y="1118"/>
                  </a:lnTo>
                  <a:lnTo>
                    <a:pt x="5684" y="1117"/>
                  </a:lnTo>
                  <a:lnTo>
                    <a:pt x="5645" y="1105"/>
                  </a:lnTo>
                  <a:lnTo>
                    <a:pt x="5620" y="1113"/>
                  </a:lnTo>
                  <a:lnTo>
                    <a:pt x="5620" y="1178"/>
                  </a:lnTo>
                  <a:lnTo>
                    <a:pt x="5649" y="1233"/>
                  </a:lnTo>
                  <a:lnTo>
                    <a:pt x="5649" y="1233"/>
                  </a:lnTo>
                  <a:close/>
                  <a:moveTo>
                    <a:pt x="5511" y="1309"/>
                  </a:moveTo>
                  <a:lnTo>
                    <a:pt x="5523" y="1335"/>
                  </a:lnTo>
                  <a:lnTo>
                    <a:pt x="5488" y="1325"/>
                  </a:lnTo>
                  <a:lnTo>
                    <a:pt x="5501" y="1302"/>
                  </a:lnTo>
                  <a:lnTo>
                    <a:pt x="5511" y="1309"/>
                  </a:lnTo>
                  <a:lnTo>
                    <a:pt x="5511" y="1309"/>
                  </a:lnTo>
                  <a:close/>
                  <a:moveTo>
                    <a:pt x="5510" y="1242"/>
                  </a:moveTo>
                  <a:lnTo>
                    <a:pt x="5490" y="1241"/>
                  </a:lnTo>
                  <a:lnTo>
                    <a:pt x="5480" y="1274"/>
                  </a:lnTo>
                  <a:lnTo>
                    <a:pt x="5501" y="1282"/>
                  </a:lnTo>
                  <a:lnTo>
                    <a:pt x="5510" y="1259"/>
                  </a:lnTo>
                  <a:lnTo>
                    <a:pt x="5510" y="1242"/>
                  </a:lnTo>
                  <a:lnTo>
                    <a:pt x="5510" y="1242"/>
                  </a:lnTo>
                  <a:close/>
                  <a:moveTo>
                    <a:pt x="5538" y="1260"/>
                  </a:moveTo>
                  <a:lnTo>
                    <a:pt x="5527" y="1270"/>
                  </a:lnTo>
                  <a:lnTo>
                    <a:pt x="5530" y="1291"/>
                  </a:lnTo>
                  <a:lnTo>
                    <a:pt x="5549" y="1319"/>
                  </a:lnTo>
                  <a:lnTo>
                    <a:pt x="5578" y="1319"/>
                  </a:lnTo>
                  <a:lnTo>
                    <a:pt x="5596" y="1336"/>
                  </a:lnTo>
                  <a:lnTo>
                    <a:pt x="5612" y="1320"/>
                  </a:lnTo>
                  <a:lnTo>
                    <a:pt x="5602" y="1305"/>
                  </a:lnTo>
                  <a:lnTo>
                    <a:pt x="5579" y="1295"/>
                  </a:lnTo>
                  <a:lnTo>
                    <a:pt x="5581" y="1269"/>
                  </a:lnTo>
                  <a:lnTo>
                    <a:pt x="5561" y="1256"/>
                  </a:lnTo>
                  <a:lnTo>
                    <a:pt x="5538" y="1260"/>
                  </a:lnTo>
                  <a:lnTo>
                    <a:pt x="5538" y="1260"/>
                  </a:lnTo>
                  <a:close/>
                  <a:moveTo>
                    <a:pt x="5533" y="1459"/>
                  </a:moveTo>
                  <a:lnTo>
                    <a:pt x="5580" y="1423"/>
                  </a:lnTo>
                  <a:lnTo>
                    <a:pt x="5622" y="1426"/>
                  </a:lnTo>
                  <a:lnTo>
                    <a:pt x="5664" y="1468"/>
                  </a:lnTo>
                  <a:lnTo>
                    <a:pt x="5654" y="1488"/>
                  </a:lnTo>
                  <a:lnTo>
                    <a:pt x="5632" y="1488"/>
                  </a:lnTo>
                  <a:lnTo>
                    <a:pt x="5604" y="1488"/>
                  </a:lnTo>
                  <a:lnTo>
                    <a:pt x="5581" y="1492"/>
                  </a:lnTo>
                  <a:lnTo>
                    <a:pt x="5552" y="1480"/>
                  </a:lnTo>
                  <a:lnTo>
                    <a:pt x="5533" y="1459"/>
                  </a:lnTo>
                  <a:lnTo>
                    <a:pt x="5533" y="1459"/>
                  </a:lnTo>
                  <a:close/>
                  <a:moveTo>
                    <a:pt x="6026" y="1475"/>
                  </a:moveTo>
                  <a:lnTo>
                    <a:pt x="5963" y="1490"/>
                  </a:lnTo>
                  <a:lnTo>
                    <a:pt x="5941" y="1505"/>
                  </a:lnTo>
                  <a:lnTo>
                    <a:pt x="5956" y="1519"/>
                  </a:lnTo>
                  <a:lnTo>
                    <a:pt x="6010" y="1538"/>
                  </a:lnTo>
                  <a:lnTo>
                    <a:pt x="6057" y="1523"/>
                  </a:lnTo>
                  <a:lnTo>
                    <a:pt x="6043" y="1516"/>
                  </a:lnTo>
                  <a:lnTo>
                    <a:pt x="6041" y="1489"/>
                  </a:lnTo>
                  <a:lnTo>
                    <a:pt x="6026" y="1475"/>
                  </a:lnTo>
                  <a:lnTo>
                    <a:pt x="6026" y="1475"/>
                  </a:lnTo>
                  <a:close/>
                  <a:moveTo>
                    <a:pt x="5732" y="1809"/>
                  </a:moveTo>
                  <a:lnTo>
                    <a:pt x="5750" y="1806"/>
                  </a:lnTo>
                  <a:lnTo>
                    <a:pt x="5752" y="1819"/>
                  </a:lnTo>
                  <a:lnTo>
                    <a:pt x="5739" y="1822"/>
                  </a:lnTo>
                  <a:lnTo>
                    <a:pt x="5732" y="1809"/>
                  </a:lnTo>
                  <a:lnTo>
                    <a:pt x="5732" y="1809"/>
                  </a:lnTo>
                  <a:close/>
                  <a:moveTo>
                    <a:pt x="5699" y="1812"/>
                  </a:moveTo>
                  <a:lnTo>
                    <a:pt x="5716" y="1812"/>
                  </a:lnTo>
                  <a:lnTo>
                    <a:pt x="5720" y="1827"/>
                  </a:lnTo>
                  <a:lnTo>
                    <a:pt x="5703" y="1827"/>
                  </a:lnTo>
                  <a:lnTo>
                    <a:pt x="5699" y="1812"/>
                  </a:lnTo>
                  <a:lnTo>
                    <a:pt x="5699" y="1812"/>
                  </a:lnTo>
                  <a:close/>
                  <a:moveTo>
                    <a:pt x="5612" y="1828"/>
                  </a:moveTo>
                  <a:lnTo>
                    <a:pt x="5652" y="1816"/>
                  </a:lnTo>
                  <a:lnTo>
                    <a:pt x="5668" y="1804"/>
                  </a:lnTo>
                  <a:lnTo>
                    <a:pt x="5687" y="1813"/>
                  </a:lnTo>
                  <a:lnTo>
                    <a:pt x="5666" y="1849"/>
                  </a:lnTo>
                  <a:lnTo>
                    <a:pt x="5660" y="1834"/>
                  </a:lnTo>
                  <a:lnTo>
                    <a:pt x="5634" y="1849"/>
                  </a:lnTo>
                  <a:lnTo>
                    <a:pt x="5612" y="1828"/>
                  </a:lnTo>
                  <a:lnTo>
                    <a:pt x="5612" y="1828"/>
                  </a:lnTo>
                  <a:close/>
                  <a:moveTo>
                    <a:pt x="5599" y="1725"/>
                  </a:moveTo>
                  <a:lnTo>
                    <a:pt x="5580" y="1742"/>
                  </a:lnTo>
                  <a:lnTo>
                    <a:pt x="5598" y="1745"/>
                  </a:lnTo>
                  <a:lnTo>
                    <a:pt x="5599" y="1725"/>
                  </a:lnTo>
                  <a:lnTo>
                    <a:pt x="5599" y="1725"/>
                  </a:lnTo>
                  <a:close/>
                  <a:moveTo>
                    <a:pt x="5635" y="1690"/>
                  </a:moveTo>
                  <a:lnTo>
                    <a:pt x="5607" y="1691"/>
                  </a:lnTo>
                  <a:lnTo>
                    <a:pt x="5613" y="1706"/>
                  </a:lnTo>
                  <a:lnTo>
                    <a:pt x="5630" y="1705"/>
                  </a:lnTo>
                  <a:lnTo>
                    <a:pt x="5635" y="1690"/>
                  </a:lnTo>
                  <a:lnTo>
                    <a:pt x="5635" y="1690"/>
                  </a:lnTo>
                  <a:close/>
                  <a:moveTo>
                    <a:pt x="5645" y="1785"/>
                  </a:moveTo>
                  <a:lnTo>
                    <a:pt x="5675" y="1736"/>
                  </a:lnTo>
                  <a:lnTo>
                    <a:pt x="5701" y="1765"/>
                  </a:lnTo>
                  <a:lnTo>
                    <a:pt x="5716" y="1786"/>
                  </a:lnTo>
                  <a:lnTo>
                    <a:pt x="5747" y="1784"/>
                  </a:lnTo>
                  <a:lnTo>
                    <a:pt x="5779" y="1752"/>
                  </a:lnTo>
                  <a:lnTo>
                    <a:pt x="5800" y="1752"/>
                  </a:lnTo>
                  <a:lnTo>
                    <a:pt x="5818" y="1784"/>
                  </a:lnTo>
                  <a:lnTo>
                    <a:pt x="5892" y="1793"/>
                  </a:lnTo>
                  <a:lnTo>
                    <a:pt x="5909" y="1771"/>
                  </a:lnTo>
                  <a:lnTo>
                    <a:pt x="5943" y="1771"/>
                  </a:lnTo>
                  <a:lnTo>
                    <a:pt x="6010" y="1811"/>
                  </a:lnTo>
                  <a:lnTo>
                    <a:pt x="6041" y="1817"/>
                  </a:lnTo>
                  <a:lnTo>
                    <a:pt x="6078" y="1857"/>
                  </a:lnTo>
                  <a:lnTo>
                    <a:pt x="6114" y="1857"/>
                  </a:lnTo>
                  <a:lnTo>
                    <a:pt x="6128" y="1826"/>
                  </a:lnTo>
                  <a:lnTo>
                    <a:pt x="6112" y="1762"/>
                  </a:lnTo>
                  <a:lnTo>
                    <a:pt x="6027" y="1714"/>
                  </a:lnTo>
                  <a:lnTo>
                    <a:pt x="5957" y="1700"/>
                  </a:lnTo>
                  <a:lnTo>
                    <a:pt x="5922" y="1672"/>
                  </a:lnTo>
                  <a:lnTo>
                    <a:pt x="5885" y="1668"/>
                  </a:lnTo>
                  <a:lnTo>
                    <a:pt x="5854" y="1696"/>
                  </a:lnTo>
                  <a:lnTo>
                    <a:pt x="5818" y="1692"/>
                  </a:lnTo>
                  <a:lnTo>
                    <a:pt x="5794" y="1681"/>
                  </a:lnTo>
                  <a:lnTo>
                    <a:pt x="5743" y="1686"/>
                  </a:lnTo>
                  <a:lnTo>
                    <a:pt x="5673" y="1685"/>
                  </a:lnTo>
                  <a:lnTo>
                    <a:pt x="5658" y="1704"/>
                  </a:lnTo>
                  <a:lnTo>
                    <a:pt x="5656" y="1724"/>
                  </a:lnTo>
                  <a:lnTo>
                    <a:pt x="5627" y="1734"/>
                  </a:lnTo>
                  <a:lnTo>
                    <a:pt x="5616" y="1764"/>
                  </a:lnTo>
                  <a:lnTo>
                    <a:pt x="5625" y="1785"/>
                  </a:lnTo>
                  <a:lnTo>
                    <a:pt x="5645" y="1785"/>
                  </a:lnTo>
                  <a:lnTo>
                    <a:pt x="5645" y="1785"/>
                  </a:lnTo>
                  <a:close/>
                  <a:moveTo>
                    <a:pt x="5306" y="1731"/>
                  </a:moveTo>
                  <a:lnTo>
                    <a:pt x="5338" y="1745"/>
                  </a:lnTo>
                  <a:lnTo>
                    <a:pt x="5366" y="1722"/>
                  </a:lnTo>
                  <a:lnTo>
                    <a:pt x="5431" y="1725"/>
                  </a:lnTo>
                  <a:lnTo>
                    <a:pt x="5479" y="1745"/>
                  </a:lnTo>
                  <a:lnTo>
                    <a:pt x="5482" y="1765"/>
                  </a:lnTo>
                  <a:lnTo>
                    <a:pt x="5511" y="1799"/>
                  </a:lnTo>
                  <a:lnTo>
                    <a:pt x="5509" y="1825"/>
                  </a:lnTo>
                  <a:lnTo>
                    <a:pt x="5480" y="1823"/>
                  </a:lnTo>
                  <a:lnTo>
                    <a:pt x="5446" y="1854"/>
                  </a:lnTo>
                  <a:lnTo>
                    <a:pt x="5406" y="1851"/>
                  </a:lnTo>
                  <a:lnTo>
                    <a:pt x="5366" y="1854"/>
                  </a:lnTo>
                  <a:lnTo>
                    <a:pt x="5351" y="1841"/>
                  </a:lnTo>
                  <a:lnTo>
                    <a:pt x="5300" y="1832"/>
                  </a:lnTo>
                  <a:lnTo>
                    <a:pt x="5274" y="1795"/>
                  </a:lnTo>
                  <a:lnTo>
                    <a:pt x="5279" y="1751"/>
                  </a:lnTo>
                  <a:lnTo>
                    <a:pt x="5306" y="1731"/>
                  </a:lnTo>
                  <a:lnTo>
                    <a:pt x="5306" y="1731"/>
                  </a:lnTo>
                  <a:close/>
                  <a:moveTo>
                    <a:pt x="4361" y="2436"/>
                  </a:moveTo>
                  <a:lnTo>
                    <a:pt x="4337" y="2424"/>
                  </a:lnTo>
                  <a:lnTo>
                    <a:pt x="4324" y="2436"/>
                  </a:lnTo>
                  <a:lnTo>
                    <a:pt x="4344" y="2452"/>
                  </a:lnTo>
                  <a:lnTo>
                    <a:pt x="4361" y="2436"/>
                  </a:lnTo>
                  <a:lnTo>
                    <a:pt x="4361" y="2436"/>
                  </a:lnTo>
                  <a:close/>
                  <a:moveTo>
                    <a:pt x="4325" y="2199"/>
                  </a:moveTo>
                  <a:lnTo>
                    <a:pt x="4353" y="2253"/>
                  </a:lnTo>
                  <a:lnTo>
                    <a:pt x="4339" y="2279"/>
                  </a:lnTo>
                  <a:lnTo>
                    <a:pt x="4326" y="2315"/>
                  </a:lnTo>
                  <a:lnTo>
                    <a:pt x="4319" y="2289"/>
                  </a:lnTo>
                  <a:lnTo>
                    <a:pt x="4304" y="2265"/>
                  </a:lnTo>
                  <a:lnTo>
                    <a:pt x="4316" y="2244"/>
                  </a:lnTo>
                  <a:lnTo>
                    <a:pt x="4318" y="2216"/>
                  </a:lnTo>
                  <a:lnTo>
                    <a:pt x="4325" y="2199"/>
                  </a:lnTo>
                  <a:lnTo>
                    <a:pt x="4325" y="2199"/>
                  </a:lnTo>
                  <a:close/>
                  <a:moveTo>
                    <a:pt x="5275" y="1539"/>
                  </a:moveTo>
                  <a:lnTo>
                    <a:pt x="5275" y="1565"/>
                  </a:lnTo>
                  <a:lnTo>
                    <a:pt x="5298" y="1604"/>
                  </a:lnTo>
                  <a:lnTo>
                    <a:pt x="5297" y="1620"/>
                  </a:lnTo>
                  <a:lnTo>
                    <a:pt x="5284" y="1614"/>
                  </a:lnTo>
                  <a:lnTo>
                    <a:pt x="5269" y="1574"/>
                  </a:lnTo>
                  <a:lnTo>
                    <a:pt x="5262" y="1545"/>
                  </a:lnTo>
                  <a:lnTo>
                    <a:pt x="5275" y="1539"/>
                  </a:lnTo>
                  <a:lnTo>
                    <a:pt x="5275" y="1539"/>
                  </a:lnTo>
                  <a:close/>
                  <a:moveTo>
                    <a:pt x="5180" y="1497"/>
                  </a:moveTo>
                  <a:lnTo>
                    <a:pt x="5199" y="1488"/>
                  </a:lnTo>
                  <a:lnTo>
                    <a:pt x="5225" y="1499"/>
                  </a:lnTo>
                  <a:lnTo>
                    <a:pt x="5249" y="1487"/>
                  </a:lnTo>
                  <a:lnTo>
                    <a:pt x="5313" y="1495"/>
                  </a:lnTo>
                  <a:lnTo>
                    <a:pt x="5348" y="1502"/>
                  </a:lnTo>
                  <a:lnTo>
                    <a:pt x="5308" y="1512"/>
                  </a:lnTo>
                  <a:lnTo>
                    <a:pt x="5232" y="1529"/>
                  </a:lnTo>
                  <a:lnTo>
                    <a:pt x="5195" y="1519"/>
                  </a:lnTo>
                  <a:lnTo>
                    <a:pt x="5194" y="1506"/>
                  </a:lnTo>
                  <a:lnTo>
                    <a:pt x="5180" y="1497"/>
                  </a:lnTo>
                  <a:lnTo>
                    <a:pt x="5180" y="1497"/>
                  </a:lnTo>
                  <a:close/>
                  <a:moveTo>
                    <a:pt x="5011" y="1501"/>
                  </a:moveTo>
                  <a:lnTo>
                    <a:pt x="5033" y="1478"/>
                  </a:lnTo>
                  <a:lnTo>
                    <a:pt x="5050" y="1482"/>
                  </a:lnTo>
                  <a:lnTo>
                    <a:pt x="5071" y="1474"/>
                  </a:lnTo>
                  <a:lnTo>
                    <a:pt x="5105" y="1482"/>
                  </a:lnTo>
                  <a:lnTo>
                    <a:pt x="5127" y="1494"/>
                  </a:lnTo>
                  <a:lnTo>
                    <a:pt x="5148" y="1478"/>
                  </a:lnTo>
                  <a:lnTo>
                    <a:pt x="5171" y="1486"/>
                  </a:lnTo>
                  <a:lnTo>
                    <a:pt x="5171" y="1515"/>
                  </a:lnTo>
                  <a:lnTo>
                    <a:pt x="5145" y="1512"/>
                  </a:lnTo>
                  <a:lnTo>
                    <a:pt x="5114" y="1526"/>
                  </a:lnTo>
                  <a:lnTo>
                    <a:pt x="5090" y="1520"/>
                  </a:lnTo>
                  <a:lnTo>
                    <a:pt x="5053" y="1542"/>
                  </a:lnTo>
                  <a:lnTo>
                    <a:pt x="5021" y="1536"/>
                  </a:lnTo>
                  <a:lnTo>
                    <a:pt x="5008" y="1517"/>
                  </a:lnTo>
                  <a:lnTo>
                    <a:pt x="5011" y="1501"/>
                  </a:lnTo>
                  <a:lnTo>
                    <a:pt x="5011" y="1501"/>
                  </a:lnTo>
                  <a:close/>
                  <a:moveTo>
                    <a:pt x="4709" y="2132"/>
                  </a:moveTo>
                  <a:lnTo>
                    <a:pt x="4738" y="2082"/>
                  </a:lnTo>
                  <a:lnTo>
                    <a:pt x="4755" y="2029"/>
                  </a:lnTo>
                  <a:lnTo>
                    <a:pt x="4758" y="1975"/>
                  </a:lnTo>
                  <a:lnTo>
                    <a:pt x="4771" y="1962"/>
                  </a:lnTo>
                  <a:lnTo>
                    <a:pt x="4796" y="1966"/>
                  </a:lnTo>
                  <a:lnTo>
                    <a:pt x="4797" y="1988"/>
                  </a:lnTo>
                  <a:lnTo>
                    <a:pt x="4807" y="2011"/>
                  </a:lnTo>
                  <a:lnTo>
                    <a:pt x="4806" y="2027"/>
                  </a:lnTo>
                  <a:lnTo>
                    <a:pt x="4797" y="2014"/>
                  </a:lnTo>
                  <a:lnTo>
                    <a:pt x="4792" y="2029"/>
                  </a:lnTo>
                  <a:lnTo>
                    <a:pt x="4771" y="2044"/>
                  </a:lnTo>
                  <a:lnTo>
                    <a:pt x="4761" y="2058"/>
                  </a:lnTo>
                  <a:lnTo>
                    <a:pt x="4768" y="2083"/>
                  </a:lnTo>
                  <a:lnTo>
                    <a:pt x="4796" y="2090"/>
                  </a:lnTo>
                  <a:lnTo>
                    <a:pt x="4801" y="2105"/>
                  </a:lnTo>
                  <a:lnTo>
                    <a:pt x="4790" y="2119"/>
                  </a:lnTo>
                  <a:lnTo>
                    <a:pt x="4769" y="2126"/>
                  </a:lnTo>
                  <a:lnTo>
                    <a:pt x="4750" y="2158"/>
                  </a:lnTo>
                  <a:lnTo>
                    <a:pt x="4728" y="2170"/>
                  </a:lnTo>
                  <a:lnTo>
                    <a:pt x="4705" y="2157"/>
                  </a:lnTo>
                  <a:lnTo>
                    <a:pt x="4709" y="2132"/>
                  </a:lnTo>
                  <a:lnTo>
                    <a:pt x="4709" y="2132"/>
                  </a:lnTo>
                  <a:close/>
                  <a:moveTo>
                    <a:pt x="4631" y="2098"/>
                  </a:moveTo>
                  <a:lnTo>
                    <a:pt x="4631" y="2098"/>
                  </a:lnTo>
                  <a:lnTo>
                    <a:pt x="4631" y="2100"/>
                  </a:lnTo>
                  <a:lnTo>
                    <a:pt x="4632" y="2104"/>
                  </a:lnTo>
                  <a:lnTo>
                    <a:pt x="4632" y="2112"/>
                  </a:lnTo>
                  <a:lnTo>
                    <a:pt x="4646" y="2122"/>
                  </a:lnTo>
                  <a:lnTo>
                    <a:pt x="4676" y="2119"/>
                  </a:lnTo>
                  <a:lnTo>
                    <a:pt x="4680" y="2106"/>
                  </a:lnTo>
                  <a:lnTo>
                    <a:pt x="4693" y="2102"/>
                  </a:lnTo>
                  <a:lnTo>
                    <a:pt x="4697" y="2073"/>
                  </a:lnTo>
                  <a:lnTo>
                    <a:pt x="4719" y="2052"/>
                  </a:lnTo>
                  <a:lnTo>
                    <a:pt x="4719" y="2033"/>
                  </a:lnTo>
                  <a:lnTo>
                    <a:pt x="4703" y="2004"/>
                  </a:lnTo>
                  <a:lnTo>
                    <a:pt x="4675" y="2019"/>
                  </a:lnTo>
                  <a:lnTo>
                    <a:pt x="4652" y="2042"/>
                  </a:lnTo>
                  <a:lnTo>
                    <a:pt x="4661" y="2063"/>
                  </a:lnTo>
                  <a:lnTo>
                    <a:pt x="4631" y="2098"/>
                  </a:lnTo>
                  <a:lnTo>
                    <a:pt x="4631" y="2098"/>
                  </a:lnTo>
                  <a:close/>
                  <a:moveTo>
                    <a:pt x="4556" y="2073"/>
                  </a:moveTo>
                  <a:lnTo>
                    <a:pt x="4554" y="2095"/>
                  </a:lnTo>
                  <a:lnTo>
                    <a:pt x="4545" y="2105"/>
                  </a:lnTo>
                  <a:lnTo>
                    <a:pt x="4557" y="2142"/>
                  </a:lnTo>
                  <a:lnTo>
                    <a:pt x="4572" y="2148"/>
                  </a:lnTo>
                  <a:lnTo>
                    <a:pt x="4597" y="2131"/>
                  </a:lnTo>
                  <a:lnTo>
                    <a:pt x="4589" y="2097"/>
                  </a:lnTo>
                  <a:lnTo>
                    <a:pt x="4569" y="2067"/>
                  </a:lnTo>
                  <a:lnTo>
                    <a:pt x="4569" y="2067"/>
                  </a:lnTo>
                  <a:lnTo>
                    <a:pt x="4556" y="2073"/>
                  </a:lnTo>
                  <a:lnTo>
                    <a:pt x="4556" y="2073"/>
                  </a:lnTo>
                  <a:close/>
                  <a:moveTo>
                    <a:pt x="4806" y="1512"/>
                  </a:moveTo>
                  <a:lnTo>
                    <a:pt x="4780" y="1523"/>
                  </a:lnTo>
                  <a:lnTo>
                    <a:pt x="4799" y="1531"/>
                  </a:lnTo>
                  <a:lnTo>
                    <a:pt x="4799" y="1531"/>
                  </a:lnTo>
                  <a:lnTo>
                    <a:pt x="4803" y="1522"/>
                  </a:lnTo>
                  <a:lnTo>
                    <a:pt x="4806" y="1512"/>
                  </a:lnTo>
                  <a:lnTo>
                    <a:pt x="4806" y="1512"/>
                  </a:lnTo>
                  <a:close/>
                  <a:moveTo>
                    <a:pt x="4842" y="1490"/>
                  </a:moveTo>
                  <a:lnTo>
                    <a:pt x="4828" y="1505"/>
                  </a:lnTo>
                  <a:lnTo>
                    <a:pt x="4852" y="1508"/>
                  </a:lnTo>
                  <a:lnTo>
                    <a:pt x="4842" y="1490"/>
                  </a:lnTo>
                  <a:lnTo>
                    <a:pt x="4842" y="1490"/>
                  </a:lnTo>
                  <a:close/>
                  <a:moveTo>
                    <a:pt x="4886" y="1456"/>
                  </a:moveTo>
                  <a:lnTo>
                    <a:pt x="4867" y="1471"/>
                  </a:lnTo>
                  <a:lnTo>
                    <a:pt x="4892" y="1480"/>
                  </a:lnTo>
                  <a:lnTo>
                    <a:pt x="4886" y="1456"/>
                  </a:lnTo>
                  <a:lnTo>
                    <a:pt x="4886" y="1456"/>
                  </a:lnTo>
                  <a:close/>
                  <a:moveTo>
                    <a:pt x="4743" y="1416"/>
                  </a:moveTo>
                  <a:lnTo>
                    <a:pt x="4781" y="1394"/>
                  </a:lnTo>
                  <a:lnTo>
                    <a:pt x="4829" y="1397"/>
                  </a:lnTo>
                  <a:lnTo>
                    <a:pt x="4832" y="1412"/>
                  </a:lnTo>
                  <a:lnTo>
                    <a:pt x="4821" y="1432"/>
                  </a:lnTo>
                  <a:lnTo>
                    <a:pt x="4847" y="1426"/>
                  </a:lnTo>
                  <a:lnTo>
                    <a:pt x="4859" y="1404"/>
                  </a:lnTo>
                  <a:lnTo>
                    <a:pt x="4884" y="1422"/>
                  </a:lnTo>
                  <a:lnTo>
                    <a:pt x="4878" y="1449"/>
                  </a:lnTo>
                  <a:lnTo>
                    <a:pt x="4847" y="1456"/>
                  </a:lnTo>
                  <a:lnTo>
                    <a:pt x="4837" y="1444"/>
                  </a:lnTo>
                  <a:lnTo>
                    <a:pt x="4821" y="1468"/>
                  </a:lnTo>
                  <a:lnTo>
                    <a:pt x="4793" y="1446"/>
                  </a:lnTo>
                  <a:lnTo>
                    <a:pt x="4770" y="1466"/>
                  </a:lnTo>
                  <a:lnTo>
                    <a:pt x="4744" y="1447"/>
                  </a:lnTo>
                  <a:lnTo>
                    <a:pt x="4743" y="1416"/>
                  </a:lnTo>
                  <a:lnTo>
                    <a:pt x="4743" y="1416"/>
                  </a:lnTo>
                  <a:close/>
                  <a:moveTo>
                    <a:pt x="4564" y="1248"/>
                  </a:moveTo>
                  <a:lnTo>
                    <a:pt x="4590" y="1259"/>
                  </a:lnTo>
                  <a:lnTo>
                    <a:pt x="4591" y="1239"/>
                  </a:lnTo>
                  <a:lnTo>
                    <a:pt x="4591" y="1239"/>
                  </a:lnTo>
                  <a:lnTo>
                    <a:pt x="4578" y="1244"/>
                  </a:lnTo>
                  <a:lnTo>
                    <a:pt x="4564" y="1248"/>
                  </a:lnTo>
                  <a:lnTo>
                    <a:pt x="4564" y="1248"/>
                  </a:lnTo>
                  <a:close/>
                  <a:moveTo>
                    <a:pt x="4539" y="1256"/>
                  </a:moveTo>
                  <a:lnTo>
                    <a:pt x="4554" y="1256"/>
                  </a:lnTo>
                  <a:lnTo>
                    <a:pt x="4578" y="1269"/>
                  </a:lnTo>
                  <a:lnTo>
                    <a:pt x="4554" y="1275"/>
                  </a:lnTo>
                  <a:lnTo>
                    <a:pt x="4539" y="1256"/>
                  </a:lnTo>
                  <a:lnTo>
                    <a:pt x="4539" y="1256"/>
                  </a:lnTo>
                  <a:close/>
                  <a:moveTo>
                    <a:pt x="4324" y="1106"/>
                  </a:moveTo>
                  <a:lnTo>
                    <a:pt x="4363" y="1092"/>
                  </a:lnTo>
                  <a:lnTo>
                    <a:pt x="4410" y="1115"/>
                  </a:lnTo>
                  <a:lnTo>
                    <a:pt x="4466" y="1116"/>
                  </a:lnTo>
                  <a:lnTo>
                    <a:pt x="4528" y="1085"/>
                  </a:lnTo>
                  <a:lnTo>
                    <a:pt x="4569" y="1090"/>
                  </a:lnTo>
                  <a:lnTo>
                    <a:pt x="4583" y="1110"/>
                  </a:lnTo>
                  <a:lnTo>
                    <a:pt x="4619" y="1110"/>
                  </a:lnTo>
                  <a:lnTo>
                    <a:pt x="4640" y="1100"/>
                  </a:lnTo>
                  <a:lnTo>
                    <a:pt x="4713" y="1107"/>
                  </a:lnTo>
                  <a:lnTo>
                    <a:pt x="4751" y="1105"/>
                  </a:lnTo>
                  <a:lnTo>
                    <a:pt x="4758" y="1095"/>
                  </a:lnTo>
                  <a:lnTo>
                    <a:pt x="4799" y="1097"/>
                  </a:lnTo>
                  <a:lnTo>
                    <a:pt x="4826" y="1111"/>
                  </a:lnTo>
                  <a:lnTo>
                    <a:pt x="4835" y="1128"/>
                  </a:lnTo>
                  <a:lnTo>
                    <a:pt x="4869" y="1139"/>
                  </a:lnTo>
                  <a:lnTo>
                    <a:pt x="4998" y="1110"/>
                  </a:lnTo>
                  <a:lnTo>
                    <a:pt x="5053" y="1073"/>
                  </a:lnTo>
                  <a:lnTo>
                    <a:pt x="5068" y="1044"/>
                  </a:lnTo>
                  <a:lnTo>
                    <a:pt x="5090" y="1042"/>
                  </a:lnTo>
                  <a:lnTo>
                    <a:pt x="5108" y="1019"/>
                  </a:lnTo>
                  <a:lnTo>
                    <a:pt x="5132" y="1003"/>
                  </a:lnTo>
                  <a:lnTo>
                    <a:pt x="5143" y="974"/>
                  </a:lnTo>
                  <a:lnTo>
                    <a:pt x="5157" y="950"/>
                  </a:lnTo>
                  <a:lnTo>
                    <a:pt x="5174" y="937"/>
                  </a:lnTo>
                  <a:lnTo>
                    <a:pt x="5157" y="920"/>
                  </a:lnTo>
                  <a:lnTo>
                    <a:pt x="5153" y="900"/>
                  </a:lnTo>
                  <a:lnTo>
                    <a:pt x="5106" y="889"/>
                  </a:lnTo>
                  <a:lnTo>
                    <a:pt x="5072" y="900"/>
                  </a:lnTo>
                  <a:lnTo>
                    <a:pt x="5066" y="933"/>
                  </a:lnTo>
                  <a:lnTo>
                    <a:pt x="5040" y="953"/>
                  </a:lnTo>
                  <a:lnTo>
                    <a:pt x="5038" y="970"/>
                  </a:lnTo>
                  <a:lnTo>
                    <a:pt x="5002" y="996"/>
                  </a:lnTo>
                  <a:lnTo>
                    <a:pt x="4975" y="1000"/>
                  </a:lnTo>
                  <a:lnTo>
                    <a:pt x="4958" y="1026"/>
                  </a:lnTo>
                  <a:lnTo>
                    <a:pt x="4917" y="1036"/>
                  </a:lnTo>
                  <a:lnTo>
                    <a:pt x="4836" y="1019"/>
                  </a:lnTo>
                  <a:lnTo>
                    <a:pt x="4767" y="1013"/>
                  </a:lnTo>
                  <a:lnTo>
                    <a:pt x="4755" y="1032"/>
                  </a:lnTo>
                  <a:lnTo>
                    <a:pt x="4738" y="1035"/>
                  </a:lnTo>
                  <a:lnTo>
                    <a:pt x="4705" y="1005"/>
                  </a:lnTo>
                  <a:lnTo>
                    <a:pt x="4680" y="1002"/>
                  </a:lnTo>
                  <a:lnTo>
                    <a:pt x="4650" y="1003"/>
                  </a:lnTo>
                  <a:lnTo>
                    <a:pt x="4617" y="996"/>
                  </a:lnTo>
                  <a:lnTo>
                    <a:pt x="4573" y="989"/>
                  </a:lnTo>
                  <a:lnTo>
                    <a:pt x="4550" y="1003"/>
                  </a:lnTo>
                  <a:lnTo>
                    <a:pt x="4523" y="989"/>
                  </a:lnTo>
                  <a:lnTo>
                    <a:pt x="4491" y="957"/>
                  </a:lnTo>
                  <a:lnTo>
                    <a:pt x="4440" y="947"/>
                  </a:lnTo>
                  <a:lnTo>
                    <a:pt x="4409" y="949"/>
                  </a:lnTo>
                  <a:lnTo>
                    <a:pt x="4409" y="986"/>
                  </a:lnTo>
                  <a:lnTo>
                    <a:pt x="4384" y="1002"/>
                  </a:lnTo>
                  <a:lnTo>
                    <a:pt x="4368" y="1035"/>
                  </a:lnTo>
                  <a:lnTo>
                    <a:pt x="4347" y="1054"/>
                  </a:lnTo>
                  <a:lnTo>
                    <a:pt x="4301" y="1039"/>
                  </a:lnTo>
                  <a:lnTo>
                    <a:pt x="4261" y="1049"/>
                  </a:lnTo>
                  <a:lnTo>
                    <a:pt x="4245" y="1068"/>
                  </a:lnTo>
                  <a:lnTo>
                    <a:pt x="4249" y="1080"/>
                  </a:lnTo>
                  <a:lnTo>
                    <a:pt x="4206" y="1121"/>
                  </a:lnTo>
                  <a:lnTo>
                    <a:pt x="4206" y="1171"/>
                  </a:lnTo>
                  <a:lnTo>
                    <a:pt x="4214" y="1198"/>
                  </a:lnTo>
                  <a:lnTo>
                    <a:pt x="4212" y="1255"/>
                  </a:lnTo>
                  <a:lnTo>
                    <a:pt x="4203" y="1274"/>
                  </a:lnTo>
                  <a:lnTo>
                    <a:pt x="4220" y="1316"/>
                  </a:lnTo>
                  <a:lnTo>
                    <a:pt x="4225" y="1347"/>
                  </a:lnTo>
                  <a:lnTo>
                    <a:pt x="4212" y="1330"/>
                  </a:lnTo>
                  <a:lnTo>
                    <a:pt x="4202" y="1304"/>
                  </a:lnTo>
                  <a:lnTo>
                    <a:pt x="4180" y="1310"/>
                  </a:lnTo>
                  <a:lnTo>
                    <a:pt x="4158" y="1338"/>
                  </a:lnTo>
                  <a:lnTo>
                    <a:pt x="4131" y="1353"/>
                  </a:lnTo>
                  <a:lnTo>
                    <a:pt x="4125" y="1385"/>
                  </a:lnTo>
                  <a:lnTo>
                    <a:pt x="4130" y="1426"/>
                  </a:lnTo>
                  <a:lnTo>
                    <a:pt x="4117" y="1451"/>
                  </a:lnTo>
                  <a:lnTo>
                    <a:pt x="4126" y="1523"/>
                  </a:lnTo>
                  <a:lnTo>
                    <a:pt x="4117" y="1539"/>
                  </a:lnTo>
                  <a:lnTo>
                    <a:pt x="4112" y="1567"/>
                  </a:lnTo>
                  <a:lnTo>
                    <a:pt x="4090" y="1577"/>
                  </a:lnTo>
                  <a:lnTo>
                    <a:pt x="4091" y="1620"/>
                  </a:lnTo>
                  <a:lnTo>
                    <a:pt x="4052" y="1651"/>
                  </a:lnTo>
                  <a:lnTo>
                    <a:pt x="4039" y="1696"/>
                  </a:lnTo>
                  <a:lnTo>
                    <a:pt x="4046" y="1709"/>
                  </a:lnTo>
                  <a:lnTo>
                    <a:pt x="4030" y="1729"/>
                  </a:lnTo>
                  <a:lnTo>
                    <a:pt x="4051" y="1788"/>
                  </a:lnTo>
                  <a:lnTo>
                    <a:pt x="4069" y="1815"/>
                  </a:lnTo>
                  <a:lnTo>
                    <a:pt x="4082" y="1808"/>
                  </a:lnTo>
                  <a:lnTo>
                    <a:pt x="4107" y="1808"/>
                  </a:lnTo>
                  <a:lnTo>
                    <a:pt x="4126" y="1795"/>
                  </a:lnTo>
                  <a:lnTo>
                    <a:pt x="4143" y="1803"/>
                  </a:lnTo>
                  <a:lnTo>
                    <a:pt x="4154" y="1846"/>
                  </a:lnTo>
                  <a:lnTo>
                    <a:pt x="4183" y="1925"/>
                  </a:lnTo>
                  <a:lnTo>
                    <a:pt x="4171" y="1945"/>
                  </a:lnTo>
                  <a:lnTo>
                    <a:pt x="4162" y="1989"/>
                  </a:lnTo>
                  <a:lnTo>
                    <a:pt x="4137" y="2025"/>
                  </a:lnTo>
                  <a:lnTo>
                    <a:pt x="4133" y="2099"/>
                  </a:lnTo>
                  <a:lnTo>
                    <a:pt x="4138" y="2156"/>
                  </a:lnTo>
                  <a:lnTo>
                    <a:pt x="4157" y="2156"/>
                  </a:lnTo>
                  <a:lnTo>
                    <a:pt x="4180" y="2172"/>
                  </a:lnTo>
                  <a:lnTo>
                    <a:pt x="4215" y="2170"/>
                  </a:lnTo>
                  <a:lnTo>
                    <a:pt x="4232" y="2151"/>
                  </a:lnTo>
                  <a:lnTo>
                    <a:pt x="4263" y="2159"/>
                  </a:lnTo>
                  <a:lnTo>
                    <a:pt x="4292" y="2154"/>
                  </a:lnTo>
                  <a:lnTo>
                    <a:pt x="4313" y="2170"/>
                  </a:lnTo>
                  <a:lnTo>
                    <a:pt x="4319" y="2143"/>
                  </a:lnTo>
                  <a:lnTo>
                    <a:pt x="4316" y="2108"/>
                  </a:lnTo>
                  <a:lnTo>
                    <a:pt x="4292" y="2093"/>
                  </a:lnTo>
                  <a:lnTo>
                    <a:pt x="4287" y="2048"/>
                  </a:lnTo>
                  <a:lnTo>
                    <a:pt x="4306" y="2018"/>
                  </a:lnTo>
                  <a:lnTo>
                    <a:pt x="4313" y="1961"/>
                  </a:lnTo>
                  <a:lnTo>
                    <a:pt x="4307" y="1908"/>
                  </a:lnTo>
                  <a:lnTo>
                    <a:pt x="4293" y="1893"/>
                  </a:lnTo>
                  <a:lnTo>
                    <a:pt x="4326" y="1844"/>
                  </a:lnTo>
                  <a:lnTo>
                    <a:pt x="4337" y="1799"/>
                  </a:lnTo>
                  <a:lnTo>
                    <a:pt x="4328" y="1746"/>
                  </a:lnTo>
                  <a:lnTo>
                    <a:pt x="4306" y="1727"/>
                  </a:lnTo>
                  <a:lnTo>
                    <a:pt x="4306" y="1710"/>
                  </a:lnTo>
                  <a:lnTo>
                    <a:pt x="4343" y="1687"/>
                  </a:lnTo>
                  <a:lnTo>
                    <a:pt x="4357" y="1663"/>
                  </a:lnTo>
                  <a:lnTo>
                    <a:pt x="4392" y="1656"/>
                  </a:lnTo>
                  <a:lnTo>
                    <a:pt x="4427" y="1668"/>
                  </a:lnTo>
                  <a:lnTo>
                    <a:pt x="4423" y="1686"/>
                  </a:lnTo>
                  <a:lnTo>
                    <a:pt x="4439" y="1714"/>
                  </a:lnTo>
                  <a:lnTo>
                    <a:pt x="4439" y="1748"/>
                  </a:lnTo>
                  <a:lnTo>
                    <a:pt x="4411" y="1779"/>
                  </a:lnTo>
                  <a:lnTo>
                    <a:pt x="4404" y="1810"/>
                  </a:lnTo>
                  <a:lnTo>
                    <a:pt x="4423" y="1845"/>
                  </a:lnTo>
                  <a:lnTo>
                    <a:pt x="4446" y="1848"/>
                  </a:lnTo>
                  <a:lnTo>
                    <a:pt x="4467" y="1875"/>
                  </a:lnTo>
                  <a:lnTo>
                    <a:pt x="4507" y="1897"/>
                  </a:lnTo>
                  <a:lnTo>
                    <a:pt x="4513" y="1930"/>
                  </a:lnTo>
                  <a:lnTo>
                    <a:pt x="4499" y="1927"/>
                  </a:lnTo>
                  <a:lnTo>
                    <a:pt x="4491" y="1990"/>
                  </a:lnTo>
                  <a:lnTo>
                    <a:pt x="4503" y="2025"/>
                  </a:lnTo>
                  <a:lnTo>
                    <a:pt x="4528" y="2033"/>
                  </a:lnTo>
                  <a:lnTo>
                    <a:pt x="4546" y="2027"/>
                  </a:lnTo>
                  <a:lnTo>
                    <a:pt x="4584" y="2043"/>
                  </a:lnTo>
                  <a:lnTo>
                    <a:pt x="4613" y="2038"/>
                  </a:lnTo>
                  <a:lnTo>
                    <a:pt x="4610" y="2026"/>
                  </a:lnTo>
                  <a:lnTo>
                    <a:pt x="4601" y="2001"/>
                  </a:lnTo>
                  <a:lnTo>
                    <a:pt x="4630" y="1974"/>
                  </a:lnTo>
                  <a:lnTo>
                    <a:pt x="4659" y="1966"/>
                  </a:lnTo>
                  <a:lnTo>
                    <a:pt x="4700" y="1944"/>
                  </a:lnTo>
                  <a:lnTo>
                    <a:pt x="4751" y="1947"/>
                  </a:lnTo>
                  <a:lnTo>
                    <a:pt x="4769" y="1927"/>
                  </a:lnTo>
                  <a:lnTo>
                    <a:pt x="4782" y="1934"/>
                  </a:lnTo>
                  <a:lnTo>
                    <a:pt x="4807" y="1934"/>
                  </a:lnTo>
                  <a:lnTo>
                    <a:pt x="4822" y="1910"/>
                  </a:lnTo>
                  <a:lnTo>
                    <a:pt x="4817" y="1895"/>
                  </a:lnTo>
                  <a:lnTo>
                    <a:pt x="4773" y="1891"/>
                  </a:lnTo>
                  <a:lnTo>
                    <a:pt x="4759" y="1897"/>
                  </a:lnTo>
                  <a:lnTo>
                    <a:pt x="4744" y="1893"/>
                  </a:lnTo>
                  <a:lnTo>
                    <a:pt x="4713" y="1896"/>
                  </a:lnTo>
                  <a:lnTo>
                    <a:pt x="4710" y="1872"/>
                  </a:lnTo>
                  <a:lnTo>
                    <a:pt x="4694" y="1870"/>
                  </a:lnTo>
                  <a:lnTo>
                    <a:pt x="4695" y="1853"/>
                  </a:lnTo>
                  <a:lnTo>
                    <a:pt x="4681" y="1850"/>
                  </a:lnTo>
                  <a:lnTo>
                    <a:pt x="4665" y="1858"/>
                  </a:lnTo>
                  <a:lnTo>
                    <a:pt x="4664" y="1840"/>
                  </a:lnTo>
                  <a:lnTo>
                    <a:pt x="4634" y="1832"/>
                  </a:lnTo>
                  <a:lnTo>
                    <a:pt x="4625" y="1810"/>
                  </a:lnTo>
                  <a:lnTo>
                    <a:pt x="4645" y="1790"/>
                  </a:lnTo>
                  <a:lnTo>
                    <a:pt x="4652" y="1774"/>
                  </a:lnTo>
                  <a:lnTo>
                    <a:pt x="4664" y="1779"/>
                  </a:lnTo>
                  <a:lnTo>
                    <a:pt x="4655" y="1759"/>
                  </a:lnTo>
                  <a:lnTo>
                    <a:pt x="4669" y="1756"/>
                  </a:lnTo>
                  <a:lnTo>
                    <a:pt x="4677" y="1739"/>
                  </a:lnTo>
                  <a:lnTo>
                    <a:pt x="4661" y="1723"/>
                  </a:lnTo>
                  <a:lnTo>
                    <a:pt x="4638" y="1715"/>
                  </a:lnTo>
                  <a:lnTo>
                    <a:pt x="4647" y="1699"/>
                  </a:lnTo>
                  <a:lnTo>
                    <a:pt x="4644" y="1680"/>
                  </a:lnTo>
                  <a:lnTo>
                    <a:pt x="4614" y="1661"/>
                  </a:lnTo>
                  <a:lnTo>
                    <a:pt x="4594" y="1660"/>
                  </a:lnTo>
                  <a:lnTo>
                    <a:pt x="4585" y="1628"/>
                  </a:lnTo>
                  <a:lnTo>
                    <a:pt x="4539" y="1575"/>
                  </a:lnTo>
                  <a:lnTo>
                    <a:pt x="4510" y="1555"/>
                  </a:lnTo>
                  <a:lnTo>
                    <a:pt x="4493" y="1524"/>
                  </a:lnTo>
                  <a:lnTo>
                    <a:pt x="4497" y="1511"/>
                  </a:lnTo>
                  <a:lnTo>
                    <a:pt x="4510" y="1512"/>
                  </a:lnTo>
                  <a:lnTo>
                    <a:pt x="4517" y="1529"/>
                  </a:lnTo>
                  <a:lnTo>
                    <a:pt x="4548" y="1530"/>
                  </a:lnTo>
                  <a:lnTo>
                    <a:pt x="4576" y="1509"/>
                  </a:lnTo>
                  <a:lnTo>
                    <a:pt x="4583" y="1488"/>
                  </a:lnTo>
                  <a:lnTo>
                    <a:pt x="4652" y="1464"/>
                  </a:lnTo>
                  <a:lnTo>
                    <a:pt x="4701" y="1426"/>
                  </a:lnTo>
                  <a:lnTo>
                    <a:pt x="4725" y="1385"/>
                  </a:lnTo>
                  <a:lnTo>
                    <a:pt x="4756" y="1370"/>
                  </a:lnTo>
                  <a:lnTo>
                    <a:pt x="4757" y="1346"/>
                  </a:lnTo>
                  <a:lnTo>
                    <a:pt x="4794" y="1338"/>
                  </a:lnTo>
                  <a:lnTo>
                    <a:pt x="4828" y="1355"/>
                  </a:lnTo>
                  <a:lnTo>
                    <a:pt x="4848" y="1358"/>
                  </a:lnTo>
                  <a:lnTo>
                    <a:pt x="4878" y="1316"/>
                  </a:lnTo>
                  <a:lnTo>
                    <a:pt x="4878" y="1289"/>
                  </a:lnTo>
                  <a:lnTo>
                    <a:pt x="4842" y="1274"/>
                  </a:lnTo>
                  <a:lnTo>
                    <a:pt x="4765" y="1283"/>
                  </a:lnTo>
                  <a:lnTo>
                    <a:pt x="4732" y="1306"/>
                  </a:lnTo>
                  <a:lnTo>
                    <a:pt x="4682" y="1306"/>
                  </a:lnTo>
                  <a:lnTo>
                    <a:pt x="4657" y="1313"/>
                  </a:lnTo>
                  <a:lnTo>
                    <a:pt x="4627" y="1344"/>
                  </a:lnTo>
                  <a:lnTo>
                    <a:pt x="4595" y="1341"/>
                  </a:lnTo>
                  <a:lnTo>
                    <a:pt x="4571" y="1347"/>
                  </a:lnTo>
                  <a:lnTo>
                    <a:pt x="4539" y="1328"/>
                  </a:lnTo>
                  <a:lnTo>
                    <a:pt x="4508" y="1320"/>
                  </a:lnTo>
                  <a:lnTo>
                    <a:pt x="4474" y="1363"/>
                  </a:lnTo>
                  <a:lnTo>
                    <a:pt x="4452" y="1419"/>
                  </a:lnTo>
                  <a:lnTo>
                    <a:pt x="4418" y="1437"/>
                  </a:lnTo>
                  <a:lnTo>
                    <a:pt x="4382" y="1432"/>
                  </a:lnTo>
                  <a:lnTo>
                    <a:pt x="4373" y="1415"/>
                  </a:lnTo>
                  <a:lnTo>
                    <a:pt x="4329" y="1366"/>
                  </a:lnTo>
                  <a:lnTo>
                    <a:pt x="4285" y="1328"/>
                  </a:lnTo>
                  <a:lnTo>
                    <a:pt x="4261" y="1267"/>
                  </a:lnTo>
                  <a:lnTo>
                    <a:pt x="4267" y="1200"/>
                  </a:lnTo>
                  <a:lnTo>
                    <a:pt x="4293" y="1137"/>
                  </a:lnTo>
                  <a:lnTo>
                    <a:pt x="4324" y="1106"/>
                  </a:lnTo>
                  <a:lnTo>
                    <a:pt x="4324" y="1106"/>
                  </a:lnTo>
                  <a:close/>
                  <a:moveTo>
                    <a:pt x="4357" y="0"/>
                  </a:moveTo>
                  <a:lnTo>
                    <a:pt x="4335" y="25"/>
                  </a:lnTo>
                  <a:lnTo>
                    <a:pt x="4356" y="32"/>
                  </a:lnTo>
                  <a:lnTo>
                    <a:pt x="4365" y="15"/>
                  </a:lnTo>
                  <a:lnTo>
                    <a:pt x="4357" y="0"/>
                  </a:lnTo>
                  <a:lnTo>
                    <a:pt x="4357" y="0"/>
                  </a:lnTo>
                  <a:close/>
                  <a:moveTo>
                    <a:pt x="4400" y="113"/>
                  </a:moveTo>
                  <a:lnTo>
                    <a:pt x="4430" y="114"/>
                  </a:lnTo>
                  <a:lnTo>
                    <a:pt x="4443" y="104"/>
                  </a:lnTo>
                  <a:lnTo>
                    <a:pt x="4459" y="113"/>
                  </a:lnTo>
                  <a:lnTo>
                    <a:pt x="4483" y="100"/>
                  </a:lnTo>
                  <a:lnTo>
                    <a:pt x="4482" y="86"/>
                  </a:lnTo>
                  <a:lnTo>
                    <a:pt x="4443" y="79"/>
                  </a:lnTo>
                  <a:lnTo>
                    <a:pt x="4403" y="86"/>
                  </a:lnTo>
                  <a:lnTo>
                    <a:pt x="4390" y="102"/>
                  </a:lnTo>
                  <a:lnTo>
                    <a:pt x="4400" y="113"/>
                  </a:lnTo>
                  <a:lnTo>
                    <a:pt x="4400" y="113"/>
                  </a:lnTo>
                  <a:close/>
                  <a:moveTo>
                    <a:pt x="4141" y="290"/>
                  </a:moveTo>
                  <a:lnTo>
                    <a:pt x="4134" y="311"/>
                  </a:lnTo>
                  <a:lnTo>
                    <a:pt x="4149" y="342"/>
                  </a:lnTo>
                  <a:lnTo>
                    <a:pt x="4149" y="314"/>
                  </a:lnTo>
                  <a:lnTo>
                    <a:pt x="4141" y="290"/>
                  </a:lnTo>
                  <a:lnTo>
                    <a:pt x="4141" y="290"/>
                  </a:lnTo>
                  <a:close/>
                  <a:moveTo>
                    <a:pt x="4201" y="254"/>
                  </a:moveTo>
                  <a:lnTo>
                    <a:pt x="4257" y="206"/>
                  </a:lnTo>
                  <a:lnTo>
                    <a:pt x="4284" y="202"/>
                  </a:lnTo>
                  <a:lnTo>
                    <a:pt x="4287" y="228"/>
                  </a:lnTo>
                  <a:lnTo>
                    <a:pt x="4247" y="257"/>
                  </a:lnTo>
                  <a:lnTo>
                    <a:pt x="4210" y="264"/>
                  </a:lnTo>
                  <a:lnTo>
                    <a:pt x="4201" y="254"/>
                  </a:lnTo>
                  <a:lnTo>
                    <a:pt x="4201" y="254"/>
                  </a:lnTo>
                  <a:close/>
                  <a:moveTo>
                    <a:pt x="3848" y="441"/>
                  </a:moveTo>
                  <a:lnTo>
                    <a:pt x="3859" y="457"/>
                  </a:lnTo>
                  <a:lnTo>
                    <a:pt x="3841" y="450"/>
                  </a:lnTo>
                  <a:lnTo>
                    <a:pt x="3848" y="441"/>
                  </a:lnTo>
                  <a:lnTo>
                    <a:pt x="3848" y="441"/>
                  </a:lnTo>
                  <a:close/>
                  <a:moveTo>
                    <a:pt x="3849" y="421"/>
                  </a:moveTo>
                  <a:lnTo>
                    <a:pt x="3848" y="428"/>
                  </a:lnTo>
                  <a:lnTo>
                    <a:pt x="3859" y="445"/>
                  </a:lnTo>
                  <a:lnTo>
                    <a:pt x="3886" y="446"/>
                  </a:lnTo>
                  <a:lnTo>
                    <a:pt x="3885" y="435"/>
                  </a:lnTo>
                  <a:lnTo>
                    <a:pt x="3849" y="421"/>
                  </a:lnTo>
                  <a:lnTo>
                    <a:pt x="3849" y="421"/>
                  </a:lnTo>
                  <a:close/>
                  <a:moveTo>
                    <a:pt x="3869" y="517"/>
                  </a:moveTo>
                  <a:lnTo>
                    <a:pt x="3834" y="525"/>
                  </a:lnTo>
                  <a:lnTo>
                    <a:pt x="3860" y="532"/>
                  </a:lnTo>
                  <a:lnTo>
                    <a:pt x="3869" y="517"/>
                  </a:lnTo>
                  <a:lnTo>
                    <a:pt x="3869" y="517"/>
                  </a:lnTo>
                  <a:close/>
                  <a:moveTo>
                    <a:pt x="3832" y="552"/>
                  </a:moveTo>
                  <a:lnTo>
                    <a:pt x="3848" y="561"/>
                  </a:lnTo>
                  <a:lnTo>
                    <a:pt x="3848" y="592"/>
                  </a:lnTo>
                  <a:lnTo>
                    <a:pt x="3837" y="588"/>
                  </a:lnTo>
                  <a:lnTo>
                    <a:pt x="3832" y="552"/>
                  </a:lnTo>
                  <a:lnTo>
                    <a:pt x="3832" y="552"/>
                  </a:lnTo>
                  <a:close/>
                  <a:moveTo>
                    <a:pt x="3618" y="1786"/>
                  </a:moveTo>
                  <a:lnTo>
                    <a:pt x="3626" y="1796"/>
                  </a:lnTo>
                  <a:lnTo>
                    <a:pt x="3623" y="1841"/>
                  </a:lnTo>
                  <a:lnTo>
                    <a:pt x="3614" y="1843"/>
                  </a:lnTo>
                  <a:lnTo>
                    <a:pt x="3612" y="1801"/>
                  </a:lnTo>
                  <a:lnTo>
                    <a:pt x="3618" y="1786"/>
                  </a:lnTo>
                  <a:lnTo>
                    <a:pt x="3618" y="1786"/>
                  </a:lnTo>
                  <a:close/>
                  <a:moveTo>
                    <a:pt x="3604" y="1788"/>
                  </a:moveTo>
                  <a:lnTo>
                    <a:pt x="3605" y="1848"/>
                  </a:lnTo>
                  <a:lnTo>
                    <a:pt x="3597" y="1883"/>
                  </a:lnTo>
                  <a:lnTo>
                    <a:pt x="3570" y="1900"/>
                  </a:lnTo>
                  <a:lnTo>
                    <a:pt x="3556" y="1884"/>
                  </a:lnTo>
                  <a:lnTo>
                    <a:pt x="3562" y="1835"/>
                  </a:lnTo>
                  <a:lnTo>
                    <a:pt x="3579" y="1785"/>
                  </a:lnTo>
                  <a:lnTo>
                    <a:pt x="3594" y="1775"/>
                  </a:lnTo>
                  <a:lnTo>
                    <a:pt x="3604" y="1788"/>
                  </a:lnTo>
                  <a:lnTo>
                    <a:pt x="3604" y="1788"/>
                  </a:lnTo>
                  <a:close/>
                  <a:moveTo>
                    <a:pt x="2419" y="1248"/>
                  </a:moveTo>
                  <a:lnTo>
                    <a:pt x="2460" y="1260"/>
                  </a:lnTo>
                  <a:lnTo>
                    <a:pt x="2466" y="1269"/>
                  </a:lnTo>
                  <a:lnTo>
                    <a:pt x="2449" y="1279"/>
                  </a:lnTo>
                  <a:lnTo>
                    <a:pt x="2418" y="1268"/>
                  </a:lnTo>
                  <a:lnTo>
                    <a:pt x="2412" y="1252"/>
                  </a:lnTo>
                  <a:lnTo>
                    <a:pt x="2419" y="1248"/>
                  </a:lnTo>
                  <a:lnTo>
                    <a:pt x="2419" y="1248"/>
                  </a:lnTo>
                  <a:close/>
                  <a:moveTo>
                    <a:pt x="2435" y="1322"/>
                  </a:moveTo>
                  <a:lnTo>
                    <a:pt x="2478" y="1330"/>
                  </a:lnTo>
                  <a:lnTo>
                    <a:pt x="2498" y="1347"/>
                  </a:lnTo>
                  <a:lnTo>
                    <a:pt x="2511" y="1352"/>
                  </a:lnTo>
                  <a:lnTo>
                    <a:pt x="2512" y="1364"/>
                  </a:lnTo>
                  <a:lnTo>
                    <a:pt x="2472" y="1363"/>
                  </a:lnTo>
                  <a:lnTo>
                    <a:pt x="2456" y="1363"/>
                  </a:lnTo>
                  <a:lnTo>
                    <a:pt x="2431" y="1335"/>
                  </a:lnTo>
                  <a:lnTo>
                    <a:pt x="2435" y="1322"/>
                  </a:lnTo>
                  <a:lnTo>
                    <a:pt x="2435" y="1322"/>
                  </a:lnTo>
                  <a:close/>
                  <a:moveTo>
                    <a:pt x="2470" y="1376"/>
                  </a:moveTo>
                  <a:lnTo>
                    <a:pt x="2512" y="1378"/>
                  </a:lnTo>
                  <a:lnTo>
                    <a:pt x="2537" y="1396"/>
                  </a:lnTo>
                  <a:lnTo>
                    <a:pt x="2504" y="1430"/>
                  </a:lnTo>
                  <a:lnTo>
                    <a:pt x="2483" y="1436"/>
                  </a:lnTo>
                  <a:lnTo>
                    <a:pt x="2468" y="1418"/>
                  </a:lnTo>
                  <a:lnTo>
                    <a:pt x="2473" y="1396"/>
                  </a:lnTo>
                  <a:lnTo>
                    <a:pt x="2473" y="1396"/>
                  </a:lnTo>
                  <a:lnTo>
                    <a:pt x="2470" y="1376"/>
                  </a:lnTo>
                  <a:lnTo>
                    <a:pt x="2470" y="1376"/>
                  </a:lnTo>
                  <a:close/>
                  <a:moveTo>
                    <a:pt x="2388" y="967"/>
                  </a:moveTo>
                  <a:lnTo>
                    <a:pt x="2416" y="920"/>
                  </a:lnTo>
                  <a:lnTo>
                    <a:pt x="2456" y="865"/>
                  </a:lnTo>
                  <a:lnTo>
                    <a:pt x="2473" y="840"/>
                  </a:lnTo>
                  <a:lnTo>
                    <a:pt x="2500" y="831"/>
                  </a:lnTo>
                  <a:lnTo>
                    <a:pt x="2535" y="894"/>
                  </a:lnTo>
                  <a:lnTo>
                    <a:pt x="2589" y="933"/>
                  </a:lnTo>
                  <a:lnTo>
                    <a:pt x="2596" y="947"/>
                  </a:lnTo>
                  <a:lnTo>
                    <a:pt x="2635" y="984"/>
                  </a:lnTo>
                  <a:lnTo>
                    <a:pt x="2649" y="1012"/>
                  </a:lnTo>
                  <a:lnTo>
                    <a:pt x="2674" y="1015"/>
                  </a:lnTo>
                  <a:lnTo>
                    <a:pt x="2723" y="1001"/>
                  </a:lnTo>
                  <a:lnTo>
                    <a:pt x="2729" y="981"/>
                  </a:lnTo>
                  <a:lnTo>
                    <a:pt x="2771" y="985"/>
                  </a:lnTo>
                  <a:lnTo>
                    <a:pt x="2796" y="972"/>
                  </a:lnTo>
                  <a:lnTo>
                    <a:pt x="2890" y="977"/>
                  </a:lnTo>
                  <a:lnTo>
                    <a:pt x="2985" y="939"/>
                  </a:lnTo>
                  <a:lnTo>
                    <a:pt x="3010" y="917"/>
                  </a:lnTo>
                  <a:lnTo>
                    <a:pt x="3093" y="914"/>
                  </a:lnTo>
                  <a:lnTo>
                    <a:pt x="3136" y="935"/>
                  </a:lnTo>
                  <a:lnTo>
                    <a:pt x="3150" y="956"/>
                  </a:lnTo>
                  <a:lnTo>
                    <a:pt x="3191" y="955"/>
                  </a:lnTo>
                  <a:lnTo>
                    <a:pt x="3261" y="917"/>
                  </a:lnTo>
                  <a:lnTo>
                    <a:pt x="3342" y="904"/>
                  </a:lnTo>
                  <a:lnTo>
                    <a:pt x="3338" y="879"/>
                  </a:lnTo>
                  <a:lnTo>
                    <a:pt x="3405" y="776"/>
                  </a:lnTo>
                  <a:lnTo>
                    <a:pt x="3432" y="703"/>
                  </a:lnTo>
                  <a:lnTo>
                    <a:pt x="3484" y="626"/>
                  </a:lnTo>
                  <a:lnTo>
                    <a:pt x="3520" y="493"/>
                  </a:lnTo>
                  <a:lnTo>
                    <a:pt x="3520" y="467"/>
                  </a:lnTo>
                  <a:lnTo>
                    <a:pt x="3538" y="438"/>
                  </a:lnTo>
                  <a:lnTo>
                    <a:pt x="3536" y="416"/>
                  </a:lnTo>
                  <a:lnTo>
                    <a:pt x="3572" y="373"/>
                  </a:lnTo>
                  <a:lnTo>
                    <a:pt x="3600" y="385"/>
                  </a:lnTo>
                  <a:lnTo>
                    <a:pt x="3654" y="380"/>
                  </a:lnTo>
                  <a:lnTo>
                    <a:pt x="3729" y="381"/>
                  </a:lnTo>
                  <a:lnTo>
                    <a:pt x="3748" y="394"/>
                  </a:lnTo>
                  <a:lnTo>
                    <a:pt x="3796" y="393"/>
                  </a:lnTo>
                  <a:lnTo>
                    <a:pt x="3833" y="405"/>
                  </a:lnTo>
                  <a:lnTo>
                    <a:pt x="3831" y="414"/>
                  </a:lnTo>
                  <a:lnTo>
                    <a:pt x="3813" y="418"/>
                  </a:lnTo>
                  <a:lnTo>
                    <a:pt x="3816" y="434"/>
                  </a:lnTo>
                  <a:lnTo>
                    <a:pt x="3805" y="451"/>
                  </a:lnTo>
                  <a:lnTo>
                    <a:pt x="3841" y="464"/>
                  </a:lnTo>
                  <a:lnTo>
                    <a:pt x="3874" y="504"/>
                  </a:lnTo>
                  <a:lnTo>
                    <a:pt x="3836" y="514"/>
                  </a:lnTo>
                  <a:lnTo>
                    <a:pt x="3798" y="508"/>
                  </a:lnTo>
                  <a:lnTo>
                    <a:pt x="3782" y="518"/>
                  </a:lnTo>
                  <a:lnTo>
                    <a:pt x="3809" y="550"/>
                  </a:lnTo>
                  <a:lnTo>
                    <a:pt x="3824" y="558"/>
                  </a:lnTo>
                  <a:lnTo>
                    <a:pt x="3828" y="576"/>
                  </a:lnTo>
                  <a:lnTo>
                    <a:pt x="3812" y="581"/>
                  </a:lnTo>
                  <a:lnTo>
                    <a:pt x="3800" y="606"/>
                  </a:lnTo>
                  <a:lnTo>
                    <a:pt x="3829" y="631"/>
                  </a:lnTo>
                  <a:lnTo>
                    <a:pt x="3840" y="667"/>
                  </a:lnTo>
                  <a:lnTo>
                    <a:pt x="3897" y="727"/>
                  </a:lnTo>
                  <a:lnTo>
                    <a:pt x="3922" y="749"/>
                  </a:lnTo>
                  <a:lnTo>
                    <a:pt x="3905" y="782"/>
                  </a:lnTo>
                  <a:lnTo>
                    <a:pt x="3861" y="791"/>
                  </a:lnTo>
                  <a:lnTo>
                    <a:pt x="3854" y="813"/>
                  </a:lnTo>
                  <a:lnTo>
                    <a:pt x="3869" y="825"/>
                  </a:lnTo>
                  <a:lnTo>
                    <a:pt x="3876" y="854"/>
                  </a:lnTo>
                  <a:lnTo>
                    <a:pt x="3903" y="869"/>
                  </a:lnTo>
                  <a:lnTo>
                    <a:pt x="3976" y="937"/>
                  </a:lnTo>
                  <a:lnTo>
                    <a:pt x="3999" y="937"/>
                  </a:lnTo>
                  <a:lnTo>
                    <a:pt x="4028" y="969"/>
                  </a:lnTo>
                  <a:lnTo>
                    <a:pt x="4038" y="990"/>
                  </a:lnTo>
                  <a:lnTo>
                    <a:pt x="4065" y="996"/>
                  </a:lnTo>
                  <a:lnTo>
                    <a:pt x="4057" y="1027"/>
                  </a:lnTo>
                  <a:lnTo>
                    <a:pt x="4035" y="1036"/>
                  </a:lnTo>
                  <a:lnTo>
                    <a:pt x="4014" y="1027"/>
                  </a:lnTo>
                  <a:lnTo>
                    <a:pt x="3988" y="1045"/>
                  </a:lnTo>
                  <a:lnTo>
                    <a:pt x="3948" y="1041"/>
                  </a:lnTo>
                  <a:lnTo>
                    <a:pt x="3892" y="987"/>
                  </a:lnTo>
                  <a:lnTo>
                    <a:pt x="3904" y="1032"/>
                  </a:lnTo>
                  <a:lnTo>
                    <a:pt x="3894" y="1049"/>
                  </a:lnTo>
                  <a:lnTo>
                    <a:pt x="3878" y="1029"/>
                  </a:lnTo>
                  <a:lnTo>
                    <a:pt x="3842" y="1064"/>
                  </a:lnTo>
                  <a:lnTo>
                    <a:pt x="3842" y="1088"/>
                  </a:lnTo>
                  <a:lnTo>
                    <a:pt x="3826" y="1107"/>
                  </a:lnTo>
                  <a:lnTo>
                    <a:pt x="3820" y="1173"/>
                  </a:lnTo>
                  <a:lnTo>
                    <a:pt x="3805" y="1196"/>
                  </a:lnTo>
                  <a:lnTo>
                    <a:pt x="3793" y="1255"/>
                  </a:lnTo>
                  <a:lnTo>
                    <a:pt x="3748" y="1291"/>
                  </a:lnTo>
                  <a:lnTo>
                    <a:pt x="3764" y="1335"/>
                  </a:lnTo>
                  <a:lnTo>
                    <a:pt x="3743" y="1366"/>
                  </a:lnTo>
                  <a:lnTo>
                    <a:pt x="3714" y="1397"/>
                  </a:lnTo>
                  <a:lnTo>
                    <a:pt x="3699" y="1365"/>
                  </a:lnTo>
                  <a:lnTo>
                    <a:pt x="3682" y="1357"/>
                  </a:lnTo>
                  <a:lnTo>
                    <a:pt x="3691" y="1379"/>
                  </a:lnTo>
                  <a:lnTo>
                    <a:pt x="3689" y="1415"/>
                  </a:lnTo>
                  <a:lnTo>
                    <a:pt x="3660" y="1449"/>
                  </a:lnTo>
                  <a:lnTo>
                    <a:pt x="3654" y="1479"/>
                  </a:lnTo>
                  <a:lnTo>
                    <a:pt x="3626" y="1491"/>
                  </a:lnTo>
                  <a:lnTo>
                    <a:pt x="3601" y="1487"/>
                  </a:lnTo>
                  <a:lnTo>
                    <a:pt x="3607" y="1503"/>
                  </a:lnTo>
                  <a:lnTo>
                    <a:pt x="3593" y="1522"/>
                  </a:lnTo>
                  <a:lnTo>
                    <a:pt x="3635" y="1520"/>
                  </a:lnTo>
                  <a:lnTo>
                    <a:pt x="3642" y="1526"/>
                  </a:lnTo>
                  <a:lnTo>
                    <a:pt x="3637" y="1557"/>
                  </a:lnTo>
                  <a:lnTo>
                    <a:pt x="3617" y="1572"/>
                  </a:lnTo>
                  <a:lnTo>
                    <a:pt x="3627" y="1579"/>
                  </a:lnTo>
                  <a:lnTo>
                    <a:pt x="3648" y="1577"/>
                  </a:lnTo>
                  <a:lnTo>
                    <a:pt x="3652" y="1600"/>
                  </a:lnTo>
                  <a:lnTo>
                    <a:pt x="3642" y="1627"/>
                  </a:lnTo>
                  <a:lnTo>
                    <a:pt x="3614" y="1619"/>
                  </a:lnTo>
                  <a:lnTo>
                    <a:pt x="3609" y="1612"/>
                  </a:lnTo>
                  <a:lnTo>
                    <a:pt x="3608" y="1626"/>
                  </a:lnTo>
                  <a:lnTo>
                    <a:pt x="3623" y="1640"/>
                  </a:lnTo>
                  <a:lnTo>
                    <a:pt x="3634" y="1651"/>
                  </a:lnTo>
                  <a:lnTo>
                    <a:pt x="3608" y="1705"/>
                  </a:lnTo>
                  <a:lnTo>
                    <a:pt x="3589" y="1705"/>
                  </a:lnTo>
                  <a:lnTo>
                    <a:pt x="3582" y="1692"/>
                  </a:lnTo>
                  <a:lnTo>
                    <a:pt x="3572" y="1735"/>
                  </a:lnTo>
                  <a:lnTo>
                    <a:pt x="3572" y="1759"/>
                  </a:lnTo>
                  <a:lnTo>
                    <a:pt x="3536" y="1823"/>
                  </a:lnTo>
                  <a:lnTo>
                    <a:pt x="3478" y="1863"/>
                  </a:lnTo>
                  <a:lnTo>
                    <a:pt x="3429" y="1872"/>
                  </a:lnTo>
                  <a:lnTo>
                    <a:pt x="3359" y="1906"/>
                  </a:lnTo>
                  <a:lnTo>
                    <a:pt x="3325" y="1910"/>
                  </a:lnTo>
                  <a:lnTo>
                    <a:pt x="3316" y="1863"/>
                  </a:lnTo>
                  <a:lnTo>
                    <a:pt x="3322" y="1838"/>
                  </a:lnTo>
                  <a:lnTo>
                    <a:pt x="3305" y="1811"/>
                  </a:lnTo>
                  <a:lnTo>
                    <a:pt x="3299" y="1799"/>
                  </a:lnTo>
                  <a:lnTo>
                    <a:pt x="3282" y="1807"/>
                  </a:lnTo>
                  <a:lnTo>
                    <a:pt x="3264" y="1782"/>
                  </a:lnTo>
                  <a:lnTo>
                    <a:pt x="3248" y="1790"/>
                  </a:lnTo>
                  <a:lnTo>
                    <a:pt x="3220" y="1783"/>
                  </a:lnTo>
                  <a:lnTo>
                    <a:pt x="3206" y="1756"/>
                  </a:lnTo>
                  <a:lnTo>
                    <a:pt x="3194" y="1783"/>
                  </a:lnTo>
                  <a:lnTo>
                    <a:pt x="3206" y="1806"/>
                  </a:lnTo>
                  <a:lnTo>
                    <a:pt x="3174" y="1797"/>
                  </a:lnTo>
                  <a:lnTo>
                    <a:pt x="3161" y="1779"/>
                  </a:lnTo>
                  <a:lnTo>
                    <a:pt x="3161" y="1752"/>
                  </a:lnTo>
                  <a:lnTo>
                    <a:pt x="3141" y="1736"/>
                  </a:lnTo>
                  <a:lnTo>
                    <a:pt x="3122" y="1748"/>
                  </a:lnTo>
                  <a:lnTo>
                    <a:pt x="3091" y="1730"/>
                  </a:lnTo>
                  <a:lnTo>
                    <a:pt x="3072" y="1733"/>
                  </a:lnTo>
                  <a:lnTo>
                    <a:pt x="3047" y="1761"/>
                  </a:lnTo>
                  <a:lnTo>
                    <a:pt x="3005" y="1767"/>
                  </a:lnTo>
                  <a:lnTo>
                    <a:pt x="2998" y="1784"/>
                  </a:lnTo>
                  <a:lnTo>
                    <a:pt x="2973" y="1787"/>
                  </a:lnTo>
                  <a:lnTo>
                    <a:pt x="2954" y="1771"/>
                  </a:lnTo>
                  <a:lnTo>
                    <a:pt x="2935" y="1777"/>
                  </a:lnTo>
                  <a:lnTo>
                    <a:pt x="2896" y="1825"/>
                  </a:lnTo>
                  <a:lnTo>
                    <a:pt x="2871" y="1825"/>
                  </a:lnTo>
                  <a:lnTo>
                    <a:pt x="2874" y="1798"/>
                  </a:lnTo>
                  <a:lnTo>
                    <a:pt x="2869" y="1740"/>
                  </a:lnTo>
                  <a:lnTo>
                    <a:pt x="2855" y="1699"/>
                  </a:lnTo>
                  <a:lnTo>
                    <a:pt x="2862" y="1669"/>
                  </a:lnTo>
                  <a:lnTo>
                    <a:pt x="2852" y="1646"/>
                  </a:lnTo>
                  <a:lnTo>
                    <a:pt x="2855" y="1664"/>
                  </a:lnTo>
                  <a:lnTo>
                    <a:pt x="2839" y="1697"/>
                  </a:lnTo>
                  <a:lnTo>
                    <a:pt x="2818" y="1711"/>
                  </a:lnTo>
                  <a:lnTo>
                    <a:pt x="2796" y="1697"/>
                  </a:lnTo>
                  <a:lnTo>
                    <a:pt x="2767" y="1717"/>
                  </a:lnTo>
                  <a:lnTo>
                    <a:pt x="2724" y="1722"/>
                  </a:lnTo>
                  <a:lnTo>
                    <a:pt x="2698" y="1712"/>
                  </a:lnTo>
                  <a:lnTo>
                    <a:pt x="2662" y="1709"/>
                  </a:lnTo>
                  <a:lnTo>
                    <a:pt x="2651" y="1688"/>
                  </a:lnTo>
                  <a:lnTo>
                    <a:pt x="2625" y="1710"/>
                  </a:lnTo>
                  <a:lnTo>
                    <a:pt x="2606" y="1710"/>
                  </a:lnTo>
                  <a:lnTo>
                    <a:pt x="2586" y="1663"/>
                  </a:lnTo>
                  <a:lnTo>
                    <a:pt x="2585" y="1622"/>
                  </a:lnTo>
                  <a:lnTo>
                    <a:pt x="2576" y="1545"/>
                  </a:lnTo>
                  <a:lnTo>
                    <a:pt x="2546" y="1526"/>
                  </a:lnTo>
                  <a:lnTo>
                    <a:pt x="2538" y="1505"/>
                  </a:lnTo>
                  <a:lnTo>
                    <a:pt x="2557" y="1482"/>
                  </a:lnTo>
                  <a:lnTo>
                    <a:pt x="2580" y="1448"/>
                  </a:lnTo>
                  <a:lnTo>
                    <a:pt x="2576" y="1418"/>
                  </a:lnTo>
                  <a:lnTo>
                    <a:pt x="2560" y="1387"/>
                  </a:lnTo>
                  <a:lnTo>
                    <a:pt x="2510" y="1339"/>
                  </a:lnTo>
                  <a:lnTo>
                    <a:pt x="2468" y="1315"/>
                  </a:lnTo>
                  <a:lnTo>
                    <a:pt x="2428" y="1305"/>
                  </a:lnTo>
                  <a:lnTo>
                    <a:pt x="2427" y="1291"/>
                  </a:lnTo>
                  <a:lnTo>
                    <a:pt x="2458" y="1288"/>
                  </a:lnTo>
                  <a:lnTo>
                    <a:pt x="2485" y="1264"/>
                  </a:lnTo>
                  <a:lnTo>
                    <a:pt x="2544" y="1250"/>
                  </a:lnTo>
                  <a:lnTo>
                    <a:pt x="2584" y="1219"/>
                  </a:lnTo>
                  <a:lnTo>
                    <a:pt x="2617" y="1221"/>
                  </a:lnTo>
                  <a:lnTo>
                    <a:pt x="2586" y="1212"/>
                  </a:lnTo>
                  <a:lnTo>
                    <a:pt x="2541" y="1239"/>
                  </a:lnTo>
                  <a:lnTo>
                    <a:pt x="2488" y="1248"/>
                  </a:lnTo>
                  <a:lnTo>
                    <a:pt x="2465" y="1253"/>
                  </a:lnTo>
                  <a:lnTo>
                    <a:pt x="2430" y="1243"/>
                  </a:lnTo>
                  <a:lnTo>
                    <a:pt x="2409" y="1202"/>
                  </a:lnTo>
                  <a:lnTo>
                    <a:pt x="2420" y="1192"/>
                  </a:lnTo>
                  <a:lnTo>
                    <a:pt x="2439" y="1202"/>
                  </a:lnTo>
                  <a:lnTo>
                    <a:pt x="2424" y="1177"/>
                  </a:lnTo>
                  <a:lnTo>
                    <a:pt x="2373" y="1113"/>
                  </a:lnTo>
                  <a:lnTo>
                    <a:pt x="2369" y="1048"/>
                  </a:lnTo>
                  <a:lnTo>
                    <a:pt x="2392" y="1034"/>
                  </a:lnTo>
                  <a:lnTo>
                    <a:pt x="2395" y="1013"/>
                  </a:lnTo>
                  <a:lnTo>
                    <a:pt x="2387" y="991"/>
                  </a:lnTo>
                  <a:lnTo>
                    <a:pt x="2388" y="967"/>
                  </a:lnTo>
                  <a:lnTo>
                    <a:pt x="2388" y="967"/>
                  </a:lnTo>
                  <a:close/>
                  <a:moveTo>
                    <a:pt x="6820" y="1335"/>
                  </a:moveTo>
                  <a:lnTo>
                    <a:pt x="6800" y="1341"/>
                  </a:lnTo>
                  <a:lnTo>
                    <a:pt x="6819" y="1363"/>
                  </a:lnTo>
                  <a:lnTo>
                    <a:pt x="6842" y="1358"/>
                  </a:lnTo>
                  <a:lnTo>
                    <a:pt x="6820" y="1335"/>
                  </a:lnTo>
                  <a:lnTo>
                    <a:pt x="6820" y="1335"/>
                  </a:lnTo>
                  <a:close/>
                  <a:moveTo>
                    <a:pt x="6896" y="1444"/>
                  </a:moveTo>
                  <a:lnTo>
                    <a:pt x="6852" y="1444"/>
                  </a:lnTo>
                  <a:lnTo>
                    <a:pt x="6876" y="1452"/>
                  </a:lnTo>
                  <a:lnTo>
                    <a:pt x="6896" y="1444"/>
                  </a:lnTo>
                  <a:lnTo>
                    <a:pt x="6896" y="1444"/>
                  </a:lnTo>
                  <a:close/>
                  <a:moveTo>
                    <a:pt x="6922" y="1455"/>
                  </a:moveTo>
                  <a:lnTo>
                    <a:pt x="6922" y="1455"/>
                  </a:lnTo>
                  <a:lnTo>
                    <a:pt x="6924" y="1456"/>
                  </a:lnTo>
                  <a:lnTo>
                    <a:pt x="6927" y="1462"/>
                  </a:lnTo>
                  <a:lnTo>
                    <a:pt x="6933" y="1469"/>
                  </a:lnTo>
                  <a:lnTo>
                    <a:pt x="6988" y="1490"/>
                  </a:lnTo>
                  <a:lnTo>
                    <a:pt x="7066" y="1502"/>
                  </a:lnTo>
                  <a:lnTo>
                    <a:pt x="7138" y="1490"/>
                  </a:lnTo>
                  <a:lnTo>
                    <a:pt x="7157" y="1480"/>
                  </a:lnTo>
                  <a:lnTo>
                    <a:pt x="7100" y="1468"/>
                  </a:lnTo>
                  <a:lnTo>
                    <a:pt x="7071" y="1475"/>
                  </a:lnTo>
                  <a:lnTo>
                    <a:pt x="7020" y="1459"/>
                  </a:lnTo>
                  <a:lnTo>
                    <a:pt x="6985" y="1477"/>
                  </a:lnTo>
                  <a:lnTo>
                    <a:pt x="6922" y="1455"/>
                  </a:lnTo>
                  <a:lnTo>
                    <a:pt x="6922" y="1455"/>
                  </a:lnTo>
                  <a:close/>
                  <a:moveTo>
                    <a:pt x="6922" y="1291"/>
                  </a:moveTo>
                  <a:lnTo>
                    <a:pt x="6950" y="1320"/>
                  </a:lnTo>
                  <a:lnTo>
                    <a:pt x="6949" y="1299"/>
                  </a:lnTo>
                  <a:lnTo>
                    <a:pt x="6966" y="1301"/>
                  </a:lnTo>
                  <a:lnTo>
                    <a:pt x="6996" y="1340"/>
                  </a:lnTo>
                  <a:lnTo>
                    <a:pt x="6991" y="1363"/>
                  </a:lnTo>
                  <a:lnTo>
                    <a:pt x="7016" y="1367"/>
                  </a:lnTo>
                  <a:lnTo>
                    <a:pt x="7027" y="1367"/>
                  </a:lnTo>
                  <a:lnTo>
                    <a:pt x="7041" y="1375"/>
                  </a:lnTo>
                  <a:lnTo>
                    <a:pt x="7081" y="1367"/>
                  </a:lnTo>
                  <a:lnTo>
                    <a:pt x="7066" y="1353"/>
                  </a:lnTo>
                  <a:lnTo>
                    <a:pt x="7041" y="1340"/>
                  </a:lnTo>
                  <a:lnTo>
                    <a:pt x="7020" y="1304"/>
                  </a:lnTo>
                  <a:lnTo>
                    <a:pt x="6991" y="1286"/>
                  </a:lnTo>
                  <a:lnTo>
                    <a:pt x="6964" y="1286"/>
                  </a:lnTo>
                  <a:lnTo>
                    <a:pt x="6916" y="1278"/>
                  </a:lnTo>
                  <a:lnTo>
                    <a:pt x="6922" y="1291"/>
                  </a:lnTo>
                  <a:lnTo>
                    <a:pt x="6922" y="1291"/>
                  </a:lnTo>
                  <a:close/>
                  <a:moveTo>
                    <a:pt x="6426" y="2147"/>
                  </a:moveTo>
                  <a:lnTo>
                    <a:pt x="6435" y="2180"/>
                  </a:lnTo>
                  <a:lnTo>
                    <a:pt x="6436" y="2208"/>
                  </a:lnTo>
                  <a:lnTo>
                    <a:pt x="6448" y="2220"/>
                  </a:lnTo>
                  <a:lnTo>
                    <a:pt x="6449" y="2181"/>
                  </a:lnTo>
                  <a:lnTo>
                    <a:pt x="6426" y="2147"/>
                  </a:lnTo>
                  <a:lnTo>
                    <a:pt x="6426" y="2147"/>
                  </a:lnTo>
                  <a:close/>
                  <a:moveTo>
                    <a:pt x="6517" y="2113"/>
                  </a:moveTo>
                  <a:lnTo>
                    <a:pt x="6483" y="2132"/>
                  </a:lnTo>
                  <a:lnTo>
                    <a:pt x="6469" y="2204"/>
                  </a:lnTo>
                  <a:lnTo>
                    <a:pt x="6456" y="2223"/>
                  </a:lnTo>
                  <a:lnTo>
                    <a:pt x="6479" y="2215"/>
                  </a:lnTo>
                  <a:lnTo>
                    <a:pt x="6502" y="2144"/>
                  </a:lnTo>
                  <a:lnTo>
                    <a:pt x="6517" y="2113"/>
                  </a:lnTo>
                  <a:lnTo>
                    <a:pt x="6517" y="2113"/>
                  </a:lnTo>
                  <a:close/>
                  <a:moveTo>
                    <a:pt x="6785" y="2343"/>
                  </a:moveTo>
                  <a:lnTo>
                    <a:pt x="6773" y="2358"/>
                  </a:lnTo>
                  <a:lnTo>
                    <a:pt x="6781" y="2366"/>
                  </a:lnTo>
                  <a:lnTo>
                    <a:pt x="6789" y="2357"/>
                  </a:lnTo>
                  <a:lnTo>
                    <a:pt x="6785" y="2343"/>
                  </a:lnTo>
                  <a:lnTo>
                    <a:pt x="6785" y="2343"/>
                  </a:lnTo>
                  <a:close/>
                  <a:moveTo>
                    <a:pt x="6686" y="2283"/>
                  </a:moveTo>
                  <a:lnTo>
                    <a:pt x="6672" y="2273"/>
                  </a:lnTo>
                  <a:lnTo>
                    <a:pt x="6676" y="2287"/>
                  </a:lnTo>
                  <a:lnTo>
                    <a:pt x="6677" y="2322"/>
                  </a:lnTo>
                  <a:lnTo>
                    <a:pt x="6691" y="2334"/>
                  </a:lnTo>
                  <a:lnTo>
                    <a:pt x="6698" y="2354"/>
                  </a:lnTo>
                  <a:lnTo>
                    <a:pt x="6687" y="2341"/>
                  </a:lnTo>
                  <a:lnTo>
                    <a:pt x="6675" y="2341"/>
                  </a:lnTo>
                  <a:lnTo>
                    <a:pt x="6672" y="2372"/>
                  </a:lnTo>
                  <a:lnTo>
                    <a:pt x="6688" y="2389"/>
                  </a:lnTo>
                  <a:lnTo>
                    <a:pt x="6705" y="2386"/>
                  </a:lnTo>
                  <a:lnTo>
                    <a:pt x="6737" y="2357"/>
                  </a:lnTo>
                  <a:lnTo>
                    <a:pt x="6743" y="2341"/>
                  </a:lnTo>
                  <a:lnTo>
                    <a:pt x="6728" y="2332"/>
                  </a:lnTo>
                  <a:lnTo>
                    <a:pt x="6716" y="2309"/>
                  </a:lnTo>
                  <a:lnTo>
                    <a:pt x="6686" y="2283"/>
                  </a:lnTo>
                  <a:lnTo>
                    <a:pt x="6686" y="2283"/>
                  </a:lnTo>
                  <a:close/>
                  <a:moveTo>
                    <a:pt x="6747" y="2294"/>
                  </a:moveTo>
                  <a:lnTo>
                    <a:pt x="6747" y="2294"/>
                  </a:lnTo>
                  <a:lnTo>
                    <a:pt x="6742" y="2298"/>
                  </a:lnTo>
                  <a:lnTo>
                    <a:pt x="6737" y="2301"/>
                  </a:lnTo>
                  <a:lnTo>
                    <a:pt x="6739" y="2318"/>
                  </a:lnTo>
                  <a:lnTo>
                    <a:pt x="6752" y="2329"/>
                  </a:lnTo>
                  <a:lnTo>
                    <a:pt x="6770" y="2326"/>
                  </a:lnTo>
                  <a:lnTo>
                    <a:pt x="6765" y="2309"/>
                  </a:lnTo>
                  <a:lnTo>
                    <a:pt x="6747" y="2294"/>
                  </a:lnTo>
                  <a:lnTo>
                    <a:pt x="6747" y="2294"/>
                  </a:lnTo>
                  <a:close/>
                  <a:moveTo>
                    <a:pt x="6700" y="2243"/>
                  </a:moveTo>
                  <a:lnTo>
                    <a:pt x="6680" y="2238"/>
                  </a:lnTo>
                  <a:lnTo>
                    <a:pt x="6677" y="2255"/>
                  </a:lnTo>
                  <a:lnTo>
                    <a:pt x="6703" y="2284"/>
                  </a:lnTo>
                  <a:lnTo>
                    <a:pt x="6724" y="2295"/>
                  </a:lnTo>
                  <a:lnTo>
                    <a:pt x="6734" y="2288"/>
                  </a:lnTo>
                  <a:lnTo>
                    <a:pt x="6705" y="2261"/>
                  </a:lnTo>
                  <a:lnTo>
                    <a:pt x="6700" y="2243"/>
                  </a:lnTo>
                  <a:lnTo>
                    <a:pt x="6700" y="2243"/>
                  </a:lnTo>
                  <a:close/>
                  <a:moveTo>
                    <a:pt x="6764" y="2218"/>
                  </a:moveTo>
                  <a:lnTo>
                    <a:pt x="6735" y="2228"/>
                  </a:lnTo>
                  <a:lnTo>
                    <a:pt x="6710" y="2250"/>
                  </a:lnTo>
                  <a:lnTo>
                    <a:pt x="6716" y="2259"/>
                  </a:lnTo>
                  <a:lnTo>
                    <a:pt x="6752" y="2279"/>
                  </a:lnTo>
                  <a:lnTo>
                    <a:pt x="6767" y="2289"/>
                  </a:lnTo>
                  <a:lnTo>
                    <a:pt x="6784" y="2267"/>
                  </a:lnTo>
                  <a:lnTo>
                    <a:pt x="6787" y="2249"/>
                  </a:lnTo>
                  <a:lnTo>
                    <a:pt x="6780" y="2244"/>
                  </a:lnTo>
                  <a:lnTo>
                    <a:pt x="6783" y="2235"/>
                  </a:lnTo>
                  <a:lnTo>
                    <a:pt x="6773" y="2219"/>
                  </a:lnTo>
                  <a:lnTo>
                    <a:pt x="6764" y="2218"/>
                  </a:lnTo>
                  <a:lnTo>
                    <a:pt x="6764" y="2218"/>
                  </a:lnTo>
                  <a:close/>
                  <a:moveTo>
                    <a:pt x="6698" y="2180"/>
                  </a:moveTo>
                  <a:lnTo>
                    <a:pt x="6688" y="2180"/>
                  </a:lnTo>
                  <a:lnTo>
                    <a:pt x="6683" y="2191"/>
                  </a:lnTo>
                  <a:lnTo>
                    <a:pt x="6698" y="2191"/>
                  </a:lnTo>
                  <a:lnTo>
                    <a:pt x="6698" y="2180"/>
                  </a:lnTo>
                  <a:lnTo>
                    <a:pt x="6698" y="2180"/>
                  </a:lnTo>
                  <a:close/>
                  <a:moveTo>
                    <a:pt x="6751" y="2131"/>
                  </a:moveTo>
                  <a:lnTo>
                    <a:pt x="6767" y="2149"/>
                  </a:lnTo>
                  <a:lnTo>
                    <a:pt x="6780" y="2150"/>
                  </a:lnTo>
                  <a:lnTo>
                    <a:pt x="6766" y="2130"/>
                  </a:lnTo>
                  <a:lnTo>
                    <a:pt x="6751" y="2131"/>
                  </a:lnTo>
                  <a:lnTo>
                    <a:pt x="6751" y="2131"/>
                  </a:lnTo>
                  <a:close/>
                  <a:moveTo>
                    <a:pt x="6745" y="2142"/>
                  </a:moveTo>
                  <a:lnTo>
                    <a:pt x="6729" y="2140"/>
                  </a:lnTo>
                  <a:lnTo>
                    <a:pt x="6714" y="2166"/>
                  </a:lnTo>
                  <a:lnTo>
                    <a:pt x="6699" y="2170"/>
                  </a:lnTo>
                  <a:lnTo>
                    <a:pt x="6716" y="2175"/>
                  </a:lnTo>
                  <a:lnTo>
                    <a:pt x="6719" y="2188"/>
                  </a:lnTo>
                  <a:lnTo>
                    <a:pt x="6735" y="2185"/>
                  </a:lnTo>
                  <a:lnTo>
                    <a:pt x="6711" y="2202"/>
                  </a:lnTo>
                  <a:lnTo>
                    <a:pt x="6716" y="2222"/>
                  </a:lnTo>
                  <a:lnTo>
                    <a:pt x="6729" y="2221"/>
                  </a:lnTo>
                  <a:lnTo>
                    <a:pt x="6752" y="2205"/>
                  </a:lnTo>
                  <a:lnTo>
                    <a:pt x="6772" y="2205"/>
                  </a:lnTo>
                  <a:lnTo>
                    <a:pt x="6780" y="2189"/>
                  </a:lnTo>
                  <a:lnTo>
                    <a:pt x="6779" y="2159"/>
                  </a:lnTo>
                  <a:lnTo>
                    <a:pt x="6766" y="2157"/>
                  </a:lnTo>
                  <a:lnTo>
                    <a:pt x="6745" y="2142"/>
                  </a:lnTo>
                  <a:lnTo>
                    <a:pt x="6745" y="2142"/>
                  </a:lnTo>
                  <a:close/>
                  <a:moveTo>
                    <a:pt x="6296" y="2411"/>
                  </a:moveTo>
                  <a:lnTo>
                    <a:pt x="6324" y="2397"/>
                  </a:lnTo>
                  <a:lnTo>
                    <a:pt x="6315" y="2392"/>
                  </a:lnTo>
                  <a:lnTo>
                    <a:pt x="6296" y="2411"/>
                  </a:lnTo>
                  <a:lnTo>
                    <a:pt x="6296" y="2411"/>
                  </a:lnTo>
                  <a:close/>
                  <a:moveTo>
                    <a:pt x="6266" y="2426"/>
                  </a:moveTo>
                  <a:lnTo>
                    <a:pt x="6309" y="2448"/>
                  </a:lnTo>
                  <a:lnTo>
                    <a:pt x="6298" y="2431"/>
                  </a:lnTo>
                  <a:lnTo>
                    <a:pt x="6266" y="2426"/>
                  </a:lnTo>
                  <a:lnTo>
                    <a:pt x="6266" y="2426"/>
                  </a:lnTo>
                  <a:close/>
                  <a:moveTo>
                    <a:pt x="6120" y="2498"/>
                  </a:moveTo>
                  <a:lnTo>
                    <a:pt x="6101" y="2505"/>
                  </a:lnTo>
                  <a:lnTo>
                    <a:pt x="6114" y="2508"/>
                  </a:lnTo>
                  <a:lnTo>
                    <a:pt x="6114" y="2508"/>
                  </a:lnTo>
                  <a:lnTo>
                    <a:pt x="6117" y="2503"/>
                  </a:lnTo>
                  <a:lnTo>
                    <a:pt x="6119" y="2499"/>
                  </a:lnTo>
                  <a:lnTo>
                    <a:pt x="6120" y="2498"/>
                  </a:lnTo>
                  <a:lnTo>
                    <a:pt x="6120" y="2498"/>
                  </a:lnTo>
                  <a:close/>
                  <a:moveTo>
                    <a:pt x="6162" y="2479"/>
                  </a:moveTo>
                  <a:lnTo>
                    <a:pt x="6118" y="2482"/>
                  </a:lnTo>
                  <a:lnTo>
                    <a:pt x="6140" y="2492"/>
                  </a:lnTo>
                  <a:lnTo>
                    <a:pt x="6158" y="2486"/>
                  </a:lnTo>
                  <a:lnTo>
                    <a:pt x="6162" y="2479"/>
                  </a:lnTo>
                  <a:lnTo>
                    <a:pt x="6162" y="2479"/>
                  </a:lnTo>
                  <a:close/>
                  <a:moveTo>
                    <a:pt x="6166" y="2603"/>
                  </a:moveTo>
                  <a:lnTo>
                    <a:pt x="6147" y="2602"/>
                  </a:lnTo>
                  <a:lnTo>
                    <a:pt x="6116" y="2622"/>
                  </a:lnTo>
                  <a:lnTo>
                    <a:pt x="6111" y="2635"/>
                  </a:lnTo>
                  <a:lnTo>
                    <a:pt x="6136" y="2630"/>
                  </a:lnTo>
                  <a:lnTo>
                    <a:pt x="6158" y="2614"/>
                  </a:lnTo>
                  <a:lnTo>
                    <a:pt x="6166" y="2603"/>
                  </a:lnTo>
                  <a:lnTo>
                    <a:pt x="6166" y="2603"/>
                  </a:lnTo>
                  <a:close/>
                  <a:moveTo>
                    <a:pt x="6220" y="2462"/>
                  </a:moveTo>
                  <a:lnTo>
                    <a:pt x="6174" y="2504"/>
                  </a:lnTo>
                  <a:lnTo>
                    <a:pt x="6172" y="2519"/>
                  </a:lnTo>
                  <a:lnTo>
                    <a:pt x="6178" y="2532"/>
                  </a:lnTo>
                  <a:lnTo>
                    <a:pt x="6159" y="2547"/>
                  </a:lnTo>
                  <a:lnTo>
                    <a:pt x="6159" y="2572"/>
                  </a:lnTo>
                  <a:lnTo>
                    <a:pt x="6184" y="2593"/>
                  </a:lnTo>
                  <a:lnTo>
                    <a:pt x="6206" y="2587"/>
                  </a:lnTo>
                  <a:lnTo>
                    <a:pt x="6245" y="2538"/>
                  </a:lnTo>
                  <a:lnTo>
                    <a:pt x="6257" y="2496"/>
                  </a:lnTo>
                  <a:lnTo>
                    <a:pt x="6251" y="2472"/>
                  </a:lnTo>
                  <a:lnTo>
                    <a:pt x="6260" y="2455"/>
                  </a:lnTo>
                  <a:lnTo>
                    <a:pt x="6257" y="2442"/>
                  </a:lnTo>
                  <a:lnTo>
                    <a:pt x="6237" y="2437"/>
                  </a:lnTo>
                  <a:lnTo>
                    <a:pt x="6221" y="2449"/>
                  </a:lnTo>
                  <a:lnTo>
                    <a:pt x="6220" y="2462"/>
                  </a:lnTo>
                  <a:lnTo>
                    <a:pt x="6220" y="2462"/>
                  </a:lnTo>
                  <a:close/>
                  <a:moveTo>
                    <a:pt x="5962" y="2294"/>
                  </a:moveTo>
                  <a:lnTo>
                    <a:pt x="5986" y="2281"/>
                  </a:lnTo>
                  <a:lnTo>
                    <a:pt x="5968" y="2272"/>
                  </a:lnTo>
                  <a:lnTo>
                    <a:pt x="5962" y="2294"/>
                  </a:lnTo>
                  <a:lnTo>
                    <a:pt x="5962" y="2294"/>
                  </a:lnTo>
                  <a:close/>
                  <a:moveTo>
                    <a:pt x="5883" y="2347"/>
                  </a:moveTo>
                  <a:lnTo>
                    <a:pt x="5865" y="2360"/>
                  </a:lnTo>
                  <a:lnTo>
                    <a:pt x="5889" y="2361"/>
                  </a:lnTo>
                  <a:lnTo>
                    <a:pt x="5883" y="2347"/>
                  </a:lnTo>
                  <a:lnTo>
                    <a:pt x="5883" y="2347"/>
                  </a:lnTo>
                  <a:close/>
                  <a:moveTo>
                    <a:pt x="5946" y="2605"/>
                  </a:moveTo>
                  <a:lnTo>
                    <a:pt x="5911" y="2623"/>
                  </a:lnTo>
                  <a:lnTo>
                    <a:pt x="5931" y="2623"/>
                  </a:lnTo>
                  <a:lnTo>
                    <a:pt x="5946" y="2605"/>
                  </a:lnTo>
                  <a:lnTo>
                    <a:pt x="5946" y="2605"/>
                  </a:lnTo>
                  <a:close/>
                  <a:moveTo>
                    <a:pt x="5889" y="2554"/>
                  </a:moveTo>
                  <a:lnTo>
                    <a:pt x="5909" y="2544"/>
                  </a:lnTo>
                  <a:lnTo>
                    <a:pt x="5931" y="2557"/>
                  </a:lnTo>
                  <a:lnTo>
                    <a:pt x="5937" y="2584"/>
                  </a:lnTo>
                  <a:lnTo>
                    <a:pt x="5912" y="2590"/>
                  </a:lnTo>
                  <a:lnTo>
                    <a:pt x="5890" y="2572"/>
                  </a:lnTo>
                  <a:lnTo>
                    <a:pt x="5889" y="2554"/>
                  </a:lnTo>
                  <a:lnTo>
                    <a:pt x="5889" y="2554"/>
                  </a:lnTo>
                  <a:close/>
                  <a:moveTo>
                    <a:pt x="5704" y="2437"/>
                  </a:moveTo>
                  <a:lnTo>
                    <a:pt x="5720" y="2425"/>
                  </a:lnTo>
                  <a:lnTo>
                    <a:pt x="5737" y="2437"/>
                  </a:lnTo>
                  <a:lnTo>
                    <a:pt x="5728" y="2451"/>
                  </a:lnTo>
                  <a:lnTo>
                    <a:pt x="5709" y="2450"/>
                  </a:lnTo>
                  <a:lnTo>
                    <a:pt x="5704" y="2437"/>
                  </a:lnTo>
                  <a:lnTo>
                    <a:pt x="5704" y="2437"/>
                  </a:lnTo>
                  <a:close/>
                  <a:moveTo>
                    <a:pt x="5743" y="2637"/>
                  </a:moveTo>
                  <a:lnTo>
                    <a:pt x="5774" y="2635"/>
                  </a:lnTo>
                  <a:lnTo>
                    <a:pt x="5788" y="2644"/>
                  </a:lnTo>
                  <a:lnTo>
                    <a:pt x="5760" y="2647"/>
                  </a:lnTo>
                  <a:lnTo>
                    <a:pt x="5743" y="2637"/>
                  </a:lnTo>
                  <a:lnTo>
                    <a:pt x="5743" y="2637"/>
                  </a:lnTo>
                  <a:close/>
                  <a:moveTo>
                    <a:pt x="5480" y="2519"/>
                  </a:moveTo>
                  <a:lnTo>
                    <a:pt x="5512" y="2497"/>
                  </a:lnTo>
                  <a:lnTo>
                    <a:pt x="5491" y="2486"/>
                  </a:lnTo>
                  <a:lnTo>
                    <a:pt x="5478" y="2499"/>
                  </a:lnTo>
                  <a:lnTo>
                    <a:pt x="5480" y="2519"/>
                  </a:lnTo>
                  <a:lnTo>
                    <a:pt x="5480" y="2519"/>
                  </a:lnTo>
                  <a:close/>
                  <a:moveTo>
                    <a:pt x="5571" y="2617"/>
                  </a:moveTo>
                  <a:lnTo>
                    <a:pt x="5621" y="2620"/>
                  </a:lnTo>
                  <a:lnTo>
                    <a:pt x="5649" y="2615"/>
                  </a:lnTo>
                  <a:lnTo>
                    <a:pt x="5649" y="2632"/>
                  </a:lnTo>
                  <a:lnTo>
                    <a:pt x="5609" y="2647"/>
                  </a:lnTo>
                  <a:lnTo>
                    <a:pt x="5575" y="2630"/>
                  </a:lnTo>
                  <a:lnTo>
                    <a:pt x="5571" y="2617"/>
                  </a:lnTo>
                  <a:lnTo>
                    <a:pt x="5571" y="2617"/>
                  </a:lnTo>
                  <a:close/>
                  <a:moveTo>
                    <a:pt x="5522" y="2630"/>
                  </a:moveTo>
                  <a:lnTo>
                    <a:pt x="5546" y="2624"/>
                  </a:lnTo>
                  <a:lnTo>
                    <a:pt x="5545" y="2643"/>
                  </a:lnTo>
                  <a:lnTo>
                    <a:pt x="5522" y="2630"/>
                  </a:lnTo>
                  <a:lnTo>
                    <a:pt x="5522" y="2630"/>
                  </a:lnTo>
                  <a:close/>
                  <a:moveTo>
                    <a:pt x="5444" y="2620"/>
                  </a:moveTo>
                  <a:lnTo>
                    <a:pt x="5467" y="2609"/>
                  </a:lnTo>
                  <a:lnTo>
                    <a:pt x="5483" y="2623"/>
                  </a:lnTo>
                  <a:lnTo>
                    <a:pt x="5463" y="2634"/>
                  </a:lnTo>
                  <a:lnTo>
                    <a:pt x="5444" y="2620"/>
                  </a:lnTo>
                  <a:lnTo>
                    <a:pt x="5444" y="2620"/>
                  </a:lnTo>
                  <a:close/>
                  <a:moveTo>
                    <a:pt x="4806" y="2981"/>
                  </a:moveTo>
                  <a:lnTo>
                    <a:pt x="4795" y="3016"/>
                  </a:lnTo>
                  <a:lnTo>
                    <a:pt x="4812" y="3029"/>
                  </a:lnTo>
                  <a:lnTo>
                    <a:pt x="4868" y="3026"/>
                  </a:lnTo>
                  <a:lnTo>
                    <a:pt x="4917" y="2994"/>
                  </a:lnTo>
                  <a:lnTo>
                    <a:pt x="4947" y="2985"/>
                  </a:lnTo>
                  <a:lnTo>
                    <a:pt x="4976" y="2987"/>
                  </a:lnTo>
                  <a:lnTo>
                    <a:pt x="5007" y="2963"/>
                  </a:lnTo>
                  <a:lnTo>
                    <a:pt x="5028" y="2931"/>
                  </a:lnTo>
                  <a:lnTo>
                    <a:pt x="5093" y="2883"/>
                  </a:lnTo>
                  <a:lnTo>
                    <a:pt x="5108" y="2863"/>
                  </a:lnTo>
                  <a:lnTo>
                    <a:pt x="5126" y="2855"/>
                  </a:lnTo>
                  <a:lnTo>
                    <a:pt x="5085" y="2817"/>
                  </a:lnTo>
                  <a:lnTo>
                    <a:pt x="5049" y="2777"/>
                  </a:lnTo>
                  <a:lnTo>
                    <a:pt x="5034" y="2784"/>
                  </a:lnTo>
                  <a:lnTo>
                    <a:pt x="5005" y="2793"/>
                  </a:lnTo>
                  <a:lnTo>
                    <a:pt x="5003" y="2837"/>
                  </a:lnTo>
                  <a:lnTo>
                    <a:pt x="4973" y="2842"/>
                  </a:lnTo>
                  <a:lnTo>
                    <a:pt x="4937" y="2861"/>
                  </a:lnTo>
                  <a:lnTo>
                    <a:pt x="4911" y="2831"/>
                  </a:lnTo>
                  <a:lnTo>
                    <a:pt x="4901" y="2840"/>
                  </a:lnTo>
                  <a:lnTo>
                    <a:pt x="4868" y="2860"/>
                  </a:lnTo>
                  <a:lnTo>
                    <a:pt x="4855" y="2896"/>
                  </a:lnTo>
                  <a:lnTo>
                    <a:pt x="4824" y="2949"/>
                  </a:lnTo>
                  <a:lnTo>
                    <a:pt x="4818" y="2963"/>
                  </a:lnTo>
                  <a:lnTo>
                    <a:pt x="4832" y="2976"/>
                  </a:lnTo>
                  <a:lnTo>
                    <a:pt x="4838" y="2990"/>
                  </a:lnTo>
                  <a:lnTo>
                    <a:pt x="4819" y="2990"/>
                  </a:lnTo>
                  <a:lnTo>
                    <a:pt x="4806" y="2981"/>
                  </a:lnTo>
                  <a:lnTo>
                    <a:pt x="4806" y="2981"/>
                  </a:lnTo>
                  <a:close/>
                  <a:moveTo>
                    <a:pt x="4771" y="3018"/>
                  </a:moveTo>
                  <a:lnTo>
                    <a:pt x="4784" y="2984"/>
                  </a:lnTo>
                  <a:lnTo>
                    <a:pt x="4771" y="2983"/>
                  </a:lnTo>
                  <a:lnTo>
                    <a:pt x="4754" y="3012"/>
                  </a:lnTo>
                  <a:lnTo>
                    <a:pt x="4771" y="3018"/>
                  </a:lnTo>
                  <a:lnTo>
                    <a:pt x="4771" y="3018"/>
                  </a:lnTo>
                  <a:close/>
                  <a:moveTo>
                    <a:pt x="4775" y="3043"/>
                  </a:moveTo>
                  <a:lnTo>
                    <a:pt x="4743" y="3057"/>
                  </a:lnTo>
                  <a:lnTo>
                    <a:pt x="4750" y="3063"/>
                  </a:lnTo>
                  <a:lnTo>
                    <a:pt x="4696" y="3089"/>
                  </a:lnTo>
                  <a:lnTo>
                    <a:pt x="4670" y="3112"/>
                  </a:lnTo>
                  <a:lnTo>
                    <a:pt x="4695" y="3121"/>
                  </a:lnTo>
                  <a:lnTo>
                    <a:pt x="4773" y="3089"/>
                  </a:lnTo>
                  <a:lnTo>
                    <a:pt x="4784" y="3062"/>
                  </a:lnTo>
                  <a:lnTo>
                    <a:pt x="4775" y="3043"/>
                  </a:lnTo>
                  <a:lnTo>
                    <a:pt x="4775" y="3043"/>
                  </a:lnTo>
                  <a:close/>
                  <a:moveTo>
                    <a:pt x="4521" y="3035"/>
                  </a:moveTo>
                  <a:lnTo>
                    <a:pt x="4540" y="3048"/>
                  </a:lnTo>
                  <a:lnTo>
                    <a:pt x="4544" y="3064"/>
                  </a:lnTo>
                  <a:lnTo>
                    <a:pt x="4521" y="3075"/>
                  </a:lnTo>
                  <a:lnTo>
                    <a:pt x="4491" y="3073"/>
                  </a:lnTo>
                  <a:lnTo>
                    <a:pt x="4507" y="3046"/>
                  </a:lnTo>
                  <a:lnTo>
                    <a:pt x="4521" y="3035"/>
                  </a:lnTo>
                  <a:lnTo>
                    <a:pt x="4521" y="3035"/>
                  </a:lnTo>
                  <a:close/>
                  <a:moveTo>
                    <a:pt x="4026" y="2852"/>
                  </a:moveTo>
                  <a:lnTo>
                    <a:pt x="4100" y="2814"/>
                  </a:lnTo>
                  <a:lnTo>
                    <a:pt x="4145" y="2849"/>
                  </a:lnTo>
                  <a:lnTo>
                    <a:pt x="4176" y="2849"/>
                  </a:lnTo>
                  <a:lnTo>
                    <a:pt x="4207" y="2833"/>
                  </a:lnTo>
                  <a:lnTo>
                    <a:pt x="4248" y="2852"/>
                  </a:lnTo>
                  <a:lnTo>
                    <a:pt x="4258" y="2883"/>
                  </a:lnTo>
                  <a:lnTo>
                    <a:pt x="4292" y="2883"/>
                  </a:lnTo>
                  <a:lnTo>
                    <a:pt x="4320" y="2926"/>
                  </a:lnTo>
                  <a:lnTo>
                    <a:pt x="4349" y="2953"/>
                  </a:lnTo>
                  <a:lnTo>
                    <a:pt x="4350" y="2976"/>
                  </a:lnTo>
                  <a:lnTo>
                    <a:pt x="4307" y="2997"/>
                  </a:lnTo>
                  <a:lnTo>
                    <a:pt x="4258" y="3002"/>
                  </a:lnTo>
                  <a:lnTo>
                    <a:pt x="4219" y="2985"/>
                  </a:lnTo>
                  <a:lnTo>
                    <a:pt x="4190" y="2945"/>
                  </a:lnTo>
                  <a:lnTo>
                    <a:pt x="4163" y="2939"/>
                  </a:lnTo>
                  <a:lnTo>
                    <a:pt x="4136" y="2906"/>
                  </a:lnTo>
                  <a:lnTo>
                    <a:pt x="4097" y="2912"/>
                  </a:lnTo>
                  <a:lnTo>
                    <a:pt x="4051" y="2902"/>
                  </a:lnTo>
                  <a:lnTo>
                    <a:pt x="4023" y="2877"/>
                  </a:lnTo>
                  <a:lnTo>
                    <a:pt x="4026" y="2852"/>
                  </a:lnTo>
                  <a:lnTo>
                    <a:pt x="4026" y="2852"/>
                  </a:lnTo>
                  <a:close/>
                  <a:moveTo>
                    <a:pt x="3496" y="2460"/>
                  </a:moveTo>
                  <a:lnTo>
                    <a:pt x="3522" y="2461"/>
                  </a:lnTo>
                  <a:lnTo>
                    <a:pt x="3530" y="2459"/>
                  </a:lnTo>
                  <a:lnTo>
                    <a:pt x="3527" y="2469"/>
                  </a:lnTo>
                  <a:lnTo>
                    <a:pt x="3502" y="2468"/>
                  </a:lnTo>
                  <a:lnTo>
                    <a:pt x="3496" y="2460"/>
                  </a:lnTo>
                  <a:lnTo>
                    <a:pt x="3496" y="2460"/>
                  </a:lnTo>
                  <a:close/>
                  <a:moveTo>
                    <a:pt x="3397" y="2408"/>
                  </a:moveTo>
                  <a:lnTo>
                    <a:pt x="3421" y="2430"/>
                  </a:lnTo>
                  <a:lnTo>
                    <a:pt x="3442" y="2406"/>
                  </a:lnTo>
                  <a:lnTo>
                    <a:pt x="3459" y="2408"/>
                  </a:lnTo>
                  <a:lnTo>
                    <a:pt x="3470" y="2408"/>
                  </a:lnTo>
                  <a:lnTo>
                    <a:pt x="3464" y="2399"/>
                  </a:lnTo>
                  <a:lnTo>
                    <a:pt x="3442" y="2390"/>
                  </a:lnTo>
                  <a:lnTo>
                    <a:pt x="3411" y="2386"/>
                  </a:lnTo>
                  <a:lnTo>
                    <a:pt x="3397" y="2398"/>
                  </a:lnTo>
                  <a:lnTo>
                    <a:pt x="3397" y="2408"/>
                  </a:lnTo>
                  <a:lnTo>
                    <a:pt x="3397" y="2408"/>
                  </a:lnTo>
                  <a:close/>
                  <a:moveTo>
                    <a:pt x="5238" y="2581"/>
                  </a:moveTo>
                  <a:lnTo>
                    <a:pt x="5275" y="2559"/>
                  </a:lnTo>
                  <a:lnTo>
                    <a:pt x="5328" y="2571"/>
                  </a:lnTo>
                  <a:lnTo>
                    <a:pt x="5347" y="2586"/>
                  </a:lnTo>
                  <a:lnTo>
                    <a:pt x="5355" y="2571"/>
                  </a:lnTo>
                  <a:lnTo>
                    <a:pt x="5379" y="2551"/>
                  </a:lnTo>
                  <a:lnTo>
                    <a:pt x="5406" y="2538"/>
                  </a:lnTo>
                  <a:lnTo>
                    <a:pt x="5399" y="2519"/>
                  </a:lnTo>
                  <a:lnTo>
                    <a:pt x="5371" y="2507"/>
                  </a:lnTo>
                  <a:lnTo>
                    <a:pt x="5345" y="2526"/>
                  </a:lnTo>
                  <a:lnTo>
                    <a:pt x="5287" y="2532"/>
                  </a:lnTo>
                  <a:lnTo>
                    <a:pt x="5269" y="2517"/>
                  </a:lnTo>
                  <a:lnTo>
                    <a:pt x="5243" y="2530"/>
                  </a:lnTo>
                  <a:lnTo>
                    <a:pt x="5230" y="2566"/>
                  </a:lnTo>
                  <a:lnTo>
                    <a:pt x="5238" y="2581"/>
                  </a:lnTo>
                  <a:lnTo>
                    <a:pt x="5238" y="2581"/>
                  </a:lnTo>
                  <a:close/>
                  <a:moveTo>
                    <a:pt x="5180" y="2627"/>
                  </a:moveTo>
                  <a:lnTo>
                    <a:pt x="5171" y="2642"/>
                  </a:lnTo>
                  <a:lnTo>
                    <a:pt x="5177" y="2650"/>
                  </a:lnTo>
                  <a:lnTo>
                    <a:pt x="5189" y="2640"/>
                  </a:lnTo>
                  <a:lnTo>
                    <a:pt x="5180" y="2627"/>
                  </a:lnTo>
                  <a:lnTo>
                    <a:pt x="5180" y="2627"/>
                  </a:lnTo>
                  <a:close/>
                  <a:moveTo>
                    <a:pt x="5026" y="2624"/>
                  </a:moveTo>
                  <a:lnTo>
                    <a:pt x="4992" y="2639"/>
                  </a:lnTo>
                  <a:lnTo>
                    <a:pt x="5005" y="2649"/>
                  </a:lnTo>
                  <a:lnTo>
                    <a:pt x="4994" y="2661"/>
                  </a:lnTo>
                  <a:lnTo>
                    <a:pt x="4997" y="2675"/>
                  </a:lnTo>
                  <a:lnTo>
                    <a:pt x="5028" y="2682"/>
                  </a:lnTo>
                  <a:lnTo>
                    <a:pt x="5086" y="2661"/>
                  </a:lnTo>
                  <a:lnTo>
                    <a:pt x="5105" y="2639"/>
                  </a:lnTo>
                  <a:lnTo>
                    <a:pt x="5088" y="2627"/>
                  </a:lnTo>
                  <a:lnTo>
                    <a:pt x="5040" y="2632"/>
                  </a:lnTo>
                  <a:lnTo>
                    <a:pt x="5026" y="2624"/>
                  </a:lnTo>
                  <a:lnTo>
                    <a:pt x="5026" y="2624"/>
                  </a:lnTo>
                  <a:close/>
                  <a:moveTo>
                    <a:pt x="4902" y="2691"/>
                  </a:moveTo>
                  <a:lnTo>
                    <a:pt x="4925" y="2690"/>
                  </a:lnTo>
                  <a:lnTo>
                    <a:pt x="4942" y="2706"/>
                  </a:lnTo>
                  <a:lnTo>
                    <a:pt x="4968" y="2670"/>
                  </a:lnTo>
                  <a:lnTo>
                    <a:pt x="4965" y="2656"/>
                  </a:lnTo>
                  <a:lnTo>
                    <a:pt x="4949" y="2671"/>
                  </a:lnTo>
                  <a:lnTo>
                    <a:pt x="4917" y="2675"/>
                  </a:lnTo>
                  <a:lnTo>
                    <a:pt x="4902" y="2691"/>
                  </a:lnTo>
                  <a:lnTo>
                    <a:pt x="4902" y="2691"/>
                  </a:lnTo>
                  <a:close/>
                  <a:moveTo>
                    <a:pt x="4796" y="2696"/>
                  </a:moveTo>
                  <a:lnTo>
                    <a:pt x="4830" y="2672"/>
                  </a:lnTo>
                  <a:lnTo>
                    <a:pt x="4822" y="2657"/>
                  </a:lnTo>
                  <a:lnTo>
                    <a:pt x="4837" y="2651"/>
                  </a:lnTo>
                  <a:lnTo>
                    <a:pt x="4862" y="2655"/>
                  </a:lnTo>
                  <a:lnTo>
                    <a:pt x="4885" y="2642"/>
                  </a:lnTo>
                  <a:lnTo>
                    <a:pt x="4897" y="2650"/>
                  </a:lnTo>
                  <a:lnTo>
                    <a:pt x="4863" y="2683"/>
                  </a:lnTo>
                  <a:lnTo>
                    <a:pt x="4846" y="2702"/>
                  </a:lnTo>
                  <a:lnTo>
                    <a:pt x="4811" y="2709"/>
                  </a:lnTo>
                  <a:lnTo>
                    <a:pt x="4796" y="2696"/>
                  </a:lnTo>
                  <a:lnTo>
                    <a:pt x="4796" y="2696"/>
                  </a:lnTo>
                  <a:close/>
                  <a:moveTo>
                    <a:pt x="4767" y="2687"/>
                  </a:moveTo>
                  <a:lnTo>
                    <a:pt x="4732" y="2694"/>
                  </a:lnTo>
                  <a:lnTo>
                    <a:pt x="4720" y="2721"/>
                  </a:lnTo>
                  <a:lnTo>
                    <a:pt x="4739" y="2700"/>
                  </a:lnTo>
                  <a:lnTo>
                    <a:pt x="4767" y="2687"/>
                  </a:lnTo>
                  <a:lnTo>
                    <a:pt x="4767" y="2687"/>
                  </a:lnTo>
                  <a:close/>
                  <a:moveTo>
                    <a:pt x="4785" y="2636"/>
                  </a:moveTo>
                  <a:lnTo>
                    <a:pt x="4763" y="2656"/>
                  </a:lnTo>
                  <a:lnTo>
                    <a:pt x="4780" y="2665"/>
                  </a:lnTo>
                  <a:lnTo>
                    <a:pt x="4791" y="2651"/>
                  </a:lnTo>
                  <a:lnTo>
                    <a:pt x="4785" y="2636"/>
                  </a:lnTo>
                  <a:lnTo>
                    <a:pt x="4785" y="2636"/>
                  </a:lnTo>
                  <a:close/>
                  <a:moveTo>
                    <a:pt x="4178" y="2708"/>
                  </a:moveTo>
                  <a:lnTo>
                    <a:pt x="4178" y="2708"/>
                  </a:lnTo>
                  <a:lnTo>
                    <a:pt x="4177" y="2706"/>
                  </a:lnTo>
                  <a:lnTo>
                    <a:pt x="4178" y="2702"/>
                  </a:lnTo>
                  <a:lnTo>
                    <a:pt x="4181" y="2692"/>
                  </a:lnTo>
                  <a:lnTo>
                    <a:pt x="4186" y="2678"/>
                  </a:lnTo>
                  <a:lnTo>
                    <a:pt x="4238" y="2649"/>
                  </a:lnTo>
                  <a:lnTo>
                    <a:pt x="4322" y="2630"/>
                  </a:lnTo>
                  <a:lnTo>
                    <a:pt x="4363" y="2651"/>
                  </a:lnTo>
                  <a:lnTo>
                    <a:pt x="4387" y="2645"/>
                  </a:lnTo>
                  <a:lnTo>
                    <a:pt x="4431" y="2656"/>
                  </a:lnTo>
                  <a:lnTo>
                    <a:pt x="4478" y="2686"/>
                  </a:lnTo>
                  <a:lnTo>
                    <a:pt x="4514" y="2671"/>
                  </a:lnTo>
                  <a:lnTo>
                    <a:pt x="4564" y="2673"/>
                  </a:lnTo>
                  <a:lnTo>
                    <a:pt x="4585" y="2691"/>
                  </a:lnTo>
                  <a:lnTo>
                    <a:pt x="4624" y="2687"/>
                  </a:lnTo>
                  <a:lnTo>
                    <a:pt x="4644" y="2663"/>
                  </a:lnTo>
                  <a:lnTo>
                    <a:pt x="4675" y="2654"/>
                  </a:lnTo>
                  <a:lnTo>
                    <a:pt x="4694" y="2624"/>
                  </a:lnTo>
                  <a:lnTo>
                    <a:pt x="4681" y="2617"/>
                  </a:lnTo>
                  <a:lnTo>
                    <a:pt x="4710" y="2597"/>
                  </a:lnTo>
                  <a:lnTo>
                    <a:pt x="4745" y="2612"/>
                  </a:lnTo>
                  <a:lnTo>
                    <a:pt x="4750" y="2643"/>
                  </a:lnTo>
                  <a:lnTo>
                    <a:pt x="4733" y="2671"/>
                  </a:lnTo>
                  <a:lnTo>
                    <a:pt x="4711" y="2681"/>
                  </a:lnTo>
                  <a:lnTo>
                    <a:pt x="4687" y="2715"/>
                  </a:lnTo>
                  <a:lnTo>
                    <a:pt x="4650" y="2719"/>
                  </a:lnTo>
                  <a:lnTo>
                    <a:pt x="4634" y="2735"/>
                  </a:lnTo>
                  <a:lnTo>
                    <a:pt x="4610" y="2727"/>
                  </a:lnTo>
                  <a:lnTo>
                    <a:pt x="4558" y="2725"/>
                  </a:lnTo>
                  <a:lnTo>
                    <a:pt x="4510" y="2747"/>
                  </a:lnTo>
                  <a:lnTo>
                    <a:pt x="4456" y="2737"/>
                  </a:lnTo>
                  <a:lnTo>
                    <a:pt x="4418" y="2754"/>
                  </a:lnTo>
                  <a:lnTo>
                    <a:pt x="4410" y="2763"/>
                  </a:lnTo>
                  <a:lnTo>
                    <a:pt x="4386" y="2762"/>
                  </a:lnTo>
                  <a:lnTo>
                    <a:pt x="4366" y="2752"/>
                  </a:lnTo>
                  <a:lnTo>
                    <a:pt x="4335" y="2764"/>
                  </a:lnTo>
                  <a:lnTo>
                    <a:pt x="4316" y="2747"/>
                  </a:lnTo>
                  <a:lnTo>
                    <a:pt x="4289" y="2744"/>
                  </a:lnTo>
                  <a:lnTo>
                    <a:pt x="4264" y="2749"/>
                  </a:lnTo>
                  <a:lnTo>
                    <a:pt x="4239" y="2741"/>
                  </a:lnTo>
                  <a:lnTo>
                    <a:pt x="4216" y="2744"/>
                  </a:lnTo>
                  <a:lnTo>
                    <a:pt x="4187" y="2737"/>
                  </a:lnTo>
                  <a:lnTo>
                    <a:pt x="4178" y="2708"/>
                  </a:lnTo>
                  <a:lnTo>
                    <a:pt x="4178" y="2708"/>
                  </a:lnTo>
                  <a:close/>
                  <a:moveTo>
                    <a:pt x="4155" y="2705"/>
                  </a:moveTo>
                  <a:lnTo>
                    <a:pt x="4143" y="2739"/>
                  </a:lnTo>
                  <a:lnTo>
                    <a:pt x="4166" y="2735"/>
                  </a:lnTo>
                  <a:lnTo>
                    <a:pt x="4170" y="2715"/>
                  </a:lnTo>
                  <a:lnTo>
                    <a:pt x="4155" y="2705"/>
                  </a:lnTo>
                  <a:lnTo>
                    <a:pt x="4155" y="2705"/>
                  </a:lnTo>
                  <a:close/>
                  <a:moveTo>
                    <a:pt x="4139" y="2687"/>
                  </a:moveTo>
                  <a:lnTo>
                    <a:pt x="4109" y="2678"/>
                  </a:lnTo>
                  <a:lnTo>
                    <a:pt x="4097" y="2717"/>
                  </a:lnTo>
                  <a:lnTo>
                    <a:pt x="4115" y="2741"/>
                  </a:lnTo>
                  <a:lnTo>
                    <a:pt x="4126" y="2700"/>
                  </a:lnTo>
                  <a:lnTo>
                    <a:pt x="4139" y="2687"/>
                  </a:lnTo>
                  <a:lnTo>
                    <a:pt x="4139" y="2687"/>
                  </a:lnTo>
                  <a:close/>
                  <a:moveTo>
                    <a:pt x="3650" y="2710"/>
                  </a:moveTo>
                  <a:lnTo>
                    <a:pt x="3645" y="2731"/>
                  </a:lnTo>
                  <a:lnTo>
                    <a:pt x="3657" y="2743"/>
                  </a:lnTo>
                  <a:lnTo>
                    <a:pt x="3647" y="2759"/>
                  </a:lnTo>
                  <a:lnTo>
                    <a:pt x="3662" y="2777"/>
                  </a:lnTo>
                  <a:lnTo>
                    <a:pt x="3693" y="2791"/>
                  </a:lnTo>
                  <a:lnTo>
                    <a:pt x="3737" y="2780"/>
                  </a:lnTo>
                  <a:lnTo>
                    <a:pt x="3762" y="2791"/>
                  </a:lnTo>
                  <a:lnTo>
                    <a:pt x="3799" y="2778"/>
                  </a:lnTo>
                  <a:lnTo>
                    <a:pt x="3813" y="2759"/>
                  </a:lnTo>
                  <a:lnTo>
                    <a:pt x="3844" y="2770"/>
                  </a:lnTo>
                  <a:lnTo>
                    <a:pt x="3881" y="2754"/>
                  </a:lnTo>
                  <a:lnTo>
                    <a:pt x="3916" y="2760"/>
                  </a:lnTo>
                  <a:lnTo>
                    <a:pt x="3953" y="2728"/>
                  </a:lnTo>
                  <a:lnTo>
                    <a:pt x="3964" y="2752"/>
                  </a:lnTo>
                  <a:lnTo>
                    <a:pt x="3996" y="2746"/>
                  </a:lnTo>
                  <a:lnTo>
                    <a:pt x="4045" y="2753"/>
                  </a:lnTo>
                  <a:lnTo>
                    <a:pt x="4022" y="2734"/>
                  </a:lnTo>
                  <a:lnTo>
                    <a:pt x="4066" y="2734"/>
                  </a:lnTo>
                  <a:lnTo>
                    <a:pt x="4070" y="2697"/>
                  </a:lnTo>
                  <a:lnTo>
                    <a:pt x="4058" y="2712"/>
                  </a:lnTo>
                  <a:lnTo>
                    <a:pt x="4048" y="2681"/>
                  </a:lnTo>
                  <a:lnTo>
                    <a:pt x="4052" y="2655"/>
                  </a:lnTo>
                  <a:lnTo>
                    <a:pt x="4016" y="2645"/>
                  </a:lnTo>
                  <a:lnTo>
                    <a:pt x="4021" y="2672"/>
                  </a:lnTo>
                  <a:lnTo>
                    <a:pt x="4003" y="2680"/>
                  </a:lnTo>
                  <a:lnTo>
                    <a:pt x="3999" y="2650"/>
                  </a:lnTo>
                  <a:lnTo>
                    <a:pt x="3965" y="2629"/>
                  </a:lnTo>
                  <a:lnTo>
                    <a:pt x="3931" y="2642"/>
                  </a:lnTo>
                  <a:lnTo>
                    <a:pt x="3899" y="2622"/>
                  </a:lnTo>
                  <a:lnTo>
                    <a:pt x="3870" y="2610"/>
                  </a:lnTo>
                  <a:lnTo>
                    <a:pt x="3829" y="2635"/>
                  </a:lnTo>
                  <a:lnTo>
                    <a:pt x="3830" y="2654"/>
                  </a:lnTo>
                  <a:lnTo>
                    <a:pt x="3899" y="2680"/>
                  </a:lnTo>
                  <a:lnTo>
                    <a:pt x="3926" y="2706"/>
                  </a:lnTo>
                  <a:lnTo>
                    <a:pt x="3880" y="2713"/>
                  </a:lnTo>
                  <a:lnTo>
                    <a:pt x="3853" y="2725"/>
                  </a:lnTo>
                  <a:lnTo>
                    <a:pt x="3812" y="2699"/>
                  </a:lnTo>
                  <a:lnTo>
                    <a:pt x="3804" y="2669"/>
                  </a:lnTo>
                  <a:lnTo>
                    <a:pt x="3780" y="2665"/>
                  </a:lnTo>
                  <a:lnTo>
                    <a:pt x="3752" y="2672"/>
                  </a:lnTo>
                  <a:lnTo>
                    <a:pt x="3721" y="2665"/>
                  </a:lnTo>
                  <a:lnTo>
                    <a:pt x="3672" y="2684"/>
                  </a:lnTo>
                  <a:lnTo>
                    <a:pt x="3672" y="2684"/>
                  </a:lnTo>
                  <a:lnTo>
                    <a:pt x="3660" y="2697"/>
                  </a:lnTo>
                  <a:lnTo>
                    <a:pt x="3652" y="2706"/>
                  </a:lnTo>
                  <a:lnTo>
                    <a:pt x="3650" y="2709"/>
                  </a:lnTo>
                  <a:lnTo>
                    <a:pt x="3650" y="2710"/>
                  </a:lnTo>
                  <a:lnTo>
                    <a:pt x="3650" y="2710"/>
                  </a:lnTo>
                  <a:close/>
                  <a:moveTo>
                    <a:pt x="3549" y="2668"/>
                  </a:moveTo>
                  <a:lnTo>
                    <a:pt x="3585" y="2643"/>
                  </a:lnTo>
                  <a:lnTo>
                    <a:pt x="3640" y="2660"/>
                  </a:lnTo>
                  <a:lnTo>
                    <a:pt x="3633" y="2700"/>
                  </a:lnTo>
                  <a:lnTo>
                    <a:pt x="3617" y="2722"/>
                  </a:lnTo>
                  <a:lnTo>
                    <a:pt x="3620" y="2751"/>
                  </a:lnTo>
                  <a:lnTo>
                    <a:pt x="3597" y="2742"/>
                  </a:lnTo>
                  <a:lnTo>
                    <a:pt x="3564" y="2755"/>
                  </a:lnTo>
                  <a:lnTo>
                    <a:pt x="3508" y="2738"/>
                  </a:lnTo>
                  <a:lnTo>
                    <a:pt x="3497" y="2723"/>
                  </a:lnTo>
                  <a:lnTo>
                    <a:pt x="3512" y="2713"/>
                  </a:lnTo>
                  <a:lnTo>
                    <a:pt x="3542" y="2715"/>
                  </a:lnTo>
                  <a:lnTo>
                    <a:pt x="3549" y="2668"/>
                  </a:lnTo>
                  <a:lnTo>
                    <a:pt x="3549" y="2668"/>
                  </a:lnTo>
                  <a:close/>
                  <a:moveTo>
                    <a:pt x="3439" y="2722"/>
                  </a:moveTo>
                  <a:lnTo>
                    <a:pt x="3456" y="2705"/>
                  </a:lnTo>
                  <a:lnTo>
                    <a:pt x="3467" y="2724"/>
                  </a:lnTo>
                  <a:lnTo>
                    <a:pt x="3449" y="2733"/>
                  </a:lnTo>
                  <a:lnTo>
                    <a:pt x="3439" y="2722"/>
                  </a:lnTo>
                  <a:lnTo>
                    <a:pt x="3439" y="2722"/>
                  </a:lnTo>
                  <a:close/>
                  <a:moveTo>
                    <a:pt x="3276" y="2617"/>
                  </a:moveTo>
                  <a:lnTo>
                    <a:pt x="3276" y="2643"/>
                  </a:lnTo>
                  <a:lnTo>
                    <a:pt x="3292" y="2665"/>
                  </a:lnTo>
                  <a:lnTo>
                    <a:pt x="3339" y="2675"/>
                  </a:lnTo>
                  <a:lnTo>
                    <a:pt x="3381" y="2706"/>
                  </a:lnTo>
                  <a:lnTo>
                    <a:pt x="3390" y="2727"/>
                  </a:lnTo>
                  <a:lnTo>
                    <a:pt x="3404" y="2705"/>
                  </a:lnTo>
                  <a:lnTo>
                    <a:pt x="3431" y="2692"/>
                  </a:lnTo>
                  <a:lnTo>
                    <a:pt x="3442" y="2680"/>
                  </a:lnTo>
                  <a:lnTo>
                    <a:pt x="3473" y="2673"/>
                  </a:lnTo>
                  <a:lnTo>
                    <a:pt x="3482" y="2654"/>
                  </a:lnTo>
                  <a:lnTo>
                    <a:pt x="3445" y="2610"/>
                  </a:lnTo>
                  <a:lnTo>
                    <a:pt x="3399" y="2599"/>
                  </a:lnTo>
                  <a:lnTo>
                    <a:pt x="3353" y="2616"/>
                  </a:lnTo>
                  <a:lnTo>
                    <a:pt x="3314" y="2606"/>
                  </a:lnTo>
                  <a:lnTo>
                    <a:pt x="3276" y="2617"/>
                  </a:lnTo>
                  <a:lnTo>
                    <a:pt x="3276" y="2617"/>
                  </a:lnTo>
                  <a:close/>
                  <a:moveTo>
                    <a:pt x="7433" y="2642"/>
                  </a:moveTo>
                  <a:lnTo>
                    <a:pt x="7447" y="2645"/>
                  </a:lnTo>
                  <a:lnTo>
                    <a:pt x="7479" y="2656"/>
                  </a:lnTo>
                  <a:lnTo>
                    <a:pt x="7489" y="2646"/>
                  </a:lnTo>
                  <a:lnTo>
                    <a:pt x="7477" y="2607"/>
                  </a:lnTo>
                  <a:lnTo>
                    <a:pt x="7464" y="2604"/>
                  </a:lnTo>
                  <a:lnTo>
                    <a:pt x="7447" y="2615"/>
                  </a:lnTo>
                  <a:lnTo>
                    <a:pt x="7433" y="2642"/>
                  </a:lnTo>
                  <a:lnTo>
                    <a:pt x="7433" y="2642"/>
                  </a:lnTo>
                  <a:close/>
                  <a:moveTo>
                    <a:pt x="7263" y="2648"/>
                  </a:moveTo>
                  <a:lnTo>
                    <a:pt x="7263" y="2648"/>
                  </a:lnTo>
                  <a:lnTo>
                    <a:pt x="7272" y="2648"/>
                  </a:lnTo>
                  <a:lnTo>
                    <a:pt x="7292" y="2646"/>
                  </a:lnTo>
                  <a:lnTo>
                    <a:pt x="7322" y="2644"/>
                  </a:lnTo>
                  <a:lnTo>
                    <a:pt x="7345" y="2639"/>
                  </a:lnTo>
                  <a:lnTo>
                    <a:pt x="7389" y="2646"/>
                  </a:lnTo>
                  <a:lnTo>
                    <a:pt x="7417" y="2632"/>
                  </a:lnTo>
                  <a:lnTo>
                    <a:pt x="7444" y="2602"/>
                  </a:lnTo>
                  <a:lnTo>
                    <a:pt x="7471" y="2594"/>
                  </a:lnTo>
                  <a:lnTo>
                    <a:pt x="7483" y="2577"/>
                  </a:lnTo>
                  <a:lnTo>
                    <a:pt x="7483" y="2559"/>
                  </a:lnTo>
                  <a:lnTo>
                    <a:pt x="7491" y="2550"/>
                  </a:lnTo>
                  <a:lnTo>
                    <a:pt x="7498" y="2522"/>
                  </a:lnTo>
                  <a:lnTo>
                    <a:pt x="7505" y="2509"/>
                  </a:lnTo>
                  <a:lnTo>
                    <a:pt x="7479" y="2489"/>
                  </a:lnTo>
                  <a:lnTo>
                    <a:pt x="7468" y="2479"/>
                  </a:lnTo>
                  <a:lnTo>
                    <a:pt x="7407" y="2477"/>
                  </a:lnTo>
                  <a:lnTo>
                    <a:pt x="7369" y="2495"/>
                  </a:lnTo>
                  <a:lnTo>
                    <a:pt x="7351" y="2544"/>
                  </a:lnTo>
                  <a:lnTo>
                    <a:pt x="7333" y="2578"/>
                  </a:lnTo>
                  <a:lnTo>
                    <a:pt x="7263" y="2648"/>
                  </a:lnTo>
                  <a:lnTo>
                    <a:pt x="7263" y="2648"/>
                  </a:lnTo>
                  <a:close/>
                  <a:moveTo>
                    <a:pt x="3015" y="2388"/>
                  </a:moveTo>
                  <a:lnTo>
                    <a:pt x="2990" y="2424"/>
                  </a:lnTo>
                  <a:lnTo>
                    <a:pt x="3025" y="2459"/>
                  </a:lnTo>
                  <a:lnTo>
                    <a:pt x="3050" y="2463"/>
                  </a:lnTo>
                  <a:lnTo>
                    <a:pt x="3072" y="2449"/>
                  </a:lnTo>
                  <a:lnTo>
                    <a:pt x="3131" y="2452"/>
                  </a:lnTo>
                  <a:lnTo>
                    <a:pt x="3162" y="2439"/>
                  </a:lnTo>
                  <a:lnTo>
                    <a:pt x="3199" y="2434"/>
                  </a:lnTo>
                  <a:lnTo>
                    <a:pt x="3214" y="2413"/>
                  </a:lnTo>
                  <a:lnTo>
                    <a:pt x="3197" y="2405"/>
                  </a:lnTo>
                  <a:lnTo>
                    <a:pt x="3152" y="2412"/>
                  </a:lnTo>
                  <a:lnTo>
                    <a:pt x="3125" y="2403"/>
                  </a:lnTo>
                  <a:lnTo>
                    <a:pt x="3033" y="2400"/>
                  </a:lnTo>
                  <a:lnTo>
                    <a:pt x="3015" y="2388"/>
                  </a:lnTo>
                  <a:lnTo>
                    <a:pt x="3015" y="2388"/>
                  </a:lnTo>
                  <a:close/>
                  <a:moveTo>
                    <a:pt x="1726" y="2332"/>
                  </a:moveTo>
                  <a:lnTo>
                    <a:pt x="1730" y="2350"/>
                  </a:lnTo>
                  <a:lnTo>
                    <a:pt x="1743" y="2348"/>
                  </a:lnTo>
                  <a:lnTo>
                    <a:pt x="1744" y="2332"/>
                  </a:lnTo>
                  <a:lnTo>
                    <a:pt x="1726" y="2332"/>
                  </a:lnTo>
                  <a:lnTo>
                    <a:pt x="1726" y="2332"/>
                  </a:lnTo>
                  <a:close/>
                  <a:moveTo>
                    <a:pt x="1752" y="2356"/>
                  </a:moveTo>
                  <a:lnTo>
                    <a:pt x="1765" y="2370"/>
                  </a:lnTo>
                  <a:lnTo>
                    <a:pt x="1791" y="2361"/>
                  </a:lnTo>
                  <a:lnTo>
                    <a:pt x="1794" y="2326"/>
                  </a:lnTo>
                  <a:lnTo>
                    <a:pt x="1830" y="2321"/>
                  </a:lnTo>
                  <a:lnTo>
                    <a:pt x="1845" y="2286"/>
                  </a:lnTo>
                  <a:lnTo>
                    <a:pt x="1843" y="2250"/>
                  </a:lnTo>
                  <a:lnTo>
                    <a:pt x="1878" y="2210"/>
                  </a:lnTo>
                  <a:lnTo>
                    <a:pt x="1894" y="2225"/>
                  </a:lnTo>
                  <a:lnTo>
                    <a:pt x="1934" y="2225"/>
                  </a:lnTo>
                  <a:lnTo>
                    <a:pt x="1988" y="2234"/>
                  </a:lnTo>
                  <a:lnTo>
                    <a:pt x="2015" y="2254"/>
                  </a:lnTo>
                  <a:lnTo>
                    <a:pt x="2028" y="2242"/>
                  </a:lnTo>
                  <a:lnTo>
                    <a:pt x="2044" y="2225"/>
                  </a:lnTo>
                  <a:lnTo>
                    <a:pt x="2097" y="2228"/>
                  </a:lnTo>
                  <a:lnTo>
                    <a:pt x="2130" y="2254"/>
                  </a:lnTo>
                  <a:lnTo>
                    <a:pt x="2191" y="2269"/>
                  </a:lnTo>
                  <a:lnTo>
                    <a:pt x="2266" y="2278"/>
                  </a:lnTo>
                  <a:lnTo>
                    <a:pt x="2285" y="2314"/>
                  </a:lnTo>
                  <a:lnTo>
                    <a:pt x="2279" y="2347"/>
                  </a:lnTo>
                  <a:lnTo>
                    <a:pt x="2294" y="2361"/>
                  </a:lnTo>
                  <a:lnTo>
                    <a:pt x="2352" y="2388"/>
                  </a:lnTo>
                  <a:lnTo>
                    <a:pt x="2455" y="2386"/>
                  </a:lnTo>
                  <a:lnTo>
                    <a:pt x="2546" y="2400"/>
                  </a:lnTo>
                  <a:lnTo>
                    <a:pt x="2624" y="2388"/>
                  </a:lnTo>
                  <a:lnTo>
                    <a:pt x="2645" y="2360"/>
                  </a:lnTo>
                  <a:lnTo>
                    <a:pt x="2655" y="2292"/>
                  </a:lnTo>
                  <a:lnTo>
                    <a:pt x="2687" y="2290"/>
                  </a:lnTo>
                  <a:lnTo>
                    <a:pt x="2729" y="2335"/>
                  </a:lnTo>
                  <a:lnTo>
                    <a:pt x="2756" y="2334"/>
                  </a:lnTo>
                  <a:lnTo>
                    <a:pt x="2787" y="2329"/>
                  </a:lnTo>
                  <a:lnTo>
                    <a:pt x="2810" y="2342"/>
                  </a:lnTo>
                  <a:lnTo>
                    <a:pt x="2846" y="2374"/>
                  </a:lnTo>
                  <a:lnTo>
                    <a:pt x="2876" y="2372"/>
                  </a:lnTo>
                  <a:lnTo>
                    <a:pt x="2901" y="2399"/>
                  </a:lnTo>
                  <a:lnTo>
                    <a:pt x="2922" y="2388"/>
                  </a:lnTo>
                  <a:lnTo>
                    <a:pt x="2969" y="2389"/>
                  </a:lnTo>
                  <a:lnTo>
                    <a:pt x="2970" y="2435"/>
                  </a:lnTo>
                  <a:lnTo>
                    <a:pt x="3003" y="2478"/>
                  </a:lnTo>
                  <a:lnTo>
                    <a:pt x="3006" y="2503"/>
                  </a:lnTo>
                  <a:lnTo>
                    <a:pt x="3028" y="2530"/>
                  </a:lnTo>
                  <a:lnTo>
                    <a:pt x="3067" y="2548"/>
                  </a:lnTo>
                  <a:lnTo>
                    <a:pt x="3104" y="2534"/>
                  </a:lnTo>
                  <a:lnTo>
                    <a:pt x="3131" y="2550"/>
                  </a:lnTo>
                  <a:lnTo>
                    <a:pt x="3159" y="2549"/>
                  </a:lnTo>
                  <a:lnTo>
                    <a:pt x="3180" y="2535"/>
                  </a:lnTo>
                  <a:lnTo>
                    <a:pt x="3208" y="2534"/>
                  </a:lnTo>
                  <a:lnTo>
                    <a:pt x="3216" y="2545"/>
                  </a:lnTo>
                  <a:lnTo>
                    <a:pt x="3246" y="2550"/>
                  </a:lnTo>
                  <a:lnTo>
                    <a:pt x="3266" y="2572"/>
                  </a:lnTo>
                  <a:lnTo>
                    <a:pt x="3254" y="2646"/>
                  </a:lnTo>
                  <a:lnTo>
                    <a:pt x="3238" y="2667"/>
                  </a:lnTo>
                  <a:lnTo>
                    <a:pt x="3256" y="2681"/>
                  </a:lnTo>
                  <a:lnTo>
                    <a:pt x="3267" y="2732"/>
                  </a:lnTo>
                  <a:lnTo>
                    <a:pt x="3246" y="2738"/>
                  </a:lnTo>
                  <a:lnTo>
                    <a:pt x="3220" y="2713"/>
                  </a:lnTo>
                  <a:lnTo>
                    <a:pt x="3182" y="2717"/>
                  </a:lnTo>
                  <a:lnTo>
                    <a:pt x="3138" y="2681"/>
                  </a:lnTo>
                  <a:lnTo>
                    <a:pt x="3103" y="2671"/>
                  </a:lnTo>
                  <a:lnTo>
                    <a:pt x="3070" y="2636"/>
                  </a:lnTo>
                  <a:lnTo>
                    <a:pt x="3045" y="2635"/>
                  </a:lnTo>
                  <a:lnTo>
                    <a:pt x="2996" y="2661"/>
                  </a:lnTo>
                  <a:lnTo>
                    <a:pt x="2945" y="2663"/>
                  </a:lnTo>
                  <a:lnTo>
                    <a:pt x="2902" y="2639"/>
                  </a:lnTo>
                  <a:lnTo>
                    <a:pt x="2854" y="2628"/>
                  </a:lnTo>
                  <a:lnTo>
                    <a:pt x="2815" y="2662"/>
                  </a:lnTo>
                  <a:lnTo>
                    <a:pt x="2771" y="2631"/>
                  </a:lnTo>
                  <a:lnTo>
                    <a:pt x="2712" y="2627"/>
                  </a:lnTo>
                  <a:lnTo>
                    <a:pt x="2676" y="2647"/>
                  </a:lnTo>
                  <a:lnTo>
                    <a:pt x="2586" y="2613"/>
                  </a:lnTo>
                  <a:lnTo>
                    <a:pt x="2503" y="2560"/>
                  </a:lnTo>
                  <a:lnTo>
                    <a:pt x="2450" y="2561"/>
                  </a:lnTo>
                  <a:lnTo>
                    <a:pt x="2409" y="2534"/>
                  </a:lnTo>
                  <a:lnTo>
                    <a:pt x="2384" y="2535"/>
                  </a:lnTo>
                  <a:lnTo>
                    <a:pt x="2362" y="2559"/>
                  </a:lnTo>
                  <a:lnTo>
                    <a:pt x="2331" y="2553"/>
                  </a:lnTo>
                  <a:lnTo>
                    <a:pt x="2305" y="2526"/>
                  </a:lnTo>
                  <a:lnTo>
                    <a:pt x="2281" y="2528"/>
                  </a:lnTo>
                  <a:lnTo>
                    <a:pt x="2250" y="2563"/>
                  </a:lnTo>
                  <a:lnTo>
                    <a:pt x="2174" y="2542"/>
                  </a:lnTo>
                  <a:lnTo>
                    <a:pt x="2122" y="2502"/>
                  </a:lnTo>
                  <a:lnTo>
                    <a:pt x="2070" y="2499"/>
                  </a:lnTo>
                  <a:lnTo>
                    <a:pt x="2046" y="2486"/>
                  </a:lnTo>
                  <a:lnTo>
                    <a:pt x="2015" y="2505"/>
                  </a:lnTo>
                  <a:lnTo>
                    <a:pt x="1974" y="2490"/>
                  </a:lnTo>
                  <a:lnTo>
                    <a:pt x="1930" y="2483"/>
                  </a:lnTo>
                  <a:lnTo>
                    <a:pt x="1914" y="2468"/>
                  </a:lnTo>
                  <a:lnTo>
                    <a:pt x="1937" y="2426"/>
                  </a:lnTo>
                  <a:lnTo>
                    <a:pt x="1952" y="2411"/>
                  </a:lnTo>
                  <a:lnTo>
                    <a:pt x="1928" y="2409"/>
                  </a:lnTo>
                  <a:lnTo>
                    <a:pt x="1908" y="2421"/>
                  </a:lnTo>
                  <a:lnTo>
                    <a:pt x="1885" y="2406"/>
                  </a:lnTo>
                  <a:lnTo>
                    <a:pt x="1869" y="2377"/>
                  </a:lnTo>
                  <a:lnTo>
                    <a:pt x="1832" y="2392"/>
                  </a:lnTo>
                  <a:lnTo>
                    <a:pt x="1763" y="2391"/>
                  </a:lnTo>
                  <a:lnTo>
                    <a:pt x="1741" y="2377"/>
                  </a:lnTo>
                  <a:lnTo>
                    <a:pt x="1740" y="2358"/>
                  </a:lnTo>
                  <a:lnTo>
                    <a:pt x="1752" y="2356"/>
                  </a:lnTo>
                  <a:lnTo>
                    <a:pt x="1752" y="2356"/>
                  </a:lnTo>
                  <a:close/>
                  <a:moveTo>
                    <a:pt x="2196" y="431"/>
                  </a:moveTo>
                  <a:lnTo>
                    <a:pt x="2230" y="464"/>
                  </a:lnTo>
                  <a:lnTo>
                    <a:pt x="2248" y="464"/>
                  </a:lnTo>
                  <a:lnTo>
                    <a:pt x="2241" y="491"/>
                  </a:lnTo>
                  <a:lnTo>
                    <a:pt x="2267" y="491"/>
                  </a:lnTo>
                  <a:lnTo>
                    <a:pt x="2281" y="443"/>
                  </a:lnTo>
                  <a:lnTo>
                    <a:pt x="2242" y="390"/>
                  </a:lnTo>
                  <a:lnTo>
                    <a:pt x="2213" y="407"/>
                  </a:lnTo>
                  <a:lnTo>
                    <a:pt x="2196" y="431"/>
                  </a:lnTo>
                  <a:lnTo>
                    <a:pt x="2196" y="431"/>
                  </a:lnTo>
                  <a:close/>
                  <a:moveTo>
                    <a:pt x="1911" y="640"/>
                  </a:moveTo>
                  <a:lnTo>
                    <a:pt x="1910" y="668"/>
                  </a:lnTo>
                  <a:lnTo>
                    <a:pt x="1929" y="659"/>
                  </a:lnTo>
                  <a:lnTo>
                    <a:pt x="1911" y="640"/>
                  </a:lnTo>
                  <a:lnTo>
                    <a:pt x="1911" y="640"/>
                  </a:lnTo>
                  <a:close/>
                  <a:moveTo>
                    <a:pt x="1910" y="569"/>
                  </a:moveTo>
                  <a:lnTo>
                    <a:pt x="1929" y="549"/>
                  </a:lnTo>
                  <a:lnTo>
                    <a:pt x="1908" y="539"/>
                  </a:lnTo>
                  <a:lnTo>
                    <a:pt x="1910" y="569"/>
                  </a:lnTo>
                  <a:lnTo>
                    <a:pt x="1910" y="569"/>
                  </a:lnTo>
                  <a:close/>
                  <a:moveTo>
                    <a:pt x="1914" y="585"/>
                  </a:moveTo>
                  <a:lnTo>
                    <a:pt x="1904" y="604"/>
                  </a:lnTo>
                  <a:lnTo>
                    <a:pt x="1927" y="607"/>
                  </a:lnTo>
                  <a:lnTo>
                    <a:pt x="1914" y="585"/>
                  </a:lnTo>
                  <a:lnTo>
                    <a:pt x="1914" y="585"/>
                  </a:lnTo>
                  <a:close/>
                  <a:moveTo>
                    <a:pt x="1807" y="617"/>
                  </a:moveTo>
                  <a:lnTo>
                    <a:pt x="1803" y="646"/>
                  </a:lnTo>
                  <a:lnTo>
                    <a:pt x="1822" y="658"/>
                  </a:lnTo>
                  <a:lnTo>
                    <a:pt x="1856" y="622"/>
                  </a:lnTo>
                  <a:lnTo>
                    <a:pt x="1828" y="611"/>
                  </a:lnTo>
                  <a:lnTo>
                    <a:pt x="1807" y="617"/>
                  </a:lnTo>
                  <a:lnTo>
                    <a:pt x="1807" y="617"/>
                  </a:lnTo>
                  <a:close/>
                  <a:moveTo>
                    <a:pt x="2355" y="1474"/>
                  </a:moveTo>
                  <a:lnTo>
                    <a:pt x="2358" y="1491"/>
                  </a:lnTo>
                  <a:lnTo>
                    <a:pt x="2384" y="1503"/>
                  </a:lnTo>
                  <a:lnTo>
                    <a:pt x="2395" y="1488"/>
                  </a:lnTo>
                  <a:lnTo>
                    <a:pt x="2381" y="1473"/>
                  </a:lnTo>
                  <a:lnTo>
                    <a:pt x="2355" y="1474"/>
                  </a:lnTo>
                  <a:lnTo>
                    <a:pt x="2355" y="1474"/>
                  </a:lnTo>
                  <a:close/>
                  <a:moveTo>
                    <a:pt x="2132" y="1633"/>
                  </a:moveTo>
                  <a:lnTo>
                    <a:pt x="2145" y="1663"/>
                  </a:lnTo>
                  <a:lnTo>
                    <a:pt x="2142" y="1679"/>
                  </a:lnTo>
                  <a:lnTo>
                    <a:pt x="2108" y="1688"/>
                  </a:lnTo>
                  <a:lnTo>
                    <a:pt x="2096" y="1705"/>
                  </a:lnTo>
                  <a:lnTo>
                    <a:pt x="2123" y="1706"/>
                  </a:lnTo>
                  <a:lnTo>
                    <a:pt x="2122" y="1695"/>
                  </a:lnTo>
                  <a:lnTo>
                    <a:pt x="2145" y="1684"/>
                  </a:lnTo>
                  <a:lnTo>
                    <a:pt x="2145" y="1732"/>
                  </a:lnTo>
                  <a:lnTo>
                    <a:pt x="2170" y="1759"/>
                  </a:lnTo>
                  <a:lnTo>
                    <a:pt x="2199" y="1713"/>
                  </a:lnTo>
                  <a:lnTo>
                    <a:pt x="2216" y="1741"/>
                  </a:lnTo>
                  <a:lnTo>
                    <a:pt x="2243" y="1746"/>
                  </a:lnTo>
                  <a:lnTo>
                    <a:pt x="2253" y="1722"/>
                  </a:lnTo>
                  <a:lnTo>
                    <a:pt x="2279" y="1709"/>
                  </a:lnTo>
                  <a:lnTo>
                    <a:pt x="2264" y="1675"/>
                  </a:lnTo>
                  <a:lnTo>
                    <a:pt x="2206" y="1638"/>
                  </a:lnTo>
                  <a:lnTo>
                    <a:pt x="2150" y="1628"/>
                  </a:lnTo>
                  <a:lnTo>
                    <a:pt x="2132" y="1633"/>
                  </a:lnTo>
                  <a:lnTo>
                    <a:pt x="2132" y="1633"/>
                  </a:lnTo>
                  <a:close/>
                  <a:moveTo>
                    <a:pt x="2021" y="1698"/>
                  </a:moveTo>
                  <a:lnTo>
                    <a:pt x="2016" y="1727"/>
                  </a:lnTo>
                  <a:lnTo>
                    <a:pt x="2037" y="1708"/>
                  </a:lnTo>
                  <a:lnTo>
                    <a:pt x="2021" y="1698"/>
                  </a:lnTo>
                  <a:lnTo>
                    <a:pt x="2021" y="1698"/>
                  </a:lnTo>
                  <a:close/>
                  <a:moveTo>
                    <a:pt x="1776" y="1479"/>
                  </a:moveTo>
                  <a:lnTo>
                    <a:pt x="1775" y="1507"/>
                  </a:lnTo>
                  <a:lnTo>
                    <a:pt x="1743" y="1531"/>
                  </a:lnTo>
                  <a:lnTo>
                    <a:pt x="1764" y="1559"/>
                  </a:lnTo>
                  <a:lnTo>
                    <a:pt x="1826" y="1563"/>
                  </a:lnTo>
                  <a:lnTo>
                    <a:pt x="1842" y="1580"/>
                  </a:lnTo>
                  <a:lnTo>
                    <a:pt x="1844" y="1614"/>
                  </a:lnTo>
                  <a:lnTo>
                    <a:pt x="1863" y="1626"/>
                  </a:lnTo>
                  <a:lnTo>
                    <a:pt x="1873" y="1672"/>
                  </a:lnTo>
                  <a:lnTo>
                    <a:pt x="1912" y="1697"/>
                  </a:lnTo>
                  <a:lnTo>
                    <a:pt x="1946" y="1693"/>
                  </a:lnTo>
                  <a:lnTo>
                    <a:pt x="1957" y="1727"/>
                  </a:lnTo>
                  <a:lnTo>
                    <a:pt x="1973" y="1740"/>
                  </a:lnTo>
                  <a:lnTo>
                    <a:pt x="1990" y="1715"/>
                  </a:lnTo>
                  <a:lnTo>
                    <a:pt x="1979" y="1680"/>
                  </a:lnTo>
                  <a:lnTo>
                    <a:pt x="1997" y="1638"/>
                  </a:lnTo>
                  <a:lnTo>
                    <a:pt x="1940" y="1625"/>
                  </a:lnTo>
                  <a:lnTo>
                    <a:pt x="1904" y="1585"/>
                  </a:lnTo>
                  <a:lnTo>
                    <a:pt x="1891" y="1508"/>
                  </a:lnTo>
                  <a:lnTo>
                    <a:pt x="1876" y="1495"/>
                  </a:lnTo>
                  <a:lnTo>
                    <a:pt x="1872" y="1466"/>
                  </a:lnTo>
                  <a:lnTo>
                    <a:pt x="1848" y="1454"/>
                  </a:lnTo>
                  <a:lnTo>
                    <a:pt x="1826" y="1454"/>
                  </a:lnTo>
                  <a:lnTo>
                    <a:pt x="1829" y="1485"/>
                  </a:lnTo>
                  <a:lnTo>
                    <a:pt x="1841" y="1507"/>
                  </a:lnTo>
                  <a:lnTo>
                    <a:pt x="1808" y="1495"/>
                  </a:lnTo>
                  <a:lnTo>
                    <a:pt x="1787" y="1472"/>
                  </a:lnTo>
                  <a:lnTo>
                    <a:pt x="1776" y="1479"/>
                  </a:lnTo>
                  <a:lnTo>
                    <a:pt x="1776" y="1479"/>
                  </a:lnTo>
                  <a:close/>
                  <a:moveTo>
                    <a:pt x="1611" y="1268"/>
                  </a:moveTo>
                  <a:lnTo>
                    <a:pt x="1594" y="1291"/>
                  </a:lnTo>
                  <a:lnTo>
                    <a:pt x="1621" y="1318"/>
                  </a:lnTo>
                  <a:lnTo>
                    <a:pt x="1651" y="1300"/>
                  </a:lnTo>
                  <a:lnTo>
                    <a:pt x="1640" y="1268"/>
                  </a:lnTo>
                  <a:lnTo>
                    <a:pt x="1611" y="1268"/>
                  </a:lnTo>
                  <a:lnTo>
                    <a:pt x="1611" y="1268"/>
                  </a:lnTo>
                  <a:close/>
                  <a:moveTo>
                    <a:pt x="1638" y="1194"/>
                  </a:moveTo>
                  <a:lnTo>
                    <a:pt x="1619" y="1227"/>
                  </a:lnTo>
                  <a:lnTo>
                    <a:pt x="1637" y="1249"/>
                  </a:lnTo>
                  <a:lnTo>
                    <a:pt x="1665" y="1239"/>
                  </a:lnTo>
                  <a:lnTo>
                    <a:pt x="1704" y="1260"/>
                  </a:lnTo>
                  <a:lnTo>
                    <a:pt x="1718" y="1249"/>
                  </a:lnTo>
                  <a:lnTo>
                    <a:pt x="1666" y="1200"/>
                  </a:lnTo>
                  <a:lnTo>
                    <a:pt x="1638" y="1194"/>
                  </a:lnTo>
                  <a:lnTo>
                    <a:pt x="1638" y="1194"/>
                  </a:lnTo>
                  <a:close/>
                  <a:moveTo>
                    <a:pt x="1296" y="965"/>
                  </a:moveTo>
                  <a:lnTo>
                    <a:pt x="1271" y="1007"/>
                  </a:lnTo>
                  <a:lnTo>
                    <a:pt x="1277" y="1040"/>
                  </a:lnTo>
                  <a:lnTo>
                    <a:pt x="1336" y="1046"/>
                  </a:lnTo>
                  <a:lnTo>
                    <a:pt x="1376" y="1067"/>
                  </a:lnTo>
                  <a:lnTo>
                    <a:pt x="1389" y="1055"/>
                  </a:lnTo>
                  <a:lnTo>
                    <a:pt x="1378" y="1006"/>
                  </a:lnTo>
                  <a:lnTo>
                    <a:pt x="1340" y="973"/>
                  </a:lnTo>
                  <a:lnTo>
                    <a:pt x="1296" y="965"/>
                  </a:lnTo>
                  <a:lnTo>
                    <a:pt x="1296" y="965"/>
                  </a:lnTo>
                  <a:close/>
                  <a:moveTo>
                    <a:pt x="1199" y="913"/>
                  </a:moveTo>
                  <a:lnTo>
                    <a:pt x="1218" y="911"/>
                  </a:lnTo>
                  <a:lnTo>
                    <a:pt x="1262" y="927"/>
                  </a:lnTo>
                  <a:lnTo>
                    <a:pt x="1280" y="953"/>
                  </a:lnTo>
                  <a:lnTo>
                    <a:pt x="1259" y="991"/>
                  </a:lnTo>
                  <a:lnTo>
                    <a:pt x="1242" y="975"/>
                  </a:lnTo>
                  <a:lnTo>
                    <a:pt x="1199" y="913"/>
                  </a:lnTo>
                  <a:lnTo>
                    <a:pt x="1199" y="913"/>
                  </a:lnTo>
                  <a:close/>
                  <a:moveTo>
                    <a:pt x="1081" y="828"/>
                  </a:moveTo>
                  <a:lnTo>
                    <a:pt x="1099" y="880"/>
                  </a:lnTo>
                  <a:lnTo>
                    <a:pt x="1130" y="876"/>
                  </a:lnTo>
                  <a:lnTo>
                    <a:pt x="1162" y="840"/>
                  </a:lnTo>
                  <a:lnTo>
                    <a:pt x="1131" y="805"/>
                  </a:lnTo>
                  <a:lnTo>
                    <a:pt x="1111" y="823"/>
                  </a:lnTo>
                  <a:lnTo>
                    <a:pt x="1081" y="828"/>
                  </a:lnTo>
                  <a:lnTo>
                    <a:pt x="1081" y="828"/>
                  </a:lnTo>
                  <a:close/>
                  <a:moveTo>
                    <a:pt x="1200" y="2111"/>
                  </a:moveTo>
                  <a:lnTo>
                    <a:pt x="1243" y="2142"/>
                  </a:lnTo>
                  <a:lnTo>
                    <a:pt x="1242" y="2118"/>
                  </a:lnTo>
                  <a:lnTo>
                    <a:pt x="1221" y="2102"/>
                  </a:lnTo>
                  <a:lnTo>
                    <a:pt x="1200" y="2111"/>
                  </a:lnTo>
                  <a:lnTo>
                    <a:pt x="1200" y="2111"/>
                  </a:lnTo>
                  <a:close/>
                  <a:moveTo>
                    <a:pt x="884" y="1680"/>
                  </a:moveTo>
                  <a:lnTo>
                    <a:pt x="861" y="1711"/>
                  </a:lnTo>
                  <a:lnTo>
                    <a:pt x="924" y="1769"/>
                  </a:lnTo>
                  <a:lnTo>
                    <a:pt x="917" y="1736"/>
                  </a:lnTo>
                  <a:lnTo>
                    <a:pt x="920" y="1707"/>
                  </a:lnTo>
                  <a:lnTo>
                    <a:pt x="884" y="1680"/>
                  </a:lnTo>
                  <a:lnTo>
                    <a:pt x="884" y="1680"/>
                  </a:lnTo>
                  <a:close/>
                  <a:moveTo>
                    <a:pt x="833" y="1647"/>
                  </a:moveTo>
                  <a:lnTo>
                    <a:pt x="864" y="1660"/>
                  </a:lnTo>
                  <a:lnTo>
                    <a:pt x="837" y="1684"/>
                  </a:lnTo>
                  <a:lnTo>
                    <a:pt x="833" y="1647"/>
                  </a:lnTo>
                  <a:lnTo>
                    <a:pt x="833" y="1647"/>
                  </a:lnTo>
                  <a:close/>
                  <a:moveTo>
                    <a:pt x="770" y="1539"/>
                  </a:moveTo>
                  <a:lnTo>
                    <a:pt x="753" y="1558"/>
                  </a:lnTo>
                  <a:lnTo>
                    <a:pt x="773" y="1584"/>
                  </a:lnTo>
                  <a:lnTo>
                    <a:pt x="811" y="1596"/>
                  </a:lnTo>
                  <a:lnTo>
                    <a:pt x="770" y="1539"/>
                  </a:lnTo>
                  <a:lnTo>
                    <a:pt x="770" y="1539"/>
                  </a:lnTo>
                  <a:close/>
                  <a:moveTo>
                    <a:pt x="584" y="1382"/>
                  </a:moveTo>
                  <a:lnTo>
                    <a:pt x="584" y="1410"/>
                  </a:lnTo>
                  <a:lnTo>
                    <a:pt x="621" y="1423"/>
                  </a:lnTo>
                  <a:lnTo>
                    <a:pt x="665" y="1490"/>
                  </a:lnTo>
                  <a:lnTo>
                    <a:pt x="708" y="1504"/>
                  </a:lnTo>
                  <a:lnTo>
                    <a:pt x="708" y="1440"/>
                  </a:lnTo>
                  <a:lnTo>
                    <a:pt x="658" y="1367"/>
                  </a:lnTo>
                  <a:lnTo>
                    <a:pt x="620" y="1355"/>
                  </a:lnTo>
                  <a:lnTo>
                    <a:pt x="584" y="1382"/>
                  </a:lnTo>
                  <a:lnTo>
                    <a:pt x="584" y="1382"/>
                  </a:lnTo>
                  <a:close/>
                  <a:moveTo>
                    <a:pt x="561" y="1256"/>
                  </a:moveTo>
                  <a:lnTo>
                    <a:pt x="544" y="1293"/>
                  </a:lnTo>
                  <a:lnTo>
                    <a:pt x="564" y="1317"/>
                  </a:lnTo>
                  <a:lnTo>
                    <a:pt x="589" y="1292"/>
                  </a:lnTo>
                  <a:lnTo>
                    <a:pt x="588" y="1267"/>
                  </a:lnTo>
                  <a:lnTo>
                    <a:pt x="561" y="1256"/>
                  </a:lnTo>
                  <a:lnTo>
                    <a:pt x="561" y="1256"/>
                  </a:lnTo>
                  <a:close/>
                  <a:moveTo>
                    <a:pt x="585" y="1162"/>
                  </a:moveTo>
                  <a:lnTo>
                    <a:pt x="625" y="1163"/>
                  </a:lnTo>
                  <a:lnTo>
                    <a:pt x="639" y="1174"/>
                  </a:lnTo>
                  <a:lnTo>
                    <a:pt x="643" y="1152"/>
                  </a:lnTo>
                  <a:lnTo>
                    <a:pt x="603" y="1138"/>
                  </a:lnTo>
                  <a:lnTo>
                    <a:pt x="585" y="1162"/>
                  </a:lnTo>
                  <a:lnTo>
                    <a:pt x="585" y="1162"/>
                  </a:lnTo>
                  <a:close/>
                  <a:moveTo>
                    <a:pt x="339" y="932"/>
                  </a:moveTo>
                  <a:lnTo>
                    <a:pt x="373" y="931"/>
                  </a:lnTo>
                  <a:lnTo>
                    <a:pt x="389" y="913"/>
                  </a:lnTo>
                  <a:lnTo>
                    <a:pt x="412" y="921"/>
                  </a:lnTo>
                  <a:lnTo>
                    <a:pt x="437" y="969"/>
                  </a:lnTo>
                  <a:lnTo>
                    <a:pt x="477" y="1000"/>
                  </a:lnTo>
                  <a:lnTo>
                    <a:pt x="466" y="1025"/>
                  </a:lnTo>
                  <a:lnTo>
                    <a:pt x="459" y="1069"/>
                  </a:lnTo>
                  <a:lnTo>
                    <a:pt x="444" y="1076"/>
                  </a:lnTo>
                  <a:lnTo>
                    <a:pt x="412" y="1016"/>
                  </a:lnTo>
                  <a:lnTo>
                    <a:pt x="387" y="1010"/>
                  </a:lnTo>
                  <a:lnTo>
                    <a:pt x="379" y="972"/>
                  </a:lnTo>
                  <a:lnTo>
                    <a:pt x="339" y="932"/>
                  </a:lnTo>
                  <a:lnTo>
                    <a:pt x="339" y="932"/>
                  </a:lnTo>
                  <a:close/>
                  <a:moveTo>
                    <a:pt x="338" y="802"/>
                  </a:moveTo>
                  <a:lnTo>
                    <a:pt x="378" y="815"/>
                  </a:lnTo>
                  <a:lnTo>
                    <a:pt x="363" y="793"/>
                  </a:lnTo>
                  <a:lnTo>
                    <a:pt x="338" y="802"/>
                  </a:lnTo>
                  <a:lnTo>
                    <a:pt x="338" y="802"/>
                  </a:lnTo>
                  <a:close/>
                  <a:moveTo>
                    <a:pt x="105" y="651"/>
                  </a:moveTo>
                  <a:lnTo>
                    <a:pt x="91" y="666"/>
                  </a:lnTo>
                  <a:lnTo>
                    <a:pt x="81" y="687"/>
                  </a:lnTo>
                  <a:lnTo>
                    <a:pt x="114" y="707"/>
                  </a:lnTo>
                  <a:lnTo>
                    <a:pt x="154" y="702"/>
                  </a:lnTo>
                  <a:lnTo>
                    <a:pt x="130" y="670"/>
                  </a:lnTo>
                  <a:lnTo>
                    <a:pt x="105" y="651"/>
                  </a:lnTo>
                  <a:lnTo>
                    <a:pt x="105" y="651"/>
                  </a:lnTo>
                  <a:close/>
                  <a:moveTo>
                    <a:pt x="7" y="170"/>
                  </a:moveTo>
                  <a:lnTo>
                    <a:pt x="0" y="189"/>
                  </a:lnTo>
                  <a:lnTo>
                    <a:pt x="8" y="239"/>
                  </a:lnTo>
                  <a:lnTo>
                    <a:pt x="51" y="332"/>
                  </a:lnTo>
                  <a:lnTo>
                    <a:pt x="78" y="344"/>
                  </a:lnTo>
                  <a:lnTo>
                    <a:pt x="152" y="425"/>
                  </a:lnTo>
                  <a:lnTo>
                    <a:pt x="175" y="425"/>
                  </a:lnTo>
                  <a:lnTo>
                    <a:pt x="220" y="483"/>
                  </a:lnTo>
                  <a:lnTo>
                    <a:pt x="247" y="492"/>
                  </a:lnTo>
                  <a:lnTo>
                    <a:pt x="268" y="484"/>
                  </a:lnTo>
                  <a:lnTo>
                    <a:pt x="324" y="530"/>
                  </a:lnTo>
                  <a:lnTo>
                    <a:pt x="384" y="627"/>
                  </a:lnTo>
                  <a:lnTo>
                    <a:pt x="445" y="684"/>
                  </a:lnTo>
                  <a:lnTo>
                    <a:pt x="462" y="684"/>
                  </a:lnTo>
                  <a:lnTo>
                    <a:pt x="462" y="730"/>
                  </a:lnTo>
                  <a:lnTo>
                    <a:pt x="478" y="743"/>
                  </a:lnTo>
                  <a:lnTo>
                    <a:pt x="484" y="786"/>
                  </a:lnTo>
                  <a:lnTo>
                    <a:pt x="505" y="807"/>
                  </a:lnTo>
                  <a:lnTo>
                    <a:pt x="541" y="806"/>
                  </a:lnTo>
                  <a:lnTo>
                    <a:pt x="588" y="863"/>
                  </a:lnTo>
                  <a:lnTo>
                    <a:pt x="610" y="877"/>
                  </a:lnTo>
                  <a:lnTo>
                    <a:pt x="631" y="874"/>
                  </a:lnTo>
                  <a:lnTo>
                    <a:pt x="637" y="892"/>
                  </a:lnTo>
                  <a:lnTo>
                    <a:pt x="624" y="916"/>
                  </a:lnTo>
                  <a:lnTo>
                    <a:pt x="645" y="940"/>
                  </a:lnTo>
                  <a:lnTo>
                    <a:pt x="662" y="984"/>
                  </a:lnTo>
                  <a:lnTo>
                    <a:pt x="661" y="994"/>
                  </a:lnTo>
                  <a:lnTo>
                    <a:pt x="695" y="1085"/>
                  </a:lnTo>
                  <a:lnTo>
                    <a:pt x="711" y="1135"/>
                  </a:lnTo>
                  <a:lnTo>
                    <a:pt x="755" y="1148"/>
                  </a:lnTo>
                  <a:lnTo>
                    <a:pt x="806" y="1183"/>
                  </a:lnTo>
                  <a:lnTo>
                    <a:pt x="806" y="1213"/>
                  </a:lnTo>
                  <a:lnTo>
                    <a:pt x="848" y="1287"/>
                  </a:lnTo>
                  <a:lnTo>
                    <a:pt x="887" y="1317"/>
                  </a:lnTo>
                  <a:lnTo>
                    <a:pt x="895" y="1400"/>
                  </a:lnTo>
                  <a:lnTo>
                    <a:pt x="959" y="1518"/>
                  </a:lnTo>
                  <a:lnTo>
                    <a:pt x="955" y="1566"/>
                  </a:lnTo>
                  <a:lnTo>
                    <a:pt x="971" y="1610"/>
                  </a:lnTo>
                  <a:lnTo>
                    <a:pt x="1033" y="1657"/>
                  </a:lnTo>
                  <a:lnTo>
                    <a:pt x="1095" y="1734"/>
                  </a:lnTo>
                  <a:lnTo>
                    <a:pt x="1113" y="1776"/>
                  </a:lnTo>
                  <a:lnTo>
                    <a:pt x="1161" y="1786"/>
                  </a:lnTo>
                  <a:lnTo>
                    <a:pt x="1179" y="1806"/>
                  </a:lnTo>
                  <a:lnTo>
                    <a:pt x="1220" y="1833"/>
                  </a:lnTo>
                  <a:lnTo>
                    <a:pt x="1226" y="1882"/>
                  </a:lnTo>
                  <a:lnTo>
                    <a:pt x="1263" y="1906"/>
                  </a:lnTo>
                  <a:lnTo>
                    <a:pt x="1308" y="1955"/>
                  </a:lnTo>
                  <a:lnTo>
                    <a:pt x="1384" y="2003"/>
                  </a:lnTo>
                  <a:lnTo>
                    <a:pt x="1402" y="2040"/>
                  </a:lnTo>
                  <a:lnTo>
                    <a:pt x="1451" y="2054"/>
                  </a:lnTo>
                  <a:lnTo>
                    <a:pt x="1552" y="2142"/>
                  </a:lnTo>
                  <a:lnTo>
                    <a:pt x="1561" y="2178"/>
                  </a:lnTo>
                  <a:lnTo>
                    <a:pt x="1582" y="2188"/>
                  </a:lnTo>
                  <a:lnTo>
                    <a:pt x="1606" y="2227"/>
                  </a:lnTo>
                  <a:lnTo>
                    <a:pt x="1618" y="2213"/>
                  </a:lnTo>
                  <a:lnTo>
                    <a:pt x="1618" y="2179"/>
                  </a:lnTo>
                  <a:lnTo>
                    <a:pt x="1608" y="2163"/>
                  </a:lnTo>
                  <a:lnTo>
                    <a:pt x="1608" y="2144"/>
                  </a:lnTo>
                  <a:lnTo>
                    <a:pt x="1639" y="2150"/>
                  </a:lnTo>
                  <a:lnTo>
                    <a:pt x="1706" y="2212"/>
                  </a:lnTo>
                  <a:lnTo>
                    <a:pt x="1719" y="2201"/>
                  </a:lnTo>
                  <a:lnTo>
                    <a:pt x="1720" y="2156"/>
                  </a:lnTo>
                  <a:lnTo>
                    <a:pt x="1735" y="2133"/>
                  </a:lnTo>
                  <a:lnTo>
                    <a:pt x="1762" y="2139"/>
                  </a:lnTo>
                  <a:lnTo>
                    <a:pt x="1793" y="2187"/>
                  </a:lnTo>
                  <a:lnTo>
                    <a:pt x="1813" y="2195"/>
                  </a:lnTo>
                  <a:lnTo>
                    <a:pt x="1836" y="2172"/>
                  </a:lnTo>
                  <a:lnTo>
                    <a:pt x="1833" y="2096"/>
                  </a:lnTo>
                  <a:lnTo>
                    <a:pt x="1850" y="2002"/>
                  </a:lnTo>
                  <a:lnTo>
                    <a:pt x="1831" y="1940"/>
                  </a:lnTo>
                  <a:lnTo>
                    <a:pt x="1860" y="1872"/>
                  </a:lnTo>
                  <a:lnTo>
                    <a:pt x="1845" y="1845"/>
                  </a:lnTo>
                  <a:lnTo>
                    <a:pt x="1848" y="1791"/>
                  </a:lnTo>
                  <a:lnTo>
                    <a:pt x="1878" y="1777"/>
                  </a:lnTo>
                  <a:lnTo>
                    <a:pt x="1892" y="1752"/>
                  </a:lnTo>
                  <a:lnTo>
                    <a:pt x="1887" y="1721"/>
                  </a:lnTo>
                  <a:lnTo>
                    <a:pt x="1861" y="1708"/>
                  </a:lnTo>
                  <a:lnTo>
                    <a:pt x="1830" y="1684"/>
                  </a:lnTo>
                  <a:lnTo>
                    <a:pt x="1817" y="1644"/>
                  </a:lnTo>
                  <a:lnTo>
                    <a:pt x="1796" y="1633"/>
                  </a:lnTo>
                  <a:lnTo>
                    <a:pt x="1786" y="1606"/>
                  </a:lnTo>
                  <a:lnTo>
                    <a:pt x="1754" y="1592"/>
                  </a:lnTo>
                  <a:lnTo>
                    <a:pt x="1702" y="1598"/>
                  </a:lnTo>
                  <a:lnTo>
                    <a:pt x="1669" y="1594"/>
                  </a:lnTo>
                  <a:lnTo>
                    <a:pt x="1664" y="1543"/>
                  </a:lnTo>
                  <a:lnTo>
                    <a:pt x="1639" y="1510"/>
                  </a:lnTo>
                  <a:lnTo>
                    <a:pt x="1617" y="1523"/>
                  </a:lnTo>
                  <a:lnTo>
                    <a:pt x="1633" y="1490"/>
                  </a:lnTo>
                  <a:lnTo>
                    <a:pt x="1619" y="1453"/>
                  </a:lnTo>
                  <a:lnTo>
                    <a:pt x="1614" y="1369"/>
                  </a:lnTo>
                  <a:lnTo>
                    <a:pt x="1574" y="1385"/>
                  </a:lnTo>
                  <a:lnTo>
                    <a:pt x="1557" y="1369"/>
                  </a:lnTo>
                  <a:lnTo>
                    <a:pt x="1490" y="1368"/>
                  </a:lnTo>
                  <a:lnTo>
                    <a:pt x="1432" y="1329"/>
                  </a:lnTo>
                  <a:lnTo>
                    <a:pt x="1433" y="1300"/>
                  </a:lnTo>
                  <a:lnTo>
                    <a:pt x="1467" y="1284"/>
                  </a:lnTo>
                  <a:lnTo>
                    <a:pt x="1507" y="1262"/>
                  </a:lnTo>
                  <a:lnTo>
                    <a:pt x="1482" y="1249"/>
                  </a:lnTo>
                  <a:lnTo>
                    <a:pt x="1445" y="1254"/>
                  </a:lnTo>
                  <a:lnTo>
                    <a:pt x="1424" y="1246"/>
                  </a:lnTo>
                  <a:lnTo>
                    <a:pt x="1387" y="1259"/>
                  </a:lnTo>
                  <a:lnTo>
                    <a:pt x="1414" y="1235"/>
                  </a:lnTo>
                  <a:lnTo>
                    <a:pt x="1454" y="1205"/>
                  </a:lnTo>
                  <a:lnTo>
                    <a:pt x="1505" y="1197"/>
                  </a:lnTo>
                  <a:lnTo>
                    <a:pt x="1495" y="1161"/>
                  </a:lnTo>
                  <a:lnTo>
                    <a:pt x="1443" y="1104"/>
                  </a:lnTo>
                  <a:lnTo>
                    <a:pt x="1413" y="1100"/>
                  </a:lnTo>
                  <a:lnTo>
                    <a:pt x="1373" y="1126"/>
                  </a:lnTo>
                  <a:lnTo>
                    <a:pt x="1338" y="1148"/>
                  </a:lnTo>
                  <a:lnTo>
                    <a:pt x="1295" y="1150"/>
                  </a:lnTo>
                  <a:lnTo>
                    <a:pt x="1319" y="1146"/>
                  </a:lnTo>
                  <a:lnTo>
                    <a:pt x="1335" y="1131"/>
                  </a:lnTo>
                  <a:lnTo>
                    <a:pt x="1351" y="1126"/>
                  </a:lnTo>
                  <a:lnTo>
                    <a:pt x="1368" y="1103"/>
                  </a:lnTo>
                  <a:lnTo>
                    <a:pt x="1359" y="1081"/>
                  </a:lnTo>
                  <a:lnTo>
                    <a:pt x="1321" y="1063"/>
                  </a:lnTo>
                  <a:lnTo>
                    <a:pt x="1261" y="1065"/>
                  </a:lnTo>
                  <a:lnTo>
                    <a:pt x="1219" y="1029"/>
                  </a:lnTo>
                  <a:lnTo>
                    <a:pt x="1219" y="1006"/>
                  </a:lnTo>
                  <a:lnTo>
                    <a:pt x="1212" y="962"/>
                  </a:lnTo>
                  <a:lnTo>
                    <a:pt x="1142" y="891"/>
                  </a:lnTo>
                  <a:lnTo>
                    <a:pt x="1118" y="886"/>
                  </a:lnTo>
                  <a:lnTo>
                    <a:pt x="1095" y="893"/>
                  </a:lnTo>
                  <a:lnTo>
                    <a:pt x="1068" y="871"/>
                  </a:lnTo>
                  <a:lnTo>
                    <a:pt x="1059" y="808"/>
                  </a:lnTo>
                  <a:lnTo>
                    <a:pt x="1010" y="758"/>
                  </a:lnTo>
                  <a:lnTo>
                    <a:pt x="946" y="723"/>
                  </a:lnTo>
                  <a:lnTo>
                    <a:pt x="905" y="720"/>
                  </a:lnTo>
                  <a:lnTo>
                    <a:pt x="897" y="737"/>
                  </a:lnTo>
                  <a:lnTo>
                    <a:pt x="877" y="723"/>
                  </a:lnTo>
                  <a:lnTo>
                    <a:pt x="867" y="677"/>
                  </a:lnTo>
                  <a:lnTo>
                    <a:pt x="844" y="701"/>
                  </a:lnTo>
                  <a:lnTo>
                    <a:pt x="827" y="676"/>
                  </a:lnTo>
                  <a:lnTo>
                    <a:pt x="824" y="626"/>
                  </a:lnTo>
                  <a:lnTo>
                    <a:pt x="793" y="586"/>
                  </a:lnTo>
                  <a:lnTo>
                    <a:pt x="756" y="578"/>
                  </a:lnTo>
                  <a:lnTo>
                    <a:pt x="743" y="555"/>
                  </a:lnTo>
                  <a:lnTo>
                    <a:pt x="644" y="490"/>
                  </a:lnTo>
                  <a:lnTo>
                    <a:pt x="611" y="486"/>
                  </a:lnTo>
                  <a:lnTo>
                    <a:pt x="570" y="441"/>
                  </a:lnTo>
                  <a:lnTo>
                    <a:pt x="530" y="435"/>
                  </a:lnTo>
                  <a:lnTo>
                    <a:pt x="519" y="409"/>
                  </a:lnTo>
                  <a:lnTo>
                    <a:pt x="510" y="354"/>
                  </a:lnTo>
                  <a:lnTo>
                    <a:pt x="476" y="336"/>
                  </a:lnTo>
                  <a:lnTo>
                    <a:pt x="455" y="294"/>
                  </a:lnTo>
                  <a:lnTo>
                    <a:pt x="441" y="289"/>
                  </a:lnTo>
                  <a:lnTo>
                    <a:pt x="416" y="244"/>
                  </a:lnTo>
                  <a:lnTo>
                    <a:pt x="377" y="230"/>
                  </a:lnTo>
                  <a:lnTo>
                    <a:pt x="341" y="230"/>
                  </a:lnTo>
                  <a:lnTo>
                    <a:pt x="317" y="238"/>
                  </a:lnTo>
                  <a:lnTo>
                    <a:pt x="299" y="226"/>
                  </a:lnTo>
                  <a:lnTo>
                    <a:pt x="256" y="225"/>
                  </a:lnTo>
                  <a:lnTo>
                    <a:pt x="205" y="238"/>
                  </a:lnTo>
                  <a:lnTo>
                    <a:pt x="181" y="222"/>
                  </a:lnTo>
                  <a:lnTo>
                    <a:pt x="102" y="168"/>
                  </a:lnTo>
                  <a:lnTo>
                    <a:pt x="32" y="158"/>
                  </a:lnTo>
                  <a:lnTo>
                    <a:pt x="7" y="17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4"/>
            <p:cNvSpPr/>
            <p:nvPr/>
          </p:nvSpPr>
          <p:spPr>
            <a:xfrm>
              <a:off x="3678222" y="4729703"/>
              <a:ext cx="88326" cy="28576"/>
            </a:xfrm>
            <a:custGeom>
              <a:rect b="b" l="l" r="r" t="t"/>
              <a:pathLst>
                <a:path extrusionOk="0" h="177" w="546">
                  <a:moveTo>
                    <a:pt x="0" y="147"/>
                  </a:moveTo>
                  <a:lnTo>
                    <a:pt x="26" y="177"/>
                  </a:lnTo>
                  <a:lnTo>
                    <a:pt x="62" y="158"/>
                  </a:lnTo>
                  <a:lnTo>
                    <a:pt x="92" y="153"/>
                  </a:lnTo>
                  <a:lnTo>
                    <a:pt x="94" y="109"/>
                  </a:lnTo>
                  <a:lnTo>
                    <a:pt x="73" y="115"/>
                  </a:lnTo>
                  <a:lnTo>
                    <a:pt x="28" y="120"/>
                  </a:lnTo>
                  <a:lnTo>
                    <a:pt x="0" y="147"/>
                  </a:lnTo>
                  <a:lnTo>
                    <a:pt x="0" y="147"/>
                  </a:lnTo>
                  <a:close/>
                  <a:moveTo>
                    <a:pt x="138" y="93"/>
                  </a:moveTo>
                  <a:lnTo>
                    <a:pt x="174" y="133"/>
                  </a:lnTo>
                  <a:lnTo>
                    <a:pt x="215" y="171"/>
                  </a:lnTo>
                  <a:lnTo>
                    <a:pt x="220" y="169"/>
                  </a:lnTo>
                  <a:lnTo>
                    <a:pt x="252" y="139"/>
                  </a:lnTo>
                  <a:lnTo>
                    <a:pt x="279" y="129"/>
                  </a:lnTo>
                  <a:lnTo>
                    <a:pt x="311" y="132"/>
                  </a:lnTo>
                  <a:lnTo>
                    <a:pt x="381" y="119"/>
                  </a:lnTo>
                  <a:lnTo>
                    <a:pt x="429" y="89"/>
                  </a:lnTo>
                  <a:lnTo>
                    <a:pt x="479" y="76"/>
                  </a:lnTo>
                  <a:lnTo>
                    <a:pt x="492" y="55"/>
                  </a:lnTo>
                  <a:lnTo>
                    <a:pt x="512" y="52"/>
                  </a:lnTo>
                  <a:lnTo>
                    <a:pt x="546" y="30"/>
                  </a:lnTo>
                  <a:lnTo>
                    <a:pt x="546" y="15"/>
                  </a:lnTo>
                  <a:lnTo>
                    <a:pt x="530" y="0"/>
                  </a:lnTo>
                  <a:lnTo>
                    <a:pt x="464" y="15"/>
                  </a:lnTo>
                  <a:lnTo>
                    <a:pt x="424" y="13"/>
                  </a:lnTo>
                  <a:lnTo>
                    <a:pt x="386" y="21"/>
                  </a:lnTo>
                  <a:lnTo>
                    <a:pt x="351" y="21"/>
                  </a:lnTo>
                  <a:lnTo>
                    <a:pt x="305" y="29"/>
                  </a:lnTo>
                  <a:lnTo>
                    <a:pt x="233" y="25"/>
                  </a:lnTo>
                  <a:lnTo>
                    <a:pt x="179" y="74"/>
                  </a:lnTo>
                  <a:lnTo>
                    <a:pt x="138" y="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4"/>
            <p:cNvSpPr/>
            <p:nvPr/>
          </p:nvSpPr>
          <p:spPr>
            <a:xfrm>
              <a:off x="3017074" y="4269889"/>
              <a:ext cx="533854" cy="188342"/>
            </a:xfrm>
            <a:custGeom>
              <a:rect b="b" l="l" r="r" t="t"/>
              <a:pathLst>
                <a:path extrusionOk="0" h="1163" w="3289">
                  <a:moveTo>
                    <a:pt x="1985" y="843"/>
                  </a:moveTo>
                  <a:lnTo>
                    <a:pt x="1984" y="870"/>
                  </a:lnTo>
                  <a:lnTo>
                    <a:pt x="1977" y="873"/>
                  </a:lnTo>
                  <a:lnTo>
                    <a:pt x="1973" y="863"/>
                  </a:lnTo>
                  <a:lnTo>
                    <a:pt x="1986" y="842"/>
                  </a:lnTo>
                  <a:lnTo>
                    <a:pt x="1985" y="843"/>
                  </a:lnTo>
                  <a:lnTo>
                    <a:pt x="1985" y="843"/>
                  </a:lnTo>
                  <a:close/>
                  <a:moveTo>
                    <a:pt x="0" y="314"/>
                  </a:moveTo>
                  <a:lnTo>
                    <a:pt x="6" y="349"/>
                  </a:lnTo>
                  <a:lnTo>
                    <a:pt x="25" y="375"/>
                  </a:lnTo>
                  <a:lnTo>
                    <a:pt x="38" y="366"/>
                  </a:lnTo>
                  <a:lnTo>
                    <a:pt x="32" y="342"/>
                  </a:lnTo>
                  <a:lnTo>
                    <a:pt x="15" y="317"/>
                  </a:lnTo>
                  <a:lnTo>
                    <a:pt x="0" y="314"/>
                  </a:lnTo>
                  <a:lnTo>
                    <a:pt x="0" y="314"/>
                  </a:lnTo>
                  <a:close/>
                  <a:moveTo>
                    <a:pt x="1667" y="979"/>
                  </a:moveTo>
                  <a:lnTo>
                    <a:pt x="1702" y="1042"/>
                  </a:lnTo>
                  <a:lnTo>
                    <a:pt x="1756" y="1081"/>
                  </a:lnTo>
                  <a:lnTo>
                    <a:pt x="1763" y="1095"/>
                  </a:lnTo>
                  <a:lnTo>
                    <a:pt x="1802" y="1132"/>
                  </a:lnTo>
                  <a:lnTo>
                    <a:pt x="1816" y="1160"/>
                  </a:lnTo>
                  <a:lnTo>
                    <a:pt x="1841" y="1163"/>
                  </a:lnTo>
                  <a:lnTo>
                    <a:pt x="1890" y="1149"/>
                  </a:lnTo>
                  <a:lnTo>
                    <a:pt x="1896" y="1129"/>
                  </a:lnTo>
                  <a:lnTo>
                    <a:pt x="1938" y="1133"/>
                  </a:lnTo>
                  <a:lnTo>
                    <a:pt x="1963" y="1120"/>
                  </a:lnTo>
                  <a:lnTo>
                    <a:pt x="2057" y="1125"/>
                  </a:lnTo>
                  <a:lnTo>
                    <a:pt x="2152" y="1087"/>
                  </a:lnTo>
                  <a:lnTo>
                    <a:pt x="2177" y="1065"/>
                  </a:lnTo>
                  <a:lnTo>
                    <a:pt x="2260" y="1062"/>
                  </a:lnTo>
                  <a:lnTo>
                    <a:pt x="2303" y="1083"/>
                  </a:lnTo>
                  <a:lnTo>
                    <a:pt x="2317" y="1104"/>
                  </a:lnTo>
                  <a:lnTo>
                    <a:pt x="2358" y="1103"/>
                  </a:lnTo>
                  <a:lnTo>
                    <a:pt x="2428" y="1065"/>
                  </a:lnTo>
                  <a:lnTo>
                    <a:pt x="2509" y="1052"/>
                  </a:lnTo>
                  <a:lnTo>
                    <a:pt x="2505" y="1027"/>
                  </a:lnTo>
                  <a:lnTo>
                    <a:pt x="2572" y="924"/>
                  </a:lnTo>
                  <a:lnTo>
                    <a:pt x="2599" y="851"/>
                  </a:lnTo>
                  <a:lnTo>
                    <a:pt x="2651" y="774"/>
                  </a:lnTo>
                  <a:lnTo>
                    <a:pt x="2687" y="641"/>
                  </a:lnTo>
                  <a:lnTo>
                    <a:pt x="2687" y="615"/>
                  </a:lnTo>
                  <a:lnTo>
                    <a:pt x="2705" y="586"/>
                  </a:lnTo>
                  <a:lnTo>
                    <a:pt x="2703" y="564"/>
                  </a:lnTo>
                  <a:lnTo>
                    <a:pt x="2739" y="521"/>
                  </a:lnTo>
                  <a:lnTo>
                    <a:pt x="2767" y="533"/>
                  </a:lnTo>
                  <a:lnTo>
                    <a:pt x="2821" y="528"/>
                  </a:lnTo>
                  <a:lnTo>
                    <a:pt x="2896" y="529"/>
                  </a:lnTo>
                  <a:lnTo>
                    <a:pt x="2915" y="542"/>
                  </a:lnTo>
                  <a:lnTo>
                    <a:pt x="2963" y="541"/>
                  </a:lnTo>
                  <a:lnTo>
                    <a:pt x="3000" y="553"/>
                  </a:lnTo>
                  <a:lnTo>
                    <a:pt x="3003" y="537"/>
                  </a:lnTo>
                  <a:lnTo>
                    <a:pt x="3043" y="564"/>
                  </a:lnTo>
                  <a:lnTo>
                    <a:pt x="3072" y="572"/>
                  </a:lnTo>
                  <a:lnTo>
                    <a:pt x="3108" y="554"/>
                  </a:lnTo>
                  <a:lnTo>
                    <a:pt x="3152" y="545"/>
                  </a:lnTo>
                  <a:lnTo>
                    <a:pt x="3152" y="525"/>
                  </a:lnTo>
                  <a:lnTo>
                    <a:pt x="3107" y="487"/>
                  </a:lnTo>
                  <a:lnTo>
                    <a:pt x="3107" y="443"/>
                  </a:lnTo>
                  <a:lnTo>
                    <a:pt x="3127" y="427"/>
                  </a:lnTo>
                  <a:lnTo>
                    <a:pt x="3196" y="434"/>
                  </a:lnTo>
                  <a:lnTo>
                    <a:pt x="3253" y="420"/>
                  </a:lnTo>
                  <a:lnTo>
                    <a:pt x="3289" y="393"/>
                  </a:lnTo>
                  <a:lnTo>
                    <a:pt x="3281" y="366"/>
                  </a:lnTo>
                  <a:lnTo>
                    <a:pt x="3255" y="366"/>
                  </a:lnTo>
                  <a:lnTo>
                    <a:pt x="3215" y="358"/>
                  </a:lnTo>
                  <a:lnTo>
                    <a:pt x="3185" y="332"/>
                  </a:lnTo>
                  <a:lnTo>
                    <a:pt x="3156" y="334"/>
                  </a:lnTo>
                  <a:lnTo>
                    <a:pt x="3114" y="294"/>
                  </a:lnTo>
                  <a:lnTo>
                    <a:pt x="3090" y="294"/>
                  </a:lnTo>
                  <a:lnTo>
                    <a:pt x="3064" y="319"/>
                  </a:lnTo>
                  <a:lnTo>
                    <a:pt x="3047" y="304"/>
                  </a:lnTo>
                  <a:lnTo>
                    <a:pt x="3084" y="272"/>
                  </a:lnTo>
                  <a:lnTo>
                    <a:pt x="3066" y="251"/>
                  </a:lnTo>
                  <a:lnTo>
                    <a:pt x="3051" y="255"/>
                  </a:lnTo>
                  <a:lnTo>
                    <a:pt x="3028" y="288"/>
                  </a:lnTo>
                  <a:lnTo>
                    <a:pt x="3013" y="269"/>
                  </a:lnTo>
                  <a:lnTo>
                    <a:pt x="2999" y="263"/>
                  </a:lnTo>
                  <a:lnTo>
                    <a:pt x="3001" y="211"/>
                  </a:lnTo>
                  <a:lnTo>
                    <a:pt x="3030" y="201"/>
                  </a:lnTo>
                  <a:lnTo>
                    <a:pt x="3029" y="179"/>
                  </a:lnTo>
                  <a:lnTo>
                    <a:pt x="2989" y="152"/>
                  </a:lnTo>
                  <a:lnTo>
                    <a:pt x="2973" y="161"/>
                  </a:lnTo>
                  <a:lnTo>
                    <a:pt x="2941" y="131"/>
                  </a:lnTo>
                  <a:lnTo>
                    <a:pt x="2940" y="85"/>
                  </a:lnTo>
                  <a:lnTo>
                    <a:pt x="2905" y="62"/>
                  </a:lnTo>
                  <a:lnTo>
                    <a:pt x="2890" y="73"/>
                  </a:lnTo>
                  <a:lnTo>
                    <a:pt x="2899" y="104"/>
                  </a:lnTo>
                  <a:lnTo>
                    <a:pt x="2862" y="140"/>
                  </a:lnTo>
                  <a:lnTo>
                    <a:pt x="2848" y="136"/>
                  </a:lnTo>
                  <a:lnTo>
                    <a:pt x="2859" y="106"/>
                  </a:lnTo>
                  <a:lnTo>
                    <a:pt x="2853" y="78"/>
                  </a:lnTo>
                  <a:lnTo>
                    <a:pt x="2830" y="76"/>
                  </a:lnTo>
                  <a:lnTo>
                    <a:pt x="2807" y="153"/>
                  </a:lnTo>
                  <a:lnTo>
                    <a:pt x="2782" y="159"/>
                  </a:lnTo>
                  <a:lnTo>
                    <a:pt x="2746" y="241"/>
                  </a:lnTo>
                  <a:lnTo>
                    <a:pt x="2740" y="286"/>
                  </a:lnTo>
                  <a:lnTo>
                    <a:pt x="2678" y="351"/>
                  </a:lnTo>
                  <a:lnTo>
                    <a:pt x="2649" y="351"/>
                  </a:lnTo>
                  <a:lnTo>
                    <a:pt x="2600" y="370"/>
                  </a:lnTo>
                  <a:lnTo>
                    <a:pt x="2583" y="391"/>
                  </a:lnTo>
                  <a:lnTo>
                    <a:pt x="2601" y="390"/>
                  </a:lnTo>
                  <a:lnTo>
                    <a:pt x="2589" y="409"/>
                  </a:lnTo>
                  <a:lnTo>
                    <a:pt x="2604" y="415"/>
                  </a:lnTo>
                  <a:lnTo>
                    <a:pt x="2644" y="404"/>
                  </a:lnTo>
                  <a:lnTo>
                    <a:pt x="2628" y="429"/>
                  </a:lnTo>
                  <a:lnTo>
                    <a:pt x="2601" y="443"/>
                  </a:lnTo>
                  <a:lnTo>
                    <a:pt x="2596" y="449"/>
                  </a:lnTo>
                  <a:lnTo>
                    <a:pt x="2599" y="462"/>
                  </a:lnTo>
                  <a:lnTo>
                    <a:pt x="2621" y="522"/>
                  </a:lnTo>
                  <a:lnTo>
                    <a:pt x="2605" y="551"/>
                  </a:lnTo>
                  <a:lnTo>
                    <a:pt x="2583" y="538"/>
                  </a:lnTo>
                  <a:lnTo>
                    <a:pt x="2580" y="495"/>
                  </a:lnTo>
                  <a:lnTo>
                    <a:pt x="2572" y="464"/>
                  </a:lnTo>
                  <a:lnTo>
                    <a:pt x="2566" y="465"/>
                  </a:lnTo>
                  <a:lnTo>
                    <a:pt x="2567" y="459"/>
                  </a:lnTo>
                  <a:lnTo>
                    <a:pt x="2552" y="460"/>
                  </a:lnTo>
                  <a:lnTo>
                    <a:pt x="2533" y="488"/>
                  </a:lnTo>
                  <a:lnTo>
                    <a:pt x="2545" y="564"/>
                  </a:lnTo>
                  <a:lnTo>
                    <a:pt x="2527" y="573"/>
                  </a:lnTo>
                  <a:lnTo>
                    <a:pt x="2494" y="548"/>
                  </a:lnTo>
                  <a:lnTo>
                    <a:pt x="2465" y="497"/>
                  </a:lnTo>
                  <a:lnTo>
                    <a:pt x="2446" y="495"/>
                  </a:lnTo>
                  <a:lnTo>
                    <a:pt x="2420" y="484"/>
                  </a:lnTo>
                  <a:lnTo>
                    <a:pt x="2398" y="513"/>
                  </a:lnTo>
                  <a:lnTo>
                    <a:pt x="2397" y="554"/>
                  </a:lnTo>
                  <a:lnTo>
                    <a:pt x="2351" y="592"/>
                  </a:lnTo>
                  <a:lnTo>
                    <a:pt x="2336" y="626"/>
                  </a:lnTo>
                  <a:lnTo>
                    <a:pt x="2288" y="672"/>
                  </a:lnTo>
                  <a:lnTo>
                    <a:pt x="2276" y="703"/>
                  </a:lnTo>
                  <a:lnTo>
                    <a:pt x="2234" y="754"/>
                  </a:lnTo>
                  <a:lnTo>
                    <a:pt x="2189" y="794"/>
                  </a:lnTo>
                  <a:lnTo>
                    <a:pt x="2050" y="827"/>
                  </a:lnTo>
                  <a:lnTo>
                    <a:pt x="2035" y="834"/>
                  </a:lnTo>
                  <a:lnTo>
                    <a:pt x="2044" y="879"/>
                  </a:lnTo>
                  <a:lnTo>
                    <a:pt x="2061" y="897"/>
                  </a:lnTo>
                  <a:lnTo>
                    <a:pt x="2039" y="889"/>
                  </a:lnTo>
                  <a:lnTo>
                    <a:pt x="2015" y="902"/>
                  </a:lnTo>
                  <a:lnTo>
                    <a:pt x="1974" y="906"/>
                  </a:lnTo>
                  <a:lnTo>
                    <a:pt x="1956" y="930"/>
                  </a:lnTo>
                  <a:lnTo>
                    <a:pt x="1945" y="965"/>
                  </a:lnTo>
                  <a:lnTo>
                    <a:pt x="1944" y="1014"/>
                  </a:lnTo>
                  <a:lnTo>
                    <a:pt x="1915" y="1055"/>
                  </a:lnTo>
                  <a:lnTo>
                    <a:pt x="1916" y="1069"/>
                  </a:lnTo>
                  <a:lnTo>
                    <a:pt x="1848" y="1061"/>
                  </a:lnTo>
                  <a:lnTo>
                    <a:pt x="1777" y="1035"/>
                  </a:lnTo>
                  <a:lnTo>
                    <a:pt x="1728" y="1036"/>
                  </a:lnTo>
                  <a:lnTo>
                    <a:pt x="1709" y="1008"/>
                  </a:lnTo>
                  <a:lnTo>
                    <a:pt x="1680" y="975"/>
                  </a:lnTo>
                  <a:lnTo>
                    <a:pt x="1667" y="979"/>
                  </a:lnTo>
                  <a:lnTo>
                    <a:pt x="1667" y="979"/>
                  </a:lnTo>
                  <a:close/>
                  <a:moveTo>
                    <a:pt x="2886" y="0"/>
                  </a:moveTo>
                  <a:lnTo>
                    <a:pt x="2842" y="25"/>
                  </a:lnTo>
                  <a:lnTo>
                    <a:pt x="2864" y="24"/>
                  </a:lnTo>
                  <a:lnTo>
                    <a:pt x="2885" y="12"/>
                  </a:lnTo>
                  <a:lnTo>
                    <a:pt x="2886" y="0"/>
                  </a:lnTo>
                  <a:lnTo>
                    <a:pt x="2886" y="0"/>
                  </a:lnTo>
                  <a:close/>
                  <a:moveTo>
                    <a:pt x="2930" y="1"/>
                  </a:moveTo>
                  <a:lnTo>
                    <a:pt x="2899" y="31"/>
                  </a:lnTo>
                  <a:lnTo>
                    <a:pt x="2907" y="42"/>
                  </a:lnTo>
                  <a:lnTo>
                    <a:pt x="2945" y="31"/>
                  </a:lnTo>
                  <a:lnTo>
                    <a:pt x="2946" y="6"/>
                  </a:lnTo>
                  <a:lnTo>
                    <a:pt x="2930" y="1"/>
                  </a:lnTo>
                  <a:lnTo>
                    <a:pt x="2930" y="1"/>
                  </a:lnTo>
                  <a:close/>
                  <a:moveTo>
                    <a:pt x="1982" y="899"/>
                  </a:moveTo>
                  <a:lnTo>
                    <a:pt x="1954" y="912"/>
                  </a:lnTo>
                  <a:lnTo>
                    <a:pt x="1973" y="883"/>
                  </a:lnTo>
                  <a:lnTo>
                    <a:pt x="1982" y="899"/>
                  </a:lnTo>
                  <a:lnTo>
                    <a:pt x="1982" y="899"/>
                  </a:lnTo>
                  <a:close/>
                  <a:moveTo>
                    <a:pt x="2007" y="890"/>
                  </a:moveTo>
                  <a:lnTo>
                    <a:pt x="1989" y="898"/>
                  </a:lnTo>
                  <a:lnTo>
                    <a:pt x="1982" y="884"/>
                  </a:lnTo>
                  <a:lnTo>
                    <a:pt x="1988" y="876"/>
                  </a:lnTo>
                  <a:lnTo>
                    <a:pt x="2007" y="890"/>
                  </a:lnTo>
                  <a:lnTo>
                    <a:pt x="2007" y="890"/>
                  </a:lnTo>
                  <a:close/>
                  <a:moveTo>
                    <a:pt x="2026" y="836"/>
                  </a:moveTo>
                  <a:lnTo>
                    <a:pt x="2037" y="877"/>
                  </a:lnTo>
                  <a:lnTo>
                    <a:pt x="2015" y="887"/>
                  </a:lnTo>
                  <a:lnTo>
                    <a:pt x="1991" y="862"/>
                  </a:lnTo>
                  <a:lnTo>
                    <a:pt x="1991" y="846"/>
                  </a:lnTo>
                  <a:lnTo>
                    <a:pt x="2001" y="843"/>
                  </a:lnTo>
                  <a:lnTo>
                    <a:pt x="2003" y="843"/>
                  </a:lnTo>
                  <a:lnTo>
                    <a:pt x="2026" y="836"/>
                  </a:lnTo>
                  <a:lnTo>
                    <a:pt x="2026" y="836"/>
                  </a:lnTo>
                  <a:close/>
                  <a:moveTo>
                    <a:pt x="6" y="166"/>
                  </a:moveTo>
                  <a:lnTo>
                    <a:pt x="18" y="127"/>
                  </a:lnTo>
                  <a:lnTo>
                    <a:pt x="39" y="98"/>
                  </a:lnTo>
                  <a:lnTo>
                    <a:pt x="71" y="127"/>
                  </a:lnTo>
                  <a:lnTo>
                    <a:pt x="118" y="141"/>
                  </a:lnTo>
                  <a:lnTo>
                    <a:pt x="127" y="160"/>
                  </a:lnTo>
                  <a:lnTo>
                    <a:pt x="163" y="160"/>
                  </a:lnTo>
                  <a:lnTo>
                    <a:pt x="185" y="183"/>
                  </a:lnTo>
                  <a:lnTo>
                    <a:pt x="180" y="232"/>
                  </a:lnTo>
                  <a:lnTo>
                    <a:pt x="161" y="257"/>
                  </a:lnTo>
                  <a:lnTo>
                    <a:pt x="160" y="281"/>
                  </a:lnTo>
                  <a:lnTo>
                    <a:pt x="205" y="293"/>
                  </a:lnTo>
                  <a:lnTo>
                    <a:pt x="243" y="259"/>
                  </a:lnTo>
                  <a:lnTo>
                    <a:pt x="274" y="256"/>
                  </a:lnTo>
                  <a:lnTo>
                    <a:pt x="297" y="275"/>
                  </a:lnTo>
                  <a:lnTo>
                    <a:pt x="321" y="258"/>
                  </a:lnTo>
                  <a:lnTo>
                    <a:pt x="321" y="227"/>
                  </a:lnTo>
                  <a:lnTo>
                    <a:pt x="329" y="219"/>
                  </a:lnTo>
                  <a:lnTo>
                    <a:pt x="329" y="219"/>
                  </a:lnTo>
                  <a:lnTo>
                    <a:pt x="354" y="218"/>
                  </a:lnTo>
                  <a:lnTo>
                    <a:pt x="369" y="201"/>
                  </a:lnTo>
                  <a:lnTo>
                    <a:pt x="384" y="197"/>
                  </a:lnTo>
                  <a:lnTo>
                    <a:pt x="409" y="243"/>
                  </a:lnTo>
                  <a:lnTo>
                    <a:pt x="534" y="371"/>
                  </a:lnTo>
                  <a:lnTo>
                    <a:pt x="571" y="430"/>
                  </a:lnTo>
                  <a:lnTo>
                    <a:pt x="587" y="500"/>
                  </a:lnTo>
                  <a:lnTo>
                    <a:pt x="574" y="518"/>
                  </a:lnTo>
                  <a:lnTo>
                    <a:pt x="578" y="602"/>
                  </a:lnTo>
                  <a:lnTo>
                    <a:pt x="570" y="618"/>
                  </a:lnTo>
                  <a:lnTo>
                    <a:pt x="570" y="646"/>
                  </a:lnTo>
                  <a:lnTo>
                    <a:pt x="583" y="670"/>
                  </a:lnTo>
                  <a:lnTo>
                    <a:pt x="583" y="754"/>
                  </a:lnTo>
                  <a:lnTo>
                    <a:pt x="605" y="799"/>
                  </a:lnTo>
                  <a:lnTo>
                    <a:pt x="644" y="834"/>
                  </a:lnTo>
                  <a:lnTo>
                    <a:pt x="671" y="835"/>
                  </a:lnTo>
                  <a:lnTo>
                    <a:pt x="679" y="850"/>
                  </a:lnTo>
                  <a:lnTo>
                    <a:pt x="674" y="863"/>
                  </a:lnTo>
                  <a:lnTo>
                    <a:pt x="681" y="915"/>
                  </a:lnTo>
                  <a:lnTo>
                    <a:pt x="692" y="925"/>
                  </a:lnTo>
                  <a:lnTo>
                    <a:pt x="699" y="937"/>
                  </a:lnTo>
                  <a:lnTo>
                    <a:pt x="699" y="948"/>
                  </a:lnTo>
                  <a:lnTo>
                    <a:pt x="709" y="953"/>
                  </a:lnTo>
                  <a:lnTo>
                    <a:pt x="745" y="1024"/>
                  </a:lnTo>
                  <a:lnTo>
                    <a:pt x="745" y="1067"/>
                  </a:lnTo>
                  <a:lnTo>
                    <a:pt x="720" y="1062"/>
                  </a:lnTo>
                  <a:lnTo>
                    <a:pt x="713" y="1049"/>
                  </a:lnTo>
                  <a:lnTo>
                    <a:pt x="714" y="1030"/>
                  </a:lnTo>
                  <a:lnTo>
                    <a:pt x="696" y="1016"/>
                  </a:lnTo>
                  <a:lnTo>
                    <a:pt x="706" y="1029"/>
                  </a:lnTo>
                  <a:lnTo>
                    <a:pt x="704" y="1047"/>
                  </a:lnTo>
                  <a:lnTo>
                    <a:pt x="693" y="1051"/>
                  </a:lnTo>
                  <a:lnTo>
                    <a:pt x="709" y="1054"/>
                  </a:lnTo>
                  <a:lnTo>
                    <a:pt x="709" y="1062"/>
                  </a:lnTo>
                  <a:lnTo>
                    <a:pt x="674" y="1083"/>
                  </a:lnTo>
                  <a:lnTo>
                    <a:pt x="662" y="1065"/>
                  </a:lnTo>
                  <a:lnTo>
                    <a:pt x="652" y="1077"/>
                  </a:lnTo>
                  <a:lnTo>
                    <a:pt x="618" y="1061"/>
                  </a:lnTo>
                  <a:lnTo>
                    <a:pt x="596" y="1035"/>
                  </a:lnTo>
                  <a:lnTo>
                    <a:pt x="540" y="1024"/>
                  </a:lnTo>
                  <a:lnTo>
                    <a:pt x="488" y="997"/>
                  </a:lnTo>
                  <a:lnTo>
                    <a:pt x="463" y="968"/>
                  </a:lnTo>
                  <a:lnTo>
                    <a:pt x="444" y="954"/>
                  </a:lnTo>
                  <a:lnTo>
                    <a:pt x="420" y="959"/>
                  </a:lnTo>
                  <a:lnTo>
                    <a:pt x="395" y="958"/>
                  </a:lnTo>
                  <a:lnTo>
                    <a:pt x="354" y="915"/>
                  </a:lnTo>
                  <a:lnTo>
                    <a:pt x="357" y="883"/>
                  </a:lnTo>
                  <a:lnTo>
                    <a:pt x="304" y="842"/>
                  </a:lnTo>
                  <a:lnTo>
                    <a:pt x="244" y="817"/>
                  </a:lnTo>
                  <a:lnTo>
                    <a:pt x="222" y="797"/>
                  </a:lnTo>
                  <a:lnTo>
                    <a:pt x="226" y="775"/>
                  </a:lnTo>
                  <a:lnTo>
                    <a:pt x="252" y="750"/>
                  </a:lnTo>
                  <a:lnTo>
                    <a:pt x="232" y="718"/>
                  </a:lnTo>
                  <a:lnTo>
                    <a:pt x="201" y="701"/>
                  </a:lnTo>
                  <a:lnTo>
                    <a:pt x="171" y="654"/>
                  </a:lnTo>
                  <a:lnTo>
                    <a:pt x="125" y="627"/>
                  </a:lnTo>
                  <a:lnTo>
                    <a:pt x="104" y="597"/>
                  </a:lnTo>
                  <a:lnTo>
                    <a:pt x="112" y="582"/>
                  </a:lnTo>
                  <a:lnTo>
                    <a:pt x="87" y="557"/>
                  </a:lnTo>
                  <a:lnTo>
                    <a:pt x="83" y="519"/>
                  </a:lnTo>
                  <a:lnTo>
                    <a:pt x="94" y="511"/>
                  </a:lnTo>
                  <a:lnTo>
                    <a:pt x="100" y="455"/>
                  </a:lnTo>
                  <a:lnTo>
                    <a:pt x="79" y="412"/>
                  </a:lnTo>
                  <a:lnTo>
                    <a:pt x="60" y="366"/>
                  </a:lnTo>
                  <a:lnTo>
                    <a:pt x="41" y="224"/>
                  </a:lnTo>
                  <a:lnTo>
                    <a:pt x="6" y="1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4"/>
            <p:cNvSpPr/>
            <p:nvPr/>
          </p:nvSpPr>
          <p:spPr>
            <a:xfrm>
              <a:off x="3409348" y="4336132"/>
              <a:ext cx="32473" cy="25979"/>
            </a:xfrm>
            <a:custGeom>
              <a:rect b="b" l="l" r="r" t="t"/>
              <a:pathLst>
                <a:path extrusionOk="0" h="161" w="201">
                  <a:moveTo>
                    <a:pt x="0" y="72"/>
                  </a:moveTo>
                  <a:lnTo>
                    <a:pt x="26" y="83"/>
                  </a:lnTo>
                  <a:lnTo>
                    <a:pt x="45" y="85"/>
                  </a:lnTo>
                  <a:lnTo>
                    <a:pt x="74" y="136"/>
                  </a:lnTo>
                  <a:lnTo>
                    <a:pt x="107" y="161"/>
                  </a:lnTo>
                  <a:lnTo>
                    <a:pt x="125" y="152"/>
                  </a:lnTo>
                  <a:lnTo>
                    <a:pt x="113" y="76"/>
                  </a:lnTo>
                  <a:lnTo>
                    <a:pt x="132" y="48"/>
                  </a:lnTo>
                  <a:lnTo>
                    <a:pt x="147" y="47"/>
                  </a:lnTo>
                  <a:lnTo>
                    <a:pt x="147" y="34"/>
                  </a:lnTo>
                  <a:lnTo>
                    <a:pt x="145" y="0"/>
                  </a:lnTo>
                  <a:lnTo>
                    <a:pt x="112" y="12"/>
                  </a:lnTo>
                  <a:lnTo>
                    <a:pt x="71" y="43"/>
                  </a:lnTo>
                  <a:lnTo>
                    <a:pt x="9" y="62"/>
                  </a:lnTo>
                  <a:lnTo>
                    <a:pt x="0" y="72"/>
                  </a:lnTo>
                  <a:lnTo>
                    <a:pt x="0" y="72"/>
                  </a:lnTo>
                  <a:close/>
                  <a:moveTo>
                    <a:pt x="152" y="52"/>
                  </a:moveTo>
                  <a:lnTo>
                    <a:pt x="160" y="83"/>
                  </a:lnTo>
                  <a:lnTo>
                    <a:pt x="163" y="126"/>
                  </a:lnTo>
                  <a:lnTo>
                    <a:pt x="185" y="139"/>
                  </a:lnTo>
                  <a:lnTo>
                    <a:pt x="201" y="110"/>
                  </a:lnTo>
                  <a:lnTo>
                    <a:pt x="179" y="50"/>
                  </a:lnTo>
                  <a:lnTo>
                    <a:pt x="176" y="37"/>
                  </a:lnTo>
                  <a:lnTo>
                    <a:pt x="168" y="49"/>
                  </a:lnTo>
                  <a:lnTo>
                    <a:pt x="152" y="5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4"/>
            <p:cNvSpPr/>
            <p:nvPr/>
          </p:nvSpPr>
          <p:spPr>
            <a:xfrm>
              <a:off x="3040456" y="3787990"/>
              <a:ext cx="228610" cy="445526"/>
            </a:xfrm>
            <a:custGeom>
              <a:rect b="b" l="l" r="r" t="t"/>
              <a:pathLst>
                <a:path extrusionOk="0" h="2748" w="1411">
                  <a:moveTo>
                    <a:pt x="0" y="189"/>
                  </a:moveTo>
                  <a:lnTo>
                    <a:pt x="12" y="179"/>
                  </a:lnTo>
                  <a:lnTo>
                    <a:pt x="27" y="177"/>
                  </a:lnTo>
                  <a:lnTo>
                    <a:pt x="35" y="159"/>
                  </a:lnTo>
                  <a:lnTo>
                    <a:pt x="54" y="144"/>
                  </a:lnTo>
                  <a:lnTo>
                    <a:pt x="90" y="128"/>
                  </a:lnTo>
                  <a:lnTo>
                    <a:pt x="112" y="132"/>
                  </a:lnTo>
                  <a:lnTo>
                    <a:pt x="110" y="158"/>
                  </a:lnTo>
                  <a:lnTo>
                    <a:pt x="126" y="170"/>
                  </a:lnTo>
                  <a:lnTo>
                    <a:pt x="149" y="170"/>
                  </a:lnTo>
                  <a:lnTo>
                    <a:pt x="155" y="137"/>
                  </a:lnTo>
                  <a:lnTo>
                    <a:pt x="180" y="118"/>
                  </a:lnTo>
                  <a:lnTo>
                    <a:pt x="215" y="152"/>
                  </a:lnTo>
                  <a:lnTo>
                    <a:pt x="233" y="128"/>
                  </a:lnTo>
                  <a:lnTo>
                    <a:pt x="253" y="130"/>
                  </a:lnTo>
                  <a:lnTo>
                    <a:pt x="261" y="154"/>
                  </a:lnTo>
                  <a:lnTo>
                    <a:pt x="299" y="136"/>
                  </a:lnTo>
                  <a:lnTo>
                    <a:pt x="305" y="110"/>
                  </a:lnTo>
                  <a:lnTo>
                    <a:pt x="347" y="98"/>
                  </a:lnTo>
                  <a:lnTo>
                    <a:pt x="380" y="117"/>
                  </a:lnTo>
                  <a:lnTo>
                    <a:pt x="438" y="98"/>
                  </a:lnTo>
                  <a:lnTo>
                    <a:pt x="436" y="45"/>
                  </a:lnTo>
                  <a:lnTo>
                    <a:pt x="473" y="24"/>
                  </a:lnTo>
                  <a:lnTo>
                    <a:pt x="514" y="24"/>
                  </a:lnTo>
                  <a:lnTo>
                    <a:pt x="538" y="0"/>
                  </a:lnTo>
                  <a:lnTo>
                    <a:pt x="575" y="30"/>
                  </a:lnTo>
                  <a:lnTo>
                    <a:pt x="575" y="52"/>
                  </a:lnTo>
                  <a:lnTo>
                    <a:pt x="613" y="60"/>
                  </a:lnTo>
                  <a:lnTo>
                    <a:pt x="628" y="82"/>
                  </a:lnTo>
                  <a:lnTo>
                    <a:pt x="705" y="80"/>
                  </a:lnTo>
                  <a:lnTo>
                    <a:pt x="719" y="98"/>
                  </a:lnTo>
                  <a:lnTo>
                    <a:pt x="765" y="79"/>
                  </a:lnTo>
                  <a:lnTo>
                    <a:pt x="795" y="103"/>
                  </a:lnTo>
                  <a:lnTo>
                    <a:pt x="788" y="136"/>
                  </a:lnTo>
                  <a:lnTo>
                    <a:pt x="764" y="140"/>
                  </a:lnTo>
                  <a:lnTo>
                    <a:pt x="746" y="202"/>
                  </a:lnTo>
                  <a:lnTo>
                    <a:pt x="766" y="210"/>
                  </a:lnTo>
                  <a:lnTo>
                    <a:pt x="776" y="246"/>
                  </a:lnTo>
                  <a:lnTo>
                    <a:pt x="845" y="270"/>
                  </a:lnTo>
                  <a:lnTo>
                    <a:pt x="855" y="295"/>
                  </a:lnTo>
                  <a:lnTo>
                    <a:pt x="888" y="310"/>
                  </a:lnTo>
                  <a:lnTo>
                    <a:pt x="922" y="327"/>
                  </a:lnTo>
                  <a:lnTo>
                    <a:pt x="958" y="317"/>
                  </a:lnTo>
                  <a:lnTo>
                    <a:pt x="972" y="329"/>
                  </a:lnTo>
                  <a:lnTo>
                    <a:pt x="994" y="323"/>
                  </a:lnTo>
                  <a:lnTo>
                    <a:pt x="1024" y="338"/>
                  </a:lnTo>
                  <a:lnTo>
                    <a:pt x="1021" y="338"/>
                  </a:lnTo>
                  <a:lnTo>
                    <a:pt x="1028" y="352"/>
                  </a:lnTo>
                  <a:lnTo>
                    <a:pt x="1016" y="371"/>
                  </a:lnTo>
                  <a:lnTo>
                    <a:pt x="998" y="378"/>
                  </a:lnTo>
                  <a:lnTo>
                    <a:pt x="984" y="378"/>
                  </a:lnTo>
                  <a:lnTo>
                    <a:pt x="954" y="397"/>
                  </a:lnTo>
                  <a:lnTo>
                    <a:pt x="924" y="395"/>
                  </a:lnTo>
                  <a:lnTo>
                    <a:pt x="893" y="401"/>
                  </a:lnTo>
                  <a:lnTo>
                    <a:pt x="884" y="416"/>
                  </a:lnTo>
                  <a:lnTo>
                    <a:pt x="891" y="441"/>
                  </a:lnTo>
                  <a:lnTo>
                    <a:pt x="875" y="452"/>
                  </a:lnTo>
                  <a:lnTo>
                    <a:pt x="868" y="464"/>
                  </a:lnTo>
                  <a:lnTo>
                    <a:pt x="852" y="454"/>
                  </a:lnTo>
                  <a:lnTo>
                    <a:pt x="826" y="461"/>
                  </a:lnTo>
                  <a:lnTo>
                    <a:pt x="810" y="476"/>
                  </a:lnTo>
                  <a:lnTo>
                    <a:pt x="799" y="480"/>
                  </a:lnTo>
                  <a:lnTo>
                    <a:pt x="787" y="464"/>
                  </a:lnTo>
                  <a:lnTo>
                    <a:pt x="776" y="461"/>
                  </a:lnTo>
                  <a:lnTo>
                    <a:pt x="773" y="484"/>
                  </a:lnTo>
                  <a:lnTo>
                    <a:pt x="761" y="502"/>
                  </a:lnTo>
                  <a:lnTo>
                    <a:pt x="770" y="512"/>
                  </a:lnTo>
                  <a:lnTo>
                    <a:pt x="765" y="539"/>
                  </a:lnTo>
                  <a:lnTo>
                    <a:pt x="766" y="565"/>
                  </a:lnTo>
                  <a:lnTo>
                    <a:pt x="762" y="572"/>
                  </a:lnTo>
                  <a:lnTo>
                    <a:pt x="771" y="592"/>
                  </a:lnTo>
                  <a:lnTo>
                    <a:pt x="763" y="608"/>
                  </a:lnTo>
                  <a:lnTo>
                    <a:pt x="749" y="611"/>
                  </a:lnTo>
                  <a:lnTo>
                    <a:pt x="725" y="651"/>
                  </a:lnTo>
                  <a:lnTo>
                    <a:pt x="702" y="652"/>
                  </a:lnTo>
                  <a:lnTo>
                    <a:pt x="694" y="640"/>
                  </a:lnTo>
                  <a:lnTo>
                    <a:pt x="693" y="655"/>
                  </a:lnTo>
                  <a:lnTo>
                    <a:pt x="677" y="666"/>
                  </a:lnTo>
                  <a:lnTo>
                    <a:pt x="667" y="696"/>
                  </a:lnTo>
                  <a:lnTo>
                    <a:pt x="654" y="707"/>
                  </a:lnTo>
                  <a:lnTo>
                    <a:pt x="652" y="738"/>
                  </a:lnTo>
                  <a:lnTo>
                    <a:pt x="665" y="741"/>
                  </a:lnTo>
                  <a:lnTo>
                    <a:pt x="678" y="758"/>
                  </a:lnTo>
                  <a:lnTo>
                    <a:pt x="661" y="815"/>
                  </a:lnTo>
                  <a:lnTo>
                    <a:pt x="641" y="844"/>
                  </a:lnTo>
                  <a:lnTo>
                    <a:pt x="678" y="875"/>
                  </a:lnTo>
                  <a:lnTo>
                    <a:pt x="674" y="892"/>
                  </a:lnTo>
                  <a:lnTo>
                    <a:pt x="645" y="900"/>
                  </a:lnTo>
                  <a:lnTo>
                    <a:pt x="675" y="910"/>
                  </a:lnTo>
                  <a:lnTo>
                    <a:pt x="726" y="940"/>
                  </a:lnTo>
                  <a:lnTo>
                    <a:pt x="771" y="984"/>
                  </a:lnTo>
                  <a:lnTo>
                    <a:pt x="787" y="982"/>
                  </a:lnTo>
                  <a:lnTo>
                    <a:pt x="810" y="1021"/>
                  </a:lnTo>
                  <a:lnTo>
                    <a:pt x="810" y="1040"/>
                  </a:lnTo>
                  <a:lnTo>
                    <a:pt x="804" y="1052"/>
                  </a:lnTo>
                  <a:lnTo>
                    <a:pt x="818" y="1091"/>
                  </a:lnTo>
                  <a:lnTo>
                    <a:pt x="824" y="1111"/>
                  </a:lnTo>
                  <a:lnTo>
                    <a:pt x="891" y="1166"/>
                  </a:lnTo>
                  <a:lnTo>
                    <a:pt x="929" y="1188"/>
                  </a:lnTo>
                  <a:lnTo>
                    <a:pt x="933" y="1200"/>
                  </a:lnTo>
                  <a:lnTo>
                    <a:pt x="1025" y="1250"/>
                  </a:lnTo>
                  <a:lnTo>
                    <a:pt x="1108" y="1311"/>
                  </a:lnTo>
                  <a:lnTo>
                    <a:pt x="1125" y="1344"/>
                  </a:lnTo>
                  <a:lnTo>
                    <a:pt x="1201" y="1400"/>
                  </a:lnTo>
                  <a:lnTo>
                    <a:pt x="1226" y="1444"/>
                  </a:lnTo>
                  <a:lnTo>
                    <a:pt x="1232" y="1471"/>
                  </a:lnTo>
                  <a:lnTo>
                    <a:pt x="1243" y="1471"/>
                  </a:lnTo>
                  <a:lnTo>
                    <a:pt x="1240" y="1495"/>
                  </a:lnTo>
                  <a:lnTo>
                    <a:pt x="1280" y="1535"/>
                  </a:lnTo>
                  <a:lnTo>
                    <a:pt x="1280" y="1553"/>
                  </a:lnTo>
                  <a:lnTo>
                    <a:pt x="1289" y="1568"/>
                  </a:lnTo>
                  <a:lnTo>
                    <a:pt x="1281" y="1581"/>
                  </a:lnTo>
                  <a:lnTo>
                    <a:pt x="1310" y="1618"/>
                  </a:lnTo>
                  <a:lnTo>
                    <a:pt x="1319" y="1680"/>
                  </a:lnTo>
                  <a:lnTo>
                    <a:pt x="1332" y="1690"/>
                  </a:lnTo>
                  <a:lnTo>
                    <a:pt x="1345" y="1745"/>
                  </a:lnTo>
                  <a:lnTo>
                    <a:pt x="1356" y="1756"/>
                  </a:lnTo>
                  <a:lnTo>
                    <a:pt x="1358" y="1787"/>
                  </a:lnTo>
                  <a:lnTo>
                    <a:pt x="1351" y="1806"/>
                  </a:lnTo>
                  <a:lnTo>
                    <a:pt x="1363" y="1835"/>
                  </a:lnTo>
                  <a:lnTo>
                    <a:pt x="1355" y="1847"/>
                  </a:lnTo>
                  <a:lnTo>
                    <a:pt x="1367" y="1890"/>
                  </a:lnTo>
                  <a:lnTo>
                    <a:pt x="1368" y="1907"/>
                  </a:lnTo>
                  <a:lnTo>
                    <a:pt x="1383" y="1913"/>
                  </a:lnTo>
                  <a:lnTo>
                    <a:pt x="1392" y="1938"/>
                  </a:lnTo>
                  <a:lnTo>
                    <a:pt x="1411" y="1977"/>
                  </a:lnTo>
                  <a:lnTo>
                    <a:pt x="1408" y="2002"/>
                  </a:lnTo>
                  <a:lnTo>
                    <a:pt x="1400" y="2002"/>
                  </a:lnTo>
                  <a:lnTo>
                    <a:pt x="1399" y="1989"/>
                  </a:lnTo>
                  <a:lnTo>
                    <a:pt x="1388" y="1977"/>
                  </a:lnTo>
                  <a:lnTo>
                    <a:pt x="1374" y="1985"/>
                  </a:lnTo>
                  <a:lnTo>
                    <a:pt x="1376" y="2012"/>
                  </a:lnTo>
                  <a:lnTo>
                    <a:pt x="1392" y="2028"/>
                  </a:lnTo>
                  <a:lnTo>
                    <a:pt x="1388" y="2044"/>
                  </a:lnTo>
                  <a:lnTo>
                    <a:pt x="1372" y="2057"/>
                  </a:lnTo>
                  <a:lnTo>
                    <a:pt x="1370" y="2076"/>
                  </a:lnTo>
                  <a:lnTo>
                    <a:pt x="1343" y="2097"/>
                  </a:lnTo>
                  <a:lnTo>
                    <a:pt x="1367" y="2133"/>
                  </a:lnTo>
                  <a:lnTo>
                    <a:pt x="1355" y="2164"/>
                  </a:lnTo>
                  <a:lnTo>
                    <a:pt x="1365" y="2177"/>
                  </a:lnTo>
                  <a:lnTo>
                    <a:pt x="1342" y="2199"/>
                  </a:lnTo>
                  <a:lnTo>
                    <a:pt x="1324" y="2206"/>
                  </a:lnTo>
                  <a:lnTo>
                    <a:pt x="1319" y="2248"/>
                  </a:lnTo>
                  <a:lnTo>
                    <a:pt x="1300" y="2255"/>
                  </a:lnTo>
                  <a:lnTo>
                    <a:pt x="1262" y="2294"/>
                  </a:lnTo>
                  <a:lnTo>
                    <a:pt x="1236" y="2308"/>
                  </a:lnTo>
                  <a:lnTo>
                    <a:pt x="1202" y="2332"/>
                  </a:lnTo>
                  <a:lnTo>
                    <a:pt x="1198" y="2361"/>
                  </a:lnTo>
                  <a:lnTo>
                    <a:pt x="1168" y="2361"/>
                  </a:lnTo>
                  <a:lnTo>
                    <a:pt x="1148" y="2384"/>
                  </a:lnTo>
                  <a:lnTo>
                    <a:pt x="1073" y="2427"/>
                  </a:lnTo>
                  <a:lnTo>
                    <a:pt x="1029" y="2431"/>
                  </a:lnTo>
                  <a:lnTo>
                    <a:pt x="1009" y="2422"/>
                  </a:lnTo>
                  <a:lnTo>
                    <a:pt x="977" y="2430"/>
                  </a:lnTo>
                  <a:lnTo>
                    <a:pt x="970" y="2424"/>
                  </a:lnTo>
                  <a:lnTo>
                    <a:pt x="975" y="2402"/>
                  </a:lnTo>
                  <a:lnTo>
                    <a:pt x="974" y="2382"/>
                  </a:lnTo>
                  <a:lnTo>
                    <a:pt x="966" y="2401"/>
                  </a:lnTo>
                  <a:lnTo>
                    <a:pt x="961" y="2410"/>
                  </a:lnTo>
                  <a:lnTo>
                    <a:pt x="932" y="2402"/>
                  </a:lnTo>
                  <a:lnTo>
                    <a:pt x="952" y="2418"/>
                  </a:lnTo>
                  <a:lnTo>
                    <a:pt x="951" y="2430"/>
                  </a:lnTo>
                  <a:lnTo>
                    <a:pt x="941" y="2436"/>
                  </a:lnTo>
                  <a:lnTo>
                    <a:pt x="914" y="2432"/>
                  </a:lnTo>
                  <a:lnTo>
                    <a:pt x="960" y="2454"/>
                  </a:lnTo>
                  <a:lnTo>
                    <a:pt x="950" y="2469"/>
                  </a:lnTo>
                  <a:lnTo>
                    <a:pt x="963" y="2496"/>
                  </a:lnTo>
                  <a:lnTo>
                    <a:pt x="937" y="2509"/>
                  </a:lnTo>
                  <a:lnTo>
                    <a:pt x="900" y="2481"/>
                  </a:lnTo>
                  <a:lnTo>
                    <a:pt x="932" y="2515"/>
                  </a:lnTo>
                  <a:lnTo>
                    <a:pt x="929" y="2532"/>
                  </a:lnTo>
                  <a:lnTo>
                    <a:pt x="915" y="2550"/>
                  </a:lnTo>
                  <a:lnTo>
                    <a:pt x="899" y="2545"/>
                  </a:lnTo>
                  <a:lnTo>
                    <a:pt x="886" y="2526"/>
                  </a:lnTo>
                  <a:lnTo>
                    <a:pt x="866" y="2529"/>
                  </a:lnTo>
                  <a:lnTo>
                    <a:pt x="876" y="2554"/>
                  </a:lnTo>
                  <a:lnTo>
                    <a:pt x="875" y="2563"/>
                  </a:lnTo>
                  <a:lnTo>
                    <a:pt x="882" y="2572"/>
                  </a:lnTo>
                  <a:lnTo>
                    <a:pt x="868" y="2582"/>
                  </a:lnTo>
                  <a:lnTo>
                    <a:pt x="859" y="2595"/>
                  </a:lnTo>
                  <a:lnTo>
                    <a:pt x="842" y="2596"/>
                  </a:lnTo>
                  <a:lnTo>
                    <a:pt x="809" y="2625"/>
                  </a:lnTo>
                  <a:lnTo>
                    <a:pt x="795" y="2636"/>
                  </a:lnTo>
                  <a:lnTo>
                    <a:pt x="772" y="2633"/>
                  </a:lnTo>
                  <a:lnTo>
                    <a:pt x="765" y="2651"/>
                  </a:lnTo>
                  <a:lnTo>
                    <a:pt x="760" y="2687"/>
                  </a:lnTo>
                  <a:lnTo>
                    <a:pt x="738" y="2707"/>
                  </a:lnTo>
                  <a:lnTo>
                    <a:pt x="730" y="2706"/>
                  </a:lnTo>
                  <a:lnTo>
                    <a:pt x="732" y="2714"/>
                  </a:lnTo>
                  <a:lnTo>
                    <a:pt x="657" y="2748"/>
                  </a:lnTo>
                  <a:lnTo>
                    <a:pt x="616" y="2742"/>
                  </a:lnTo>
                  <a:lnTo>
                    <a:pt x="641" y="2726"/>
                  </a:lnTo>
                  <a:lnTo>
                    <a:pt x="672" y="2712"/>
                  </a:lnTo>
                  <a:lnTo>
                    <a:pt x="690" y="2692"/>
                  </a:lnTo>
                  <a:lnTo>
                    <a:pt x="672" y="2699"/>
                  </a:lnTo>
                  <a:lnTo>
                    <a:pt x="648" y="2687"/>
                  </a:lnTo>
                  <a:lnTo>
                    <a:pt x="652" y="2635"/>
                  </a:lnTo>
                  <a:lnTo>
                    <a:pt x="657" y="2630"/>
                  </a:lnTo>
                  <a:lnTo>
                    <a:pt x="647" y="2627"/>
                  </a:lnTo>
                  <a:lnTo>
                    <a:pt x="653" y="2605"/>
                  </a:lnTo>
                  <a:lnTo>
                    <a:pt x="650" y="2550"/>
                  </a:lnTo>
                  <a:lnTo>
                    <a:pt x="674" y="2509"/>
                  </a:lnTo>
                  <a:lnTo>
                    <a:pt x="723" y="2471"/>
                  </a:lnTo>
                  <a:lnTo>
                    <a:pt x="737" y="2454"/>
                  </a:lnTo>
                  <a:lnTo>
                    <a:pt x="712" y="2465"/>
                  </a:lnTo>
                  <a:lnTo>
                    <a:pt x="676" y="2460"/>
                  </a:lnTo>
                  <a:lnTo>
                    <a:pt x="651" y="2468"/>
                  </a:lnTo>
                  <a:lnTo>
                    <a:pt x="634" y="2458"/>
                  </a:lnTo>
                  <a:lnTo>
                    <a:pt x="619" y="2464"/>
                  </a:lnTo>
                  <a:lnTo>
                    <a:pt x="586" y="2456"/>
                  </a:lnTo>
                  <a:lnTo>
                    <a:pt x="591" y="2447"/>
                  </a:lnTo>
                  <a:lnTo>
                    <a:pt x="589" y="2419"/>
                  </a:lnTo>
                  <a:lnTo>
                    <a:pt x="582" y="2413"/>
                  </a:lnTo>
                  <a:lnTo>
                    <a:pt x="613" y="2374"/>
                  </a:lnTo>
                  <a:lnTo>
                    <a:pt x="650" y="2367"/>
                  </a:lnTo>
                  <a:lnTo>
                    <a:pt x="670" y="2318"/>
                  </a:lnTo>
                  <a:lnTo>
                    <a:pt x="704" y="2317"/>
                  </a:lnTo>
                  <a:lnTo>
                    <a:pt x="723" y="2329"/>
                  </a:lnTo>
                  <a:lnTo>
                    <a:pt x="803" y="2310"/>
                  </a:lnTo>
                  <a:lnTo>
                    <a:pt x="837" y="2329"/>
                  </a:lnTo>
                  <a:lnTo>
                    <a:pt x="845" y="2353"/>
                  </a:lnTo>
                  <a:lnTo>
                    <a:pt x="899" y="2349"/>
                  </a:lnTo>
                  <a:lnTo>
                    <a:pt x="883" y="2313"/>
                  </a:lnTo>
                  <a:lnTo>
                    <a:pt x="889" y="2289"/>
                  </a:lnTo>
                  <a:lnTo>
                    <a:pt x="858" y="2257"/>
                  </a:lnTo>
                  <a:lnTo>
                    <a:pt x="820" y="2246"/>
                  </a:lnTo>
                  <a:lnTo>
                    <a:pt x="813" y="2186"/>
                  </a:lnTo>
                  <a:lnTo>
                    <a:pt x="847" y="2162"/>
                  </a:lnTo>
                  <a:lnTo>
                    <a:pt x="911" y="2164"/>
                  </a:lnTo>
                  <a:lnTo>
                    <a:pt x="927" y="2131"/>
                  </a:lnTo>
                  <a:lnTo>
                    <a:pt x="976" y="2098"/>
                  </a:lnTo>
                  <a:lnTo>
                    <a:pt x="1024" y="2085"/>
                  </a:lnTo>
                  <a:lnTo>
                    <a:pt x="1031" y="2063"/>
                  </a:lnTo>
                  <a:lnTo>
                    <a:pt x="1059" y="2052"/>
                  </a:lnTo>
                  <a:lnTo>
                    <a:pt x="1083" y="2001"/>
                  </a:lnTo>
                  <a:lnTo>
                    <a:pt x="1077" y="1961"/>
                  </a:lnTo>
                  <a:lnTo>
                    <a:pt x="1087" y="1916"/>
                  </a:lnTo>
                  <a:lnTo>
                    <a:pt x="1075" y="1882"/>
                  </a:lnTo>
                  <a:lnTo>
                    <a:pt x="1083" y="1830"/>
                  </a:lnTo>
                  <a:lnTo>
                    <a:pt x="1053" y="1761"/>
                  </a:lnTo>
                  <a:lnTo>
                    <a:pt x="1023" y="1744"/>
                  </a:lnTo>
                  <a:lnTo>
                    <a:pt x="1002" y="1692"/>
                  </a:lnTo>
                  <a:lnTo>
                    <a:pt x="1007" y="1691"/>
                  </a:lnTo>
                  <a:lnTo>
                    <a:pt x="1040" y="1671"/>
                  </a:lnTo>
                  <a:lnTo>
                    <a:pt x="1035" y="1621"/>
                  </a:lnTo>
                  <a:lnTo>
                    <a:pt x="1023" y="1597"/>
                  </a:lnTo>
                  <a:lnTo>
                    <a:pt x="1015" y="1553"/>
                  </a:lnTo>
                  <a:lnTo>
                    <a:pt x="1063" y="1515"/>
                  </a:lnTo>
                  <a:lnTo>
                    <a:pt x="1063" y="1474"/>
                  </a:lnTo>
                  <a:lnTo>
                    <a:pt x="1037" y="1471"/>
                  </a:lnTo>
                  <a:lnTo>
                    <a:pt x="1024" y="1450"/>
                  </a:lnTo>
                  <a:lnTo>
                    <a:pt x="1029" y="1405"/>
                  </a:lnTo>
                  <a:lnTo>
                    <a:pt x="1053" y="1381"/>
                  </a:lnTo>
                  <a:lnTo>
                    <a:pt x="1042" y="1355"/>
                  </a:lnTo>
                  <a:lnTo>
                    <a:pt x="1009" y="1368"/>
                  </a:lnTo>
                  <a:lnTo>
                    <a:pt x="992" y="1363"/>
                  </a:lnTo>
                  <a:lnTo>
                    <a:pt x="970" y="1335"/>
                  </a:lnTo>
                  <a:lnTo>
                    <a:pt x="932" y="1332"/>
                  </a:lnTo>
                  <a:lnTo>
                    <a:pt x="919" y="1316"/>
                  </a:lnTo>
                  <a:lnTo>
                    <a:pt x="925" y="1287"/>
                  </a:lnTo>
                  <a:lnTo>
                    <a:pt x="899" y="1276"/>
                  </a:lnTo>
                  <a:lnTo>
                    <a:pt x="884" y="1281"/>
                  </a:lnTo>
                  <a:lnTo>
                    <a:pt x="862" y="1257"/>
                  </a:lnTo>
                  <a:lnTo>
                    <a:pt x="857" y="1227"/>
                  </a:lnTo>
                  <a:lnTo>
                    <a:pt x="839" y="1197"/>
                  </a:lnTo>
                  <a:lnTo>
                    <a:pt x="797" y="1197"/>
                  </a:lnTo>
                  <a:lnTo>
                    <a:pt x="775" y="1185"/>
                  </a:lnTo>
                  <a:lnTo>
                    <a:pt x="760" y="1145"/>
                  </a:lnTo>
                  <a:lnTo>
                    <a:pt x="707" y="1086"/>
                  </a:lnTo>
                  <a:lnTo>
                    <a:pt x="709" y="1060"/>
                  </a:lnTo>
                  <a:lnTo>
                    <a:pt x="674" y="1010"/>
                  </a:lnTo>
                  <a:lnTo>
                    <a:pt x="625" y="988"/>
                  </a:lnTo>
                  <a:lnTo>
                    <a:pt x="582" y="929"/>
                  </a:lnTo>
                  <a:lnTo>
                    <a:pt x="548" y="925"/>
                  </a:lnTo>
                  <a:lnTo>
                    <a:pt x="498" y="898"/>
                  </a:lnTo>
                  <a:lnTo>
                    <a:pt x="444" y="894"/>
                  </a:lnTo>
                  <a:lnTo>
                    <a:pt x="419" y="850"/>
                  </a:lnTo>
                  <a:lnTo>
                    <a:pt x="393" y="850"/>
                  </a:lnTo>
                  <a:lnTo>
                    <a:pt x="386" y="829"/>
                  </a:lnTo>
                  <a:lnTo>
                    <a:pt x="409" y="801"/>
                  </a:lnTo>
                  <a:lnTo>
                    <a:pt x="374" y="761"/>
                  </a:lnTo>
                  <a:lnTo>
                    <a:pt x="369" y="732"/>
                  </a:lnTo>
                  <a:lnTo>
                    <a:pt x="395" y="731"/>
                  </a:lnTo>
                  <a:lnTo>
                    <a:pt x="444" y="713"/>
                  </a:lnTo>
                  <a:lnTo>
                    <a:pt x="477" y="708"/>
                  </a:lnTo>
                  <a:lnTo>
                    <a:pt x="495" y="690"/>
                  </a:lnTo>
                  <a:lnTo>
                    <a:pt x="515" y="623"/>
                  </a:lnTo>
                  <a:lnTo>
                    <a:pt x="540" y="614"/>
                  </a:lnTo>
                  <a:lnTo>
                    <a:pt x="540" y="590"/>
                  </a:lnTo>
                  <a:lnTo>
                    <a:pt x="491" y="579"/>
                  </a:lnTo>
                  <a:lnTo>
                    <a:pt x="492" y="548"/>
                  </a:lnTo>
                  <a:lnTo>
                    <a:pt x="486" y="514"/>
                  </a:lnTo>
                  <a:lnTo>
                    <a:pt x="442" y="505"/>
                  </a:lnTo>
                  <a:lnTo>
                    <a:pt x="417" y="474"/>
                  </a:lnTo>
                  <a:lnTo>
                    <a:pt x="369" y="474"/>
                  </a:lnTo>
                  <a:lnTo>
                    <a:pt x="331" y="498"/>
                  </a:lnTo>
                  <a:lnTo>
                    <a:pt x="289" y="485"/>
                  </a:lnTo>
                  <a:lnTo>
                    <a:pt x="217" y="484"/>
                  </a:lnTo>
                  <a:lnTo>
                    <a:pt x="182" y="426"/>
                  </a:lnTo>
                  <a:lnTo>
                    <a:pt x="122" y="370"/>
                  </a:lnTo>
                  <a:lnTo>
                    <a:pt x="136" y="342"/>
                  </a:lnTo>
                  <a:lnTo>
                    <a:pt x="130" y="305"/>
                  </a:lnTo>
                  <a:lnTo>
                    <a:pt x="99" y="280"/>
                  </a:lnTo>
                  <a:lnTo>
                    <a:pt x="71" y="236"/>
                  </a:lnTo>
                  <a:lnTo>
                    <a:pt x="11" y="212"/>
                  </a:lnTo>
                  <a:lnTo>
                    <a:pt x="0" y="189"/>
                  </a:lnTo>
                  <a:lnTo>
                    <a:pt x="0" y="189"/>
                  </a:lnTo>
                  <a:close/>
                  <a:moveTo>
                    <a:pt x="473" y="2426"/>
                  </a:moveTo>
                  <a:lnTo>
                    <a:pt x="492" y="2449"/>
                  </a:lnTo>
                  <a:lnTo>
                    <a:pt x="485" y="2467"/>
                  </a:lnTo>
                  <a:lnTo>
                    <a:pt x="500" y="2496"/>
                  </a:lnTo>
                  <a:lnTo>
                    <a:pt x="518" y="2487"/>
                  </a:lnTo>
                  <a:lnTo>
                    <a:pt x="525" y="2434"/>
                  </a:lnTo>
                  <a:lnTo>
                    <a:pt x="515" y="2430"/>
                  </a:lnTo>
                  <a:lnTo>
                    <a:pt x="505" y="2406"/>
                  </a:lnTo>
                  <a:lnTo>
                    <a:pt x="473" y="242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4"/>
            <p:cNvSpPr/>
            <p:nvPr/>
          </p:nvSpPr>
          <p:spPr>
            <a:xfrm>
              <a:off x="3070330" y="4052968"/>
              <a:ext cx="145480" cy="125995"/>
            </a:xfrm>
            <a:custGeom>
              <a:rect b="b" l="l" r="r" t="t"/>
              <a:pathLst>
                <a:path extrusionOk="0" h="778" w="901">
                  <a:moveTo>
                    <a:pt x="396" y="778"/>
                  </a:moveTo>
                  <a:lnTo>
                    <a:pt x="427" y="739"/>
                  </a:lnTo>
                  <a:lnTo>
                    <a:pt x="464" y="732"/>
                  </a:lnTo>
                  <a:lnTo>
                    <a:pt x="484" y="683"/>
                  </a:lnTo>
                  <a:lnTo>
                    <a:pt x="518" y="682"/>
                  </a:lnTo>
                  <a:lnTo>
                    <a:pt x="537" y="694"/>
                  </a:lnTo>
                  <a:lnTo>
                    <a:pt x="617" y="675"/>
                  </a:lnTo>
                  <a:lnTo>
                    <a:pt x="651" y="694"/>
                  </a:lnTo>
                  <a:lnTo>
                    <a:pt x="659" y="718"/>
                  </a:lnTo>
                  <a:lnTo>
                    <a:pt x="713" y="714"/>
                  </a:lnTo>
                  <a:lnTo>
                    <a:pt x="697" y="678"/>
                  </a:lnTo>
                  <a:lnTo>
                    <a:pt x="703" y="654"/>
                  </a:lnTo>
                  <a:lnTo>
                    <a:pt x="672" y="622"/>
                  </a:lnTo>
                  <a:lnTo>
                    <a:pt x="634" y="611"/>
                  </a:lnTo>
                  <a:lnTo>
                    <a:pt x="627" y="551"/>
                  </a:lnTo>
                  <a:lnTo>
                    <a:pt x="661" y="527"/>
                  </a:lnTo>
                  <a:lnTo>
                    <a:pt x="725" y="529"/>
                  </a:lnTo>
                  <a:lnTo>
                    <a:pt x="741" y="496"/>
                  </a:lnTo>
                  <a:lnTo>
                    <a:pt x="790" y="463"/>
                  </a:lnTo>
                  <a:lnTo>
                    <a:pt x="838" y="450"/>
                  </a:lnTo>
                  <a:lnTo>
                    <a:pt x="845" y="428"/>
                  </a:lnTo>
                  <a:lnTo>
                    <a:pt x="873" y="417"/>
                  </a:lnTo>
                  <a:lnTo>
                    <a:pt x="897" y="366"/>
                  </a:lnTo>
                  <a:lnTo>
                    <a:pt x="891" y="326"/>
                  </a:lnTo>
                  <a:lnTo>
                    <a:pt x="901" y="281"/>
                  </a:lnTo>
                  <a:lnTo>
                    <a:pt x="889" y="247"/>
                  </a:lnTo>
                  <a:lnTo>
                    <a:pt x="897" y="195"/>
                  </a:lnTo>
                  <a:lnTo>
                    <a:pt x="867" y="126"/>
                  </a:lnTo>
                  <a:lnTo>
                    <a:pt x="837" y="109"/>
                  </a:lnTo>
                  <a:lnTo>
                    <a:pt x="816" y="57"/>
                  </a:lnTo>
                  <a:lnTo>
                    <a:pt x="790" y="58"/>
                  </a:lnTo>
                  <a:lnTo>
                    <a:pt x="756" y="35"/>
                  </a:lnTo>
                  <a:lnTo>
                    <a:pt x="732" y="28"/>
                  </a:lnTo>
                  <a:lnTo>
                    <a:pt x="715" y="0"/>
                  </a:lnTo>
                  <a:lnTo>
                    <a:pt x="658" y="13"/>
                  </a:lnTo>
                  <a:lnTo>
                    <a:pt x="627" y="42"/>
                  </a:lnTo>
                  <a:lnTo>
                    <a:pt x="664" y="79"/>
                  </a:lnTo>
                  <a:lnTo>
                    <a:pt x="658" y="110"/>
                  </a:lnTo>
                  <a:lnTo>
                    <a:pt x="669" y="142"/>
                  </a:lnTo>
                  <a:lnTo>
                    <a:pt x="666" y="166"/>
                  </a:lnTo>
                  <a:lnTo>
                    <a:pt x="614" y="146"/>
                  </a:lnTo>
                  <a:lnTo>
                    <a:pt x="583" y="96"/>
                  </a:lnTo>
                  <a:lnTo>
                    <a:pt x="533" y="95"/>
                  </a:lnTo>
                  <a:lnTo>
                    <a:pt x="518" y="71"/>
                  </a:lnTo>
                  <a:lnTo>
                    <a:pt x="479" y="42"/>
                  </a:lnTo>
                  <a:lnTo>
                    <a:pt x="456" y="53"/>
                  </a:lnTo>
                  <a:lnTo>
                    <a:pt x="427" y="29"/>
                  </a:lnTo>
                  <a:lnTo>
                    <a:pt x="379" y="35"/>
                  </a:lnTo>
                  <a:lnTo>
                    <a:pt x="342" y="25"/>
                  </a:lnTo>
                  <a:lnTo>
                    <a:pt x="305" y="25"/>
                  </a:lnTo>
                  <a:lnTo>
                    <a:pt x="257" y="43"/>
                  </a:lnTo>
                  <a:lnTo>
                    <a:pt x="242" y="28"/>
                  </a:lnTo>
                  <a:lnTo>
                    <a:pt x="193" y="27"/>
                  </a:lnTo>
                  <a:lnTo>
                    <a:pt x="112" y="53"/>
                  </a:lnTo>
                  <a:lnTo>
                    <a:pt x="79" y="53"/>
                  </a:lnTo>
                  <a:lnTo>
                    <a:pt x="43" y="103"/>
                  </a:lnTo>
                  <a:lnTo>
                    <a:pt x="32" y="154"/>
                  </a:lnTo>
                  <a:lnTo>
                    <a:pt x="4" y="192"/>
                  </a:lnTo>
                  <a:lnTo>
                    <a:pt x="0" y="258"/>
                  </a:lnTo>
                  <a:lnTo>
                    <a:pt x="16" y="326"/>
                  </a:lnTo>
                  <a:lnTo>
                    <a:pt x="45" y="343"/>
                  </a:lnTo>
                  <a:lnTo>
                    <a:pt x="61" y="376"/>
                  </a:lnTo>
                  <a:lnTo>
                    <a:pt x="58" y="438"/>
                  </a:lnTo>
                  <a:lnTo>
                    <a:pt x="53" y="465"/>
                  </a:lnTo>
                  <a:lnTo>
                    <a:pt x="53" y="465"/>
                  </a:lnTo>
                  <a:lnTo>
                    <a:pt x="76" y="493"/>
                  </a:lnTo>
                  <a:lnTo>
                    <a:pt x="77" y="525"/>
                  </a:lnTo>
                  <a:lnTo>
                    <a:pt x="100" y="544"/>
                  </a:lnTo>
                  <a:lnTo>
                    <a:pt x="102" y="577"/>
                  </a:lnTo>
                  <a:lnTo>
                    <a:pt x="126" y="612"/>
                  </a:lnTo>
                  <a:lnTo>
                    <a:pt x="139" y="607"/>
                  </a:lnTo>
                  <a:lnTo>
                    <a:pt x="152" y="632"/>
                  </a:lnTo>
                  <a:lnTo>
                    <a:pt x="149" y="659"/>
                  </a:lnTo>
                  <a:lnTo>
                    <a:pt x="160" y="678"/>
                  </a:lnTo>
                  <a:lnTo>
                    <a:pt x="166" y="704"/>
                  </a:lnTo>
                  <a:lnTo>
                    <a:pt x="191" y="708"/>
                  </a:lnTo>
                  <a:lnTo>
                    <a:pt x="213" y="704"/>
                  </a:lnTo>
                  <a:lnTo>
                    <a:pt x="214" y="675"/>
                  </a:lnTo>
                  <a:lnTo>
                    <a:pt x="234" y="657"/>
                  </a:lnTo>
                  <a:lnTo>
                    <a:pt x="249" y="647"/>
                  </a:lnTo>
                  <a:lnTo>
                    <a:pt x="249" y="668"/>
                  </a:lnTo>
                  <a:lnTo>
                    <a:pt x="260" y="694"/>
                  </a:lnTo>
                  <a:lnTo>
                    <a:pt x="257" y="716"/>
                  </a:lnTo>
                  <a:lnTo>
                    <a:pt x="237" y="741"/>
                  </a:lnTo>
                  <a:lnTo>
                    <a:pt x="247" y="757"/>
                  </a:lnTo>
                  <a:lnTo>
                    <a:pt x="252" y="770"/>
                  </a:lnTo>
                  <a:lnTo>
                    <a:pt x="270" y="771"/>
                  </a:lnTo>
                  <a:lnTo>
                    <a:pt x="298" y="746"/>
                  </a:lnTo>
                  <a:lnTo>
                    <a:pt x="301" y="735"/>
                  </a:lnTo>
                  <a:lnTo>
                    <a:pt x="320" y="750"/>
                  </a:lnTo>
                  <a:lnTo>
                    <a:pt x="354" y="761"/>
                  </a:lnTo>
                  <a:lnTo>
                    <a:pt x="364" y="754"/>
                  </a:lnTo>
                  <a:lnTo>
                    <a:pt x="396" y="77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4"/>
            <p:cNvSpPr/>
            <p:nvPr/>
          </p:nvSpPr>
          <p:spPr>
            <a:xfrm>
              <a:off x="2985900" y="3817865"/>
              <a:ext cx="226013" cy="262380"/>
            </a:xfrm>
            <a:custGeom>
              <a:rect b="b" l="l" r="r" t="t"/>
              <a:pathLst>
                <a:path extrusionOk="0" h="1614" w="1394">
                  <a:moveTo>
                    <a:pt x="160" y="182"/>
                  </a:moveTo>
                  <a:lnTo>
                    <a:pt x="181" y="198"/>
                  </a:lnTo>
                  <a:lnTo>
                    <a:pt x="196" y="226"/>
                  </a:lnTo>
                  <a:lnTo>
                    <a:pt x="240" y="213"/>
                  </a:lnTo>
                  <a:lnTo>
                    <a:pt x="270" y="220"/>
                  </a:lnTo>
                  <a:lnTo>
                    <a:pt x="260" y="177"/>
                  </a:lnTo>
                  <a:lnTo>
                    <a:pt x="257" y="137"/>
                  </a:lnTo>
                  <a:lnTo>
                    <a:pt x="245" y="101"/>
                  </a:lnTo>
                  <a:lnTo>
                    <a:pt x="243" y="43"/>
                  </a:lnTo>
                  <a:lnTo>
                    <a:pt x="266" y="27"/>
                  </a:lnTo>
                  <a:lnTo>
                    <a:pt x="266" y="2"/>
                  </a:lnTo>
                  <a:lnTo>
                    <a:pt x="330" y="0"/>
                  </a:lnTo>
                  <a:lnTo>
                    <a:pt x="342" y="25"/>
                  </a:lnTo>
                  <a:lnTo>
                    <a:pt x="402" y="49"/>
                  </a:lnTo>
                  <a:lnTo>
                    <a:pt x="430" y="93"/>
                  </a:lnTo>
                  <a:lnTo>
                    <a:pt x="461" y="118"/>
                  </a:lnTo>
                  <a:lnTo>
                    <a:pt x="467" y="155"/>
                  </a:lnTo>
                  <a:lnTo>
                    <a:pt x="453" y="183"/>
                  </a:lnTo>
                  <a:lnTo>
                    <a:pt x="513" y="239"/>
                  </a:lnTo>
                  <a:lnTo>
                    <a:pt x="548" y="297"/>
                  </a:lnTo>
                  <a:lnTo>
                    <a:pt x="620" y="298"/>
                  </a:lnTo>
                  <a:lnTo>
                    <a:pt x="662" y="311"/>
                  </a:lnTo>
                  <a:lnTo>
                    <a:pt x="700" y="287"/>
                  </a:lnTo>
                  <a:lnTo>
                    <a:pt x="748" y="287"/>
                  </a:lnTo>
                  <a:lnTo>
                    <a:pt x="773" y="318"/>
                  </a:lnTo>
                  <a:lnTo>
                    <a:pt x="817" y="327"/>
                  </a:lnTo>
                  <a:lnTo>
                    <a:pt x="823" y="361"/>
                  </a:lnTo>
                  <a:lnTo>
                    <a:pt x="822" y="392"/>
                  </a:lnTo>
                  <a:lnTo>
                    <a:pt x="871" y="403"/>
                  </a:lnTo>
                  <a:lnTo>
                    <a:pt x="871" y="427"/>
                  </a:lnTo>
                  <a:lnTo>
                    <a:pt x="846" y="436"/>
                  </a:lnTo>
                  <a:lnTo>
                    <a:pt x="826" y="503"/>
                  </a:lnTo>
                  <a:lnTo>
                    <a:pt x="808" y="521"/>
                  </a:lnTo>
                  <a:lnTo>
                    <a:pt x="775" y="526"/>
                  </a:lnTo>
                  <a:lnTo>
                    <a:pt x="726" y="544"/>
                  </a:lnTo>
                  <a:lnTo>
                    <a:pt x="700" y="545"/>
                  </a:lnTo>
                  <a:lnTo>
                    <a:pt x="705" y="574"/>
                  </a:lnTo>
                  <a:lnTo>
                    <a:pt x="740" y="614"/>
                  </a:lnTo>
                  <a:lnTo>
                    <a:pt x="717" y="642"/>
                  </a:lnTo>
                  <a:lnTo>
                    <a:pt x="724" y="663"/>
                  </a:lnTo>
                  <a:lnTo>
                    <a:pt x="750" y="663"/>
                  </a:lnTo>
                  <a:lnTo>
                    <a:pt x="775" y="707"/>
                  </a:lnTo>
                  <a:lnTo>
                    <a:pt x="829" y="711"/>
                  </a:lnTo>
                  <a:lnTo>
                    <a:pt x="879" y="738"/>
                  </a:lnTo>
                  <a:lnTo>
                    <a:pt x="913" y="742"/>
                  </a:lnTo>
                  <a:lnTo>
                    <a:pt x="956" y="801"/>
                  </a:lnTo>
                  <a:lnTo>
                    <a:pt x="1005" y="823"/>
                  </a:lnTo>
                  <a:lnTo>
                    <a:pt x="1040" y="873"/>
                  </a:lnTo>
                  <a:lnTo>
                    <a:pt x="1038" y="899"/>
                  </a:lnTo>
                  <a:lnTo>
                    <a:pt x="1091" y="958"/>
                  </a:lnTo>
                  <a:lnTo>
                    <a:pt x="1106" y="998"/>
                  </a:lnTo>
                  <a:lnTo>
                    <a:pt x="1128" y="1010"/>
                  </a:lnTo>
                  <a:lnTo>
                    <a:pt x="1170" y="1010"/>
                  </a:lnTo>
                  <a:lnTo>
                    <a:pt x="1188" y="1040"/>
                  </a:lnTo>
                  <a:lnTo>
                    <a:pt x="1193" y="1070"/>
                  </a:lnTo>
                  <a:lnTo>
                    <a:pt x="1215" y="1094"/>
                  </a:lnTo>
                  <a:lnTo>
                    <a:pt x="1230" y="1089"/>
                  </a:lnTo>
                  <a:lnTo>
                    <a:pt x="1256" y="1100"/>
                  </a:lnTo>
                  <a:lnTo>
                    <a:pt x="1250" y="1129"/>
                  </a:lnTo>
                  <a:lnTo>
                    <a:pt x="1263" y="1145"/>
                  </a:lnTo>
                  <a:lnTo>
                    <a:pt x="1301" y="1148"/>
                  </a:lnTo>
                  <a:lnTo>
                    <a:pt x="1323" y="1176"/>
                  </a:lnTo>
                  <a:lnTo>
                    <a:pt x="1340" y="1181"/>
                  </a:lnTo>
                  <a:lnTo>
                    <a:pt x="1373" y="1168"/>
                  </a:lnTo>
                  <a:lnTo>
                    <a:pt x="1384" y="1194"/>
                  </a:lnTo>
                  <a:lnTo>
                    <a:pt x="1360" y="1218"/>
                  </a:lnTo>
                  <a:lnTo>
                    <a:pt x="1355" y="1263"/>
                  </a:lnTo>
                  <a:lnTo>
                    <a:pt x="1368" y="1284"/>
                  </a:lnTo>
                  <a:lnTo>
                    <a:pt x="1394" y="1287"/>
                  </a:lnTo>
                  <a:lnTo>
                    <a:pt x="1394" y="1328"/>
                  </a:lnTo>
                  <a:lnTo>
                    <a:pt x="1346" y="1366"/>
                  </a:lnTo>
                  <a:lnTo>
                    <a:pt x="1354" y="1410"/>
                  </a:lnTo>
                  <a:lnTo>
                    <a:pt x="1366" y="1434"/>
                  </a:lnTo>
                  <a:lnTo>
                    <a:pt x="1371" y="1484"/>
                  </a:lnTo>
                  <a:lnTo>
                    <a:pt x="1338" y="1504"/>
                  </a:lnTo>
                  <a:lnTo>
                    <a:pt x="1307" y="1506"/>
                  </a:lnTo>
                  <a:lnTo>
                    <a:pt x="1273" y="1483"/>
                  </a:lnTo>
                  <a:lnTo>
                    <a:pt x="1249" y="1476"/>
                  </a:lnTo>
                  <a:lnTo>
                    <a:pt x="1232" y="1448"/>
                  </a:lnTo>
                  <a:lnTo>
                    <a:pt x="1175" y="1461"/>
                  </a:lnTo>
                  <a:lnTo>
                    <a:pt x="1144" y="1490"/>
                  </a:lnTo>
                  <a:lnTo>
                    <a:pt x="1181" y="1527"/>
                  </a:lnTo>
                  <a:lnTo>
                    <a:pt x="1175" y="1558"/>
                  </a:lnTo>
                  <a:lnTo>
                    <a:pt x="1186" y="1590"/>
                  </a:lnTo>
                  <a:lnTo>
                    <a:pt x="1183" y="1614"/>
                  </a:lnTo>
                  <a:lnTo>
                    <a:pt x="1131" y="1594"/>
                  </a:lnTo>
                  <a:lnTo>
                    <a:pt x="1100" y="1544"/>
                  </a:lnTo>
                  <a:lnTo>
                    <a:pt x="1050" y="1543"/>
                  </a:lnTo>
                  <a:lnTo>
                    <a:pt x="1035" y="1519"/>
                  </a:lnTo>
                  <a:lnTo>
                    <a:pt x="996" y="1490"/>
                  </a:lnTo>
                  <a:lnTo>
                    <a:pt x="1015" y="1481"/>
                  </a:lnTo>
                  <a:lnTo>
                    <a:pt x="1036" y="1457"/>
                  </a:lnTo>
                  <a:lnTo>
                    <a:pt x="1039" y="1395"/>
                  </a:lnTo>
                  <a:lnTo>
                    <a:pt x="1027" y="1367"/>
                  </a:lnTo>
                  <a:lnTo>
                    <a:pt x="1039" y="1335"/>
                  </a:lnTo>
                  <a:lnTo>
                    <a:pt x="1036" y="1313"/>
                  </a:lnTo>
                  <a:lnTo>
                    <a:pt x="1047" y="1275"/>
                  </a:lnTo>
                  <a:lnTo>
                    <a:pt x="1040" y="1252"/>
                  </a:lnTo>
                  <a:lnTo>
                    <a:pt x="997" y="1223"/>
                  </a:lnTo>
                  <a:lnTo>
                    <a:pt x="1008" y="1205"/>
                  </a:lnTo>
                  <a:lnTo>
                    <a:pt x="979" y="1193"/>
                  </a:lnTo>
                  <a:lnTo>
                    <a:pt x="947" y="1190"/>
                  </a:lnTo>
                  <a:lnTo>
                    <a:pt x="911" y="1150"/>
                  </a:lnTo>
                  <a:lnTo>
                    <a:pt x="880" y="1129"/>
                  </a:lnTo>
                  <a:lnTo>
                    <a:pt x="888" y="1102"/>
                  </a:lnTo>
                  <a:lnTo>
                    <a:pt x="891" y="1055"/>
                  </a:lnTo>
                  <a:lnTo>
                    <a:pt x="873" y="1014"/>
                  </a:lnTo>
                  <a:lnTo>
                    <a:pt x="885" y="993"/>
                  </a:lnTo>
                  <a:lnTo>
                    <a:pt x="891" y="963"/>
                  </a:lnTo>
                  <a:lnTo>
                    <a:pt x="874" y="926"/>
                  </a:lnTo>
                  <a:lnTo>
                    <a:pt x="832" y="895"/>
                  </a:lnTo>
                  <a:lnTo>
                    <a:pt x="758" y="842"/>
                  </a:lnTo>
                  <a:lnTo>
                    <a:pt x="733" y="793"/>
                  </a:lnTo>
                  <a:lnTo>
                    <a:pt x="657" y="773"/>
                  </a:lnTo>
                  <a:lnTo>
                    <a:pt x="599" y="784"/>
                  </a:lnTo>
                  <a:lnTo>
                    <a:pt x="562" y="862"/>
                  </a:lnTo>
                  <a:lnTo>
                    <a:pt x="491" y="869"/>
                  </a:lnTo>
                  <a:lnTo>
                    <a:pt x="462" y="832"/>
                  </a:lnTo>
                  <a:lnTo>
                    <a:pt x="427" y="835"/>
                  </a:lnTo>
                  <a:lnTo>
                    <a:pt x="370" y="805"/>
                  </a:lnTo>
                  <a:lnTo>
                    <a:pt x="316" y="830"/>
                  </a:lnTo>
                  <a:lnTo>
                    <a:pt x="311" y="864"/>
                  </a:lnTo>
                  <a:lnTo>
                    <a:pt x="270" y="874"/>
                  </a:lnTo>
                  <a:lnTo>
                    <a:pt x="222" y="899"/>
                  </a:lnTo>
                  <a:lnTo>
                    <a:pt x="219" y="809"/>
                  </a:lnTo>
                  <a:lnTo>
                    <a:pt x="219" y="749"/>
                  </a:lnTo>
                  <a:lnTo>
                    <a:pt x="205" y="707"/>
                  </a:lnTo>
                  <a:lnTo>
                    <a:pt x="224" y="682"/>
                  </a:lnTo>
                  <a:lnTo>
                    <a:pt x="225" y="655"/>
                  </a:lnTo>
                  <a:lnTo>
                    <a:pt x="206" y="621"/>
                  </a:lnTo>
                  <a:lnTo>
                    <a:pt x="225" y="582"/>
                  </a:lnTo>
                  <a:lnTo>
                    <a:pt x="224" y="552"/>
                  </a:lnTo>
                  <a:lnTo>
                    <a:pt x="162" y="551"/>
                  </a:lnTo>
                  <a:lnTo>
                    <a:pt x="132" y="576"/>
                  </a:lnTo>
                  <a:lnTo>
                    <a:pt x="104" y="565"/>
                  </a:lnTo>
                  <a:lnTo>
                    <a:pt x="79" y="522"/>
                  </a:lnTo>
                  <a:lnTo>
                    <a:pt x="107" y="503"/>
                  </a:lnTo>
                  <a:lnTo>
                    <a:pt x="98" y="444"/>
                  </a:lnTo>
                  <a:lnTo>
                    <a:pt x="65" y="404"/>
                  </a:lnTo>
                  <a:lnTo>
                    <a:pt x="20" y="415"/>
                  </a:lnTo>
                  <a:lnTo>
                    <a:pt x="0" y="375"/>
                  </a:lnTo>
                  <a:lnTo>
                    <a:pt x="20" y="331"/>
                  </a:lnTo>
                  <a:lnTo>
                    <a:pt x="38" y="331"/>
                  </a:lnTo>
                  <a:lnTo>
                    <a:pt x="72" y="303"/>
                  </a:lnTo>
                  <a:lnTo>
                    <a:pt x="57" y="281"/>
                  </a:lnTo>
                  <a:lnTo>
                    <a:pt x="76" y="254"/>
                  </a:lnTo>
                  <a:lnTo>
                    <a:pt x="77" y="222"/>
                  </a:lnTo>
                  <a:lnTo>
                    <a:pt x="126" y="212"/>
                  </a:lnTo>
                  <a:lnTo>
                    <a:pt x="160" y="1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4"/>
            <p:cNvSpPr/>
            <p:nvPr/>
          </p:nvSpPr>
          <p:spPr>
            <a:xfrm>
              <a:off x="2919656" y="3878914"/>
              <a:ext cx="236404" cy="437738"/>
            </a:xfrm>
            <a:custGeom>
              <a:rect b="b" l="l" r="r" t="t"/>
              <a:pathLst>
                <a:path extrusionOk="0" h="2700" w="1458">
                  <a:moveTo>
                    <a:pt x="411" y="0"/>
                  </a:moveTo>
                  <a:lnTo>
                    <a:pt x="431" y="40"/>
                  </a:lnTo>
                  <a:lnTo>
                    <a:pt x="476" y="29"/>
                  </a:lnTo>
                  <a:lnTo>
                    <a:pt x="509" y="69"/>
                  </a:lnTo>
                  <a:lnTo>
                    <a:pt x="518" y="128"/>
                  </a:lnTo>
                  <a:lnTo>
                    <a:pt x="490" y="147"/>
                  </a:lnTo>
                  <a:lnTo>
                    <a:pt x="515" y="190"/>
                  </a:lnTo>
                  <a:lnTo>
                    <a:pt x="543" y="201"/>
                  </a:lnTo>
                  <a:lnTo>
                    <a:pt x="573" y="176"/>
                  </a:lnTo>
                  <a:lnTo>
                    <a:pt x="635" y="177"/>
                  </a:lnTo>
                  <a:lnTo>
                    <a:pt x="636" y="207"/>
                  </a:lnTo>
                  <a:lnTo>
                    <a:pt x="617" y="246"/>
                  </a:lnTo>
                  <a:lnTo>
                    <a:pt x="636" y="280"/>
                  </a:lnTo>
                  <a:lnTo>
                    <a:pt x="635" y="307"/>
                  </a:lnTo>
                  <a:lnTo>
                    <a:pt x="616" y="332"/>
                  </a:lnTo>
                  <a:lnTo>
                    <a:pt x="630" y="374"/>
                  </a:lnTo>
                  <a:lnTo>
                    <a:pt x="630" y="434"/>
                  </a:lnTo>
                  <a:lnTo>
                    <a:pt x="633" y="524"/>
                  </a:lnTo>
                  <a:lnTo>
                    <a:pt x="681" y="499"/>
                  </a:lnTo>
                  <a:lnTo>
                    <a:pt x="722" y="489"/>
                  </a:lnTo>
                  <a:lnTo>
                    <a:pt x="727" y="455"/>
                  </a:lnTo>
                  <a:lnTo>
                    <a:pt x="781" y="430"/>
                  </a:lnTo>
                  <a:lnTo>
                    <a:pt x="838" y="460"/>
                  </a:lnTo>
                  <a:lnTo>
                    <a:pt x="873" y="457"/>
                  </a:lnTo>
                  <a:lnTo>
                    <a:pt x="902" y="494"/>
                  </a:lnTo>
                  <a:lnTo>
                    <a:pt x="973" y="487"/>
                  </a:lnTo>
                  <a:lnTo>
                    <a:pt x="1010" y="409"/>
                  </a:lnTo>
                  <a:lnTo>
                    <a:pt x="1068" y="398"/>
                  </a:lnTo>
                  <a:lnTo>
                    <a:pt x="1144" y="418"/>
                  </a:lnTo>
                  <a:lnTo>
                    <a:pt x="1169" y="467"/>
                  </a:lnTo>
                  <a:lnTo>
                    <a:pt x="1243" y="520"/>
                  </a:lnTo>
                  <a:lnTo>
                    <a:pt x="1285" y="551"/>
                  </a:lnTo>
                  <a:lnTo>
                    <a:pt x="1302" y="588"/>
                  </a:lnTo>
                  <a:lnTo>
                    <a:pt x="1296" y="618"/>
                  </a:lnTo>
                  <a:lnTo>
                    <a:pt x="1284" y="639"/>
                  </a:lnTo>
                  <a:lnTo>
                    <a:pt x="1302" y="680"/>
                  </a:lnTo>
                  <a:lnTo>
                    <a:pt x="1299" y="727"/>
                  </a:lnTo>
                  <a:lnTo>
                    <a:pt x="1291" y="754"/>
                  </a:lnTo>
                  <a:lnTo>
                    <a:pt x="1322" y="775"/>
                  </a:lnTo>
                  <a:lnTo>
                    <a:pt x="1358" y="815"/>
                  </a:lnTo>
                  <a:lnTo>
                    <a:pt x="1390" y="818"/>
                  </a:lnTo>
                  <a:lnTo>
                    <a:pt x="1419" y="830"/>
                  </a:lnTo>
                  <a:lnTo>
                    <a:pt x="1408" y="848"/>
                  </a:lnTo>
                  <a:lnTo>
                    <a:pt x="1451" y="877"/>
                  </a:lnTo>
                  <a:lnTo>
                    <a:pt x="1458" y="900"/>
                  </a:lnTo>
                  <a:lnTo>
                    <a:pt x="1447" y="938"/>
                  </a:lnTo>
                  <a:lnTo>
                    <a:pt x="1450" y="960"/>
                  </a:lnTo>
                  <a:lnTo>
                    <a:pt x="1438" y="992"/>
                  </a:lnTo>
                  <a:lnTo>
                    <a:pt x="1450" y="1020"/>
                  </a:lnTo>
                  <a:lnTo>
                    <a:pt x="1447" y="1082"/>
                  </a:lnTo>
                  <a:lnTo>
                    <a:pt x="1426" y="1106"/>
                  </a:lnTo>
                  <a:lnTo>
                    <a:pt x="1384" y="1126"/>
                  </a:lnTo>
                  <a:lnTo>
                    <a:pt x="1355" y="1102"/>
                  </a:lnTo>
                  <a:lnTo>
                    <a:pt x="1307" y="1108"/>
                  </a:lnTo>
                  <a:lnTo>
                    <a:pt x="1270" y="1098"/>
                  </a:lnTo>
                  <a:lnTo>
                    <a:pt x="1233" y="1098"/>
                  </a:lnTo>
                  <a:lnTo>
                    <a:pt x="1185" y="1116"/>
                  </a:lnTo>
                  <a:lnTo>
                    <a:pt x="1170" y="1101"/>
                  </a:lnTo>
                  <a:lnTo>
                    <a:pt x="1121" y="1100"/>
                  </a:lnTo>
                  <a:lnTo>
                    <a:pt x="1040" y="1126"/>
                  </a:lnTo>
                  <a:lnTo>
                    <a:pt x="1007" y="1126"/>
                  </a:lnTo>
                  <a:lnTo>
                    <a:pt x="971" y="1176"/>
                  </a:lnTo>
                  <a:lnTo>
                    <a:pt x="960" y="1227"/>
                  </a:lnTo>
                  <a:lnTo>
                    <a:pt x="932" y="1265"/>
                  </a:lnTo>
                  <a:lnTo>
                    <a:pt x="928" y="1331"/>
                  </a:lnTo>
                  <a:lnTo>
                    <a:pt x="944" y="1399"/>
                  </a:lnTo>
                  <a:lnTo>
                    <a:pt x="973" y="1416"/>
                  </a:lnTo>
                  <a:lnTo>
                    <a:pt x="989" y="1449"/>
                  </a:lnTo>
                  <a:lnTo>
                    <a:pt x="986" y="1511"/>
                  </a:lnTo>
                  <a:lnTo>
                    <a:pt x="981" y="1538"/>
                  </a:lnTo>
                  <a:lnTo>
                    <a:pt x="965" y="1536"/>
                  </a:lnTo>
                  <a:lnTo>
                    <a:pt x="963" y="1560"/>
                  </a:lnTo>
                  <a:lnTo>
                    <a:pt x="957" y="1563"/>
                  </a:lnTo>
                  <a:lnTo>
                    <a:pt x="952" y="1555"/>
                  </a:lnTo>
                  <a:lnTo>
                    <a:pt x="917" y="1525"/>
                  </a:lnTo>
                  <a:lnTo>
                    <a:pt x="902" y="1524"/>
                  </a:lnTo>
                  <a:lnTo>
                    <a:pt x="903" y="1508"/>
                  </a:lnTo>
                  <a:lnTo>
                    <a:pt x="882" y="1498"/>
                  </a:lnTo>
                  <a:lnTo>
                    <a:pt x="837" y="1454"/>
                  </a:lnTo>
                  <a:lnTo>
                    <a:pt x="813" y="1445"/>
                  </a:lnTo>
                  <a:lnTo>
                    <a:pt x="794" y="1461"/>
                  </a:lnTo>
                  <a:lnTo>
                    <a:pt x="797" y="1468"/>
                  </a:lnTo>
                  <a:lnTo>
                    <a:pt x="794" y="1475"/>
                  </a:lnTo>
                  <a:lnTo>
                    <a:pt x="779" y="1465"/>
                  </a:lnTo>
                  <a:lnTo>
                    <a:pt x="742" y="1456"/>
                  </a:lnTo>
                  <a:lnTo>
                    <a:pt x="708" y="1464"/>
                  </a:lnTo>
                  <a:lnTo>
                    <a:pt x="685" y="1456"/>
                  </a:lnTo>
                  <a:lnTo>
                    <a:pt x="658" y="1458"/>
                  </a:lnTo>
                  <a:lnTo>
                    <a:pt x="667" y="1431"/>
                  </a:lnTo>
                  <a:lnTo>
                    <a:pt x="678" y="1420"/>
                  </a:lnTo>
                  <a:lnTo>
                    <a:pt x="663" y="1392"/>
                  </a:lnTo>
                  <a:lnTo>
                    <a:pt x="665" y="1347"/>
                  </a:lnTo>
                  <a:lnTo>
                    <a:pt x="675" y="1337"/>
                  </a:lnTo>
                  <a:lnTo>
                    <a:pt x="666" y="1314"/>
                  </a:lnTo>
                  <a:lnTo>
                    <a:pt x="636" y="1309"/>
                  </a:lnTo>
                  <a:lnTo>
                    <a:pt x="630" y="1304"/>
                  </a:lnTo>
                  <a:lnTo>
                    <a:pt x="620" y="1307"/>
                  </a:lnTo>
                  <a:lnTo>
                    <a:pt x="608" y="1299"/>
                  </a:lnTo>
                  <a:lnTo>
                    <a:pt x="581" y="1310"/>
                  </a:lnTo>
                  <a:lnTo>
                    <a:pt x="560" y="1312"/>
                  </a:lnTo>
                  <a:lnTo>
                    <a:pt x="548" y="1302"/>
                  </a:lnTo>
                  <a:lnTo>
                    <a:pt x="537" y="1316"/>
                  </a:lnTo>
                  <a:lnTo>
                    <a:pt x="518" y="1316"/>
                  </a:lnTo>
                  <a:lnTo>
                    <a:pt x="508" y="1311"/>
                  </a:lnTo>
                  <a:lnTo>
                    <a:pt x="508" y="1318"/>
                  </a:lnTo>
                  <a:lnTo>
                    <a:pt x="500" y="1342"/>
                  </a:lnTo>
                  <a:lnTo>
                    <a:pt x="528" y="1356"/>
                  </a:lnTo>
                  <a:lnTo>
                    <a:pt x="534" y="1387"/>
                  </a:lnTo>
                  <a:lnTo>
                    <a:pt x="515" y="1417"/>
                  </a:lnTo>
                  <a:lnTo>
                    <a:pt x="516" y="1454"/>
                  </a:lnTo>
                  <a:lnTo>
                    <a:pt x="510" y="1475"/>
                  </a:lnTo>
                  <a:lnTo>
                    <a:pt x="523" y="1486"/>
                  </a:lnTo>
                  <a:lnTo>
                    <a:pt x="518" y="1533"/>
                  </a:lnTo>
                  <a:lnTo>
                    <a:pt x="493" y="1564"/>
                  </a:lnTo>
                  <a:lnTo>
                    <a:pt x="488" y="1600"/>
                  </a:lnTo>
                  <a:lnTo>
                    <a:pt x="464" y="1636"/>
                  </a:lnTo>
                  <a:lnTo>
                    <a:pt x="454" y="1765"/>
                  </a:lnTo>
                  <a:lnTo>
                    <a:pt x="414" y="1818"/>
                  </a:lnTo>
                  <a:lnTo>
                    <a:pt x="414" y="1854"/>
                  </a:lnTo>
                  <a:lnTo>
                    <a:pt x="398" y="1888"/>
                  </a:lnTo>
                  <a:lnTo>
                    <a:pt x="415" y="1892"/>
                  </a:lnTo>
                  <a:lnTo>
                    <a:pt x="421" y="1900"/>
                  </a:lnTo>
                  <a:lnTo>
                    <a:pt x="404" y="1921"/>
                  </a:lnTo>
                  <a:lnTo>
                    <a:pt x="407" y="1936"/>
                  </a:lnTo>
                  <a:lnTo>
                    <a:pt x="415" y="1971"/>
                  </a:lnTo>
                  <a:lnTo>
                    <a:pt x="415" y="1993"/>
                  </a:lnTo>
                  <a:lnTo>
                    <a:pt x="448" y="2043"/>
                  </a:lnTo>
                  <a:lnTo>
                    <a:pt x="432" y="2076"/>
                  </a:lnTo>
                  <a:lnTo>
                    <a:pt x="442" y="2089"/>
                  </a:lnTo>
                  <a:lnTo>
                    <a:pt x="461" y="2084"/>
                  </a:lnTo>
                  <a:lnTo>
                    <a:pt x="466" y="2070"/>
                  </a:lnTo>
                  <a:lnTo>
                    <a:pt x="482" y="2051"/>
                  </a:lnTo>
                  <a:lnTo>
                    <a:pt x="490" y="2056"/>
                  </a:lnTo>
                  <a:lnTo>
                    <a:pt x="516" y="2061"/>
                  </a:lnTo>
                  <a:lnTo>
                    <a:pt x="532" y="2076"/>
                  </a:lnTo>
                  <a:lnTo>
                    <a:pt x="536" y="2112"/>
                  </a:lnTo>
                  <a:lnTo>
                    <a:pt x="551" y="2132"/>
                  </a:lnTo>
                  <a:lnTo>
                    <a:pt x="547" y="2169"/>
                  </a:lnTo>
                  <a:lnTo>
                    <a:pt x="565" y="2175"/>
                  </a:lnTo>
                  <a:lnTo>
                    <a:pt x="583" y="2213"/>
                  </a:lnTo>
                  <a:lnTo>
                    <a:pt x="601" y="2212"/>
                  </a:lnTo>
                  <a:lnTo>
                    <a:pt x="601" y="2194"/>
                  </a:lnTo>
                  <a:lnTo>
                    <a:pt x="603" y="2180"/>
                  </a:lnTo>
                  <a:lnTo>
                    <a:pt x="612" y="2206"/>
                  </a:lnTo>
                  <a:lnTo>
                    <a:pt x="631" y="2235"/>
                  </a:lnTo>
                  <a:lnTo>
                    <a:pt x="632" y="2263"/>
                  </a:lnTo>
                  <a:lnTo>
                    <a:pt x="648" y="2272"/>
                  </a:lnTo>
                  <a:lnTo>
                    <a:pt x="662" y="2343"/>
                  </a:lnTo>
                  <a:lnTo>
                    <a:pt x="655" y="2352"/>
                  </a:lnTo>
                  <a:lnTo>
                    <a:pt x="650" y="2365"/>
                  </a:lnTo>
                  <a:lnTo>
                    <a:pt x="641" y="2353"/>
                  </a:lnTo>
                  <a:lnTo>
                    <a:pt x="614" y="2371"/>
                  </a:lnTo>
                  <a:lnTo>
                    <a:pt x="610" y="2395"/>
                  </a:lnTo>
                  <a:lnTo>
                    <a:pt x="659" y="2414"/>
                  </a:lnTo>
                  <a:lnTo>
                    <a:pt x="665" y="2389"/>
                  </a:lnTo>
                  <a:lnTo>
                    <a:pt x="675" y="2396"/>
                  </a:lnTo>
                  <a:lnTo>
                    <a:pt x="678" y="2426"/>
                  </a:lnTo>
                  <a:lnTo>
                    <a:pt x="701" y="2446"/>
                  </a:lnTo>
                  <a:lnTo>
                    <a:pt x="749" y="2493"/>
                  </a:lnTo>
                  <a:lnTo>
                    <a:pt x="770" y="2510"/>
                  </a:lnTo>
                  <a:lnTo>
                    <a:pt x="784" y="2499"/>
                  </a:lnTo>
                  <a:lnTo>
                    <a:pt x="819" y="2503"/>
                  </a:lnTo>
                  <a:lnTo>
                    <a:pt x="851" y="2516"/>
                  </a:lnTo>
                  <a:lnTo>
                    <a:pt x="873" y="2565"/>
                  </a:lnTo>
                  <a:lnTo>
                    <a:pt x="891" y="2589"/>
                  </a:lnTo>
                  <a:lnTo>
                    <a:pt x="923" y="2609"/>
                  </a:lnTo>
                  <a:lnTo>
                    <a:pt x="927" y="2626"/>
                  </a:lnTo>
                  <a:lnTo>
                    <a:pt x="919" y="2634"/>
                  </a:lnTo>
                  <a:lnTo>
                    <a:pt x="919" y="2665"/>
                  </a:lnTo>
                  <a:lnTo>
                    <a:pt x="895" y="2682"/>
                  </a:lnTo>
                  <a:lnTo>
                    <a:pt x="872" y="2663"/>
                  </a:lnTo>
                  <a:lnTo>
                    <a:pt x="841" y="2666"/>
                  </a:lnTo>
                  <a:lnTo>
                    <a:pt x="803" y="2700"/>
                  </a:lnTo>
                  <a:lnTo>
                    <a:pt x="758" y="2688"/>
                  </a:lnTo>
                  <a:lnTo>
                    <a:pt x="759" y="2664"/>
                  </a:lnTo>
                  <a:lnTo>
                    <a:pt x="778" y="2639"/>
                  </a:lnTo>
                  <a:lnTo>
                    <a:pt x="783" y="2590"/>
                  </a:lnTo>
                  <a:lnTo>
                    <a:pt x="761" y="2567"/>
                  </a:lnTo>
                  <a:lnTo>
                    <a:pt x="725" y="2567"/>
                  </a:lnTo>
                  <a:lnTo>
                    <a:pt x="716" y="2548"/>
                  </a:lnTo>
                  <a:lnTo>
                    <a:pt x="669" y="2534"/>
                  </a:lnTo>
                  <a:lnTo>
                    <a:pt x="637" y="2505"/>
                  </a:lnTo>
                  <a:lnTo>
                    <a:pt x="616" y="2534"/>
                  </a:lnTo>
                  <a:lnTo>
                    <a:pt x="604" y="2573"/>
                  </a:lnTo>
                  <a:lnTo>
                    <a:pt x="590" y="2551"/>
                  </a:lnTo>
                  <a:lnTo>
                    <a:pt x="516" y="2497"/>
                  </a:lnTo>
                  <a:lnTo>
                    <a:pt x="514" y="2484"/>
                  </a:lnTo>
                  <a:lnTo>
                    <a:pt x="528" y="2466"/>
                  </a:lnTo>
                  <a:lnTo>
                    <a:pt x="529" y="2449"/>
                  </a:lnTo>
                  <a:lnTo>
                    <a:pt x="511" y="2446"/>
                  </a:lnTo>
                  <a:lnTo>
                    <a:pt x="500" y="2417"/>
                  </a:lnTo>
                  <a:lnTo>
                    <a:pt x="466" y="2412"/>
                  </a:lnTo>
                  <a:lnTo>
                    <a:pt x="466" y="2389"/>
                  </a:lnTo>
                  <a:lnTo>
                    <a:pt x="428" y="2337"/>
                  </a:lnTo>
                  <a:lnTo>
                    <a:pt x="403" y="2337"/>
                  </a:lnTo>
                  <a:lnTo>
                    <a:pt x="384" y="2275"/>
                  </a:lnTo>
                  <a:lnTo>
                    <a:pt x="352" y="2270"/>
                  </a:lnTo>
                  <a:lnTo>
                    <a:pt x="352" y="2244"/>
                  </a:lnTo>
                  <a:lnTo>
                    <a:pt x="333" y="2230"/>
                  </a:lnTo>
                  <a:lnTo>
                    <a:pt x="334" y="2212"/>
                  </a:lnTo>
                  <a:lnTo>
                    <a:pt x="301" y="2229"/>
                  </a:lnTo>
                  <a:lnTo>
                    <a:pt x="303" y="2261"/>
                  </a:lnTo>
                  <a:lnTo>
                    <a:pt x="281" y="2259"/>
                  </a:lnTo>
                  <a:lnTo>
                    <a:pt x="265" y="2235"/>
                  </a:lnTo>
                  <a:lnTo>
                    <a:pt x="256" y="2176"/>
                  </a:lnTo>
                  <a:lnTo>
                    <a:pt x="264" y="2161"/>
                  </a:lnTo>
                  <a:lnTo>
                    <a:pt x="259" y="2112"/>
                  </a:lnTo>
                  <a:lnTo>
                    <a:pt x="281" y="2101"/>
                  </a:lnTo>
                  <a:lnTo>
                    <a:pt x="280" y="2036"/>
                  </a:lnTo>
                  <a:lnTo>
                    <a:pt x="298" y="2040"/>
                  </a:lnTo>
                  <a:lnTo>
                    <a:pt x="311" y="2014"/>
                  </a:lnTo>
                  <a:lnTo>
                    <a:pt x="291" y="2010"/>
                  </a:lnTo>
                  <a:lnTo>
                    <a:pt x="316" y="1975"/>
                  </a:lnTo>
                  <a:lnTo>
                    <a:pt x="309" y="1961"/>
                  </a:lnTo>
                  <a:lnTo>
                    <a:pt x="330" y="1928"/>
                  </a:lnTo>
                  <a:lnTo>
                    <a:pt x="311" y="1926"/>
                  </a:lnTo>
                  <a:lnTo>
                    <a:pt x="318" y="1869"/>
                  </a:lnTo>
                  <a:lnTo>
                    <a:pt x="327" y="1843"/>
                  </a:lnTo>
                  <a:lnTo>
                    <a:pt x="342" y="1817"/>
                  </a:lnTo>
                  <a:lnTo>
                    <a:pt x="348" y="1774"/>
                  </a:lnTo>
                  <a:lnTo>
                    <a:pt x="385" y="1746"/>
                  </a:lnTo>
                  <a:lnTo>
                    <a:pt x="426" y="1638"/>
                  </a:lnTo>
                  <a:lnTo>
                    <a:pt x="445" y="1625"/>
                  </a:lnTo>
                  <a:lnTo>
                    <a:pt x="447" y="1569"/>
                  </a:lnTo>
                  <a:lnTo>
                    <a:pt x="426" y="1530"/>
                  </a:lnTo>
                  <a:lnTo>
                    <a:pt x="428" y="1481"/>
                  </a:lnTo>
                  <a:lnTo>
                    <a:pt x="413" y="1450"/>
                  </a:lnTo>
                  <a:lnTo>
                    <a:pt x="406" y="1399"/>
                  </a:lnTo>
                  <a:lnTo>
                    <a:pt x="386" y="1379"/>
                  </a:lnTo>
                  <a:lnTo>
                    <a:pt x="390" y="1342"/>
                  </a:lnTo>
                  <a:lnTo>
                    <a:pt x="382" y="1308"/>
                  </a:lnTo>
                  <a:lnTo>
                    <a:pt x="395" y="1280"/>
                  </a:lnTo>
                  <a:lnTo>
                    <a:pt x="372" y="1207"/>
                  </a:lnTo>
                  <a:lnTo>
                    <a:pt x="326" y="1162"/>
                  </a:lnTo>
                  <a:lnTo>
                    <a:pt x="274" y="1121"/>
                  </a:lnTo>
                  <a:lnTo>
                    <a:pt x="229" y="1065"/>
                  </a:lnTo>
                  <a:lnTo>
                    <a:pt x="228" y="1034"/>
                  </a:lnTo>
                  <a:lnTo>
                    <a:pt x="204" y="975"/>
                  </a:lnTo>
                  <a:lnTo>
                    <a:pt x="240" y="954"/>
                  </a:lnTo>
                  <a:lnTo>
                    <a:pt x="244" y="929"/>
                  </a:lnTo>
                  <a:lnTo>
                    <a:pt x="224" y="841"/>
                  </a:lnTo>
                  <a:lnTo>
                    <a:pt x="238" y="816"/>
                  </a:lnTo>
                  <a:lnTo>
                    <a:pt x="270" y="799"/>
                  </a:lnTo>
                  <a:lnTo>
                    <a:pt x="266" y="764"/>
                  </a:lnTo>
                  <a:lnTo>
                    <a:pt x="230" y="748"/>
                  </a:lnTo>
                  <a:lnTo>
                    <a:pt x="224" y="710"/>
                  </a:lnTo>
                  <a:lnTo>
                    <a:pt x="205" y="665"/>
                  </a:lnTo>
                  <a:lnTo>
                    <a:pt x="178" y="656"/>
                  </a:lnTo>
                  <a:lnTo>
                    <a:pt x="137" y="567"/>
                  </a:lnTo>
                  <a:lnTo>
                    <a:pt x="93" y="536"/>
                  </a:lnTo>
                  <a:lnTo>
                    <a:pt x="82" y="510"/>
                  </a:lnTo>
                  <a:lnTo>
                    <a:pt x="58" y="487"/>
                  </a:lnTo>
                  <a:lnTo>
                    <a:pt x="30" y="437"/>
                  </a:lnTo>
                  <a:lnTo>
                    <a:pt x="3" y="430"/>
                  </a:lnTo>
                  <a:lnTo>
                    <a:pt x="0" y="403"/>
                  </a:lnTo>
                  <a:lnTo>
                    <a:pt x="44" y="385"/>
                  </a:lnTo>
                  <a:lnTo>
                    <a:pt x="76" y="361"/>
                  </a:lnTo>
                  <a:lnTo>
                    <a:pt x="64" y="332"/>
                  </a:lnTo>
                  <a:lnTo>
                    <a:pt x="64" y="282"/>
                  </a:lnTo>
                  <a:lnTo>
                    <a:pt x="89" y="258"/>
                  </a:lnTo>
                  <a:lnTo>
                    <a:pt x="80" y="200"/>
                  </a:lnTo>
                  <a:lnTo>
                    <a:pt x="107" y="163"/>
                  </a:lnTo>
                  <a:lnTo>
                    <a:pt x="172" y="188"/>
                  </a:lnTo>
                  <a:lnTo>
                    <a:pt x="211" y="157"/>
                  </a:lnTo>
                  <a:lnTo>
                    <a:pt x="249" y="157"/>
                  </a:lnTo>
                  <a:lnTo>
                    <a:pt x="260" y="139"/>
                  </a:lnTo>
                  <a:lnTo>
                    <a:pt x="261" y="96"/>
                  </a:lnTo>
                  <a:lnTo>
                    <a:pt x="283" y="76"/>
                  </a:lnTo>
                  <a:lnTo>
                    <a:pt x="326" y="83"/>
                  </a:lnTo>
                  <a:lnTo>
                    <a:pt x="338" y="64"/>
                  </a:lnTo>
                  <a:lnTo>
                    <a:pt x="321" y="38"/>
                  </a:lnTo>
                  <a:lnTo>
                    <a:pt x="321" y="20"/>
                  </a:lnTo>
                  <a:lnTo>
                    <a:pt x="359" y="6"/>
                  </a:lnTo>
                  <a:lnTo>
                    <a:pt x="409" y="3"/>
                  </a:lnTo>
                  <a:lnTo>
                    <a:pt x="411" y="0"/>
                  </a:lnTo>
                  <a:lnTo>
                    <a:pt x="411" y="0"/>
                  </a:lnTo>
                  <a:close/>
                  <a:moveTo>
                    <a:pt x="505" y="2524"/>
                  </a:moveTo>
                  <a:lnTo>
                    <a:pt x="518" y="2552"/>
                  </a:lnTo>
                  <a:lnTo>
                    <a:pt x="530" y="2547"/>
                  </a:lnTo>
                  <a:lnTo>
                    <a:pt x="525" y="2526"/>
                  </a:lnTo>
                  <a:lnTo>
                    <a:pt x="513" y="2520"/>
                  </a:lnTo>
                  <a:lnTo>
                    <a:pt x="505" y="2524"/>
                  </a:lnTo>
                  <a:lnTo>
                    <a:pt x="505" y="2524"/>
                  </a:lnTo>
                  <a:close/>
                  <a:moveTo>
                    <a:pt x="397" y="2356"/>
                  </a:moveTo>
                  <a:lnTo>
                    <a:pt x="403" y="2391"/>
                  </a:lnTo>
                  <a:lnTo>
                    <a:pt x="408" y="2373"/>
                  </a:lnTo>
                  <a:lnTo>
                    <a:pt x="406" y="2358"/>
                  </a:lnTo>
                  <a:lnTo>
                    <a:pt x="397" y="2356"/>
                  </a:lnTo>
                  <a:lnTo>
                    <a:pt x="397" y="2356"/>
                  </a:lnTo>
                  <a:close/>
                  <a:moveTo>
                    <a:pt x="276" y="2270"/>
                  </a:moveTo>
                  <a:lnTo>
                    <a:pt x="268" y="2293"/>
                  </a:lnTo>
                  <a:lnTo>
                    <a:pt x="276" y="2306"/>
                  </a:lnTo>
                  <a:lnTo>
                    <a:pt x="274" y="2342"/>
                  </a:lnTo>
                  <a:lnTo>
                    <a:pt x="296" y="2312"/>
                  </a:lnTo>
                  <a:lnTo>
                    <a:pt x="296" y="2271"/>
                  </a:lnTo>
                  <a:lnTo>
                    <a:pt x="296" y="2271"/>
                  </a:lnTo>
                  <a:lnTo>
                    <a:pt x="287" y="2270"/>
                  </a:lnTo>
                  <a:lnTo>
                    <a:pt x="276" y="2270"/>
                  </a:lnTo>
                  <a:lnTo>
                    <a:pt x="276" y="2270"/>
                  </a:lnTo>
                  <a:close/>
                  <a:moveTo>
                    <a:pt x="898" y="1534"/>
                  </a:moveTo>
                  <a:lnTo>
                    <a:pt x="900" y="1564"/>
                  </a:lnTo>
                  <a:lnTo>
                    <a:pt x="925" y="1583"/>
                  </a:lnTo>
                  <a:lnTo>
                    <a:pt x="943" y="1580"/>
                  </a:lnTo>
                  <a:lnTo>
                    <a:pt x="898" y="1534"/>
                  </a:lnTo>
                  <a:lnTo>
                    <a:pt x="898" y="1534"/>
                  </a:lnTo>
                  <a:close/>
                  <a:moveTo>
                    <a:pt x="561" y="1956"/>
                  </a:moveTo>
                  <a:lnTo>
                    <a:pt x="530" y="1968"/>
                  </a:lnTo>
                  <a:lnTo>
                    <a:pt x="553" y="1975"/>
                  </a:lnTo>
                  <a:lnTo>
                    <a:pt x="561" y="1956"/>
                  </a:lnTo>
                  <a:lnTo>
                    <a:pt x="561" y="1956"/>
                  </a:lnTo>
                  <a:close/>
                  <a:moveTo>
                    <a:pt x="570" y="1992"/>
                  </a:moveTo>
                  <a:lnTo>
                    <a:pt x="545" y="2009"/>
                  </a:lnTo>
                  <a:lnTo>
                    <a:pt x="547" y="2032"/>
                  </a:lnTo>
                  <a:lnTo>
                    <a:pt x="572" y="2052"/>
                  </a:lnTo>
                  <a:lnTo>
                    <a:pt x="580" y="2017"/>
                  </a:lnTo>
                  <a:lnTo>
                    <a:pt x="570" y="199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4"/>
            <p:cNvSpPr/>
            <p:nvPr/>
          </p:nvSpPr>
          <p:spPr>
            <a:xfrm>
              <a:off x="2767681" y="3638615"/>
              <a:ext cx="246797" cy="557239"/>
            </a:xfrm>
            <a:custGeom>
              <a:rect b="b" l="l" r="r" t="t"/>
              <a:pathLst>
                <a:path extrusionOk="0" h="3425" w="1524">
                  <a:moveTo>
                    <a:pt x="685" y="15"/>
                  </a:moveTo>
                  <a:lnTo>
                    <a:pt x="714" y="0"/>
                  </a:lnTo>
                  <a:lnTo>
                    <a:pt x="753" y="18"/>
                  </a:lnTo>
                  <a:lnTo>
                    <a:pt x="779" y="3"/>
                  </a:lnTo>
                  <a:lnTo>
                    <a:pt x="819" y="4"/>
                  </a:lnTo>
                  <a:lnTo>
                    <a:pt x="841" y="49"/>
                  </a:lnTo>
                  <a:lnTo>
                    <a:pt x="875" y="74"/>
                  </a:lnTo>
                  <a:lnTo>
                    <a:pt x="884" y="128"/>
                  </a:lnTo>
                  <a:lnTo>
                    <a:pt x="914" y="127"/>
                  </a:lnTo>
                  <a:lnTo>
                    <a:pt x="944" y="160"/>
                  </a:lnTo>
                  <a:lnTo>
                    <a:pt x="944" y="213"/>
                  </a:lnTo>
                  <a:lnTo>
                    <a:pt x="973" y="270"/>
                  </a:lnTo>
                  <a:lnTo>
                    <a:pt x="976" y="323"/>
                  </a:lnTo>
                  <a:lnTo>
                    <a:pt x="967" y="395"/>
                  </a:lnTo>
                  <a:lnTo>
                    <a:pt x="967" y="430"/>
                  </a:lnTo>
                  <a:lnTo>
                    <a:pt x="960" y="450"/>
                  </a:lnTo>
                  <a:lnTo>
                    <a:pt x="927" y="466"/>
                  </a:lnTo>
                  <a:lnTo>
                    <a:pt x="924" y="498"/>
                  </a:lnTo>
                  <a:lnTo>
                    <a:pt x="907" y="503"/>
                  </a:lnTo>
                  <a:lnTo>
                    <a:pt x="899" y="526"/>
                  </a:lnTo>
                  <a:lnTo>
                    <a:pt x="914" y="559"/>
                  </a:lnTo>
                  <a:lnTo>
                    <a:pt x="900" y="579"/>
                  </a:lnTo>
                  <a:lnTo>
                    <a:pt x="879" y="571"/>
                  </a:lnTo>
                  <a:lnTo>
                    <a:pt x="855" y="595"/>
                  </a:lnTo>
                  <a:lnTo>
                    <a:pt x="841" y="625"/>
                  </a:lnTo>
                  <a:lnTo>
                    <a:pt x="856" y="647"/>
                  </a:lnTo>
                  <a:lnTo>
                    <a:pt x="840" y="672"/>
                  </a:lnTo>
                  <a:lnTo>
                    <a:pt x="840" y="701"/>
                  </a:lnTo>
                  <a:lnTo>
                    <a:pt x="869" y="714"/>
                  </a:lnTo>
                  <a:lnTo>
                    <a:pt x="882" y="735"/>
                  </a:lnTo>
                  <a:lnTo>
                    <a:pt x="905" y="758"/>
                  </a:lnTo>
                  <a:lnTo>
                    <a:pt x="900" y="799"/>
                  </a:lnTo>
                  <a:lnTo>
                    <a:pt x="917" y="838"/>
                  </a:lnTo>
                  <a:lnTo>
                    <a:pt x="957" y="808"/>
                  </a:lnTo>
                  <a:lnTo>
                    <a:pt x="1035" y="793"/>
                  </a:lnTo>
                  <a:lnTo>
                    <a:pt x="1042" y="819"/>
                  </a:lnTo>
                  <a:lnTo>
                    <a:pt x="1031" y="840"/>
                  </a:lnTo>
                  <a:lnTo>
                    <a:pt x="1052" y="857"/>
                  </a:lnTo>
                  <a:lnTo>
                    <a:pt x="1097" y="846"/>
                  </a:lnTo>
                  <a:lnTo>
                    <a:pt x="1105" y="876"/>
                  </a:lnTo>
                  <a:lnTo>
                    <a:pt x="1093" y="906"/>
                  </a:lnTo>
                  <a:lnTo>
                    <a:pt x="1114" y="932"/>
                  </a:lnTo>
                  <a:lnTo>
                    <a:pt x="1158" y="943"/>
                  </a:lnTo>
                  <a:lnTo>
                    <a:pt x="1149" y="959"/>
                  </a:lnTo>
                  <a:lnTo>
                    <a:pt x="1163" y="981"/>
                  </a:lnTo>
                  <a:lnTo>
                    <a:pt x="1169" y="967"/>
                  </a:lnTo>
                  <a:lnTo>
                    <a:pt x="1217" y="961"/>
                  </a:lnTo>
                  <a:lnTo>
                    <a:pt x="1252" y="984"/>
                  </a:lnTo>
                  <a:lnTo>
                    <a:pt x="1252" y="1010"/>
                  </a:lnTo>
                  <a:lnTo>
                    <a:pt x="1237" y="1039"/>
                  </a:lnTo>
                  <a:lnTo>
                    <a:pt x="1238" y="1064"/>
                  </a:lnTo>
                  <a:lnTo>
                    <a:pt x="1198" y="1120"/>
                  </a:lnTo>
                  <a:lnTo>
                    <a:pt x="1166" y="1151"/>
                  </a:lnTo>
                  <a:lnTo>
                    <a:pt x="1173" y="1175"/>
                  </a:lnTo>
                  <a:lnTo>
                    <a:pt x="1198" y="1163"/>
                  </a:lnTo>
                  <a:lnTo>
                    <a:pt x="1253" y="1169"/>
                  </a:lnTo>
                  <a:lnTo>
                    <a:pt x="1262" y="1178"/>
                  </a:lnTo>
                  <a:lnTo>
                    <a:pt x="1288" y="1155"/>
                  </a:lnTo>
                  <a:lnTo>
                    <a:pt x="1311" y="1185"/>
                  </a:lnTo>
                  <a:lnTo>
                    <a:pt x="1301" y="1232"/>
                  </a:lnTo>
                  <a:lnTo>
                    <a:pt x="1312" y="1263"/>
                  </a:lnTo>
                  <a:lnTo>
                    <a:pt x="1351" y="1283"/>
                  </a:lnTo>
                  <a:lnTo>
                    <a:pt x="1375" y="1261"/>
                  </a:lnTo>
                  <a:lnTo>
                    <a:pt x="1413" y="1261"/>
                  </a:lnTo>
                  <a:lnTo>
                    <a:pt x="1491" y="1228"/>
                  </a:lnTo>
                  <a:lnTo>
                    <a:pt x="1524" y="1239"/>
                  </a:lnTo>
                  <a:lnTo>
                    <a:pt x="1521" y="1271"/>
                  </a:lnTo>
                  <a:lnTo>
                    <a:pt x="1473" y="1313"/>
                  </a:lnTo>
                  <a:lnTo>
                    <a:pt x="1424" y="1323"/>
                  </a:lnTo>
                  <a:lnTo>
                    <a:pt x="1423" y="1355"/>
                  </a:lnTo>
                  <a:lnTo>
                    <a:pt x="1404" y="1382"/>
                  </a:lnTo>
                  <a:lnTo>
                    <a:pt x="1419" y="1404"/>
                  </a:lnTo>
                  <a:lnTo>
                    <a:pt x="1385" y="1432"/>
                  </a:lnTo>
                  <a:lnTo>
                    <a:pt x="1367" y="1432"/>
                  </a:lnTo>
                  <a:lnTo>
                    <a:pt x="1345" y="1479"/>
                  </a:lnTo>
                  <a:lnTo>
                    <a:pt x="1295" y="1482"/>
                  </a:lnTo>
                  <a:lnTo>
                    <a:pt x="1257" y="1496"/>
                  </a:lnTo>
                  <a:lnTo>
                    <a:pt x="1257" y="1514"/>
                  </a:lnTo>
                  <a:lnTo>
                    <a:pt x="1274" y="1540"/>
                  </a:lnTo>
                  <a:lnTo>
                    <a:pt x="1262" y="1559"/>
                  </a:lnTo>
                  <a:lnTo>
                    <a:pt x="1219" y="1552"/>
                  </a:lnTo>
                  <a:lnTo>
                    <a:pt x="1197" y="1572"/>
                  </a:lnTo>
                  <a:lnTo>
                    <a:pt x="1196" y="1615"/>
                  </a:lnTo>
                  <a:lnTo>
                    <a:pt x="1185" y="1633"/>
                  </a:lnTo>
                  <a:lnTo>
                    <a:pt x="1147" y="1633"/>
                  </a:lnTo>
                  <a:lnTo>
                    <a:pt x="1108" y="1664"/>
                  </a:lnTo>
                  <a:lnTo>
                    <a:pt x="1043" y="1639"/>
                  </a:lnTo>
                  <a:lnTo>
                    <a:pt x="1016" y="1676"/>
                  </a:lnTo>
                  <a:lnTo>
                    <a:pt x="1025" y="1734"/>
                  </a:lnTo>
                  <a:lnTo>
                    <a:pt x="1000" y="1758"/>
                  </a:lnTo>
                  <a:lnTo>
                    <a:pt x="1000" y="1808"/>
                  </a:lnTo>
                  <a:lnTo>
                    <a:pt x="1012" y="1837"/>
                  </a:lnTo>
                  <a:lnTo>
                    <a:pt x="980" y="1861"/>
                  </a:lnTo>
                  <a:lnTo>
                    <a:pt x="936" y="1879"/>
                  </a:lnTo>
                  <a:lnTo>
                    <a:pt x="939" y="1906"/>
                  </a:lnTo>
                  <a:lnTo>
                    <a:pt x="966" y="1913"/>
                  </a:lnTo>
                  <a:lnTo>
                    <a:pt x="994" y="1963"/>
                  </a:lnTo>
                  <a:lnTo>
                    <a:pt x="1018" y="1986"/>
                  </a:lnTo>
                  <a:lnTo>
                    <a:pt x="1029" y="2012"/>
                  </a:lnTo>
                  <a:lnTo>
                    <a:pt x="1073" y="2043"/>
                  </a:lnTo>
                  <a:lnTo>
                    <a:pt x="1114" y="2132"/>
                  </a:lnTo>
                  <a:lnTo>
                    <a:pt x="1141" y="2141"/>
                  </a:lnTo>
                  <a:lnTo>
                    <a:pt x="1160" y="2186"/>
                  </a:lnTo>
                  <a:lnTo>
                    <a:pt x="1166" y="2224"/>
                  </a:lnTo>
                  <a:lnTo>
                    <a:pt x="1202" y="2240"/>
                  </a:lnTo>
                  <a:lnTo>
                    <a:pt x="1206" y="2275"/>
                  </a:lnTo>
                  <a:lnTo>
                    <a:pt x="1174" y="2292"/>
                  </a:lnTo>
                  <a:lnTo>
                    <a:pt x="1160" y="2317"/>
                  </a:lnTo>
                  <a:lnTo>
                    <a:pt x="1180" y="2405"/>
                  </a:lnTo>
                  <a:lnTo>
                    <a:pt x="1176" y="2430"/>
                  </a:lnTo>
                  <a:lnTo>
                    <a:pt x="1140" y="2451"/>
                  </a:lnTo>
                  <a:lnTo>
                    <a:pt x="1164" y="2510"/>
                  </a:lnTo>
                  <a:lnTo>
                    <a:pt x="1165" y="2541"/>
                  </a:lnTo>
                  <a:lnTo>
                    <a:pt x="1210" y="2597"/>
                  </a:lnTo>
                  <a:lnTo>
                    <a:pt x="1262" y="2638"/>
                  </a:lnTo>
                  <a:lnTo>
                    <a:pt x="1308" y="2683"/>
                  </a:lnTo>
                  <a:lnTo>
                    <a:pt x="1331" y="2756"/>
                  </a:lnTo>
                  <a:lnTo>
                    <a:pt x="1318" y="2784"/>
                  </a:lnTo>
                  <a:lnTo>
                    <a:pt x="1326" y="2818"/>
                  </a:lnTo>
                  <a:lnTo>
                    <a:pt x="1322" y="2855"/>
                  </a:lnTo>
                  <a:lnTo>
                    <a:pt x="1342" y="2875"/>
                  </a:lnTo>
                  <a:lnTo>
                    <a:pt x="1349" y="2926"/>
                  </a:lnTo>
                  <a:lnTo>
                    <a:pt x="1364" y="2957"/>
                  </a:lnTo>
                  <a:lnTo>
                    <a:pt x="1362" y="3006"/>
                  </a:lnTo>
                  <a:lnTo>
                    <a:pt x="1383" y="3045"/>
                  </a:lnTo>
                  <a:lnTo>
                    <a:pt x="1381" y="3101"/>
                  </a:lnTo>
                  <a:lnTo>
                    <a:pt x="1362" y="3114"/>
                  </a:lnTo>
                  <a:lnTo>
                    <a:pt x="1321" y="3222"/>
                  </a:lnTo>
                  <a:lnTo>
                    <a:pt x="1284" y="3250"/>
                  </a:lnTo>
                  <a:lnTo>
                    <a:pt x="1278" y="3293"/>
                  </a:lnTo>
                  <a:lnTo>
                    <a:pt x="1263" y="3319"/>
                  </a:lnTo>
                  <a:lnTo>
                    <a:pt x="1254" y="3345"/>
                  </a:lnTo>
                  <a:lnTo>
                    <a:pt x="1255" y="3339"/>
                  </a:lnTo>
                  <a:lnTo>
                    <a:pt x="1239" y="3374"/>
                  </a:lnTo>
                  <a:lnTo>
                    <a:pt x="1235" y="3425"/>
                  </a:lnTo>
                  <a:lnTo>
                    <a:pt x="1218" y="3372"/>
                  </a:lnTo>
                  <a:lnTo>
                    <a:pt x="1217" y="3322"/>
                  </a:lnTo>
                  <a:lnTo>
                    <a:pt x="1205" y="3302"/>
                  </a:lnTo>
                  <a:lnTo>
                    <a:pt x="1204" y="3285"/>
                  </a:lnTo>
                  <a:lnTo>
                    <a:pt x="1217" y="3291"/>
                  </a:lnTo>
                  <a:lnTo>
                    <a:pt x="1230" y="3279"/>
                  </a:lnTo>
                  <a:lnTo>
                    <a:pt x="1251" y="3244"/>
                  </a:lnTo>
                  <a:lnTo>
                    <a:pt x="1251" y="3217"/>
                  </a:lnTo>
                  <a:lnTo>
                    <a:pt x="1240" y="3207"/>
                  </a:lnTo>
                  <a:lnTo>
                    <a:pt x="1246" y="3162"/>
                  </a:lnTo>
                  <a:lnTo>
                    <a:pt x="1257" y="3157"/>
                  </a:lnTo>
                  <a:lnTo>
                    <a:pt x="1265" y="3136"/>
                  </a:lnTo>
                  <a:lnTo>
                    <a:pt x="1250" y="3090"/>
                  </a:lnTo>
                  <a:lnTo>
                    <a:pt x="1273" y="3072"/>
                  </a:lnTo>
                  <a:lnTo>
                    <a:pt x="1248" y="3044"/>
                  </a:lnTo>
                  <a:lnTo>
                    <a:pt x="1231" y="3019"/>
                  </a:lnTo>
                  <a:lnTo>
                    <a:pt x="1230" y="2976"/>
                  </a:lnTo>
                  <a:lnTo>
                    <a:pt x="1241" y="2959"/>
                  </a:lnTo>
                  <a:lnTo>
                    <a:pt x="1231" y="2928"/>
                  </a:lnTo>
                  <a:lnTo>
                    <a:pt x="1215" y="2914"/>
                  </a:lnTo>
                  <a:lnTo>
                    <a:pt x="1202" y="2810"/>
                  </a:lnTo>
                  <a:lnTo>
                    <a:pt x="1180" y="2789"/>
                  </a:lnTo>
                  <a:lnTo>
                    <a:pt x="1172" y="2753"/>
                  </a:lnTo>
                  <a:lnTo>
                    <a:pt x="1147" y="2712"/>
                  </a:lnTo>
                  <a:lnTo>
                    <a:pt x="1141" y="2766"/>
                  </a:lnTo>
                  <a:lnTo>
                    <a:pt x="1130" y="2774"/>
                  </a:lnTo>
                  <a:lnTo>
                    <a:pt x="1131" y="2744"/>
                  </a:lnTo>
                  <a:lnTo>
                    <a:pt x="1116" y="2713"/>
                  </a:lnTo>
                  <a:lnTo>
                    <a:pt x="1119" y="2638"/>
                  </a:lnTo>
                  <a:lnTo>
                    <a:pt x="1094" y="2608"/>
                  </a:lnTo>
                  <a:lnTo>
                    <a:pt x="1091" y="2573"/>
                  </a:lnTo>
                  <a:lnTo>
                    <a:pt x="1105" y="2560"/>
                  </a:lnTo>
                  <a:lnTo>
                    <a:pt x="1062" y="2535"/>
                  </a:lnTo>
                  <a:lnTo>
                    <a:pt x="1061" y="2475"/>
                  </a:lnTo>
                  <a:lnTo>
                    <a:pt x="1049" y="2474"/>
                  </a:lnTo>
                  <a:lnTo>
                    <a:pt x="1035" y="2348"/>
                  </a:lnTo>
                  <a:lnTo>
                    <a:pt x="1013" y="2334"/>
                  </a:lnTo>
                  <a:lnTo>
                    <a:pt x="1007" y="2301"/>
                  </a:lnTo>
                  <a:lnTo>
                    <a:pt x="1020" y="2296"/>
                  </a:lnTo>
                  <a:lnTo>
                    <a:pt x="1020" y="2275"/>
                  </a:lnTo>
                  <a:lnTo>
                    <a:pt x="1000" y="2235"/>
                  </a:lnTo>
                  <a:lnTo>
                    <a:pt x="1008" y="2219"/>
                  </a:lnTo>
                  <a:lnTo>
                    <a:pt x="1010" y="2200"/>
                  </a:lnTo>
                  <a:lnTo>
                    <a:pt x="998" y="2221"/>
                  </a:lnTo>
                  <a:lnTo>
                    <a:pt x="975" y="2230"/>
                  </a:lnTo>
                  <a:lnTo>
                    <a:pt x="945" y="2230"/>
                  </a:lnTo>
                  <a:lnTo>
                    <a:pt x="936" y="2189"/>
                  </a:lnTo>
                  <a:lnTo>
                    <a:pt x="922" y="2170"/>
                  </a:lnTo>
                  <a:lnTo>
                    <a:pt x="888" y="2104"/>
                  </a:lnTo>
                  <a:lnTo>
                    <a:pt x="882" y="2086"/>
                  </a:lnTo>
                  <a:lnTo>
                    <a:pt x="865" y="2085"/>
                  </a:lnTo>
                  <a:lnTo>
                    <a:pt x="865" y="2065"/>
                  </a:lnTo>
                  <a:lnTo>
                    <a:pt x="833" y="2048"/>
                  </a:lnTo>
                  <a:lnTo>
                    <a:pt x="853" y="2069"/>
                  </a:lnTo>
                  <a:lnTo>
                    <a:pt x="847" y="2081"/>
                  </a:lnTo>
                  <a:lnTo>
                    <a:pt x="845" y="2100"/>
                  </a:lnTo>
                  <a:lnTo>
                    <a:pt x="863" y="2115"/>
                  </a:lnTo>
                  <a:lnTo>
                    <a:pt x="860" y="2150"/>
                  </a:lnTo>
                  <a:lnTo>
                    <a:pt x="845" y="2166"/>
                  </a:lnTo>
                  <a:lnTo>
                    <a:pt x="851" y="2188"/>
                  </a:lnTo>
                  <a:lnTo>
                    <a:pt x="807" y="2224"/>
                  </a:lnTo>
                  <a:lnTo>
                    <a:pt x="778" y="2218"/>
                  </a:lnTo>
                  <a:lnTo>
                    <a:pt x="758" y="2194"/>
                  </a:lnTo>
                  <a:lnTo>
                    <a:pt x="747" y="2194"/>
                  </a:lnTo>
                  <a:lnTo>
                    <a:pt x="761" y="2221"/>
                  </a:lnTo>
                  <a:lnTo>
                    <a:pt x="757" y="2233"/>
                  </a:lnTo>
                  <a:lnTo>
                    <a:pt x="785" y="2240"/>
                  </a:lnTo>
                  <a:lnTo>
                    <a:pt x="747" y="2263"/>
                  </a:lnTo>
                  <a:lnTo>
                    <a:pt x="722" y="2263"/>
                  </a:lnTo>
                  <a:lnTo>
                    <a:pt x="706" y="2250"/>
                  </a:lnTo>
                  <a:lnTo>
                    <a:pt x="697" y="2280"/>
                  </a:lnTo>
                  <a:lnTo>
                    <a:pt x="628" y="2327"/>
                  </a:lnTo>
                  <a:lnTo>
                    <a:pt x="594" y="2323"/>
                  </a:lnTo>
                  <a:lnTo>
                    <a:pt x="589" y="2331"/>
                  </a:lnTo>
                  <a:lnTo>
                    <a:pt x="571" y="2331"/>
                  </a:lnTo>
                  <a:lnTo>
                    <a:pt x="570" y="2322"/>
                  </a:lnTo>
                  <a:lnTo>
                    <a:pt x="566" y="2339"/>
                  </a:lnTo>
                  <a:lnTo>
                    <a:pt x="549" y="2343"/>
                  </a:lnTo>
                  <a:lnTo>
                    <a:pt x="530" y="2318"/>
                  </a:lnTo>
                  <a:lnTo>
                    <a:pt x="483" y="2343"/>
                  </a:lnTo>
                  <a:lnTo>
                    <a:pt x="478" y="2365"/>
                  </a:lnTo>
                  <a:lnTo>
                    <a:pt x="458" y="2368"/>
                  </a:lnTo>
                  <a:lnTo>
                    <a:pt x="458" y="2320"/>
                  </a:lnTo>
                  <a:lnTo>
                    <a:pt x="504" y="2278"/>
                  </a:lnTo>
                  <a:lnTo>
                    <a:pt x="507" y="2223"/>
                  </a:lnTo>
                  <a:lnTo>
                    <a:pt x="486" y="2273"/>
                  </a:lnTo>
                  <a:lnTo>
                    <a:pt x="449" y="2304"/>
                  </a:lnTo>
                  <a:lnTo>
                    <a:pt x="423" y="2345"/>
                  </a:lnTo>
                  <a:lnTo>
                    <a:pt x="419" y="2329"/>
                  </a:lnTo>
                  <a:lnTo>
                    <a:pt x="424" y="2317"/>
                  </a:lnTo>
                  <a:lnTo>
                    <a:pt x="414" y="2280"/>
                  </a:lnTo>
                  <a:lnTo>
                    <a:pt x="443" y="2111"/>
                  </a:lnTo>
                  <a:lnTo>
                    <a:pt x="481" y="2086"/>
                  </a:lnTo>
                  <a:lnTo>
                    <a:pt x="466" y="2070"/>
                  </a:lnTo>
                  <a:lnTo>
                    <a:pt x="436" y="1995"/>
                  </a:lnTo>
                  <a:lnTo>
                    <a:pt x="432" y="1929"/>
                  </a:lnTo>
                  <a:lnTo>
                    <a:pt x="414" y="1920"/>
                  </a:lnTo>
                  <a:lnTo>
                    <a:pt x="404" y="1902"/>
                  </a:lnTo>
                  <a:lnTo>
                    <a:pt x="414" y="1896"/>
                  </a:lnTo>
                  <a:lnTo>
                    <a:pt x="391" y="1876"/>
                  </a:lnTo>
                  <a:lnTo>
                    <a:pt x="377" y="1827"/>
                  </a:lnTo>
                  <a:lnTo>
                    <a:pt x="358" y="1801"/>
                  </a:lnTo>
                  <a:lnTo>
                    <a:pt x="344" y="1774"/>
                  </a:lnTo>
                  <a:lnTo>
                    <a:pt x="344" y="1745"/>
                  </a:lnTo>
                  <a:lnTo>
                    <a:pt x="303" y="1719"/>
                  </a:lnTo>
                  <a:lnTo>
                    <a:pt x="318" y="1747"/>
                  </a:lnTo>
                  <a:lnTo>
                    <a:pt x="326" y="1806"/>
                  </a:lnTo>
                  <a:lnTo>
                    <a:pt x="262" y="1789"/>
                  </a:lnTo>
                  <a:lnTo>
                    <a:pt x="232" y="1752"/>
                  </a:lnTo>
                  <a:lnTo>
                    <a:pt x="229" y="1733"/>
                  </a:lnTo>
                  <a:lnTo>
                    <a:pt x="197" y="1704"/>
                  </a:lnTo>
                  <a:lnTo>
                    <a:pt x="193" y="1686"/>
                  </a:lnTo>
                  <a:lnTo>
                    <a:pt x="224" y="1689"/>
                  </a:lnTo>
                  <a:lnTo>
                    <a:pt x="236" y="1715"/>
                  </a:lnTo>
                  <a:lnTo>
                    <a:pt x="262" y="1727"/>
                  </a:lnTo>
                  <a:lnTo>
                    <a:pt x="272" y="1716"/>
                  </a:lnTo>
                  <a:lnTo>
                    <a:pt x="262" y="1711"/>
                  </a:lnTo>
                  <a:lnTo>
                    <a:pt x="237" y="1687"/>
                  </a:lnTo>
                  <a:lnTo>
                    <a:pt x="263" y="1672"/>
                  </a:lnTo>
                  <a:lnTo>
                    <a:pt x="283" y="1691"/>
                  </a:lnTo>
                  <a:lnTo>
                    <a:pt x="303" y="1684"/>
                  </a:lnTo>
                  <a:lnTo>
                    <a:pt x="302" y="1655"/>
                  </a:lnTo>
                  <a:lnTo>
                    <a:pt x="268" y="1606"/>
                  </a:lnTo>
                  <a:lnTo>
                    <a:pt x="216" y="1596"/>
                  </a:lnTo>
                  <a:lnTo>
                    <a:pt x="201" y="1574"/>
                  </a:lnTo>
                  <a:lnTo>
                    <a:pt x="172" y="1569"/>
                  </a:lnTo>
                  <a:lnTo>
                    <a:pt x="163" y="1546"/>
                  </a:lnTo>
                  <a:lnTo>
                    <a:pt x="159" y="1569"/>
                  </a:lnTo>
                  <a:lnTo>
                    <a:pt x="129" y="1572"/>
                  </a:lnTo>
                  <a:lnTo>
                    <a:pt x="126" y="1559"/>
                  </a:lnTo>
                  <a:lnTo>
                    <a:pt x="152" y="1529"/>
                  </a:lnTo>
                  <a:lnTo>
                    <a:pt x="119" y="1531"/>
                  </a:lnTo>
                  <a:lnTo>
                    <a:pt x="93" y="1509"/>
                  </a:lnTo>
                  <a:lnTo>
                    <a:pt x="93" y="1525"/>
                  </a:lnTo>
                  <a:lnTo>
                    <a:pt x="109" y="1554"/>
                  </a:lnTo>
                  <a:lnTo>
                    <a:pt x="33" y="1487"/>
                  </a:lnTo>
                  <a:lnTo>
                    <a:pt x="20" y="1441"/>
                  </a:lnTo>
                  <a:lnTo>
                    <a:pt x="3" y="1405"/>
                  </a:lnTo>
                  <a:lnTo>
                    <a:pt x="2" y="1406"/>
                  </a:lnTo>
                  <a:lnTo>
                    <a:pt x="0" y="1394"/>
                  </a:lnTo>
                  <a:lnTo>
                    <a:pt x="5" y="1362"/>
                  </a:lnTo>
                  <a:lnTo>
                    <a:pt x="38" y="1321"/>
                  </a:lnTo>
                  <a:lnTo>
                    <a:pt x="52" y="1330"/>
                  </a:lnTo>
                  <a:lnTo>
                    <a:pt x="71" y="1288"/>
                  </a:lnTo>
                  <a:lnTo>
                    <a:pt x="71" y="1229"/>
                  </a:lnTo>
                  <a:lnTo>
                    <a:pt x="78" y="1197"/>
                  </a:lnTo>
                  <a:lnTo>
                    <a:pt x="94" y="1204"/>
                  </a:lnTo>
                  <a:lnTo>
                    <a:pt x="112" y="1195"/>
                  </a:lnTo>
                  <a:lnTo>
                    <a:pt x="133" y="1138"/>
                  </a:lnTo>
                  <a:lnTo>
                    <a:pt x="123" y="1103"/>
                  </a:lnTo>
                  <a:lnTo>
                    <a:pt x="130" y="1061"/>
                  </a:lnTo>
                  <a:lnTo>
                    <a:pt x="123" y="1016"/>
                  </a:lnTo>
                  <a:lnTo>
                    <a:pt x="159" y="1021"/>
                  </a:lnTo>
                  <a:lnTo>
                    <a:pt x="163" y="959"/>
                  </a:lnTo>
                  <a:lnTo>
                    <a:pt x="164" y="914"/>
                  </a:lnTo>
                  <a:lnTo>
                    <a:pt x="143" y="831"/>
                  </a:lnTo>
                  <a:lnTo>
                    <a:pt x="179" y="833"/>
                  </a:lnTo>
                  <a:lnTo>
                    <a:pt x="209" y="843"/>
                  </a:lnTo>
                  <a:lnTo>
                    <a:pt x="254" y="842"/>
                  </a:lnTo>
                  <a:lnTo>
                    <a:pt x="282" y="777"/>
                  </a:lnTo>
                  <a:lnTo>
                    <a:pt x="297" y="704"/>
                  </a:lnTo>
                  <a:lnTo>
                    <a:pt x="334" y="615"/>
                  </a:lnTo>
                  <a:lnTo>
                    <a:pt x="294" y="595"/>
                  </a:lnTo>
                  <a:lnTo>
                    <a:pt x="291" y="570"/>
                  </a:lnTo>
                  <a:lnTo>
                    <a:pt x="339" y="491"/>
                  </a:lnTo>
                  <a:lnTo>
                    <a:pt x="363" y="424"/>
                  </a:lnTo>
                  <a:lnTo>
                    <a:pt x="345" y="401"/>
                  </a:lnTo>
                  <a:lnTo>
                    <a:pt x="354" y="361"/>
                  </a:lnTo>
                  <a:lnTo>
                    <a:pt x="411" y="272"/>
                  </a:lnTo>
                  <a:lnTo>
                    <a:pt x="449" y="258"/>
                  </a:lnTo>
                  <a:lnTo>
                    <a:pt x="490" y="208"/>
                  </a:lnTo>
                  <a:lnTo>
                    <a:pt x="507" y="167"/>
                  </a:lnTo>
                  <a:lnTo>
                    <a:pt x="562" y="150"/>
                  </a:lnTo>
                  <a:lnTo>
                    <a:pt x="610" y="115"/>
                  </a:lnTo>
                  <a:lnTo>
                    <a:pt x="639" y="139"/>
                  </a:lnTo>
                  <a:lnTo>
                    <a:pt x="672" y="153"/>
                  </a:lnTo>
                  <a:lnTo>
                    <a:pt x="664" y="126"/>
                  </a:lnTo>
                  <a:lnTo>
                    <a:pt x="664" y="79"/>
                  </a:lnTo>
                  <a:lnTo>
                    <a:pt x="697" y="48"/>
                  </a:lnTo>
                  <a:lnTo>
                    <a:pt x="693" y="23"/>
                  </a:lnTo>
                  <a:lnTo>
                    <a:pt x="685" y="15"/>
                  </a:lnTo>
                  <a:lnTo>
                    <a:pt x="685" y="15"/>
                  </a:lnTo>
                  <a:close/>
                  <a:moveTo>
                    <a:pt x="223" y="1822"/>
                  </a:moveTo>
                  <a:lnTo>
                    <a:pt x="233" y="1846"/>
                  </a:lnTo>
                  <a:lnTo>
                    <a:pt x="267" y="1866"/>
                  </a:lnTo>
                  <a:lnTo>
                    <a:pt x="277" y="1837"/>
                  </a:lnTo>
                  <a:lnTo>
                    <a:pt x="249" y="1809"/>
                  </a:lnTo>
                  <a:lnTo>
                    <a:pt x="223" y="182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4"/>
            <p:cNvSpPr/>
            <p:nvPr/>
          </p:nvSpPr>
          <p:spPr>
            <a:xfrm>
              <a:off x="2444253" y="4198448"/>
              <a:ext cx="61049" cy="114304"/>
            </a:xfrm>
            <a:custGeom>
              <a:rect b="b" l="l" r="r" t="t"/>
              <a:pathLst>
                <a:path extrusionOk="0" h="703" w="377">
                  <a:moveTo>
                    <a:pt x="0" y="342"/>
                  </a:moveTo>
                  <a:lnTo>
                    <a:pt x="6" y="303"/>
                  </a:lnTo>
                  <a:lnTo>
                    <a:pt x="3" y="273"/>
                  </a:lnTo>
                  <a:lnTo>
                    <a:pt x="22" y="265"/>
                  </a:lnTo>
                  <a:lnTo>
                    <a:pt x="21" y="272"/>
                  </a:lnTo>
                  <a:lnTo>
                    <a:pt x="11" y="277"/>
                  </a:lnTo>
                  <a:lnTo>
                    <a:pt x="18" y="303"/>
                  </a:lnTo>
                  <a:lnTo>
                    <a:pt x="0" y="342"/>
                  </a:lnTo>
                  <a:lnTo>
                    <a:pt x="0" y="342"/>
                  </a:lnTo>
                  <a:close/>
                  <a:moveTo>
                    <a:pt x="66" y="52"/>
                  </a:moveTo>
                  <a:lnTo>
                    <a:pt x="21" y="23"/>
                  </a:lnTo>
                  <a:lnTo>
                    <a:pt x="21" y="3"/>
                  </a:lnTo>
                  <a:lnTo>
                    <a:pt x="77" y="0"/>
                  </a:lnTo>
                  <a:lnTo>
                    <a:pt x="85" y="6"/>
                  </a:lnTo>
                  <a:lnTo>
                    <a:pt x="73" y="36"/>
                  </a:lnTo>
                  <a:lnTo>
                    <a:pt x="62" y="38"/>
                  </a:lnTo>
                  <a:lnTo>
                    <a:pt x="66" y="52"/>
                  </a:lnTo>
                  <a:lnTo>
                    <a:pt x="66" y="52"/>
                  </a:lnTo>
                  <a:close/>
                  <a:moveTo>
                    <a:pt x="104" y="13"/>
                  </a:moveTo>
                  <a:lnTo>
                    <a:pt x="129" y="20"/>
                  </a:lnTo>
                  <a:lnTo>
                    <a:pt x="135" y="46"/>
                  </a:lnTo>
                  <a:lnTo>
                    <a:pt x="175" y="71"/>
                  </a:lnTo>
                  <a:lnTo>
                    <a:pt x="183" y="86"/>
                  </a:lnTo>
                  <a:lnTo>
                    <a:pt x="165" y="74"/>
                  </a:lnTo>
                  <a:lnTo>
                    <a:pt x="137" y="74"/>
                  </a:lnTo>
                  <a:lnTo>
                    <a:pt x="122" y="60"/>
                  </a:lnTo>
                  <a:lnTo>
                    <a:pt x="87" y="45"/>
                  </a:lnTo>
                  <a:lnTo>
                    <a:pt x="89" y="33"/>
                  </a:lnTo>
                  <a:lnTo>
                    <a:pt x="109" y="31"/>
                  </a:lnTo>
                  <a:lnTo>
                    <a:pt x="98" y="25"/>
                  </a:lnTo>
                  <a:lnTo>
                    <a:pt x="104" y="13"/>
                  </a:lnTo>
                  <a:lnTo>
                    <a:pt x="104" y="13"/>
                  </a:lnTo>
                  <a:close/>
                  <a:moveTo>
                    <a:pt x="77" y="65"/>
                  </a:moveTo>
                  <a:lnTo>
                    <a:pt x="76" y="74"/>
                  </a:lnTo>
                  <a:lnTo>
                    <a:pt x="82" y="85"/>
                  </a:lnTo>
                  <a:lnTo>
                    <a:pt x="78" y="92"/>
                  </a:lnTo>
                  <a:lnTo>
                    <a:pt x="67" y="94"/>
                  </a:lnTo>
                  <a:lnTo>
                    <a:pt x="72" y="106"/>
                  </a:lnTo>
                  <a:lnTo>
                    <a:pt x="69" y="128"/>
                  </a:lnTo>
                  <a:lnTo>
                    <a:pt x="52" y="159"/>
                  </a:lnTo>
                  <a:lnTo>
                    <a:pt x="42" y="155"/>
                  </a:lnTo>
                  <a:lnTo>
                    <a:pt x="23" y="139"/>
                  </a:lnTo>
                  <a:lnTo>
                    <a:pt x="2" y="136"/>
                  </a:lnTo>
                  <a:lnTo>
                    <a:pt x="2" y="144"/>
                  </a:lnTo>
                  <a:lnTo>
                    <a:pt x="20" y="153"/>
                  </a:lnTo>
                  <a:lnTo>
                    <a:pt x="30" y="168"/>
                  </a:lnTo>
                  <a:lnTo>
                    <a:pt x="23" y="177"/>
                  </a:lnTo>
                  <a:lnTo>
                    <a:pt x="38" y="210"/>
                  </a:lnTo>
                  <a:lnTo>
                    <a:pt x="39" y="256"/>
                  </a:lnTo>
                  <a:lnTo>
                    <a:pt x="26" y="272"/>
                  </a:lnTo>
                  <a:lnTo>
                    <a:pt x="16" y="349"/>
                  </a:lnTo>
                  <a:lnTo>
                    <a:pt x="20" y="371"/>
                  </a:lnTo>
                  <a:lnTo>
                    <a:pt x="11" y="380"/>
                  </a:lnTo>
                  <a:lnTo>
                    <a:pt x="26" y="445"/>
                  </a:lnTo>
                  <a:lnTo>
                    <a:pt x="21" y="469"/>
                  </a:lnTo>
                  <a:lnTo>
                    <a:pt x="44" y="550"/>
                  </a:lnTo>
                  <a:lnTo>
                    <a:pt x="71" y="641"/>
                  </a:lnTo>
                  <a:lnTo>
                    <a:pt x="94" y="681"/>
                  </a:lnTo>
                  <a:lnTo>
                    <a:pt x="135" y="703"/>
                  </a:lnTo>
                  <a:lnTo>
                    <a:pt x="169" y="695"/>
                  </a:lnTo>
                  <a:lnTo>
                    <a:pt x="228" y="688"/>
                  </a:lnTo>
                  <a:lnTo>
                    <a:pt x="281" y="671"/>
                  </a:lnTo>
                  <a:lnTo>
                    <a:pt x="337" y="614"/>
                  </a:lnTo>
                  <a:lnTo>
                    <a:pt x="361" y="564"/>
                  </a:lnTo>
                  <a:lnTo>
                    <a:pt x="373" y="534"/>
                  </a:lnTo>
                  <a:lnTo>
                    <a:pt x="370" y="506"/>
                  </a:lnTo>
                  <a:lnTo>
                    <a:pt x="377" y="495"/>
                  </a:lnTo>
                  <a:lnTo>
                    <a:pt x="376" y="449"/>
                  </a:lnTo>
                  <a:lnTo>
                    <a:pt x="361" y="429"/>
                  </a:lnTo>
                  <a:lnTo>
                    <a:pt x="370" y="402"/>
                  </a:lnTo>
                  <a:lnTo>
                    <a:pt x="344" y="380"/>
                  </a:lnTo>
                  <a:lnTo>
                    <a:pt x="316" y="304"/>
                  </a:lnTo>
                  <a:lnTo>
                    <a:pt x="295" y="251"/>
                  </a:lnTo>
                  <a:lnTo>
                    <a:pt x="265" y="255"/>
                  </a:lnTo>
                  <a:lnTo>
                    <a:pt x="263" y="248"/>
                  </a:lnTo>
                  <a:lnTo>
                    <a:pt x="237" y="246"/>
                  </a:lnTo>
                  <a:lnTo>
                    <a:pt x="271" y="227"/>
                  </a:lnTo>
                  <a:lnTo>
                    <a:pt x="266" y="212"/>
                  </a:lnTo>
                  <a:lnTo>
                    <a:pt x="251" y="205"/>
                  </a:lnTo>
                  <a:lnTo>
                    <a:pt x="230" y="165"/>
                  </a:lnTo>
                  <a:lnTo>
                    <a:pt x="212" y="166"/>
                  </a:lnTo>
                  <a:lnTo>
                    <a:pt x="202" y="135"/>
                  </a:lnTo>
                  <a:lnTo>
                    <a:pt x="192" y="121"/>
                  </a:lnTo>
                  <a:lnTo>
                    <a:pt x="192" y="102"/>
                  </a:lnTo>
                  <a:lnTo>
                    <a:pt x="142" y="84"/>
                  </a:lnTo>
                  <a:lnTo>
                    <a:pt x="133" y="95"/>
                  </a:lnTo>
                  <a:lnTo>
                    <a:pt x="112" y="87"/>
                  </a:lnTo>
                  <a:lnTo>
                    <a:pt x="115" y="75"/>
                  </a:lnTo>
                  <a:lnTo>
                    <a:pt x="77" y="6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4"/>
            <p:cNvSpPr/>
            <p:nvPr/>
          </p:nvSpPr>
          <p:spPr>
            <a:xfrm>
              <a:off x="2100041" y="3486642"/>
              <a:ext cx="780651" cy="762462"/>
            </a:xfrm>
            <a:custGeom>
              <a:rect b="b" l="l" r="r" t="t"/>
              <a:pathLst>
                <a:path extrusionOk="0" h="4698" w="4810">
                  <a:moveTo>
                    <a:pt x="1542" y="140"/>
                  </a:moveTo>
                  <a:lnTo>
                    <a:pt x="1553" y="162"/>
                  </a:lnTo>
                  <a:lnTo>
                    <a:pt x="1556" y="191"/>
                  </a:lnTo>
                  <a:lnTo>
                    <a:pt x="1602" y="214"/>
                  </a:lnTo>
                  <a:lnTo>
                    <a:pt x="1594" y="280"/>
                  </a:lnTo>
                  <a:lnTo>
                    <a:pt x="1613" y="313"/>
                  </a:lnTo>
                  <a:lnTo>
                    <a:pt x="1602" y="334"/>
                  </a:lnTo>
                  <a:lnTo>
                    <a:pt x="1620" y="346"/>
                  </a:lnTo>
                  <a:lnTo>
                    <a:pt x="1642" y="376"/>
                  </a:lnTo>
                  <a:lnTo>
                    <a:pt x="1642" y="401"/>
                  </a:lnTo>
                  <a:lnTo>
                    <a:pt x="1657" y="407"/>
                  </a:lnTo>
                  <a:lnTo>
                    <a:pt x="1668" y="444"/>
                  </a:lnTo>
                  <a:lnTo>
                    <a:pt x="1706" y="462"/>
                  </a:lnTo>
                  <a:lnTo>
                    <a:pt x="1726" y="430"/>
                  </a:lnTo>
                  <a:lnTo>
                    <a:pt x="1765" y="431"/>
                  </a:lnTo>
                  <a:lnTo>
                    <a:pt x="1780" y="450"/>
                  </a:lnTo>
                  <a:lnTo>
                    <a:pt x="1820" y="456"/>
                  </a:lnTo>
                  <a:lnTo>
                    <a:pt x="1853" y="492"/>
                  </a:lnTo>
                  <a:lnTo>
                    <a:pt x="1879" y="500"/>
                  </a:lnTo>
                  <a:lnTo>
                    <a:pt x="1899" y="541"/>
                  </a:lnTo>
                  <a:lnTo>
                    <a:pt x="1928" y="545"/>
                  </a:lnTo>
                  <a:lnTo>
                    <a:pt x="1941" y="574"/>
                  </a:lnTo>
                  <a:lnTo>
                    <a:pt x="1944" y="571"/>
                  </a:lnTo>
                  <a:lnTo>
                    <a:pt x="1948" y="630"/>
                  </a:lnTo>
                  <a:lnTo>
                    <a:pt x="1921" y="721"/>
                  </a:lnTo>
                  <a:lnTo>
                    <a:pt x="1921" y="778"/>
                  </a:lnTo>
                  <a:lnTo>
                    <a:pt x="1881" y="837"/>
                  </a:lnTo>
                  <a:lnTo>
                    <a:pt x="1891" y="881"/>
                  </a:lnTo>
                  <a:lnTo>
                    <a:pt x="1928" y="884"/>
                  </a:lnTo>
                  <a:lnTo>
                    <a:pt x="1958" y="908"/>
                  </a:lnTo>
                  <a:lnTo>
                    <a:pt x="1989" y="909"/>
                  </a:lnTo>
                  <a:lnTo>
                    <a:pt x="2019" y="931"/>
                  </a:lnTo>
                  <a:lnTo>
                    <a:pt x="2079" y="948"/>
                  </a:lnTo>
                  <a:lnTo>
                    <a:pt x="2158" y="1000"/>
                  </a:lnTo>
                  <a:lnTo>
                    <a:pt x="2210" y="1063"/>
                  </a:lnTo>
                  <a:lnTo>
                    <a:pt x="2276" y="1079"/>
                  </a:lnTo>
                  <a:lnTo>
                    <a:pt x="2309" y="1102"/>
                  </a:lnTo>
                  <a:lnTo>
                    <a:pt x="2356" y="1102"/>
                  </a:lnTo>
                  <a:lnTo>
                    <a:pt x="2412" y="1139"/>
                  </a:lnTo>
                  <a:lnTo>
                    <a:pt x="2499" y="1131"/>
                  </a:lnTo>
                  <a:lnTo>
                    <a:pt x="2528" y="1158"/>
                  </a:lnTo>
                  <a:lnTo>
                    <a:pt x="2617" y="1133"/>
                  </a:lnTo>
                  <a:lnTo>
                    <a:pt x="2699" y="1154"/>
                  </a:lnTo>
                  <a:lnTo>
                    <a:pt x="2708" y="1198"/>
                  </a:lnTo>
                  <a:lnTo>
                    <a:pt x="2754" y="1237"/>
                  </a:lnTo>
                  <a:lnTo>
                    <a:pt x="2845" y="1262"/>
                  </a:lnTo>
                  <a:lnTo>
                    <a:pt x="2877" y="1244"/>
                  </a:lnTo>
                  <a:lnTo>
                    <a:pt x="2936" y="1242"/>
                  </a:lnTo>
                  <a:lnTo>
                    <a:pt x="3084" y="1297"/>
                  </a:lnTo>
                  <a:lnTo>
                    <a:pt x="3121" y="1277"/>
                  </a:lnTo>
                  <a:lnTo>
                    <a:pt x="3185" y="1311"/>
                  </a:lnTo>
                  <a:lnTo>
                    <a:pt x="3292" y="1290"/>
                  </a:lnTo>
                  <a:lnTo>
                    <a:pt x="3304" y="1210"/>
                  </a:lnTo>
                  <a:lnTo>
                    <a:pt x="3271" y="1144"/>
                  </a:lnTo>
                  <a:lnTo>
                    <a:pt x="3287" y="1062"/>
                  </a:lnTo>
                  <a:lnTo>
                    <a:pt x="3276" y="1025"/>
                  </a:lnTo>
                  <a:lnTo>
                    <a:pt x="3280" y="1025"/>
                  </a:lnTo>
                  <a:lnTo>
                    <a:pt x="3311" y="999"/>
                  </a:lnTo>
                  <a:lnTo>
                    <a:pt x="3350" y="994"/>
                  </a:lnTo>
                  <a:lnTo>
                    <a:pt x="3370" y="1030"/>
                  </a:lnTo>
                  <a:lnTo>
                    <a:pt x="3372" y="1073"/>
                  </a:lnTo>
                  <a:lnTo>
                    <a:pt x="3406" y="1097"/>
                  </a:lnTo>
                  <a:lnTo>
                    <a:pt x="3408" y="1096"/>
                  </a:lnTo>
                  <a:lnTo>
                    <a:pt x="3403" y="1135"/>
                  </a:lnTo>
                  <a:lnTo>
                    <a:pt x="3391" y="1164"/>
                  </a:lnTo>
                  <a:lnTo>
                    <a:pt x="3424" y="1217"/>
                  </a:lnTo>
                  <a:lnTo>
                    <a:pt x="3482" y="1229"/>
                  </a:lnTo>
                  <a:lnTo>
                    <a:pt x="3506" y="1215"/>
                  </a:lnTo>
                  <a:lnTo>
                    <a:pt x="3589" y="1263"/>
                  </a:lnTo>
                  <a:lnTo>
                    <a:pt x="3635" y="1263"/>
                  </a:lnTo>
                  <a:lnTo>
                    <a:pt x="3669" y="1221"/>
                  </a:lnTo>
                  <a:lnTo>
                    <a:pt x="3707" y="1216"/>
                  </a:lnTo>
                  <a:lnTo>
                    <a:pt x="3743" y="1232"/>
                  </a:lnTo>
                  <a:lnTo>
                    <a:pt x="3805" y="1215"/>
                  </a:lnTo>
                  <a:lnTo>
                    <a:pt x="3852" y="1217"/>
                  </a:lnTo>
                  <a:lnTo>
                    <a:pt x="3921" y="1195"/>
                  </a:lnTo>
                  <a:lnTo>
                    <a:pt x="3920" y="1167"/>
                  </a:lnTo>
                  <a:lnTo>
                    <a:pt x="3920" y="1119"/>
                  </a:lnTo>
                  <a:lnTo>
                    <a:pt x="3866" y="1096"/>
                  </a:lnTo>
                  <a:lnTo>
                    <a:pt x="3861" y="1061"/>
                  </a:lnTo>
                  <a:lnTo>
                    <a:pt x="3873" y="1020"/>
                  </a:lnTo>
                  <a:lnTo>
                    <a:pt x="3896" y="1018"/>
                  </a:lnTo>
                  <a:lnTo>
                    <a:pt x="3959" y="1004"/>
                  </a:lnTo>
                  <a:lnTo>
                    <a:pt x="3987" y="1001"/>
                  </a:lnTo>
                  <a:lnTo>
                    <a:pt x="4004" y="960"/>
                  </a:lnTo>
                  <a:lnTo>
                    <a:pt x="4030" y="940"/>
                  </a:lnTo>
                  <a:lnTo>
                    <a:pt x="4057" y="949"/>
                  </a:lnTo>
                  <a:lnTo>
                    <a:pt x="4057" y="927"/>
                  </a:lnTo>
                  <a:lnTo>
                    <a:pt x="4093" y="916"/>
                  </a:lnTo>
                  <a:lnTo>
                    <a:pt x="4104" y="882"/>
                  </a:lnTo>
                  <a:lnTo>
                    <a:pt x="4133" y="847"/>
                  </a:lnTo>
                  <a:lnTo>
                    <a:pt x="4170" y="840"/>
                  </a:lnTo>
                  <a:lnTo>
                    <a:pt x="4233" y="826"/>
                  </a:lnTo>
                  <a:lnTo>
                    <a:pt x="4271" y="778"/>
                  </a:lnTo>
                  <a:lnTo>
                    <a:pt x="4268" y="741"/>
                  </a:lnTo>
                  <a:lnTo>
                    <a:pt x="4293" y="736"/>
                  </a:lnTo>
                  <a:lnTo>
                    <a:pt x="4332" y="709"/>
                  </a:lnTo>
                  <a:lnTo>
                    <a:pt x="4363" y="753"/>
                  </a:lnTo>
                  <a:lnTo>
                    <a:pt x="4407" y="741"/>
                  </a:lnTo>
                  <a:lnTo>
                    <a:pt x="4472" y="761"/>
                  </a:lnTo>
                  <a:lnTo>
                    <a:pt x="4490" y="745"/>
                  </a:lnTo>
                  <a:lnTo>
                    <a:pt x="4486" y="714"/>
                  </a:lnTo>
                  <a:lnTo>
                    <a:pt x="4560" y="671"/>
                  </a:lnTo>
                  <a:lnTo>
                    <a:pt x="4587" y="679"/>
                  </a:lnTo>
                  <a:lnTo>
                    <a:pt x="4605" y="704"/>
                  </a:lnTo>
                  <a:lnTo>
                    <a:pt x="4629" y="698"/>
                  </a:lnTo>
                  <a:lnTo>
                    <a:pt x="4636" y="714"/>
                  </a:lnTo>
                  <a:lnTo>
                    <a:pt x="4611" y="760"/>
                  </a:lnTo>
                  <a:lnTo>
                    <a:pt x="4625" y="788"/>
                  </a:lnTo>
                  <a:lnTo>
                    <a:pt x="4646" y="782"/>
                  </a:lnTo>
                  <a:lnTo>
                    <a:pt x="4668" y="776"/>
                  </a:lnTo>
                  <a:lnTo>
                    <a:pt x="4675" y="801"/>
                  </a:lnTo>
                  <a:lnTo>
                    <a:pt x="4700" y="834"/>
                  </a:lnTo>
                  <a:lnTo>
                    <a:pt x="4700" y="858"/>
                  </a:lnTo>
                  <a:lnTo>
                    <a:pt x="4673" y="888"/>
                  </a:lnTo>
                  <a:lnTo>
                    <a:pt x="4681" y="915"/>
                  </a:lnTo>
                  <a:lnTo>
                    <a:pt x="4718" y="922"/>
                  </a:lnTo>
                  <a:lnTo>
                    <a:pt x="4740" y="913"/>
                  </a:lnTo>
                  <a:lnTo>
                    <a:pt x="4772" y="927"/>
                  </a:lnTo>
                  <a:lnTo>
                    <a:pt x="4806" y="963"/>
                  </a:lnTo>
                  <a:lnTo>
                    <a:pt x="4810" y="988"/>
                  </a:lnTo>
                  <a:lnTo>
                    <a:pt x="4777" y="1019"/>
                  </a:lnTo>
                  <a:lnTo>
                    <a:pt x="4777" y="1066"/>
                  </a:lnTo>
                  <a:lnTo>
                    <a:pt x="4785" y="1093"/>
                  </a:lnTo>
                  <a:lnTo>
                    <a:pt x="4752" y="1079"/>
                  </a:lnTo>
                  <a:lnTo>
                    <a:pt x="4723" y="1055"/>
                  </a:lnTo>
                  <a:lnTo>
                    <a:pt x="4675" y="1090"/>
                  </a:lnTo>
                  <a:lnTo>
                    <a:pt x="4620" y="1107"/>
                  </a:lnTo>
                  <a:lnTo>
                    <a:pt x="4603" y="1148"/>
                  </a:lnTo>
                  <a:lnTo>
                    <a:pt x="4562" y="1198"/>
                  </a:lnTo>
                  <a:lnTo>
                    <a:pt x="4524" y="1212"/>
                  </a:lnTo>
                  <a:lnTo>
                    <a:pt x="4467" y="1301"/>
                  </a:lnTo>
                  <a:lnTo>
                    <a:pt x="4458" y="1341"/>
                  </a:lnTo>
                  <a:lnTo>
                    <a:pt x="4476" y="1364"/>
                  </a:lnTo>
                  <a:lnTo>
                    <a:pt x="4452" y="1431"/>
                  </a:lnTo>
                  <a:lnTo>
                    <a:pt x="4404" y="1510"/>
                  </a:lnTo>
                  <a:lnTo>
                    <a:pt x="4407" y="1535"/>
                  </a:lnTo>
                  <a:lnTo>
                    <a:pt x="4447" y="1555"/>
                  </a:lnTo>
                  <a:lnTo>
                    <a:pt x="4410" y="1644"/>
                  </a:lnTo>
                  <a:lnTo>
                    <a:pt x="4395" y="1717"/>
                  </a:lnTo>
                  <a:lnTo>
                    <a:pt x="4367" y="1782"/>
                  </a:lnTo>
                  <a:lnTo>
                    <a:pt x="4322" y="1783"/>
                  </a:lnTo>
                  <a:lnTo>
                    <a:pt x="4292" y="1773"/>
                  </a:lnTo>
                  <a:lnTo>
                    <a:pt x="4256" y="1771"/>
                  </a:lnTo>
                  <a:lnTo>
                    <a:pt x="4277" y="1854"/>
                  </a:lnTo>
                  <a:lnTo>
                    <a:pt x="4276" y="1899"/>
                  </a:lnTo>
                  <a:lnTo>
                    <a:pt x="4272" y="1961"/>
                  </a:lnTo>
                  <a:lnTo>
                    <a:pt x="4236" y="1956"/>
                  </a:lnTo>
                  <a:lnTo>
                    <a:pt x="4243" y="2001"/>
                  </a:lnTo>
                  <a:lnTo>
                    <a:pt x="4236" y="2043"/>
                  </a:lnTo>
                  <a:lnTo>
                    <a:pt x="4246" y="2078"/>
                  </a:lnTo>
                  <a:lnTo>
                    <a:pt x="4225" y="2135"/>
                  </a:lnTo>
                  <a:lnTo>
                    <a:pt x="4207" y="2144"/>
                  </a:lnTo>
                  <a:lnTo>
                    <a:pt x="4191" y="2137"/>
                  </a:lnTo>
                  <a:lnTo>
                    <a:pt x="4184" y="2169"/>
                  </a:lnTo>
                  <a:lnTo>
                    <a:pt x="4184" y="2188"/>
                  </a:lnTo>
                  <a:lnTo>
                    <a:pt x="4177" y="2181"/>
                  </a:lnTo>
                  <a:lnTo>
                    <a:pt x="4169" y="2168"/>
                  </a:lnTo>
                  <a:lnTo>
                    <a:pt x="4168" y="2149"/>
                  </a:lnTo>
                  <a:lnTo>
                    <a:pt x="4160" y="2138"/>
                  </a:lnTo>
                  <a:lnTo>
                    <a:pt x="4148" y="2111"/>
                  </a:lnTo>
                  <a:lnTo>
                    <a:pt x="4135" y="2066"/>
                  </a:lnTo>
                  <a:lnTo>
                    <a:pt x="4124" y="1996"/>
                  </a:lnTo>
                  <a:lnTo>
                    <a:pt x="4112" y="1970"/>
                  </a:lnTo>
                  <a:lnTo>
                    <a:pt x="4112" y="1934"/>
                  </a:lnTo>
                  <a:lnTo>
                    <a:pt x="4101" y="1887"/>
                  </a:lnTo>
                  <a:lnTo>
                    <a:pt x="4085" y="1862"/>
                  </a:lnTo>
                  <a:lnTo>
                    <a:pt x="4077" y="1847"/>
                  </a:lnTo>
                  <a:lnTo>
                    <a:pt x="4047" y="1849"/>
                  </a:lnTo>
                  <a:lnTo>
                    <a:pt x="4026" y="1834"/>
                  </a:lnTo>
                  <a:lnTo>
                    <a:pt x="4010" y="1847"/>
                  </a:lnTo>
                  <a:lnTo>
                    <a:pt x="4021" y="1862"/>
                  </a:lnTo>
                  <a:lnTo>
                    <a:pt x="4011" y="1878"/>
                  </a:lnTo>
                  <a:lnTo>
                    <a:pt x="4010" y="1896"/>
                  </a:lnTo>
                  <a:lnTo>
                    <a:pt x="3993" y="1923"/>
                  </a:lnTo>
                  <a:lnTo>
                    <a:pt x="4003" y="1931"/>
                  </a:lnTo>
                  <a:lnTo>
                    <a:pt x="4000" y="1959"/>
                  </a:lnTo>
                  <a:lnTo>
                    <a:pt x="3984" y="1959"/>
                  </a:lnTo>
                  <a:lnTo>
                    <a:pt x="3957" y="1924"/>
                  </a:lnTo>
                  <a:lnTo>
                    <a:pt x="3929" y="1898"/>
                  </a:lnTo>
                  <a:lnTo>
                    <a:pt x="3923" y="1881"/>
                  </a:lnTo>
                  <a:lnTo>
                    <a:pt x="3905" y="1864"/>
                  </a:lnTo>
                  <a:lnTo>
                    <a:pt x="3888" y="1819"/>
                  </a:lnTo>
                  <a:lnTo>
                    <a:pt x="3888" y="1798"/>
                  </a:lnTo>
                  <a:lnTo>
                    <a:pt x="3901" y="1786"/>
                  </a:lnTo>
                  <a:lnTo>
                    <a:pt x="3908" y="1765"/>
                  </a:lnTo>
                  <a:lnTo>
                    <a:pt x="3940" y="1741"/>
                  </a:lnTo>
                  <a:lnTo>
                    <a:pt x="3953" y="1753"/>
                  </a:lnTo>
                  <a:lnTo>
                    <a:pt x="3971" y="1756"/>
                  </a:lnTo>
                  <a:lnTo>
                    <a:pt x="3985" y="1740"/>
                  </a:lnTo>
                  <a:lnTo>
                    <a:pt x="3985" y="1717"/>
                  </a:lnTo>
                  <a:lnTo>
                    <a:pt x="4006" y="1707"/>
                  </a:lnTo>
                  <a:lnTo>
                    <a:pt x="4028" y="1649"/>
                  </a:lnTo>
                  <a:lnTo>
                    <a:pt x="4034" y="1608"/>
                  </a:lnTo>
                  <a:lnTo>
                    <a:pt x="4052" y="1572"/>
                  </a:lnTo>
                  <a:lnTo>
                    <a:pt x="4036" y="1565"/>
                  </a:lnTo>
                  <a:lnTo>
                    <a:pt x="4006" y="1534"/>
                  </a:lnTo>
                  <a:lnTo>
                    <a:pt x="3987" y="1538"/>
                  </a:lnTo>
                  <a:lnTo>
                    <a:pt x="3974" y="1530"/>
                  </a:lnTo>
                  <a:lnTo>
                    <a:pt x="3946" y="1532"/>
                  </a:lnTo>
                  <a:lnTo>
                    <a:pt x="3888" y="1535"/>
                  </a:lnTo>
                  <a:lnTo>
                    <a:pt x="3836" y="1529"/>
                  </a:lnTo>
                  <a:lnTo>
                    <a:pt x="3767" y="1534"/>
                  </a:lnTo>
                  <a:lnTo>
                    <a:pt x="3723" y="1534"/>
                  </a:lnTo>
                  <a:lnTo>
                    <a:pt x="3687" y="1518"/>
                  </a:lnTo>
                  <a:lnTo>
                    <a:pt x="3655" y="1520"/>
                  </a:lnTo>
                  <a:lnTo>
                    <a:pt x="3623" y="1508"/>
                  </a:lnTo>
                  <a:lnTo>
                    <a:pt x="3624" y="1483"/>
                  </a:lnTo>
                  <a:lnTo>
                    <a:pt x="3611" y="1446"/>
                  </a:lnTo>
                  <a:lnTo>
                    <a:pt x="3605" y="1425"/>
                  </a:lnTo>
                  <a:lnTo>
                    <a:pt x="3598" y="1384"/>
                  </a:lnTo>
                  <a:lnTo>
                    <a:pt x="3575" y="1343"/>
                  </a:lnTo>
                  <a:lnTo>
                    <a:pt x="3557" y="1346"/>
                  </a:lnTo>
                  <a:lnTo>
                    <a:pt x="3555" y="1359"/>
                  </a:lnTo>
                  <a:lnTo>
                    <a:pt x="3521" y="1347"/>
                  </a:lnTo>
                  <a:lnTo>
                    <a:pt x="3505" y="1331"/>
                  </a:lnTo>
                  <a:lnTo>
                    <a:pt x="3480" y="1309"/>
                  </a:lnTo>
                  <a:lnTo>
                    <a:pt x="3465" y="1308"/>
                  </a:lnTo>
                  <a:lnTo>
                    <a:pt x="3457" y="1328"/>
                  </a:lnTo>
                  <a:lnTo>
                    <a:pt x="3482" y="1343"/>
                  </a:lnTo>
                  <a:lnTo>
                    <a:pt x="3465" y="1351"/>
                  </a:lnTo>
                  <a:lnTo>
                    <a:pt x="3429" y="1346"/>
                  </a:lnTo>
                  <a:lnTo>
                    <a:pt x="3404" y="1315"/>
                  </a:lnTo>
                  <a:lnTo>
                    <a:pt x="3406" y="1297"/>
                  </a:lnTo>
                  <a:lnTo>
                    <a:pt x="3382" y="1270"/>
                  </a:lnTo>
                  <a:lnTo>
                    <a:pt x="3369" y="1251"/>
                  </a:lnTo>
                  <a:lnTo>
                    <a:pt x="3359" y="1275"/>
                  </a:lnTo>
                  <a:lnTo>
                    <a:pt x="3344" y="1276"/>
                  </a:lnTo>
                  <a:lnTo>
                    <a:pt x="3345" y="1300"/>
                  </a:lnTo>
                  <a:lnTo>
                    <a:pt x="3363" y="1314"/>
                  </a:lnTo>
                  <a:lnTo>
                    <a:pt x="3346" y="1359"/>
                  </a:lnTo>
                  <a:lnTo>
                    <a:pt x="3314" y="1397"/>
                  </a:lnTo>
                  <a:lnTo>
                    <a:pt x="3308" y="1438"/>
                  </a:lnTo>
                  <a:lnTo>
                    <a:pt x="3389" y="1466"/>
                  </a:lnTo>
                  <a:lnTo>
                    <a:pt x="3419" y="1454"/>
                  </a:lnTo>
                  <a:lnTo>
                    <a:pt x="3464" y="1457"/>
                  </a:lnTo>
                  <a:lnTo>
                    <a:pt x="3456" y="1479"/>
                  </a:lnTo>
                  <a:lnTo>
                    <a:pt x="3466" y="1523"/>
                  </a:lnTo>
                  <a:lnTo>
                    <a:pt x="3444" y="1540"/>
                  </a:lnTo>
                  <a:lnTo>
                    <a:pt x="3423" y="1532"/>
                  </a:lnTo>
                  <a:lnTo>
                    <a:pt x="3398" y="1548"/>
                  </a:lnTo>
                  <a:lnTo>
                    <a:pt x="3383" y="1593"/>
                  </a:lnTo>
                  <a:lnTo>
                    <a:pt x="3352" y="1600"/>
                  </a:lnTo>
                  <a:lnTo>
                    <a:pt x="3350" y="1668"/>
                  </a:lnTo>
                  <a:lnTo>
                    <a:pt x="3389" y="1714"/>
                  </a:lnTo>
                  <a:lnTo>
                    <a:pt x="3433" y="1732"/>
                  </a:lnTo>
                  <a:lnTo>
                    <a:pt x="3475" y="1784"/>
                  </a:lnTo>
                  <a:lnTo>
                    <a:pt x="3475" y="1841"/>
                  </a:lnTo>
                  <a:lnTo>
                    <a:pt x="3490" y="1884"/>
                  </a:lnTo>
                  <a:lnTo>
                    <a:pt x="3484" y="1915"/>
                  </a:lnTo>
                  <a:lnTo>
                    <a:pt x="3493" y="1968"/>
                  </a:lnTo>
                  <a:lnTo>
                    <a:pt x="3542" y="2038"/>
                  </a:lnTo>
                  <a:lnTo>
                    <a:pt x="3543" y="2084"/>
                  </a:lnTo>
                  <a:lnTo>
                    <a:pt x="3555" y="2113"/>
                  </a:lnTo>
                  <a:lnTo>
                    <a:pt x="3559" y="2166"/>
                  </a:lnTo>
                  <a:lnTo>
                    <a:pt x="3552" y="2169"/>
                  </a:lnTo>
                  <a:lnTo>
                    <a:pt x="3570" y="2208"/>
                  </a:lnTo>
                  <a:lnTo>
                    <a:pt x="3553" y="2238"/>
                  </a:lnTo>
                  <a:lnTo>
                    <a:pt x="3526" y="2210"/>
                  </a:lnTo>
                  <a:lnTo>
                    <a:pt x="3526" y="2229"/>
                  </a:lnTo>
                  <a:lnTo>
                    <a:pt x="3508" y="2219"/>
                  </a:lnTo>
                  <a:lnTo>
                    <a:pt x="3495" y="2180"/>
                  </a:lnTo>
                  <a:lnTo>
                    <a:pt x="3488" y="2160"/>
                  </a:lnTo>
                  <a:lnTo>
                    <a:pt x="3484" y="2175"/>
                  </a:lnTo>
                  <a:lnTo>
                    <a:pt x="3480" y="2194"/>
                  </a:lnTo>
                  <a:lnTo>
                    <a:pt x="3476" y="2186"/>
                  </a:lnTo>
                  <a:lnTo>
                    <a:pt x="3469" y="2197"/>
                  </a:lnTo>
                  <a:lnTo>
                    <a:pt x="3442" y="2197"/>
                  </a:lnTo>
                  <a:lnTo>
                    <a:pt x="3439" y="2203"/>
                  </a:lnTo>
                  <a:lnTo>
                    <a:pt x="3411" y="2193"/>
                  </a:lnTo>
                  <a:lnTo>
                    <a:pt x="3402" y="2151"/>
                  </a:lnTo>
                  <a:lnTo>
                    <a:pt x="3409" y="2125"/>
                  </a:lnTo>
                  <a:lnTo>
                    <a:pt x="3383" y="2102"/>
                  </a:lnTo>
                  <a:lnTo>
                    <a:pt x="3354" y="2102"/>
                  </a:lnTo>
                  <a:lnTo>
                    <a:pt x="3356" y="2111"/>
                  </a:lnTo>
                  <a:lnTo>
                    <a:pt x="3376" y="2116"/>
                  </a:lnTo>
                  <a:lnTo>
                    <a:pt x="3390" y="2133"/>
                  </a:lnTo>
                  <a:lnTo>
                    <a:pt x="3379" y="2142"/>
                  </a:lnTo>
                  <a:lnTo>
                    <a:pt x="3369" y="2166"/>
                  </a:lnTo>
                  <a:lnTo>
                    <a:pt x="3366" y="2191"/>
                  </a:lnTo>
                  <a:lnTo>
                    <a:pt x="3341" y="2219"/>
                  </a:lnTo>
                  <a:lnTo>
                    <a:pt x="3234" y="2258"/>
                  </a:lnTo>
                  <a:lnTo>
                    <a:pt x="3217" y="2273"/>
                  </a:lnTo>
                  <a:lnTo>
                    <a:pt x="3210" y="2299"/>
                  </a:lnTo>
                  <a:lnTo>
                    <a:pt x="3192" y="2333"/>
                  </a:lnTo>
                  <a:lnTo>
                    <a:pt x="3199" y="2354"/>
                  </a:lnTo>
                  <a:lnTo>
                    <a:pt x="3217" y="2390"/>
                  </a:lnTo>
                  <a:lnTo>
                    <a:pt x="3215" y="2401"/>
                  </a:lnTo>
                  <a:lnTo>
                    <a:pt x="3225" y="2406"/>
                  </a:lnTo>
                  <a:lnTo>
                    <a:pt x="3187" y="2439"/>
                  </a:lnTo>
                  <a:lnTo>
                    <a:pt x="3178" y="2471"/>
                  </a:lnTo>
                  <a:lnTo>
                    <a:pt x="3159" y="2472"/>
                  </a:lnTo>
                  <a:lnTo>
                    <a:pt x="3167" y="2493"/>
                  </a:lnTo>
                  <a:lnTo>
                    <a:pt x="3104" y="2538"/>
                  </a:lnTo>
                  <a:lnTo>
                    <a:pt x="3101" y="2560"/>
                  </a:lnTo>
                  <a:lnTo>
                    <a:pt x="3008" y="2607"/>
                  </a:lnTo>
                  <a:lnTo>
                    <a:pt x="2998" y="2595"/>
                  </a:lnTo>
                  <a:lnTo>
                    <a:pt x="2997" y="2578"/>
                  </a:lnTo>
                  <a:lnTo>
                    <a:pt x="2990" y="2569"/>
                  </a:lnTo>
                  <a:lnTo>
                    <a:pt x="2978" y="2569"/>
                  </a:lnTo>
                  <a:lnTo>
                    <a:pt x="2948" y="2592"/>
                  </a:lnTo>
                  <a:lnTo>
                    <a:pt x="2930" y="2595"/>
                  </a:lnTo>
                  <a:lnTo>
                    <a:pt x="2922" y="2640"/>
                  </a:lnTo>
                  <a:lnTo>
                    <a:pt x="2950" y="2629"/>
                  </a:lnTo>
                  <a:lnTo>
                    <a:pt x="2959" y="2618"/>
                  </a:lnTo>
                  <a:lnTo>
                    <a:pt x="2974" y="2625"/>
                  </a:lnTo>
                  <a:lnTo>
                    <a:pt x="2858" y="2729"/>
                  </a:lnTo>
                  <a:lnTo>
                    <a:pt x="2829" y="2810"/>
                  </a:lnTo>
                  <a:lnTo>
                    <a:pt x="2675" y="2933"/>
                  </a:lnTo>
                  <a:lnTo>
                    <a:pt x="2653" y="2978"/>
                  </a:lnTo>
                  <a:lnTo>
                    <a:pt x="2618" y="3012"/>
                  </a:lnTo>
                  <a:lnTo>
                    <a:pt x="2553" y="3034"/>
                  </a:lnTo>
                  <a:lnTo>
                    <a:pt x="2505" y="3074"/>
                  </a:lnTo>
                  <a:lnTo>
                    <a:pt x="2500" y="3110"/>
                  </a:lnTo>
                  <a:lnTo>
                    <a:pt x="2506" y="3150"/>
                  </a:lnTo>
                  <a:lnTo>
                    <a:pt x="2478" y="3192"/>
                  </a:lnTo>
                  <a:lnTo>
                    <a:pt x="2438" y="3218"/>
                  </a:lnTo>
                  <a:lnTo>
                    <a:pt x="2361" y="3206"/>
                  </a:lnTo>
                  <a:lnTo>
                    <a:pt x="2327" y="3235"/>
                  </a:lnTo>
                  <a:lnTo>
                    <a:pt x="2327" y="3271"/>
                  </a:lnTo>
                  <a:lnTo>
                    <a:pt x="2281" y="3330"/>
                  </a:lnTo>
                  <a:lnTo>
                    <a:pt x="2255" y="3328"/>
                  </a:lnTo>
                  <a:lnTo>
                    <a:pt x="2237" y="3302"/>
                  </a:lnTo>
                  <a:lnTo>
                    <a:pt x="2222" y="3302"/>
                  </a:lnTo>
                  <a:lnTo>
                    <a:pt x="2166" y="3359"/>
                  </a:lnTo>
                  <a:lnTo>
                    <a:pt x="2149" y="3390"/>
                  </a:lnTo>
                  <a:lnTo>
                    <a:pt x="2150" y="3450"/>
                  </a:lnTo>
                  <a:lnTo>
                    <a:pt x="2179" y="3535"/>
                  </a:lnTo>
                  <a:lnTo>
                    <a:pt x="2151" y="3567"/>
                  </a:lnTo>
                  <a:lnTo>
                    <a:pt x="2157" y="3613"/>
                  </a:lnTo>
                  <a:lnTo>
                    <a:pt x="2157" y="3744"/>
                  </a:lnTo>
                  <a:lnTo>
                    <a:pt x="2200" y="3759"/>
                  </a:lnTo>
                  <a:lnTo>
                    <a:pt x="2206" y="3843"/>
                  </a:lnTo>
                  <a:lnTo>
                    <a:pt x="2167" y="3956"/>
                  </a:lnTo>
                  <a:lnTo>
                    <a:pt x="2124" y="4034"/>
                  </a:lnTo>
                  <a:lnTo>
                    <a:pt x="2124" y="4101"/>
                  </a:lnTo>
                  <a:lnTo>
                    <a:pt x="2140" y="4127"/>
                  </a:lnTo>
                  <a:lnTo>
                    <a:pt x="2153" y="4270"/>
                  </a:lnTo>
                  <a:lnTo>
                    <a:pt x="2153" y="4308"/>
                  </a:lnTo>
                  <a:lnTo>
                    <a:pt x="2121" y="4320"/>
                  </a:lnTo>
                  <a:lnTo>
                    <a:pt x="2103" y="4312"/>
                  </a:lnTo>
                  <a:lnTo>
                    <a:pt x="2058" y="4319"/>
                  </a:lnTo>
                  <a:lnTo>
                    <a:pt x="2038" y="4353"/>
                  </a:lnTo>
                  <a:lnTo>
                    <a:pt x="2047" y="4367"/>
                  </a:lnTo>
                  <a:lnTo>
                    <a:pt x="2002" y="4426"/>
                  </a:lnTo>
                  <a:lnTo>
                    <a:pt x="1987" y="4445"/>
                  </a:lnTo>
                  <a:lnTo>
                    <a:pt x="1992" y="4467"/>
                  </a:lnTo>
                  <a:lnTo>
                    <a:pt x="2049" y="4496"/>
                  </a:lnTo>
                  <a:lnTo>
                    <a:pt x="2055" y="4505"/>
                  </a:lnTo>
                  <a:lnTo>
                    <a:pt x="2056" y="4517"/>
                  </a:lnTo>
                  <a:lnTo>
                    <a:pt x="2048" y="4502"/>
                  </a:lnTo>
                  <a:lnTo>
                    <a:pt x="2022" y="4492"/>
                  </a:lnTo>
                  <a:lnTo>
                    <a:pt x="1949" y="4517"/>
                  </a:lnTo>
                  <a:lnTo>
                    <a:pt x="1937" y="4516"/>
                  </a:lnTo>
                  <a:lnTo>
                    <a:pt x="1877" y="4542"/>
                  </a:lnTo>
                  <a:lnTo>
                    <a:pt x="1857" y="4573"/>
                  </a:lnTo>
                  <a:lnTo>
                    <a:pt x="1855" y="4591"/>
                  </a:lnTo>
                  <a:lnTo>
                    <a:pt x="1847" y="4599"/>
                  </a:lnTo>
                  <a:lnTo>
                    <a:pt x="1855" y="4612"/>
                  </a:lnTo>
                  <a:lnTo>
                    <a:pt x="1840" y="4657"/>
                  </a:lnTo>
                  <a:lnTo>
                    <a:pt x="1772" y="4698"/>
                  </a:lnTo>
                  <a:lnTo>
                    <a:pt x="1717" y="4693"/>
                  </a:lnTo>
                  <a:lnTo>
                    <a:pt x="1665" y="4657"/>
                  </a:lnTo>
                  <a:lnTo>
                    <a:pt x="1615" y="4598"/>
                  </a:lnTo>
                  <a:lnTo>
                    <a:pt x="1553" y="4471"/>
                  </a:lnTo>
                  <a:lnTo>
                    <a:pt x="1550" y="4400"/>
                  </a:lnTo>
                  <a:lnTo>
                    <a:pt x="1532" y="4335"/>
                  </a:lnTo>
                  <a:lnTo>
                    <a:pt x="1493" y="4264"/>
                  </a:lnTo>
                  <a:lnTo>
                    <a:pt x="1493" y="4232"/>
                  </a:lnTo>
                  <a:lnTo>
                    <a:pt x="1478" y="4231"/>
                  </a:lnTo>
                  <a:lnTo>
                    <a:pt x="1462" y="4182"/>
                  </a:lnTo>
                  <a:lnTo>
                    <a:pt x="1446" y="4124"/>
                  </a:lnTo>
                  <a:lnTo>
                    <a:pt x="1396" y="4066"/>
                  </a:lnTo>
                  <a:lnTo>
                    <a:pt x="1366" y="4018"/>
                  </a:lnTo>
                  <a:lnTo>
                    <a:pt x="1353" y="4017"/>
                  </a:lnTo>
                  <a:lnTo>
                    <a:pt x="1307" y="3967"/>
                  </a:lnTo>
                  <a:lnTo>
                    <a:pt x="1286" y="3923"/>
                  </a:lnTo>
                  <a:lnTo>
                    <a:pt x="1271" y="3909"/>
                  </a:lnTo>
                  <a:lnTo>
                    <a:pt x="1265" y="3838"/>
                  </a:lnTo>
                  <a:lnTo>
                    <a:pt x="1246" y="3808"/>
                  </a:lnTo>
                  <a:lnTo>
                    <a:pt x="1216" y="3730"/>
                  </a:lnTo>
                  <a:lnTo>
                    <a:pt x="1207" y="3678"/>
                  </a:lnTo>
                  <a:lnTo>
                    <a:pt x="1188" y="3640"/>
                  </a:lnTo>
                  <a:lnTo>
                    <a:pt x="1171" y="3613"/>
                  </a:lnTo>
                  <a:lnTo>
                    <a:pt x="1167" y="3550"/>
                  </a:lnTo>
                  <a:lnTo>
                    <a:pt x="1157" y="3548"/>
                  </a:lnTo>
                  <a:lnTo>
                    <a:pt x="1112" y="3498"/>
                  </a:lnTo>
                  <a:lnTo>
                    <a:pt x="1112" y="3478"/>
                  </a:lnTo>
                  <a:lnTo>
                    <a:pt x="1101" y="3475"/>
                  </a:lnTo>
                  <a:lnTo>
                    <a:pt x="1061" y="3403"/>
                  </a:lnTo>
                  <a:lnTo>
                    <a:pt x="1059" y="3381"/>
                  </a:lnTo>
                  <a:lnTo>
                    <a:pt x="1037" y="3368"/>
                  </a:lnTo>
                  <a:lnTo>
                    <a:pt x="1024" y="3318"/>
                  </a:lnTo>
                  <a:lnTo>
                    <a:pt x="996" y="3299"/>
                  </a:lnTo>
                  <a:lnTo>
                    <a:pt x="969" y="3225"/>
                  </a:lnTo>
                  <a:lnTo>
                    <a:pt x="968" y="3130"/>
                  </a:lnTo>
                  <a:lnTo>
                    <a:pt x="895" y="2989"/>
                  </a:lnTo>
                  <a:lnTo>
                    <a:pt x="895" y="2942"/>
                  </a:lnTo>
                  <a:lnTo>
                    <a:pt x="863" y="2893"/>
                  </a:lnTo>
                  <a:lnTo>
                    <a:pt x="900" y="2890"/>
                  </a:lnTo>
                  <a:lnTo>
                    <a:pt x="849" y="2825"/>
                  </a:lnTo>
                  <a:lnTo>
                    <a:pt x="851" y="2789"/>
                  </a:lnTo>
                  <a:lnTo>
                    <a:pt x="874" y="2784"/>
                  </a:lnTo>
                  <a:lnTo>
                    <a:pt x="857" y="2760"/>
                  </a:lnTo>
                  <a:lnTo>
                    <a:pt x="853" y="2729"/>
                  </a:lnTo>
                  <a:lnTo>
                    <a:pt x="802" y="2635"/>
                  </a:lnTo>
                  <a:lnTo>
                    <a:pt x="794" y="2577"/>
                  </a:lnTo>
                  <a:lnTo>
                    <a:pt x="825" y="2561"/>
                  </a:lnTo>
                  <a:lnTo>
                    <a:pt x="798" y="2546"/>
                  </a:lnTo>
                  <a:lnTo>
                    <a:pt x="797" y="2516"/>
                  </a:lnTo>
                  <a:lnTo>
                    <a:pt x="814" y="2477"/>
                  </a:lnTo>
                  <a:lnTo>
                    <a:pt x="811" y="2429"/>
                  </a:lnTo>
                  <a:lnTo>
                    <a:pt x="795" y="2378"/>
                  </a:lnTo>
                  <a:lnTo>
                    <a:pt x="775" y="2366"/>
                  </a:lnTo>
                  <a:lnTo>
                    <a:pt x="761" y="2285"/>
                  </a:lnTo>
                  <a:lnTo>
                    <a:pt x="798" y="2262"/>
                  </a:lnTo>
                  <a:lnTo>
                    <a:pt x="810" y="2243"/>
                  </a:lnTo>
                  <a:lnTo>
                    <a:pt x="838" y="2243"/>
                  </a:lnTo>
                  <a:lnTo>
                    <a:pt x="808" y="2236"/>
                  </a:lnTo>
                  <a:lnTo>
                    <a:pt x="768" y="2243"/>
                  </a:lnTo>
                  <a:lnTo>
                    <a:pt x="748" y="2242"/>
                  </a:lnTo>
                  <a:lnTo>
                    <a:pt x="751" y="2209"/>
                  </a:lnTo>
                  <a:lnTo>
                    <a:pt x="735" y="2181"/>
                  </a:lnTo>
                  <a:lnTo>
                    <a:pt x="740" y="2147"/>
                  </a:lnTo>
                  <a:lnTo>
                    <a:pt x="750" y="2140"/>
                  </a:lnTo>
                  <a:lnTo>
                    <a:pt x="772" y="2145"/>
                  </a:lnTo>
                  <a:lnTo>
                    <a:pt x="801" y="2116"/>
                  </a:lnTo>
                  <a:lnTo>
                    <a:pt x="814" y="2095"/>
                  </a:lnTo>
                  <a:lnTo>
                    <a:pt x="784" y="2113"/>
                  </a:lnTo>
                  <a:lnTo>
                    <a:pt x="763" y="2104"/>
                  </a:lnTo>
                  <a:lnTo>
                    <a:pt x="722" y="2109"/>
                  </a:lnTo>
                  <a:lnTo>
                    <a:pt x="709" y="2081"/>
                  </a:lnTo>
                  <a:lnTo>
                    <a:pt x="704" y="2103"/>
                  </a:lnTo>
                  <a:lnTo>
                    <a:pt x="702" y="2137"/>
                  </a:lnTo>
                  <a:lnTo>
                    <a:pt x="678" y="2202"/>
                  </a:lnTo>
                  <a:lnTo>
                    <a:pt x="703" y="2234"/>
                  </a:lnTo>
                  <a:lnTo>
                    <a:pt x="697" y="2295"/>
                  </a:lnTo>
                  <a:lnTo>
                    <a:pt x="671" y="2322"/>
                  </a:lnTo>
                  <a:lnTo>
                    <a:pt x="670" y="2340"/>
                  </a:lnTo>
                  <a:lnTo>
                    <a:pt x="612" y="2370"/>
                  </a:lnTo>
                  <a:lnTo>
                    <a:pt x="524" y="2426"/>
                  </a:lnTo>
                  <a:lnTo>
                    <a:pt x="482" y="2439"/>
                  </a:lnTo>
                  <a:lnTo>
                    <a:pt x="420" y="2426"/>
                  </a:lnTo>
                  <a:lnTo>
                    <a:pt x="288" y="2320"/>
                  </a:lnTo>
                  <a:lnTo>
                    <a:pt x="234" y="2249"/>
                  </a:lnTo>
                  <a:lnTo>
                    <a:pt x="234" y="2236"/>
                  </a:lnTo>
                  <a:lnTo>
                    <a:pt x="217" y="2237"/>
                  </a:lnTo>
                  <a:lnTo>
                    <a:pt x="195" y="2225"/>
                  </a:lnTo>
                  <a:lnTo>
                    <a:pt x="120" y="2150"/>
                  </a:lnTo>
                  <a:lnTo>
                    <a:pt x="113" y="2126"/>
                  </a:lnTo>
                  <a:lnTo>
                    <a:pt x="120" y="2108"/>
                  </a:lnTo>
                  <a:lnTo>
                    <a:pt x="140" y="2106"/>
                  </a:lnTo>
                  <a:lnTo>
                    <a:pt x="147" y="2116"/>
                  </a:lnTo>
                  <a:lnTo>
                    <a:pt x="167" y="2110"/>
                  </a:lnTo>
                  <a:lnTo>
                    <a:pt x="166" y="2148"/>
                  </a:lnTo>
                  <a:lnTo>
                    <a:pt x="195" y="2151"/>
                  </a:lnTo>
                  <a:lnTo>
                    <a:pt x="213" y="2136"/>
                  </a:lnTo>
                  <a:lnTo>
                    <a:pt x="225" y="2134"/>
                  </a:lnTo>
                  <a:lnTo>
                    <a:pt x="243" y="2146"/>
                  </a:lnTo>
                  <a:lnTo>
                    <a:pt x="247" y="2133"/>
                  </a:lnTo>
                  <a:lnTo>
                    <a:pt x="317" y="2077"/>
                  </a:lnTo>
                  <a:lnTo>
                    <a:pt x="339" y="2076"/>
                  </a:lnTo>
                  <a:lnTo>
                    <a:pt x="372" y="2026"/>
                  </a:lnTo>
                  <a:lnTo>
                    <a:pt x="382" y="2028"/>
                  </a:lnTo>
                  <a:lnTo>
                    <a:pt x="395" y="1995"/>
                  </a:lnTo>
                  <a:lnTo>
                    <a:pt x="360" y="1993"/>
                  </a:lnTo>
                  <a:lnTo>
                    <a:pt x="350" y="1987"/>
                  </a:lnTo>
                  <a:lnTo>
                    <a:pt x="355" y="1998"/>
                  </a:lnTo>
                  <a:lnTo>
                    <a:pt x="352" y="2012"/>
                  </a:lnTo>
                  <a:lnTo>
                    <a:pt x="281" y="2043"/>
                  </a:lnTo>
                  <a:lnTo>
                    <a:pt x="240" y="2043"/>
                  </a:lnTo>
                  <a:lnTo>
                    <a:pt x="208" y="2054"/>
                  </a:lnTo>
                  <a:lnTo>
                    <a:pt x="96" y="2015"/>
                  </a:lnTo>
                  <a:lnTo>
                    <a:pt x="44" y="1960"/>
                  </a:lnTo>
                  <a:lnTo>
                    <a:pt x="21" y="1950"/>
                  </a:lnTo>
                  <a:lnTo>
                    <a:pt x="24" y="1915"/>
                  </a:lnTo>
                  <a:lnTo>
                    <a:pt x="58" y="1870"/>
                  </a:lnTo>
                  <a:lnTo>
                    <a:pt x="95" y="1850"/>
                  </a:lnTo>
                  <a:lnTo>
                    <a:pt x="48" y="1857"/>
                  </a:lnTo>
                  <a:lnTo>
                    <a:pt x="0" y="1888"/>
                  </a:lnTo>
                  <a:lnTo>
                    <a:pt x="2" y="1844"/>
                  </a:lnTo>
                  <a:lnTo>
                    <a:pt x="38" y="1820"/>
                  </a:lnTo>
                  <a:lnTo>
                    <a:pt x="60" y="1814"/>
                  </a:lnTo>
                  <a:lnTo>
                    <a:pt x="76" y="1771"/>
                  </a:lnTo>
                  <a:lnTo>
                    <a:pt x="101" y="1777"/>
                  </a:lnTo>
                  <a:lnTo>
                    <a:pt x="130" y="1761"/>
                  </a:lnTo>
                  <a:lnTo>
                    <a:pt x="247" y="1769"/>
                  </a:lnTo>
                  <a:lnTo>
                    <a:pt x="315" y="1744"/>
                  </a:lnTo>
                  <a:lnTo>
                    <a:pt x="328" y="1729"/>
                  </a:lnTo>
                  <a:lnTo>
                    <a:pt x="367" y="1716"/>
                  </a:lnTo>
                  <a:lnTo>
                    <a:pt x="354" y="1741"/>
                  </a:lnTo>
                  <a:lnTo>
                    <a:pt x="369" y="1760"/>
                  </a:lnTo>
                  <a:lnTo>
                    <a:pt x="409" y="1737"/>
                  </a:lnTo>
                  <a:lnTo>
                    <a:pt x="440" y="1727"/>
                  </a:lnTo>
                  <a:lnTo>
                    <a:pt x="427" y="1710"/>
                  </a:lnTo>
                  <a:lnTo>
                    <a:pt x="432" y="1685"/>
                  </a:lnTo>
                  <a:lnTo>
                    <a:pt x="393" y="1577"/>
                  </a:lnTo>
                  <a:lnTo>
                    <a:pt x="360" y="1532"/>
                  </a:lnTo>
                  <a:lnTo>
                    <a:pt x="368" y="1510"/>
                  </a:lnTo>
                  <a:lnTo>
                    <a:pt x="346" y="1489"/>
                  </a:lnTo>
                  <a:lnTo>
                    <a:pt x="312" y="1492"/>
                  </a:lnTo>
                  <a:lnTo>
                    <a:pt x="256" y="1456"/>
                  </a:lnTo>
                  <a:lnTo>
                    <a:pt x="249" y="1393"/>
                  </a:lnTo>
                  <a:lnTo>
                    <a:pt x="251" y="1351"/>
                  </a:lnTo>
                  <a:lnTo>
                    <a:pt x="227" y="1298"/>
                  </a:lnTo>
                  <a:lnTo>
                    <a:pt x="195" y="1297"/>
                  </a:lnTo>
                  <a:lnTo>
                    <a:pt x="176" y="1307"/>
                  </a:lnTo>
                  <a:lnTo>
                    <a:pt x="136" y="1294"/>
                  </a:lnTo>
                  <a:lnTo>
                    <a:pt x="107" y="1295"/>
                  </a:lnTo>
                  <a:lnTo>
                    <a:pt x="107" y="1252"/>
                  </a:lnTo>
                  <a:lnTo>
                    <a:pt x="134" y="1183"/>
                  </a:lnTo>
                  <a:lnTo>
                    <a:pt x="161" y="1173"/>
                  </a:lnTo>
                  <a:lnTo>
                    <a:pt x="206" y="1109"/>
                  </a:lnTo>
                  <a:lnTo>
                    <a:pt x="213" y="1079"/>
                  </a:lnTo>
                  <a:lnTo>
                    <a:pt x="245" y="1062"/>
                  </a:lnTo>
                  <a:lnTo>
                    <a:pt x="268" y="1047"/>
                  </a:lnTo>
                  <a:lnTo>
                    <a:pt x="305" y="1062"/>
                  </a:lnTo>
                  <a:lnTo>
                    <a:pt x="312" y="1096"/>
                  </a:lnTo>
                  <a:lnTo>
                    <a:pt x="337" y="1100"/>
                  </a:lnTo>
                  <a:lnTo>
                    <a:pt x="401" y="1068"/>
                  </a:lnTo>
                  <a:lnTo>
                    <a:pt x="491" y="1062"/>
                  </a:lnTo>
                  <a:lnTo>
                    <a:pt x="545" y="1002"/>
                  </a:lnTo>
                  <a:lnTo>
                    <a:pt x="578" y="901"/>
                  </a:lnTo>
                  <a:lnTo>
                    <a:pt x="657" y="846"/>
                  </a:lnTo>
                  <a:lnTo>
                    <a:pt x="677" y="809"/>
                  </a:lnTo>
                  <a:lnTo>
                    <a:pt x="685" y="753"/>
                  </a:lnTo>
                  <a:lnTo>
                    <a:pt x="723" y="699"/>
                  </a:lnTo>
                  <a:lnTo>
                    <a:pt x="778" y="672"/>
                  </a:lnTo>
                  <a:lnTo>
                    <a:pt x="797" y="630"/>
                  </a:lnTo>
                  <a:lnTo>
                    <a:pt x="795" y="598"/>
                  </a:lnTo>
                  <a:lnTo>
                    <a:pt x="773" y="580"/>
                  </a:lnTo>
                  <a:lnTo>
                    <a:pt x="823" y="526"/>
                  </a:lnTo>
                  <a:lnTo>
                    <a:pt x="849" y="505"/>
                  </a:lnTo>
                  <a:lnTo>
                    <a:pt x="855" y="464"/>
                  </a:lnTo>
                  <a:lnTo>
                    <a:pt x="863" y="379"/>
                  </a:lnTo>
                  <a:lnTo>
                    <a:pt x="846" y="316"/>
                  </a:lnTo>
                  <a:lnTo>
                    <a:pt x="836" y="302"/>
                  </a:lnTo>
                  <a:lnTo>
                    <a:pt x="890" y="250"/>
                  </a:lnTo>
                  <a:lnTo>
                    <a:pt x="922" y="239"/>
                  </a:lnTo>
                  <a:lnTo>
                    <a:pt x="954" y="217"/>
                  </a:lnTo>
                  <a:lnTo>
                    <a:pt x="976" y="222"/>
                  </a:lnTo>
                  <a:lnTo>
                    <a:pt x="1020" y="172"/>
                  </a:lnTo>
                  <a:lnTo>
                    <a:pt x="1070" y="88"/>
                  </a:lnTo>
                  <a:lnTo>
                    <a:pt x="1121" y="43"/>
                  </a:lnTo>
                  <a:lnTo>
                    <a:pt x="1164" y="41"/>
                  </a:lnTo>
                  <a:lnTo>
                    <a:pt x="1186" y="0"/>
                  </a:lnTo>
                  <a:lnTo>
                    <a:pt x="1222" y="0"/>
                  </a:lnTo>
                  <a:lnTo>
                    <a:pt x="1316" y="62"/>
                  </a:lnTo>
                  <a:lnTo>
                    <a:pt x="1365" y="36"/>
                  </a:lnTo>
                  <a:lnTo>
                    <a:pt x="1411" y="54"/>
                  </a:lnTo>
                  <a:lnTo>
                    <a:pt x="1429" y="100"/>
                  </a:lnTo>
                  <a:lnTo>
                    <a:pt x="1472" y="98"/>
                  </a:lnTo>
                  <a:lnTo>
                    <a:pt x="1541" y="141"/>
                  </a:lnTo>
                  <a:lnTo>
                    <a:pt x="1542" y="140"/>
                  </a:lnTo>
                  <a:lnTo>
                    <a:pt x="1542" y="140"/>
                  </a:lnTo>
                  <a:close/>
                  <a:moveTo>
                    <a:pt x="3485" y="2221"/>
                  </a:moveTo>
                  <a:lnTo>
                    <a:pt x="3485" y="2251"/>
                  </a:lnTo>
                  <a:lnTo>
                    <a:pt x="3495" y="2238"/>
                  </a:lnTo>
                  <a:lnTo>
                    <a:pt x="3485" y="2221"/>
                  </a:lnTo>
                  <a:lnTo>
                    <a:pt x="3485" y="2221"/>
                  </a:lnTo>
                  <a:close/>
                  <a:moveTo>
                    <a:pt x="3468" y="2209"/>
                  </a:moveTo>
                  <a:lnTo>
                    <a:pt x="3447" y="2219"/>
                  </a:lnTo>
                  <a:lnTo>
                    <a:pt x="3454" y="2238"/>
                  </a:lnTo>
                  <a:lnTo>
                    <a:pt x="3466" y="2248"/>
                  </a:lnTo>
                  <a:lnTo>
                    <a:pt x="3470" y="2226"/>
                  </a:lnTo>
                  <a:lnTo>
                    <a:pt x="3468" y="2209"/>
                  </a:lnTo>
                  <a:lnTo>
                    <a:pt x="3468" y="2209"/>
                  </a:lnTo>
                  <a:close/>
                  <a:moveTo>
                    <a:pt x="3420" y="2216"/>
                  </a:moveTo>
                  <a:lnTo>
                    <a:pt x="3424" y="2249"/>
                  </a:lnTo>
                  <a:lnTo>
                    <a:pt x="3442" y="2262"/>
                  </a:lnTo>
                  <a:lnTo>
                    <a:pt x="3437" y="2231"/>
                  </a:lnTo>
                  <a:lnTo>
                    <a:pt x="3420" y="2216"/>
                  </a:lnTo>
                  <a:lnTo>
                    <a:pt x="3420" y="2216"/>
                  </a:lnTo>
                  <a:close/>
                  <a:moveTo>
                    <a:pt x="3372" y="2227"/>
                  </a:moveTo>
                  <a:lnTo>
                    <a:pt x="3373" y="2244"/>
                  </a:lnTo>
                  <a:lnTo>
                    <a:pt x="3386" y="2237"/>
                  </a:lnTo>
                  <a:lnTo>
                    <a:pt x="3402" y="2197"/>
                  </a:lnTo>
                  <a:lnTo>
                    <a:pt x="3391" y="2180"/>
                  </a:lnTo>
                  <a:lnTo>
                    <a:pt x="3372" y="222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4"/>
            <p:cNvSpPr/>
            <p:nvPr/>
          </p:nvSpPr>
          <p:spPr>
            <a:xfrm>
              <a:off x="2636493" y="3689273"/>
              <a:ext cx="142880" cy="185746"/>
            </a:xfrm>
            <a:custGeom>
              <a:rect b="b" l="l" r="r" t="t"/>
              <a:pathLst>
                <a:path extrusionOk="0" h="1144" w="876">
                  <a:moveTo>
                    <a:pt x="876" y="937"/>
                  </a:moveTo>
                  <a:lnTo>
                    <a:pt x="876" y="977"/>
                  </a:lnTo>
                  <a:lnTo>
                    <a:pt x="857" y="1019"/>
                  </a:lnTo>
                  <a:lnTo>
                    <a:pt x="843" y="1010"/>
                  </a:lnTo>
                  <a:lnTo>
                    <a:pt x="810" y="1051"/>
                  </a:lnTo>
                  <a:lnTo>
                    <a:pt x="805" y="1083"/>
                  </a:lnTo>
                  <a:lnTo>
                    <a:pt x="807" y="1095"/>
                  </a:lnTo>
                  <a:lnTo>
                    <a:pt x="804" y="1098"/>
                  </a:lnTo>
                  <a:lnTo>
                    <a:pt x="812" y="1142"/>
                  </a:lnTo>
                  <a:lnTo>
                    <a:pt x="807" y="1144"/>
                  </a:lnTo>
                  <a:lnTo>
                    <a:pt x="782" y="1083"/>
                  </a:lnTo>
                  <a:lnTo>
                    <a:pt x="752" y="1039"/>
                  </a:lnTo>
                  <a:lnTo>
                    <a:pt x="737" y="1020"/>
                  </a:lnTo>
                  <a:lnTo>
                    <a:pt x="745" y="1000"/>
                  </a:lnTo>
                  <a:lnTo>
                    <a:pt x="748" y="973"/>
                  </a:lnTo>
                  <a:lnTo>
                    <a:pt x="742" y="986"/>
                  </a:lnTo>
                  <a:lnTo>
                    <a:pt x="722" y="1006"/>
                  </a:lnTo>
                  <a:lnTo>
                    <a:pt x="715" y="996"/>
                  </a:lnTo>
                  <a:lnTo>
                    <a:pt x="724" y="945"/>
                  </a:lnTo>
                  <a:lnTo>
                    <a:pt x="713" y="938"/>
                  </a:lnTo>
                  <a:lnTo>
                    <a:pt x="720" y="899"/>
                  </a:lnTo>
                  <a:lnTo>
                    <a:pt x="722" y="875"/>
                  </a:lnTo>
                  <a:lnTo>
                    <a:pt x="699" y="860"/>
                  </a:lnTo>
                  <a:lnTo>
                    <a:pt x="646" y="742"/>
                  </a:lnTo>
                  <a:lnTo>
                    <a:pt x="632" y="742"/>
                  </a:lnTo>
                  <a:lnTo>
                    <a:pt x="633" y="752"/>
                  </a:lnTo>
                  <a:lnTo>
                    <a:pt x="622" y="747"/>
                  </a:lnTo>
                  <a:lnTo>
                    <a:pt x="589" y="766"/>
                  </a:lnTo>
                  <a:lnTo>
                    <a:pt x="529" y="739"/>
                  </a:lnTo>
                  <a:lnTo>
                    <a:pt x="522" y="726"/>
                  </a:lnTo>
                  <a:lnTo>
                    <a:pt x="503" y="728"/>
                  </a:lnTo>
                  <a:lnTo>
                    <a:pt x="472" y="700"/>
                  </a:lnTo>
                  <a:lnTo>
                    <a:pt x="458" y="649"/>
                  </a:lnTo>
                  <a:lnTo>
                    <a:pt x="464" y="709"/>
                  </a:lnTo>
                  <a:lnTo>
                    <a:pt x="488" y="744"/>
                  </a:lnTo>
                  <a:lnTo>
                    <a:pt x="482" y="761"/>
                  </a:lnTo>
                  <a:lnTo>
                    <a:pt x="447" y="775"/>
                  </a:lnTo>
                  <a:lnTo>
                    <a:pt x="469" y="784"/>
                  </a:lnTo>
                  <a:lnTo>
                    <a:pt x="493" y="821"/>
                  </a:lnTo>
                  <a:lnTo>
                    <a:pt x="489" y="867"/>
                  </a:lnTo>
                  <a:lnTo>
                    <a:pt x="456" y="881"/>
                  </a:lnTo>
                  <a:lnTo>
                    <a:pt x="428" y="932"/>
                  </a:lnTo>
                  <a:lnTo>
                    <a:pt x="401" y="913"/>
                  </a:lnTo>
                  <a:lnTo>
                    <a:pt x="418" y="884"/>
                  </a:lnTo>
                  <a:lnTo>
                    <a:pt x="432" y="877"/>
                  </a:lnTo>
                  <a:lnTo>
                    <a:pt x="439" y="862"/>
                  </a:lnTo>
                  <a:lnTo>
                    <a:pt x="416" y="874"/>
                  </a:lnTo>
                  <a:lnTo>
                    <a:pt x="394" y="908"/>
                  </a:lnTo>
                  <a:lnTo>
                    <a:pt x="371" y="876"/>
                  </a:lnTo>
                  <a:lnTo>
                    <a:pt x="389" y="819"/>
                  </a:lnTo>
                  <a:lnTo>
                    <a:pt x="389" y="809"/>
                  </a:lnTo>
                  <a:lnTo>
                    <a:pt x="377" y="793"/>
                  </a:lnTo>
                  <a:lnTo>
                    <a:pt x="384" y="810"/>
                  </a:lnTo>
                  <a:lnTo>
                    <a:pt x="370" y="830"/>
                  </a:lnTo>
                  <a:lnTo>
                    <a:pt x="367" y="866"/>
                  </a:lnTo>
                  <a:lnTo>
                    <a:pt x="358" y="867"/>
                  </a:lnTo>
                  <a:lnTo>
                    <a:pt x="376" y="907"/>
                  </a:lnTo>
                  <a:lnTo>
                    <a:pt x="373" y="937"/>
                  </a:lnTo>
                  <a:lnTo>
                    <a:pt x="356" y="947"/>
                  </a:lnTo>
                  <a:lnTo>
                    <a:pt x="354" y="941"/>
                  </a:lnTo>
                  <a:lnTo>
                    <a:pt x="331" y="927"/>
                  </a:lnTo>
                  <a:lnTo>
                    <a:pt x="316" y="933"/>
                  </a:lnTo>
                  <a:lnTo>
                    <a:pt x="309" y="959"/>
                  </a:lnTo>
                  <a:lnTo>
                    <a:pt x="289" y="959"/>
                  </a:lnTo>
                  <a:lnTo>
                    <a:pt x="282" y="942"/>
                  </a:lnTo>
                  <a:lnTo>
                    <a:pt x="268" y="909"/>
                  </a:lnTo>
                  <a:lnTo>
                    <a:pt x="251" y="915"/>
                  </a:lnTo>
                  <a:lnTo>
                    <a:pt x="247" y="862"/>
                  </a:lnTo>
                  <a:lnTo>
                    <a:pt x="235" y="833"/>
                  </a:lnTo>
                  <a:lnTo>
                    <a:pt x="234" y="787"/>
                  </a:lnTo>
                  <a:lnTo>
                    <a:pt x="185" y="717"/>
                  </a:lnTo>
                  <a:lnTo>
                    <a:pt x="176" y="664"/>
                  </a:lnTo>
                  <a:lnTo>
                    <a:pt x="182" y="633"/>
                  </a:lnTo>
                  <a:lnTo>
                    <a:pt x="167" y="590"/>
                  </a:lnTo>
                  <a:lnTo>
                    <a:pt x="167" y="533"/>
                  </a:lnTo>
                  <a:lnTo>
                    <a:pt x="125" y="481"/>
                  </a:lnTo>
                  <a:lnTo>
                    <a:pt x="81" y="463"/>
                  </a:lnTo>
                  <a:lnTo>
                    <a:pt x="42" y="417"/>
                  </a:lnTo>
                  <a:lnTo>
                    <a:pt x="44" y="349"/>
                  </a:lnTo>
                  <a:lnTo>
                    <a:pt x="75" y="342"/>
                  </a:lnTo>
                  <a:lnTo>
                    <a:pt x="90" y="297"/>
                  </a:lnTo>
                  <a:lnTo>
                    <a:pt x="115" y="281"/>
                  </a:lnTo>
                  <a:lnTo>
                    <a:pt x="136" y="289"/>
                  </a:lnTo>
                  <a:lnTo>
                    <a:pt x="158" y="272"/>
                  </a:lnTo>
                  <a:lnTo>
                    <a:pt x="148" y="228"/>
                  </a:lnTo>
                  <a:lnTo>
                    <a:pt x="156" y="206"/>
                  </a:lnTo>
                  <a:lnTo>
                    <a:pt x="111" y="203"/>
                  </a:lnTo>
                  <a:lnTo>
                    <a:pt x="81" y="215"/>
                  </a:lnTo>
                  <a:lnTo>
                    <a:pt x="0" y="187"/>
                  </a:lnTo>
                  <a:lnTo>
                    <a:pt x="6" y="146"/>
                  </a:lnTo>
                  <a:lnTo>
                    <a:pt x="38" y="108"/>
                  </a:lnTo>
                  <a:lnTo>
                    <a:pt x="55" y="63"/>
                  </a:lnTo>
                  <a:lnTo>
                    <a:pt x="37" y="49"/>
                  </a:lnTo>
                  <a:lnTo>
                    <a:pt x="36" y="25"/>
                  </a:lnTo>
                  <a:lnTo>
                    <a:pt x="51" y="24"/>
                  </a:lnTo>
                  <a:lnTo>
                    <a:pt x="61" y="0"/>
                  </a:lnTo>
                  <a:lnTo>
                    <a:pt x="74" y="19"/>
                  </a:lnTo>
                  <a:lnTo>
                    <a:pt x="98" y="46"/>
                  </a:lnTo>
                  <a:lnTo>
                    <a:pt x="96" y="64"/>
                  </a:lnTo>
                  <a:lnTo>
                    <a:pt x="121" y="95"/>
                  </a:lnTo>
                  <a:lnTo>
                    <a:pt x="157" y="100"/>
                  </a:lnTo>
                  <a:lnTo>
                    <a:pt x="174" y="92"/>
                  </a:lnTo>
                  <a:lnTo>
                    <a:pt x="149" y="77"/>
                  </a:lnTo>
                  <a:lnTo>
                    <a:pt x="157" y="57"/>
                  </a:lnTo>
                  <a:lnTo>
                    <a:pt x="172" y="58"/>
                  </a:lnTo>
                  <a:lnTo>
                    <a:pt x="197" y="80"/>
                  </a:lnTo>
                  <a:lnTo>
                    <a:pt x="213" y="96"/>
                  </a:lnTo>
                  <a:lnTo>
                    <a:pt x="247" y="108"/>
                  </a:lnTo>
                  <a:lnTo>
                    <a:pt x="249" y="95"/>
                  </a:lnTo>
                  <a:lnTo>
                    <a:pt x="267" y="92"/>
                  </a:lnTo>
                  <a:lnTo>
                    <a:pt x="290" y="133"/>
                  </a:lnTo>
                  <a:lnTo>
                    <a:pt x="297" y="174"/>
                  </a:lnTo>
                  <a:lnTo>
                    <a:pt x="303" y="195"/>
                  </a:lnTo>
                  <a:lnTo>
                    <a:pt x="316" y="232"/>
                  </a:lnTo>
                  <a:lnTo>
                    <a:pt x="315" y="257"/>
                  </a:lnTo>
                  <a:lnTo>
                    <a:pt x="347" y="269"/>
                  </a:lnTo>
                  <a:lnTo>
                    <a:pt x="379" y="267"/>
                  </a:lnTo>
                  <a:lnTo>
                    <a:pt x="415" y="283"/>
                  </a:lnTo>
                  <a:lnTo>
                    <a:pt x="459" y="283"/>
                  </a:lnTo>
                  <a:lnTo>
                    <a:pt x="528" y="278"/>
                  </a:lnTo>
                  <a:lnTo>
                    <a:pt x="580" y="284"/>
                  </a:lnTo>
                  <a:lnTo>
                    <a:pt x="638" y="281"/>
                  </a:lnTo>
                  <a:lnTo>
                    <a:pt x="666" y="279"/>
                  </a:lnTo>
                  <a:lnTo>
                    <a:pt x="679" y="287"/>
                  </a:lnTo>
                  <a:lnTo>
                    <a:pt x="698" y="283"/>
                  </a:lnTo>
                  <a:lnTo>
                    <a:pt x="728" y="314"/>
                  </a:lnTo>
                  <a:lnTo>
                    <a:pt x="744" y="321"/>
                  </a:lnTo>
                  <a:lnTo>
                    <a:pt x="726" y="357"/>
                  </a:lnTo>
                  <a:lnTo>
                    <a:pt x="720" y="398"/>
                  </a:lnTo>
                  <a:lnTo>
                    <a:pt x="698" y="456"/>
                  </a:lnTo>
                  <a:lnTo>
                    <a:pt x="677" y="466"/>
                  </a:lnTo>
                  <a:lnTo>
                    <a:pt x="677" y="489"/>
                  </a:lnTo>
                  <a:lnTo>
                    <a:pt x="663" y="505"/>
                  </a:lnTo>
                  <a:lnTo>
                    <a:pt x="645" y="502"/>
                  </a:lnTo>
                  <a:lnTo>
                    <a:pt x="632" y="490"/>
                  </a:lnTo>
                  <a:lnTo>
                    <a:pt x="600" y="514"/>
                  </a:lnTo>
                  <a:lnTo>
                    <a:pt x="593" y="535"/>
                  </a:lnTo>
                  <a:lnTo>
                    <a:pt x="580" y="547"/>
                  </a:lnTo>
                  <a:lnTo>
                    <a:pt x="580" y="568"/>
                  </a:lnTo>
                  <a:lnTo>
                    <a:pt x="597" y="613"/>
                  </a:lnTo>
                  <a:lnTo>
                    <a:pt x="615" y="630"/>
                  </a:lnTo>
                  <a:lnTo>
                    <a:pt x="621" y="647"/>
                  </a:lnTo>
                  <a:lnTo>
                    <a:pt x="649" y="673"/>
                  </a:lnTo>
                  <a:lnTo>
                    <a:pt x="676" y="708"/>
                  </a:lnTo>
                  <a:lnTo>
                    <a:pt x="692" y="708"/>
                  </a:lnTo>
                  <a:lnTo>
                    <a:pt x="695" y="680"/>
                  </a:lnTo>
                  <a:lnTo>
                    <a:pt x="685" y="672"/>
                  </a:lnTo>
                  <a:lnTo>
                    <a:pt x="702" y="645"/>
                  </a:lnTo>
                  <a:lnTo>
                    <a:pt x="703" y="627"/>
                  </a:lnTo>
                  <a:lnTo>
                    <a:pt x="713" y="611"/>
                  </a:lnTo>
                  <a:lnTo>
                    <a:pt x="702" y="596"/>
                  </a:lnTo>
                  <a:lnTo>
                    <a:pt x="718" y="583"/>
                  </a:lnTo>
                  <a:lnTo>
                    <a:pt x="739" y="598"/>
                  </a:lnTo>
                  <a:lnTo>
                    <a:pt x="769" y="596"/>
                  </a:lnTo>
                  <a:lnTo>
                    <a:pt x="777" y="611"/>
                  </a:lnTo>
                  <a:lnTo>
                    <a:pt x="793" y="636"/>
                  </a:lnTo>
                  <a:lnTo>
                    <a:pt x="804" y="683"/>
                  </a:lnTo>
                  <a:lnTo>
                    <a:pt x="804" y="719"/>
                  </a:lnTo>
                  <a:lnTo>
                    <a:pt x="816" y="745"/>
                  </a:lnTo>
                  <a:lnTo>
                    <a:pt x="827" y="815"/>
                  </a:lnTo>
                  <a:lnTo>
                    <a:pt x="840" y="860"/>
                  </a:lnTo>
                  <a:lnTo>
                    <a:pt x="852" y="887"/>
                  </a:lnTo>
                  <a:lnTo>
                    <a:pt x="860" y="898"/>
                  </a:lnTo>
                  <a:lnTo>
                    <a:pt x="861" y="917"/>
                  </a:lnTo>
                  <a:lnTo>
                    <a:pt x="869" y="930"/>
                  </a:lnTo>
                  <a:lnTo>
                    <a:pt x="876" y="937"/>
                  </a:lnTo>
                  <a:lnTo>
                    <a:pt x="876" y="937"/>
                  </a:lnTo>
                  <a:close/>
                  <a:moveTo>
                    <a:pt x="644" y="799"/>
                  </a:moveTo>
                  <a:lnTo>
                    <a:pt x="632" y="788"/>
                  </a:lnTo>
                  <a:lnTo>
                    <a:pt x="618" y="796"/>
                  </a:lnTo>
                  <a:lnTo>
                    <a:pt x="623" y="831"/>
                  </a:lnTo>
                  <a:lnTo>
                    <a:pt x="640" y="824"/>
                  </a:lnTo>
                  <a:lnTo>
                    <a:pt x="644" y="799"/>
                  </a:lnTo>
                  <a:lnTo>
                    <a:pt x="644" y="799"/>
                  </a:lnTo>
                  <a:close/>
                  <a:moveTo>
                    <a:pt x="554" y="791"/>
                  </a:moveTo>
                  <a:lnTo>
                    <a:pt x="572" y="826"/>
                  </a:lnTo>
                  <a:lnTo>
                    <a:pt x="569" y="855"/>
                  </a:lnTo>
                  <a:lnTo>
                    <a:pt x="583" y="877"/>
                  </a:lnTo>
                  <a:lnTo>
                    <a:pt x="607" y="832"/>
                  </a:lnTo>
                  <a:lnTo>
                    <a:pt x="597" y="805"/>
                  </a:lnTo>
                  <a:lnTo>
                    <a:pt x="554" y="775"/>
                  </a:lnTo>
                  <a:lnTo>
                    <a:pt x="554" y="775"/>
                  </a:lnTo>
                  <a:lnTo>
                    <a:pt x="555" y="782"/>
                  </a:lnTo>
                  <a:lnTo>
                    <a:pt x="555" y="787"/>
                  </a:lnTo>
                  <a:lnTo>
                    <a:pt x="554" y="791"/>
                  </a:lnTo>
                  <a:lnTo>
                    <a:pt x="554" y="791"/>
                  </a:lnTo>
                  <a:close/>
                  <a:moveTo>
                    <a:pt x="520" y="766"/>
                  </a:moveTo>
                  <a:lnTo>
                    <a:pt x="490" y="780"/>
                  </a:lnTo>
                  <a:lnTo>
                    <a:pt x="491" y="794"/>
                  </a:lnTo>
                  <a:lnTo>
                    <a:pt x="514" y="845"/>
                  </a:lnTo>
                  <a:lnTo>
                    <a:pt x="545" y="847"/>
                  </a:lnTo>
                  <a:lnTo>
                    <a:pt x="541" y="795"/>
                  </a:lnTo>
                  <a:lnTo>
                    <a:pt x="520" y="7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4"/>
            <p:cNvSpPr/>
            <p:nvPr/>
          </p:nvSpPr>
          <p:spPr>
            <a:xfrm>
              <a:off x="2649482" y="3639914"/>
              <a:ext cx="87029" cy="51957"/>
            </a:xfrm>
            <a:custGeom>
              <a:rect b="b" l="l" r="r" t="t"/>
              <a:pathLst>
                <a:path extrusionOk="0" h="315" w="530">
                  <a:moveTo>
                    <a:pt x="17" y="148"/>
                  </a:moveTo>
                  <a:lnTo>
                    <a:pt x="50" y="132"/>
                  </a:lnTo>
                  <a:lnTo>
                    <a:pt x="89" y="57"/>
                  </a:lnTo>
                  <a:lnTo>
                    <a:pt x="172" y="8"/>
                  </a:lnTo>
                  <a:lnTo>
                    <a:pt x="227" y="0"/>
                  </a:lnTo>
                  <a:lnTo>
                    <a:pt x="244" y="28"/>
                  </a:lnTo>
                  <a:lnTo>
                    <a:pt x="326" y="37"/>
                  </a:lnTo>
                  <a:lnTo>
                    <a:pt x="358" y="52"/>
                  </a:lnTo>
                  <a:lnTo>
                    <a:pt x="404" y="34"/>
                  </a:lnTo>
                  <a:lnTo>
                    <a:pt x="446" y="35"/>
                  </a:lnTo>
                  <a:lnTo>
                    <a:pt x="474" y="72"/>
                  </a:lnTo>
                  <a:lnTo>
                    <a:pt x="482" y="72"/>
                  </a:lnTo>
                  <a:lnTo>
                    <a:pt x="470" y="113"/>
                  </a:lnTo>
                  <a:lnTo>
                    <a:pt x="475" y="148"/>
                  </a:lnTo>
                  <a:lnTo>
                    <a:pt x="529" y="171"/>
                  </a:lnTo>
                  <a:lnTo>
                    <a:pt x="529" y="219"/>
                  </a:lnTo>
                  <a:lnTo>
                    <a:pt x="530" y="247"/>
                  </a:lnTo>
                  <a:lnTo>
                    <a:pt x="461" y="269"/>
                  </a:lnTo>
                  <a:lnTo>
                    <a:pt x="414" y="267"/>
                  </a:lnTo>
                  <a:lnTo>
                    <a:pt x="352" y="284"/>
                  </a:lnTo>
                  <a:lnTo>
                    <a:pt x="316" y="268"/>
                  </a:lnTo>
                  <a:lnTo>
                    <a:pt x="278" y="273"/>
                  </a:lnTo>
                  <a:lnTo>
                    <a:pt x="244" y="315"/>
                  </a:lnTo>
                  <a:lnTo>
                    <a:pt x="198" y="315"/>
                  </a:lnTo>
                  <a:lnTo>
                    <a:pt x="115" y="267"/>
                  </a:lnTo>
                  <a:lnTo>
                    <a:pt x="91" y="281"/>
                  </a:lnTo>
                  <a:lnTo>
                    <a:pt x="33" y="269"/>
                  </a:lnTo>
                  <a:lnTo>
                    <a:pt x="0" y="216"/>
                  </a:lnTo>
                  <a:lnTo>
                    <a:pt x="12" y="187"/>
                  </a:lnTo>
                  <a:lnTo>
                    <a:pt x="17" y="14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4"/>
            <p:cNvSpPr/>
            <p:nvPr/>
          </p:nvSpPr>
          <p:spPr>
            <a:xfrm>
              <a:off x="2405286" y="3577564"/>
              <a:ext cx="231205" cy="122098"/>
            </a:xfrm>
            <a:custGeom>
              <a:rect b="b" l="l" r="r" t="t"/>
              <a:pathLst>
                <a:path extrusionOk="0" h="750" w="1423">
                  <a:moveTo>
                    <a:pt x="63" y="10"/>
                  </a:moveTo>
                  <a:lnTo>
                    <a:pt x="70" y="0"/>
                  </a:lnTo>
                  <a:lnTo>
                    <a:pt x="120" y="26"/>
                  </a:lnTo>
                  <a:lnTo>
                    <a:pt x="133" y="44"/>
                  </a:lnTo>
                  <a:lnTo>
                    <a:pt x="167" y="43"/>
                  </a:lnTo>
                  <a:lnTo>
                    <a:pt x="185" y="51"/>
                  </a:lnTo>
                  <a:lnTo>
                    <a:pt x="207" y="20"/>
                  </a:lnTo>
                  <a:lnTo>
                    <a:pt x="249" y="17"/>
                  </a:lnTo>
                  <a:lnTo>
                    <a:pt x="311" y="40"/>
                  </a:lnTo>
                  <a:lnTo>
                    <a:pt x="329" y="57"/>
                  </a:lnTo>
                  <a:lnTo>
                    <a:pt x="369" y="60"/>
                  </a:lnTo>
                  <a:lnTo>
                    <a:pt x="395" y="79"/>
                  </a:lnTo>
                  <a:lnTo>
                    <a:pt x="446" y="131"/>
                  </a:lnTo>
                  <a:lnTo>
                    <a:pt x="485" y="132"/>
                  </a:lnTo>
                  <a:lnTo>
                    <a:pt x="522" y="151"/>
                  </a:lnTo>
                  <a:lnTo>
                    <a:pt x="535" y="174"/>
                  </a:lnTo>
                  <a:lnTo>
                    <a:pt x="566" y="210"/>
                  </a:lnTo>
                  <a:lnTo>
                    <a:pt x="582" y="247"/>
                  </a:lnTo>
                  <a:lnTo>
                    <a:pt x="598" y="239"/>
                  </a:lnTo>
                  <a:lnTo>
                    <a:pt x="602" y="188"/>
                  </a:lnTo>
                  <a:lnTo>
                    <a:pt x="622" y="169"/>
                  </a:lnTo>
                  <a:lnTo>
                    <a:pt x="634" y="185"/>
                  </a:lnTo>
                  <a:lnTo>
                    <a:pt x="670" y="185"/>
                  </a:lnTo>
                  <a:lnTo>
                    <a:pt x="706" y="206"/>
                  </a:lnTo>
                  <a:lnTo>
                    <a:pt x="711" y="254"/>
                  </a:lnTo>
                  <a:lnTo>
                    <a:pt x="752" y="291"/>
                  </a:lnTo>
                  <a:lnTo>
                    <a:pt x="807" y="276"/>
                  </a:lnTo>
                  <a:lnTo>
                    <a:pt x="850" y="282"/>
                  </a:lnTo>
                  <a:lnTo>
                    <a:pt x="841" y="352"/>
                  </a:lnTo>
                  <a:lnTo>
                    <a:pt x="860" y="391"/>
                  </a:lnTo>
                  <a:lnTo>
                    <a:pt x="888" y="385"/>
                  </a:lnTo>
                  <a:lnTo>
                    <a:pt x="936" y="409"/>
                  </a:lnTo>
                  <a:lnTo>
                    <a:pt x="958" y="390"/>
                  </a:lnTo>
                  <a:lnTo>
                    <a:pt x="995" y="379"/>
                  </a:lnTo>
                  <a:lnTo>
                    <a:pt x="1026" y="345"/>
                  </a:lnTo>
                  <a:lnTo>
                    <a:pt x="1089" y="352"/>
                  </a:lnTo>
                  <a:lnTo>
                    <a:pt x="1132" y="373"/>
                  </a:lnTo>
                  <a:lnTo>
                    <a:pt x="1141" y="414"/>
                  </a:lnTo>
                  <a:lnTo>
                    <a:pt x="1192" y="434"/>
                  </a:lnTo>
                  <a:lnTo>
                    <a:pt x="1226" y="481"/>
                  </a:lnTo>
                  <a:lnTo>
                    <a:pt x="1256" y="488"/>
                  </a:lnTo>
                  <a:lnTo>
                    <a:pt x="1299" y="470"/>
                  </a:lnTo>
                  <a:lnTo>
                    <a:pt x="1316" y="477"/>
                  </a:lnTo>
                  <a:lnTo>
                    <a:pt x="1363" y="462"/>
                  </a:lnTo>
                  <a:lnTo>
                    <a:pt x="1395" y="464"/>
                  </a:lnTo>
                  <a:lnTo>
                    <a:pt x="1406" y="501"/>
                  </a:lnTo>
                  <a:lnTo>
                    <a:pt x="1390" y="583"/>
                  </a:lnTo>
                  <a:lnTo>
                    <a:pt x="1423" y="649"/>
                  </a:lnTo>
                  <a:lnTo>
                    <a:pt x="1411" y="729"/>
                  </a:lnTo>
                  <a:lnTo>
                    <a:pt x="1304" y="750"/>
                  </a:lnTo>
                  <a:lnTo>
                    <a:pt x="1240" y="716"/>
                  </a:lnTo>
                  <a:lnTo>
                    <a:pt x="1203" y="736"/>
                  </a:lnTo>
                  <a:lnTo>
                    <a:pt x="1055" y="681"/>
                  </a:lnTo>
                  <a:lnTo>
                    <a:pt x="996" y="683"/>
                  </a:lnTo>
                  <a:lnTo>
                    <a:pt x="964" y="701"/>
                  </a:lnTo>
                  <a:lnTo>
                    <a:pt x="873" y="676"/>
                  </a:lnTo>
                  <a:lnTo>
                    <a:pt x="827" y="637"/>
                  </a:lnTo>
                  <a:lnTo>
                    <a:pt x="818" y="593"/>
                  </a:lnTo>
                  <a:lnTo>
                    <a:pt x="736" y="572"/>
                  </a:lnTo>
                  <a:lnTo>
                    <a:pt x="647" y="597"/>
                  </a:lnTo>
                  <a:lnTo>
                    <a:pt x="618" y="570"/>
                  </a:lnTo>
                  <a:lnTo>
                    <a:pt x="531" y="578"/>
                  </a:lnTo>
                  <a:lnTo>
                    <a:pt x="475" y="541"/>
                  </a:lnTo>
                  <a:lnTo>
                    <a:pt x="428" y="541"/>
                  </a:lnTo>
                  <a:lnTo>
                    <a:pt x="395" y="518"/>
                  </a:lnTo>
                  <a:lnTo>
                    <a:pt x="329" y="502"/>
                  </a:lnTo>
                  <a:lnTo>
                    <a:pt x="277" y="439"/>
                  </a:lnTo>
                  <a:lnTo>
                    <a:pt x="198" y="387"/>
                  </a:lnTo>
                  <a:lnTo>
                    <a:pt x="138" y="370"/>
                  </a:lnTo>
                  <a:lnTo>
                    <a:pt x="108" y="348"/>
                  </a:lnTo>
                  <a:lnTo>
                    <a:pt x="77" y="347"/>
                  </a:lnTo>
                  <a:lnTo>
                    <a:pt x="47" y="323"/>
                  </a:lnTo>
                  <a:lnTo>
                    <a:pt x="10" y="320"/>
                  </a:lnTo>
                  <a:lnTo>
                    <a:pt x="0" y="276"/>
                  </a:lnTo>
                  <a:lnTo>
                    <a:pt x="40" y="217"/>
                  </a:lnTo>
                  <a:lnTo>
                    <a:pt x="40" y="160"/>
                  </a:lnTo>
                  <a:lnTo>
                    <a:pt x="67" y="69"/>
                  </a:lnTo>
                  <a:lnTo>
                    <a:pt x="63" y="1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4"/>
            <p:cNvSpPr/>
            <p:nvPr/>
          </p:nvSpPr>
          <p:spPr>
            <a:xfrm>
              <a:off x="1875327" y="3371036"/>
              <a:ext cx="388378" cy="424749"/>
            </a:xfrm>
            <a:custGeom>
              <a:rect b="b" l="l" r="r" t="t"/>
              <a:pathLst>
                <a:path extrusionOk="0" h="2619" w="2388">
                  <a:moveTo>
                    <a:pt x="1378" y="2602"/>
                  </a:moveTo>
                  <a:lnTo>
                    <a:pt x="1380" y="2558"/>
                  </a:lnTo>
                  <a:lnTo>
                    <a:pt x="1416" y="2534"/>
                  </a:lnTo>
                  <a:lnTo>
                    <a:pt x="1438" y="2528"/>
                  </a:lnTo>
                  <a:lnTo>
                    <a:pt x="1454" y="2485"/>
                  </a:lnTo>
                  <a:lnTo>
                    <a:pt x="1479" y="2491"/>
                  </a:lnTo>
                  <a:lnTo>
                    <a:pt x="1508" y="2475"/>
                  </a:lnTo>
                  <a:lnTo>
                    <a:pt x="1625" y="2483"/>
                  </a:lnTo>
                  <a:lnTo>
                    <a:pt x="1693" y="2458"/>
                  </a:lnTo>
                  <a:lnTo>
                    <a:pt x="1706" y="2443"/>
                  </a:lnTo>
                  <a:lnTo>
                    <a:pt x="1745" y="2430"/>
                  </a:lnTo>
                  <a:lnTo>
                    <a:pt x="1732" y="2455"/>
                  </a:lnTo>
                  <a:lnTo>
                    <a:pt x="1747" y="2474"/>
                  </a:lnTo>
                  <a:lnTo>
                    <a:pt x="1787" y="2451"/>
                  </a:lnTo>
                  <a:lnTo>
                    <a:pt x="1818" y="2441"/>
                  </a:lnTo>
                  <a:lnTo>
                    <a:pt x="1805" y="2424"/>
                  </a:lnTo>
                  <a:lnTo>
                    <a:pt x="1810" y="2399"/>
                  </a:lnTo>
                  <a:lnTo>
                    <a:pt x="1771" y="2291"/>
                  </a:lnTo>
                  <a:lnTo>
                    <a:pt x="1738" y="2246"/>
                  </a:lnTo>
                  <a:lnTo>
                    <a:pt x="1746" y="2224"/>
                  </a:lnTo>
                  <a:lnTo>
                    <a:pt x="1724" y="2203"/>
                  </a:lnTo>
                  <a:lnTo>
                    <a:pt x="1690" y="2206"/>
                  </a:lnTo>
                  <a:lnTo>
                    <a:pt x="1634" y="2170"/>
                  </a:lnTo>
                  <a:lnTo>
                    <a:pt x="1627" y="2107"/>
                  </a:lnTo>
                  <a:lnTo>
                    <a:pt x="1629" y="2065"/>
                  </a:lnTo>
                  <a:lnTo>
                    <a:pt x="1605" y="2012"/>
                  </a:lnTo>
                  <a:lnTo>
                    <a:pt x="1573" y="2011"/>
                  </a:lnTo>
                  <a:lnTo>
                    <a:pt x="1554" y="2021"/>
                  </a:lnTo>
                  <a:lnTo>
                    <a:pt x="1514" y="2008"/>
                  </a:lnTo>
                  <a:lnTo>
                    <a:pt x="1485" y="2009"/>
                  </a:lnTo>
                  <a:lnTo>
                    <a:pt x="1485" y="1966"/>
                  </a:lnTo>
                  <a:lnTo>
                    <a:pt x="1512" y="1897"/>
                  </a:lnTo>
                  <a:lnTo>
                    <a:pt x="1539" y="1887"/>
                  </a:lnTo>
                  <a:lnTo>
                    <a:pt x="1584" y="1823"/>
                  </a:lnTo>
                  <a:lnTo>
                    <a:pt x="1591" y="1793"/>
                  </a:lnTo>
                  <a:lnTo>
                    <a:pt x="1623" y="1776"/>
                  </a:lnTo>
                  <a:lnTo>
                    <a:pt x="1646" y="1761"/>
                  </a:lnTo>
                  <a:lnTo>
                    <a:pt x="1683" y="1776"/>
                  </a:lnTo>
                  <a:lnTo>
                    <a:pt x="1690" y="1810"/>
                  </a:lnTo>
                  <a:lnTo>
                    <a:pt x="1715" y="1814"/>
                  </a:lnTo>
                  <a:lnTo>
                    <a:pt x="1779" y="1782"/>
                  </a:lnTo>
                  <a:lnTo>
                    <a:pt x="1869" y="1776"/>
                  </a:lnTo>
                  <a:lnTo>
                    <a:pt x="1923" y="1716"/>
                  </a:lnTo>
                  <a:lnTo>
                    <a:pt x="1956" y="1615"/>
                  </a:lnTo>
                  <a:lnTo>
                    <a:pt x="2035" y="1560"/>
                  </a:lnTo>
                  <a:lnTo>
                    <a:pt x="2055" y="1523"/>
                  </a:lnTo>
                  <a:lnTo>
                    <a:pt x="2063" y="1467"/>
                  </a:lnTo>
                  <a:lnTo>
                    <a:pt x="2101" y="1413"/>
                  </a:lnTo>
                  <a:lnTo>
                    <a:pt x="2156" y="1386"/>
                  </a:lnTo>
                  <a:lnTo>
                    <a:pt x="2175" y="1344"/>
                  </a:lnTo>
                  <a:lnTo>
                    <a:pt x="2173" y="1312"/>
                  </a:lnTo>
                  <a:lnTo>
                    <a:pt x="2151" y="1294"/>
                  </a:lnTo>
                  <a:lnTo>
                    <a:pt x="2201" y="1240"/>
                  </a:lnTo>
                  <a:lnTo>
                    <a:pt x="2227" y="1219"/>
                  </a:lnTo>
                  <a:lnTo>
                    <a:pt x="2233" y="1178"/>
                  </a:lnTo>
                  <a:lnTo>
                    <a:pt x="2241" y="1093"/>
                  </a:lnTo>
                  <a:lnTo>
                    <a:pt x="2224" y="1030"/>
                  </a:lnTo>
                  <a:lnTo>
                    <a:pt x="2214" y="1016"/>
                  </a:lnTo>
                  <a:lnTo>
                    <a:pt x="2268" y="964"/>
                  </a:lnTo>
                  <a:lnTo>
                    <a:pt x="2300" y="953"/>
                  </a:lnTo>
                  <a:lnTo>
                    <a:pt x="2332" y="931"/>
                  </a:lnTo>
                  <a:lnTo>
                    <a:pt x="2354" y="936"/>
                  </a:lnTo>
                  <a:lnTo>
                    <a:pt x="2388" y="898"/>
                  </a:lnTo>
                  <a:lnTo>
                    <a:pt x="2384" y="861"/>
                  </a:lnTo>
                  <a:lnTo>
                    <a:pt x="2340" y="850"/>
                  </a:lnTo>
                  <a:lnTo>
                    <a:pt x="2298" y="866"/>
                  </a:lnTo>
                  <a:lnTo>
                    <a:pt x="2247" y="854"/>
                  </a:lnTo>
                  <a:lnTo>
                    <a:pt x="2226" y="811"/>
                  </a:lnTo>
                  <a:lnTo>
                    <a:pt x="2166" y="787"/>
                  </a:lnTo>
                  <a:lnTo>
                    <a:pt x="2102" y="771"/>
                  </a:lnTo>
                  <a:lnTo>
                    <a:pt x="2040" y="715"/>
                  </a:lnTo>
                  <a:lnTo>
                    <a:pt x="2031" y="664"/>
                  </a:lnTo>
                  <a:lnTo>
                    <a:pt x="2004" y="548"/>
                  </a:lnTo>
                  <a:lnTo>
                    <a:pt x="1974" y="498"/>
                  </a:lnTo>
                  <a:lnTo>
                    <a:pt x="1973" y="444"/>
                  </a:lnTo>
                  <a:lnTo>
                    <a:pt x="2001" y="432"/>
                  </a:lnTo>
                  <a:lnTo>
                    <a:pt x="2005" y="397"/>
                  </a:lnTo>
                  <a:lnTo>
                    <a:pt x="2054" y="366"/>
                  </a:lnTo>
                  <a:lnTo>
                    <a:pt x="2053" y="324"/>
                  </a:lnTo>
                  <a:lnTo>
                    <a:pt x="2003" y="311"/>
                  </a:lnTo>
                  <a:lnTo>
                    <a:pt x="1993" y="276"/>
                  </a:lnTo>
                  <a:lnTo>
                    <a:pt x="1948" y="249"/>
                  </a:lnTo>
                  <a:lnTo>
                    <a:pt x="1901" y="209"/>
                  </a:lnTo>
                  <a:lnTo>
                    <a:pt x="1867" y="166"/>
                  </a:lnTo>
                  <a:lnTo>
                    <a:pt x="1832" y="178"/>
                  </a:lnTo>
                  <a:lnTo>
                    <a:pt x="1807" y="188"/>
                  </a:lnTo>
                  <a:lnTo>
                    <a:pt x="1782" y="165"/>
                  </a:lnTo>
                  <a:lnTo>
                    <a:pt x="1775" y="97"/>
                  </a:lnTo>
                  <a:lnTo>
                    <a:pt x="1857" y="41"/>
                  </a:lnTo>
                  <a:lnTo>
                    <a:pt x="1846" y="12"/>
                  </a:lnTo>
                  <a:lnTo>
                    <a:pt x="1798" y="22"/>
                  </a:lnTo>
                  <a:lnTo>
                    <a:pt x="1758" y="0"/>
                  </a:lnTo>
                  <a:lnTo>
                    <a:pt x="1701" y="30"/>
                  </a:lnTo>
                  <a:lnTo>
                    <a:pt x="1659" y="67"/>
                  </a:lnTo>
                  <a:lnTo>
                    <a:pt x="1612" y="67"/>
                  </a:lnTo>
                  <a:lnTo>
                    <a:pt x="1585" y="109"/>
                  </a:lnTo>
                  <a:lnTo>
                    <a:pt x="1553" y="141"/>
                  </a:lnTo>
                  <a:lnTo>
                    <a:pt x="1627" y="250"/>
                  </a:lnTo>
                  <a:lnTo>
                    <a:pt x="1632" y="324"/>
                  </a:lnTo>
                  <a:lnTo>
                    <a:pt x="1550" y="430"/>
                  </a:lnTo>
                  <a:lnTo>
                    <a:pt x="1592" y="469"/>
                  </a:lnTo>
                  <a:lnTo>
                    <a:pt x="1592" y="516"/>
                  </a:lnTo>
                  <a:lnTo>
                    <a:pt x="1548" y="583"/>
                  </a:lnTo>
                  <a:lnTo>
                    <a:pt x="1484" y="583"/>
                  </a:lnTo>
                  <a:lnTo>
                    <a:pt x="1422" y="558"/>
                  </a:lnTo>
                  <a:lnTo>
                    <a:pt x="1381" y="585"/>
                  </a:lnTo>
                  <a:lnTo>
                    <a:pt x="1399" y="629"/>
                  </a:lnTo>
                  <a:lnTo>
                    <a:pt x="1435" y="650"/>
                  </a:lnTo>
                  <a:lnTo>
                    <a:pt x="1456" y="696"/>
                  </a:lnTo>
                  <a:lnTo>
                    <a:pt x="1448" y="726"/>
                  </a:lnTo>
                  <a:lnTo>
                    <a:pt x="1407" y="748"/>
                  </a:lnTo>
                  <a:lnTo>
                    <a:pt x="1369" y="752"/>
                  </a:lnTo>
                  <a:lnTo>
                    <a:pt x="1356" y="776"/>
                  </a:lnTo>
                  <a:lnTo>
                    <a:pt x="1351" y="837"/>
                  </a:lnTo>
                  <a:lnTo>
                    <a:pt x="1339" y="876"/>
                  </a:lnTo>
                  <a:lnTo>
                    <a:pt x="1337" y="900"/>
                  </a:lnTo>
                  <a:lnTo>
                    <a:pt x="1325" y="915"/>
                  </a:lnTo>
                  <a:lnTo>
                    <a:pt x="1339" y="990"/>
                  </a:lnTo>
                  <a:lnTo>
                    <a:pt x="1302" y="1045"/>
                  </a:lnTo>
                  <a:lnTo>
                    <a:pt x="1269" y="1003"/>
                  </a:lnTo>
                  <a:lnTo>
                    <a:pt x="1249" y="1003"/>
                  </a:lnTo>
                  <a:lnTo>
                    <a:pt x="1246" y="1027"/>
                  </a:lnTo>
                  <a:lnTo>
                    <a:pt x="1204" y="1024"/>
                  </a:lnTo>
                  <a:lnTo>
                    <a:pt x="1184" y="1011"/>
                  </a:lnTo>
                  <a:lnTo>
                    <a:pt x="1144" y="1015"/>
                  </a:lnTo>
                  <a:lnTo>
                    <a:pt x="1133" y="1036"/>
                  </a:lnTo>
                  <a:lnTo>
                    <a:pt x="1068" y="1086"/>
                  </a:lnTo>
                  <a:lnTo>
                    <a:pt x="1097" y="1095"/>
                  </a:lnTo>
                  <a:lnTo>
                    <a:pt x="1077" y="1120"/>
                  </a:lnTo>
                  <a:lnTo>
                    <a:pt x="1015" y="1147"/>
                  </a:lnTo>
                  <a:lnTo>
                    <a:pt x="994" y="1134"/>
                  </a:lnTo>
                  <a:lnTo>
                    <a:pt x="953" y="1142"/>
                  </a:lnTo>
                  <a:lnTo>
                    <a:pt x="941" y="1169"/>
                  </a:lnTo>
                  <a:lnTo>
                    <a:pt x="934" y="1196"/>
                  </a:lnTo>
                  <a:lnTo>
                    <a:pt x="901" y="1207"/>
                  </a:lnTo>
                  <a:lnTo>
                    <a:pt x="879" y="1235"/>
                  </a:lnTo>
                  <a:lnTo>
                    <a:pt x="881" y="1282"/>
                  </a:lnTo>
                  <a:lnTo>
                    <a:pt x="894" y="1338"/>
                  </a:lnTo>
                  <a:lnTo>
                    <a:pt x="891" y="1373"/>
                  </a:lnTo>
                  <a:lnTo>
                    <a:pt x="905" y="1406"/>
                  </a:lnTo>
                  <a:lnTo>
                    <a:pt x="898" y="1438"/>
                  </a:lnTo>
                  <a:lnTo>
                    <a:pt x="830" y="1467"/>
                  </a:lnTo>
                  <a:lnTo>
                    <a:pt x="770" y="1466"/>
                  </a:lnTo>
                  <a:lnTo>
                    <a:pt x="716" y="1473"/>
                  </a:lnTo>
                  <a:lnTo>
                    <a:pt x="624" y="1478"/>
                  </a:lnTo>
                  <a:lnTo>
                    <a:pt x="565" y="1494"/>
                  </a:lnTo>
                  <a:lnTo>
                    <a:pt x="543" y="1511"/>
                  </a:lnTo>
                  <a:lnTo>
                    <a:pt x="490" y="1509"/>
                  </a:lnTo>
                  <a:lnTo>
                    <a:pt x="432" y="1525"/>
                  </a:lnTo>
                  <a:lnTo>
                    <a:pt x="234" y="1529"/>
                  </a:lnTo>
                  <a:lnTo>
                    <a:pt x="1" y="1463"/>
                  </a:lnTo>
                  <a:lnTo>
                    <a:pt x="0" y="1463"/>
                  </a:lnTo>
                  <a:lnTo>
                    <a:pt x="89" y="1582"/>
                  </a:lnTo>
                  <a:lnTo>
                    <a:pt x="108" y="1621"/>
                  </a:lnTo>
                  <a:lnTo>
                    <a:pt x="153" y="1669"/>
                  </a:lnTo>
                  <a:lnTo>
                    <a:pt x="196" y="1691"/>
                  </a:lnTo>
                  <a:lnTo>
                    <a:pt x="210" y="1709"/>
                  </a:lnTo>
                  <a:lnTo>
                    <a:pt x="268" y="1714"/>
                  </a:lnTo>
                  <a:lnTo>
                    <a:pt x="300" y="1726"/>
                  </a:lnTo>
                  <a:lnTo>
                    <a:pt x="305" y="1745"/>
                  </a:lnTo>
                  <a:lnTo>
                    <a:pt x="351" y="1750"/>
                  </a:lnTo>
                  <a:lnTo>
                    <a:pt x="352" y="1807"/>
                  </a:lnTo>
                  <a:lnTo>
                    <a:pt x="364" y="1847"/>
                  </a:lnTo>
                  <a:lnTo>
                    <a:pt x="367" y="1894"/>
                  </a:lnTo>
                  <a:lnTo>
                    <a:pt x="376" y="1924"/>
                  </a:lnTo>
                  <a:lnTo>
                    <a:pt x="418" y="1922"/>
                  </a:lnTo>
                  <a:lnTo>
                    <a:pt x="462" y="1952"/>
                  </a:lnTo>
                  <a:lnTo>
                    <a:pt x="467" y="2018"/>
                  </a:lnTo>
                  <a:lnTo>
                    <a:pt x="442" y="2042"/>
                  </a:lnTo>
                  <a:lnTo>
                    <a:pt x="398" y="2024"/>
                  </a:lnTo>
                  <a:lnTo>
                    <a:pt x="315" y="2049"/>
                  </a:lnTo>
                  <a:lnTo>
                    <a:pt x="299" y="2067"/>
                  </a:lnTo>
                  <a:lnTo>
                    <a:pt x="246" y="2089"/>
                  </a:lnTo>
                  <a:lnTo>
                    <a:pt x="229" y="2122"/>
                  </a:lnTo>
                  <a:lnTo>
                    <a:pt x="238" y="2152"/>
                  </a:lnTo>
                  <a:lnTo>
                    <a:pt x="212" y="2188"/>
                  </a:lnTo>
                  <a:lnTo>
                    <a:pt x="228" y="2230"/>
                  </a:lnTo>
                  <a:lnTo>
                    <a:pt x="220" y="2289"/>
                  </a:lnTo>
                  <a:lnTo>
                    <a:pt x="221" y="2317"/>
                  </a:lnTo>
                  <a:lnTo>
                    <a:pt x="241" y="2317"/>
                  </a:lnTo>
                  <a:lnTo>
                    <a:pt x="240" y="2342"/>
                  </a:lnTo>
                  <a:lnTo>
                    <a:pt x="255" y="2349"/>
                  </a:lnTo>
                  <a:lnTo>
                    <a:pt x="305" y="2319"/>
                  </a:lnTo>
                  <a:lnTo>
                    <a:pt x="344" y="2316"/>
                  </a:lnTo>
                  <a:lnTo>
                    <a:pt x="346" y="2332"/>
                  </a:lnTo>
                  <a:lnTo>
                    <a:pt x="360" y="2326"/>
                  </a:lnTo>
                  <a:lnTo>
                    <a:pt x="385" y="2306"/>
                  </a:lnTo>
                  <a:lnTo>
                    <a:pt x="422" y="2308"/>
                  </a:lnTo>
                  <a:lnTo>
                    <a:pt x="439" y="2314"/>
                  </a:lnTo>
                  <a:lnTo>
                    <a:pt x="468" y="2306"/>
                  </a:lnTo>
                  <a:lnTo>
                    <a:pt x="489" y="2308"/>
                  </a:lnTo>
                  <a:lnTo>
                    <a:pt x="508" y="2308"/>
                  </a:lnTo>
                  <a:lnTo>
                    <a:pt x="511" y="2290"/>
                  </a:lnTo>
                  <a:lnTo>
                    <a:pt x="526" y="2272"/>
                  </a:lnTo>
                  <a:lnTo>
                    <a:pt x="560" y="2295"/>
                  </a:lnTo>
                  <a:lnTo>
                    <a:pt x="583" y="2295"/>
                  </a:lnTo>
                  <a:lnTo>
                    <a:pt x="586" y="2280"/>
                  </a:lnTo>
                  <a:lnTo>
                    <a:pt x="605" y="2284"/>
                  </a:lnTo>
                  <a:lnTo>
                    <a:pt x="615" y="2303"/>
                  </a:lnTo>
                  <a:lnTo>
                    <a:pt x="642" y="2303"/>
                  </a:lnTo>
                  <a:lnTo>
                    <a:pt x="665" y="2320"/>
                  </a:lnTo>
                  <a:lnTo>
                    <a:pt x="693" y="2320"/>
                  </a:lnTo>
                  <a:lnTo>
                    <a:pt x="731" y="2282"/>
                  </a:lnTo>
                  <a:lnTo>
                    <a:pt x="777" y="2282"/>
                  </a:lnTo>
                  <a:lnTo>
                    <a:pt x="804" y="2290"/>
                  </a:lnTo>
                  <a:lnTo>
                    <a:pt x="830" y="2274"/>
                  </a:lnTo>
                  <a:lnTo>
                    <a:pt x="858" y="2274"/>
                  </a:lnTo>
                  <a:lnTo>
                    <a:pt x="863" y="2261"/>
                  </a:lnTo>
                  <a:lnTo>
                    <a:pt x="875" y="2271"/>
                  </a:lnTo>
                  <a:lnTo>
                    <a:pt x="924" y="2277"/>
                  </a:lnTo>
                  <a:lnTo>
                    <a:pt x="965" y="2262"/>
                  </a:lnTo>
                  <a:lnTo>
                    <a:pt x="1016" y="2261"/>
                  </a:lnTo>
                  <a:lnTo>
                    <a:pt x="1053" y="2289"/>
                  </a:lnTo>
                  <a:lnTo>
                    <a:pt x="1067" y="2327"/>
                  </a:lnTo>
                  <a:lnTo>
                    <a:pt x="1062" y="2355"/>
                  </a:lnTo>
                  <a:lnTo>
                    <a:pt x="1067" y="2361"/>
                  </a:lnTo>
                  <a:lnTo>
                    <a:pt x="1059" y="2364"/>
                  </a:lnTo>
                  <a:lnTo>
                    <a:pt x="1059" y="2377"/>
                  </a:lnTo>
                  <a:lnTo>
                    <a:pt x="1088" y="2378"/>
                  </a:lnTo>
                  <a:lnTo>
                    <a:pt x="1138" y="2355"/>
                  </a:lnTo>
                  <a:lnTo>
                    <a:pt x="1137" y="2390"/>
                  </a:lnTo>
                  <a:lnTo>
                    <a:pt x="1175" y="2433"/>
                  </a:lnTo>
                  <a:lnTo>
                    <a:pt x="1184" y="2494"/>
                  </a:lnTo>
                  <a:lnTo>
                    <a:pt x="1192" y="2500"/>
                  </a:lnTo>
                  <a:lnTo>
                    <a:pt x="1189" y="2524"/>
                  </a:lnTo>
                  <a:lnTo>
                    <a:pt x="1177" y="2532"/>
                  </a:lnTo>
                  <a:lnTo>
                    <a:pt x="1187" y="2536"/>
                  </a:lnTo>
                  <a:lnTo>
                    <a:pt x="1202" y="2536"/>
                  </a:lnTo>
                  <a:lnTo>
                    <a:pt x="1213" y="2572"/>
                  </a:lnTo>
                  <a:lnTo>
                    <a:pt x="1244" y="2570"/>
                  </a:lnTo>
                  <a:lnTo>
                    <a:pt x="1293" y="2569"/>
                  </a:lnTo>
                  <a:lnTo>
                    <a:pt x="1354" y="2599"/>
                  </a:lnTo>
                  <a:lnTo>
                    <a:pt x="1350" y="2619"/>
                  </a:lnTo>
                  <a:lnTo>
                    <a:pt x="1378" y="260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4"/>
            <p:cNvSpPr/>
            <p:nvPr/>
          </p:nvSpPr>
          <p:spPr>
            <a:xfrm>
              <a:off x="2163685" y="3348956"/>
              <a:ext cx="203932" cy="167560"/>
            </a:xfrm>
            <a:custGeom>
              <a:rect b="b" l="l" r="r" t="t"/>
              <a:pathLst>
                <a:path extrusionOk="0" h="1030" w="1252">
                  <a:moveTo>
                    <a:pt x="613" y="1030"/>
                  </a:moveTo>
                  <a:lnTo>
                    <a:pt x="623" y="1018"/>
                  </a:lnTo>
                  <a:lnTo>
                    <a:pt x="673" y="934"/>
                  </a:lnTo>
                  <a:lnTo>
                    <a:pt x="724" y="889"/>
                  </a:lnTo>
                  <a:lnTo>
                    <a:pt x="767" y="887"/>
                  </a:lnTo>
                  <a:lnTo>
                    <a:pt x="789" y="846"/>
                  </a:lnTo>
                  <a:lnTo>
                    <a:pt x="825" y="846"/>
                  </a:lnTo>
                  <a:lnTo>
                    <a:pt x="919" y="908"/>
                  </a:lnTo>
                  <a:lnTo>
                    <a:pt x="968" y="882"/>
                  </a:lnTo>
                  <a:lnTo>
                    <a:pt x="1014" y="900"/>
                  </a:lnTo>
                  <a:lnTo>
                    <a:pt x="1032" y="946"/>
                  </a:lnTo>
                  <a:lnTo>
                    <a:pt x="1075" y="944"/>
                  </a:lnTo>
                  <a:lnTo>
                    <a:pt x="1144" y="987"/>
                  </a:lnTo>
                  <a:lnTo>
                    <a:pt x="1195" y="934"/>
                  </a:lnTo>
                  <a:lnTo>
                    <a:pt x="1223" y="944"/>
                  </a:lnTo>
                  <a:lnTo>
                    <a:pt x="1229" y="968"/>
                  </a:lnTo>
                  <a:lnTo>
                    <a:pt x="1252" y="932"/>
                  </a:lnTo>
                  <a:lnTo>
                    <a:pt x="1241" y="870"/>
                  </a:lnTo>
                  <a:lnTo>
                    <a:pt x="1221" y="795"/>
                  </a:lnTo>
                  <a:lnTo>
                    <a:pt x="1177" y="784"/>
                  </a:lnTo>
                  <a:lnTo>
                    <a:pt x="1143" y="708"/>
                  </a:lnTo>
                  <a:lnTo>
                    <a:pt x="1147" y="626"/>
                  </a:lnTo>
                  <a:lnTo>
                    <a:pt x="1122" y="582"/>
                  </a:lnTo>
                  <a:lnTo>
                    <a:pt x="1064" y="555"/>
                  </a:lnTo>
                  <a:lnTo>
                    <a:pt x="1020" y="502"/>
                  </a:lnTo>
                  <a:lnTo>
                    <a:pt x="990" y="419"/>
                  </a:lnTo>
                  <a:lnTo>
                    <a:pt x="934" y="389"/>
                  </a:lnTo>
                  <a:lnTo>
                    <a:pt x="869" y="367"/>
                  </a:lnTo>
                  <a:lnTo>
                    <a:pt x="860" y="327"/>
                  </a:lnTo>
                  <a:lnTo>
                    <a:pt x="828" y="319"/>
                  </a:lnTo>
                  <a:lnTo>
                    <a:pt x="761" y="320"/>
                  </a:lnTo>
                  <a:lnTo>
                    <a:pt x="692" y="311"/>
                  </a:lnTo>
                  <a:lnTo>
                    <a:pt x="674" y="288"/>
                  </a:lnTo>
                  <a:lnTo>
                    <a:pt x="645" y="267"/>
                  </a:lnTo>
                  <a:lnTo>
                    <a:pt x="644" y="222"/>
                  </a:lnTo>
                  <a:lnTo>
                    <a:pt x="598" y="191"/>
                  </a:lnTo>
                  <a:lnTo>
                    <a:pt x="520" y="80"/>
                  </a:lnTo>
                  <a:lnTo>
                    <a:pt x="502" y="25"/>
                  </a:lnTo>
                  <a:lnTo>
                    <a:pt x="476" y="1"/>
                  </a:lnTo>
                  <a:lnTo>
                    <a:pt x="455" y="0"/>
                  </a:lnTo>
                  <a:lnTo>
                    <a:pt x="439" y="17"/>
                  </a:lnTo>
                  <a:lnTo>
                    <a:pt x="420" y="30"/>
                  </a:lnTo>
                  <a:lnTo>
                    <a:pt x="391" y="27"/>
                  </a:lnTo>
                  <a:lnTo>
                    <a:pt x="374" y="41"/>
                  </a:lnTo>
                  <a:lnTo>
                    <a:pt x="341" y="12"/>
                  </a:lnTo>
                  <a:lnTo>
                    <a:pt x="318" y="18"/>
                  </a:lnTo>
                  <a:lnTo>
                    <a:pt x="302" y="27"/>
                  </a:lnTo>
                  <a:lnTo>
                    <a:pt x="304" y="28"/>
                  </a:lnTo>
                  <a:lnTo>
                    <a:pt x="269" y="88"/>
                  </a:lnTo>
                  <a:lnTo>
                    <a:pt x="193" y="120"/>
                  </a:lnTo>
                  <a:lnTo>
                    <a:pt x="71" y="144"/>
                  </a:lnTo>
                  <a:lnTo>
                    <a:pt x="82" y="173"/>
                  </a:lnTo>
                  <a:lnTo>
                    <a:pt x="0" y="229"/>
                  </a:lnTo>
                  <a:lnTo>
                    <a:pt x="7" y="297"/>
                  </a:lnTo>
                  <a:lnTo>
                    <a:pt x="32" y="320"/>
                  </a:lnTo>
                  <a:lnTo>
                    <a:pt x="57" y="310"/>
                  </a:lnTo>
                  <a:lnTo>
                    <a:pt x="92" y="298"/>
                  </a:lnTo>
                  <a:lnTo>
                    <a:pt x="126" y="341"/>
                  </a:lnTo>
                  <a:lnTo>
                    <a:pt x="173" y="381"/>
                  </a:lnTo>
                  <a:lnTo>
                    <a:pt x="218" y="408"/>
                  </a:lnTo>
                  <a:lnTo>
                    <a:pt x="228" y="443"/>
                  </a:lnTo>
                  <a:lnTo>
                    <a:pt x="278" y="456"/>
                  </a:lnTo>
                  <a:lnTo>
                    <a:pt x="279" y="498"/>
                  </a:lnTo>
                  <a:lnTo>
                    <a:pt x="230" y="529"/>
                  </a:lnTo>
                  <a:lnTo>
                    <a:pt x="226" y="564"/>
                  </a:lnTo>
                  <a:lnTo>
                    <a:pt x="198" y="576"/>
                  </a:lnTo>
                  <a:lnTo>
                    <a:pt x="199" y="630"/>
                  </a:lnTo>
                  <a:lnTo>
                    <a:pt x="229" y="680"/>
                  </a:lnTo>
                  <a:lnTo>
                    <a:pt x="256" y="796"/>
                  </a:lnTo>
                  <a:lnTo>
                    <a:pt x="265" y="847"/>
                  </a:lnTo>
                  <a:lnTo>
                    <a:pt x="327" y="903"/>
                  </a:lnTo>
                  <a:lnTo>
                    <a:pt x="391" y="919"/>
                  </a:lnTo>
                  <a:lnTo>
                    <a:pt x="451" y="943"/>
                  </a:lnTo>
                  <a:lnTo>
                    <a:pt x="472" y="986"/>
                  </a:lnTo>
                  <a:lnTo>
                    <a:pt x="523" y="998"/>
                  </a:lnTo>
                  <a:lnTo>
                    <a:pt x="565" y="982"/>
                  </a:lnTo>
                  <a:lnTo>
                    <a:pt x="609" y="993"/>
                  </a:lnTo>
                  <a:lnTo>
                    <a:pt x="613" y="103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4"/>
            <p:cNvSpPr/>
            <p:nvPr/>
          </p:nvSpPr>
          <p:spPr>
            <a:xfrm>
              <a:off x="1848050" y="3311288"/>
              <a:ext cx="368894" cy="307843"/>
            </a:xfrm>
            <a:custGeom>
              <a:rect b="b" l="l" r="r" t="t"/>
              <a:pathLst>
                <a:path extrusionOk="0" h="1892" w="2274">
                  <a:moveTo>
                    <a:pt x="1971" y="238"/>
                  </a:moveTo>
                  <a:lnTo>
                    <a:pt x="2049" y="188"/>
                  </a:lnTo>
                  <a:lnTo>
                    <a:pt x="2098" y="177"/>
                  </a:lnTo>
                  <a:lnTo>
                    <a:pt x="2107" y="213"/>
                  </a:lnTo>
                  <a:lnTo>
                    <a:pt x="2171" y="206"/>
                  </a:lnTo>
                  <a:lnTo>
                    <a:pt x="2193" y="178"/>
                  </a:lnTo>
                  <a:lnTo>
                    <a:pt x="2266" y="178"/>
                  </a:lnTo>
                  <a:lnTo>
                    <a:pt x="2274" y="207"/>
                  </a:lnTo>
                  <a:lnTo>
                    <a:pt x="2222" y="252"/>
                  </a:lnTo>
                  <a:lnTo>
                    <a:pt x="2249" y="259"/>
                  </a:lnTo>
                  <a:lnTo>
                    <a:pt x="2214" y="319"/>
                  </a:lnTo>
                  <a:lnTo>
                    <a:pt x="2138" y="351"/>
                  </a:lnTo>
                  <a:lnTo>
                    <a:pt x="1968" y="385"/>
                  </a:lnTo>
                  <a:lnTo>
                    <a:pt x="1928" y="363"/>
                  </a:lnTo>
                  <a:lnTo>
                    <a:pt x="1871" y="393"/>
                  </a:lnTo>
                  <a:lnTo>
                    <a:pt x="1829" y="430"/>
                  </a:lnTo>
                  <a:lnTo>
                    <a:pt x="1782" y="430"/>
                  </a:lnTo>
                  <a:lnTo>
                    <a:pt x="1755" y="472"/>
                  </a:lnTo>
                  <a:lnTo>
                    <a:pt x="1723" y="504"/>
                  </a:lnTo>
                  <a:lnTo>
                    <a:pt x="1797" y="613"/>
                  </a:lnTo>
                  <a:lnTo>
                    <a:pt x="1802" y="687"/>
                  </a:lnTo>
                  <a:lnTo>
                    <a:pt x="1720" y="793"/>
                  </a:lnTo>
                  <a:lnTo>
                    <a:pt x="1762" y="832"/>
                  </a:lnTo>
                  <a:lnTo>
                    <a:pt x="1762" y="879"/>
                  </a:lnTo>
                  <a:lnTo>
                    <a:pt x="1718" y="946"/>
                  </a:lnTo>
                  <a:lnTo>
                    <a:pt x="1654" y="946"/>
                  </a:lnTo>
                  <a:lnTo>
                    <a:pt x="1592" y="921"/>
                  </a:lnTo>
                  <a:lnTo>
                    <a:pt x="1551" y="948"/>
                  </a:lnTo>
                  <a:lnTo>
                    <a:pt x="1569" y="992"/>
                  </a:lnTo>
                  <a:lnTo>
                    <a:pt x="1605" y="1013"/>
                  </a:lnTo>
                  <a:lnTo>
                    <a:pt x="1626" y="1059"/>
                  </a:lnTo>
                  <a:lnTo>
                    <a:pt x="1618" y="1089"/>
                  </a:lnTo>
                  <a:lnTo>
                    <a:pt x="1577" y="1111"/>
                  </a:lnTo>
                  <a:lnTo>
                    <a:pt x="1539" y="1115"/>
                  </a:lnTo>
                  <a:lnTo>
                    <a:pt x="1526" y="1139"/>
                  </a:lnTo>
                  <a:lnTo>
                    <a:pt x="1521" y="1200"/>
                  </a:lnTo>
                  <a:lnTo>
                    <a:pt x="1509" y="1239"/>
                  </a:lnTo>
                  <a:lnTo>
                    <a:pt x="1507" y="1263"/>
                  </a:lnTo>
                  <a:lnTo>
                    <a:pt x="1495" y="1278"/>
                  </a:lnTo>
                  <a:lnTo>
                    <a:pt x="1509" y="1353"/>
                  </a:lnTo>
                  <a:lnTo>
                    <a:pt x="1472" y="1408"/>
                  </a:lnTo>
                  <a:lnTo>
                    <a:pt x="1439" y="1366"/>
                  </a:lnTo>
                  <a:lnTo>
                    <a:pt x="1419" y="1366"/>
                  </a:lnTo>
                  <a:lnTo>
                    <a:pt x="1416" y="1390"/>
                  </a:lnTo>
                  <a:lnTo>
                    <a:pt x="1374" y="1387"/>
                  </a:lnTo>
                  <a:lnTo>
                    <a:pt x="1354" y="1374"/>
                  </a:lnTo>
                  <a:lnTo>
                    <a:pt x="1314" y="1378"/>
                  </a:lnTo>
                  <a:lnTo>
                    <a:pt x="1303" y="1399"/>
                  </a:lnTo>
                  <a:lnTo>
                    <a:pt x="1238" y="1449"/>
                  </a:lnTo>
                  <a:lnTo>
                    <a:pt x="1267" y="1458"/>
                  </a:lnTo>
                  <a:lnTo>
                    <a:pt x="1247" y="1483"/>
                  </a:lnTo>
                  <a:lnTo>
                    <a:pt x="1185" y="1510"/>
                  </a:lnTo>
                  <a:lnTo>
                    <a:pt x="1164" y="1497"/>
                  </a:lnTo>
                  <a:lnTo>
                    <a:pt x="1123" y="1505"/>
                  </a:lnTo>
                  <a:lnTo>
                    <a:pt x="1111" y="1532"/>
                  </a:lnTo>
                  <a:lnTo>
                    <a:pt x="1104" y="1559"/>
                  </a:lnTo>
                  <a:lnTo>
                    <a:pt x="1071" y="1570"/>
                  </a:lnTo>
                  <a:lnTo>
                    <a:pt x="1049" y="1598"/>
                  </a:lnTo>
                  <a:lnTo>
                    <a:pt x="1051" y="1645"/>
                  </a:lnTo>
                  <a:lnTo>
                    <a:pt x="1064" y="1701"/>
                  </a:lnTo>
                  <a:lnTo>
                    <a:pt x="1061" y="1736"/>
                  </a:lnTo>
                  <a:lnTo>
                    <a:pt x="1075" y="1769"/>
                  </a:lnTo>
                  <a:lnTo>
                    <a:pt x="1068" y="1801"/>
                  </a:lnTo>
                  <a:lnTo>
                    <a:pt x="1000" y="1830"/>
                  </a:lnTo>
                  <a:lnTo>
                    <a:pt x="940" y="1829"/>
                  </a:lnTo>
                  <a:lnTo>
                    <a:pt x="886" y="1836"/>
                  </a:lnTo>
                  <a:lnTo>
                    <a:pt x="794" y="1841"/>
                  </a:lnTo>
                  <a:lnTo>
                    <a:pt x="735" y="1857"/>
                  </a:lnTo>
                  <a:lnTo>
                    <a:pt x="713" y="1874"/>
                  </a:lnTo>
                  <a:lnTo>
                    <a:pt x="660" y="1872"/>
                  </a:lnTo>
                  <a:lnTo>
                    <a:pt x="602" y="1888"/>
                  </a:lnTo>
                  <a:lnTo>
                    <a:pt x="404" y="1892"/>
                  </a:lnTo>
                  <a:lnTo>
                    <a:pt x="171" y="1826"/>
                  </a:lnTo>
                  <a:lnTo>
                    <a:pt x="298" y="1651"/>
                  </a:lnTo>
                  <a:lnTo>
                    <a:pt x="311" y="1631"/>
                  </a:lnTo>
                  <a:lnTo>
                    <a:pt x="294" y="1563"/>
                  </a:lnTo>
                  <a:lnTo>
                    <a:pt x="298" y="1515"/>
                  </a:lnTo>
                  <a:lnTo>
                    <a:pt x="271" y="1456"/>
                  </a:lnTo>
                  <a:lnTo>
                    <a:pt x="121" y="1454"/>
                  </a:lnTo>
                  <a:lnTo>
                    <a:pt x="117" y="1391"/>
                  </a:lnTo>
                  <a:lnTo>
                    <a:pt x="100" y="1360"/>
                  </a:lnTo>
                  <a:lnTo>
                    <a:pt x="112" y="1337"/>
                  </a:lnTo>
                  <a:lnTo>
                    <a:pt x="87" y="1256"/>
                  </a:lnTo>
                  <a:lnTo>
                    <a:pt x="41" y="1168"/>
                  </a:lnTo>
                  <a:lnTo>
                    <a:pt x="50" y="1124"/>
                  </a:lnTo>
                  <a:lnTo>
                    <a:pt x="103" y="1058"/>
                  </a:lnTo>
                  <a:lnTo>
                    <a:pt x="88" y="1058"/>
                  </a:lnTo>
                  <a:lnTo>
                    <a:pt x="31" y="1045"/>
                  </a:lnTo>
                  <a:lnTo>
                    <a:pt x="31" y="1011"/>
                  </a:lnTo>
                  <a:lnTo>
                    <a:pt x="19" y="949"/>
                  </a:lnTo>
                  <a:lnTo>
                    <a:pt x="10" y="942"/>
                  </a:lnTo>
                  <a:lnTo>
                    <a:pt x="43" y="897"/>
                  </a:lnTo>
                  <a:lnTo>
                    <a:pt x="14" y="874"/>
                  </a:lnTo>
                  <a:lnTo>
                    <a:pt x="0" y="850"/>
                  </a:lnTo>
                  <a:lnTo>
                    <a:pt x="37" y="841"/>
                  </a:lnTo>
                  <a:lnTo>
                    <a:pt x="81" y="811"/>
                  </a:lnTo>
                  <a:lnTo>
                    <a:pt x="78" y="789"/>
                  </a:lnTo>
                  <a:lnTo>
                    <a:pt x="87" y="780"/>
                  </a:lnTo>
                  <a:lnTo>
                    <a:pt x="65" y="751"/>
                  </a:lnTo>
                  <a:lnTo>
                    <a:pt x="77" y="725"/>
                  </a:lnTo>
                  <a:lnTo>
                    <a:pt x="74" y="701"/>
                  </a:lnTo>
                  <a:lnTo>
                    <a:pt x="76" y="653"/>
                  </a:lnTo>
                  <a:lnTo>
                    <a:pt x="74" y="650"/>
                  </a:lnTo>
                  <a:lnTo>
                    <a:pt x="90" y="644"/>
                  </a:lnTo>
                  <a:lnTo>
                    <a:pt x="129" y="653"/>
                  </a:lnTo>
                  <a:lnTo>
                    <a:pt x="156" y="675"/>
                  </a:lnTo>
                  <a:lnTo>
                    <a:pt x="185" y="675"/>
                  </a:lnTo>
                  <a:lnTo>
                    <a:pt x="207" y="653"/>
                  </a:lnTo>
                  <a:lnTo>
                    <a:pt x="236" y="653"/>
                  </a:lnTo>
                  <a:lnTo>
                    <a:pt x="274" y="682"/>
                  </a:lnTo>
                  <a:lnTo>
                    <a:pt x="285" y="706"/>
                  </a:lnTo>
                  <a:lnTo>
                    <a:pt x="299" y="720"/>
                  </a:lnTo>
                  <a:lnTo>
                    <a:pt x="316" y="701"/>
                  </a:lnTo>
                  <a:lnTo>
                    <a:pt x="366" y="694"/>
                  </a:lnTo>
                  <a:lnTo>
                    <a:pt x="390" y="665"/>
                  </a:lnTo>
                  <a:lnTo>
                    <a:pt x="396" y="644"/>
                  </a:lnTo>
                  <a:lnTo>
                    <a:pt x="417" y="624"/>
                  </a:lnTo>
                  <a:lnTo>
                    <a:pt x="409" y="601"/>
                  </a:lnTo>
                  <a:lnTo>
                    <a:pt x="462" y="572"/>
                  </a:lnTo>
                  <a:lnTo>
                    <a:pt x="528" y="558"/>
                  </a:lnTo>
                  <a:lnTo>
                    <a:pt x="534" y="541"/>
                  </a:lnTo>
                  <a:lnTo>
                    <a:pt x="561" y="520"/>
                  </a:lnTo>
                  <a:lnTo>
                    <a:pt x="588" y="514"/>
                  </a:lnTo>
                  <a:lnTo>
                    <a:pt x="599" y="468"/>
                  </a:lnTo>
                  <a:lnTo>
                    <a:pt x="600" y="425"/>
                  </a:lnTo>
                  <a:lnTo>
                    <a:pt x="639" y="384"/>
                  </a:lnTo>
                  <a:lnTo>
                    <a:pt x="639" y="348"/>
                  </a:lnTo>
                  <a:lnTo>
                    <a:pt x="624" y="335"/>
                  </a:lnTo>
                  <a:lnTo>
                    <a:pt x="626" y="314"/>
                  </a:lnTo>
                  <a:lnTo>
                    <a:pt x="643" y="307"/>
                  </a:lnTo>
                  <a:lnTo>
                    <a:pt x="662" y="292"/>
                  </a:lnTo>
                  <a:lnTo>
                    <a:pt x="707" y="281"/>
                  </a:lnTo>
                  <a:lnTo>
                    <a:pt x="720" y="282"/>
                  </a:lnTo>
                  <a:lnTo>
                    <a:pt x="772" y="244"/>
                  </a:lnTo>
                  <a:lnTo>
                    <a:pt x="812" y="232"/>
                  </a:lnTo>
                  <a:lnTo>
                    <a:pt x="847" y="253"/>
                  </a:lnTo>
                  <a:lnTo>
                    <a:pt x="884" y="244"/>
                  </a:lnTo>
                  <a:lnTo>
                    <a:pt x="896" y="256"/>
                  </a:lnTo>
                  <a:lnTo>
                    <a:pt x="952" y="242"/>
                  </a:lnTo>
                  <a:lnTo>
                    <a:pt x="989" y="258"/>
                  </a:lnTo>
                  <a:lnTo>
                    <a:pt x="1009" y="290"/>
                  </a:lnTo>
                  <a:lnTo>
                    <a:pt x="1033" y="291"/>
                  </a:lnTo>
                  <a:lnTo>
                    <a:pt x="1061" y="264"/>
                  </a:lnTo>
                  <a:lnTo>
                    <a:pt x="1090" y="268"/>
                  </a:lnTo>
                  <a:lnTo>
                    <a:pt x="1127" y="316"/>
                  </a:lnTo>
                  <a:lnTo>
                    <a:pt x="1154" y="326"/>
                  </a:lnTo>
                  <a:lnTo>
                    <a:pt x="1210" y="314"/>
                  </a:lnTo>
                  <a:lnTo>
                    <a:pt x="1247" y="293"/>
                  </a:lnTo>
                  <a:lnTo>
                    <a:pt x="1266" y="267"/>
                  </a:lnTo>
                  <a:lnTo>
                    <a:pt x="1286" y="262"/>
                  </a:lnTo>
                  <a:lnTo>
                    <a:pt x="1305" y="244"/>
                  </a:lnTo>
                  <a:lnTo>
                    <a:pt x="1323" y="256"/>
                  </a:lnTo>
                  <a:lnTo>
                    <a:pt x="1341" y="281"/>
                  </a:lnTo>
                  <a:lnTo>
                    <a:pt x="1401" y="286"/>
                  </a:lnTo>
                  <a:lnTo>
                    <a:pt x="1399" y="258"/>
                  </a:lnTo>
                  <a:lnTo>
                    <a:pt x="1383" y="243"/>
                  </a:lnTo>
                  <a:lnTo>
                    <a:pt x="1385" y="219"/>
                  </a:lnTo>
                  <a:lnTo>
                    <a:pt x="1422" y="209"/>
                  </a:lnTo>
                  <a:lnTo>
                    <a:pt x="1436" y="190"/>
                  </a:lnTo>
                  <a:lnTo>
                    <a:pt x="1453" y="190"/>
                  </a:lnTo>
                  <a:lnTo>
                    <a:pt x="1458" y="209"/>
                  </a:lnTo>
                  <a:lnTo>
                    <a:pt x="1495" y="206"/>
                  </a:lnTo>
                  <a:lnTo>
                    <a:pt x="1519" y="169"/>
                  </a:lnTo>
                  <a:lnTo>
                    <a:pt x="1510" y="122"/>
                  </a:lnTo>
                  <a:lnTo>
                    <a:pt x="1525" y="99"/>
                  </a:lnTo>
                  <a:lnTo>
                    <a:pt x="1545" y="79"/>
                  </a:lnTo>
                  <a:lnTo>
                    <a:pt x="1552" y="31"/>
                  </a:lnTo>
                  <a:lnTo>
                    <a:pt x="1569" y="0"/>
                  </a:lnTo>
                  <a:lnTo>
                    <a:pt x="1610" y="0"/>
                  </a:lnTo>
                  <a:lnTo>
                    <a:pt x="1639" y="21"/>
                  </a:lnTo>
                  <a:lnTo>
                    <a:pt x="1670" y="37"/>
                  </a:lnTo>
                  <a:lnTo>
                    <a:pt x="1670" y="64"/>
                  </a:lnTo>
                  <a:lnTo>
                    <a:pt x="1663" y="103"/>
                  </a:lnTo>
                  <a:lnTo>
                    <a:pt x="1673" y="135"/>
                  </a:lnTo>
                  <a:lnTo>
                    <a:pt x="1701" y="134"/>
                  </a:lnTo>
                  <a:lnTo>
                    <a:pt x="1713" y="166"/>
                  </a:lnTo>
                  <a:lnTo>
                    <a:pt x="1711" y="209"/>
                  </a:lnTo>
                  <a:lnTo>
                    <a:pt x="1716" y="244"/>
                  </a:lnTo>
                  <a:lnTo>
                    <a:pt x="1718" y="311"/>
                  </a:lnTo>
                  <a:lnTo>
                    <a:pt x="1744" y="345"/>
                  </a:lnTo>
                  <a:lnTo>
                    <a:pt x="1744" y="368"/>
                  </a:lnTo>
                  <a:lnTo>
                    <a:pt x="1775" y="381"/>
                  </a:lnTo>
                  <a:lnTo>
                    <a:pt x="1818" y="381"/>
                  </a:lnTo>
                  <a:lnTo>
                    <a:pt x="1848" y="359"/>
                  </a:lnTo>
                  <a:lnTo>
                    <a:pt x="1854" y="342"/>
                  </a:lnTo>
                  <a:lnTo>
                    <a:pt x="1913" y="314"/>
                  </a:lnTo>
                  <a:lnTo>
                    <a:pt x="1941" y="289"/>
                  </a:lnTo>
                  <a:lnTo>
                    <a:pt x="1948" y="258"/>
                  </a:lnTo>
                  <a:lnTo>
                    <a:pt x="1971" y="23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4"/>
            <p:cNvSpPr/>
            <p:nvPr/>
          </p:nvSpPr>
          <p:spPr>
            <a:xfrm>
              <a:off x="1383039" y="3293102"/>
              <a:ext cx="568923" cy="458519"/>
            </a:xfrm>
            <a:custGeom>
              <a:rect b="b" l="l" r="r" t="t"/>
              <a:pathLst>
                <a:path extrusionOk="0" h="2823" w="3505">
                  <a:moveTo>
                    <a:pt x="83" y="0"/>
                  </a:moveTo>
                  <a:lnTo>
                    <a:pt x="90" y="0"/>
                  </a:lnTo>
                  <a:lnTo>
                    <a:pt x="115" y="29"/>
                  </a:lnTo>
                  <a:lnTo>
                    <a:pt x="137" y="27"/>
                  </a:lnTo>
                  <a:lnTo>
                    <a:pt x="148" y="58"/>
                  </a:lnTo>
                  <a:lnTo>
                    <a:pt x="146" y="82"/>
                  </a:lnTo>
                  <a:lnTo>
                    <a:pt x="221" y="124"/>
                  </a:lnTo>
                  <a:lnTo>
                    <a:pt x="226" y="156"/>
                  </a:lnTo>
                  <a:lnTo>
                    <a:pt x="270" y="179"/>
                  </a:lnTo>
                  <a:lnTo>
                    <a:pt x="315" y="180"/>
                  </a:lnTo>
                  <a:lnTo>
                    <a:pt x="364" y="208"/>
                  </a:lnTo>
                  <a:lnTo>
                    <a:pt x="373" y="180"/>
                  </a:lnTo>
                  <a:lnTo>
                    <a:pt x="373" y="180"/>
                  </a:lnTo>
                  <a:lnTo>
                    <a:pt x="411" y="174"/>
                  </a:lnTo>
                  <a:lnTo>
                    <a:pt x="435" y="182"/>
                  </a:lnTo>
                  <a:lnTo>
                    <a:pt x="465" y="169"/>
                  </a:lnTo>
                  <a:lnTo>
                    <a:pt x="471" y="148"/>
                  </a:lnTo>
                  <a:lnTo>
                    <a:pt x="483" y="132"/>
                  </a:lnTo>
                  <a:lnTo>
                    <a:pt x="500" y="131"/>
                  </a:lnTo>
                  <a:lnTo>
                    <a:pt x="529" y="91"/>
                  </a:lnTo>
                  <a:lnTo>
                    <a:pt x="550" y="81"/>
                  </a:lnTo>
                  <a:lnTo>
                    <a:pt x="571" y="53"/>
                  </a:lnTo>
                  <a:lnTo>
                    <a:pt x="596" y="47"/>
                  </a:lnTo>
                  <a:lnTo>
                    <a:pt x="628" y="24"/>
                  </a:lnTo>
                  <a:lnTo>
                    <a:pt x="646" y="24"/>
                  </a:lnTo>
                  <a:lnTo>
                    <a:pt x="649" y="34"/>
                  </a:lnTo>
                  <a:lnTo>
                    <a:pt x="665" y="38"/>
                  </a:lnTo>
                  <a:lnTo>
                    <a:pt x="680" y="63"/>
                  </a:lnTo>
                  <a:lnTo>
                    <a:pt x="703" y="87"/>
                  </a:lnTo>
                  <a:lnTo>
                    <a:pt x="682" y="103"/>
                  </a:lnTo>
                  <a:lnTo>
                    <a:pt x="691" y="120"/>
                  </a:lnTo>
                  <a:lnTo>
                    <a:pt x="731" y="145"/>
                  </a:lnTo>
                  <a:lnTo>
                    <a:pt x="675" y="183"/>
                  </a:lnTo>
                  <a:lnTo>
                    <a:pt x="733" y="246"/>
                  </a:lnTo>
                  <a:lnTo>
                    <a:pt x="760" y="259"/>
                  </a:lnTo>
                  <a:lnTo>
                    <a:pt x="772" y="279"/>
                  </a:lnTo>
                  <a:lnTo>
                    <a:pt x="800" y="285"/>
                  </a:lnTo>
                  <a:lnTo>
                    <a:pt x="815" y="276"/>
                  </a:lnTo>
                  <a:lnTo>
                    <a:pt x="815" y="286"/>
                  </a:lnTo>
                  <a:lnTo>
                    <a:pt x="839" y="322"/>
                  </a:lnTo>
                  <a:lnTo>
                    <a:pt x="844" y="363"/>
                  </a:lnTo>
                  <a:lnTo>
                    <a:pt x="836" y="402"/>
                  </a:lnTo>
                  <a:lnTo>
                    <a:pt x="848" y="419"/>
                  </a:lnTo>
                  <a:lnTo>
                    <a:pt x="873" y="422"/>
                  </a:lnTo>
                  <a:lnTo>
                    <a:pt x="907" y="458"/>
                  </a:lnTo>
                  <a:lnTo>
                    <a:pt x="947" y="458"/>
                  </a:lnTo>
                  <a:lnTo>
                    <a:pt x="976" y="468"/>
                  </a:lnTo>
                  <a:lnTo>
                    <a:pt x="1016" y="452"/>
                  </a:lnTo>
                  <a:lnTo>
                    <a:pt x="1056" y="478"/>
                  </a:lnTo>
                  <a:lnTo>
                    <a:pt x="1081" y="480"/>
                  </a:lnTo>
                  <a:lnTo>
                    <a:pt x="1092" y="517"/>
                  </a:lnTo>
                  <a:lnTo>
                    <a:pt x="1118" y="549"/>
                  </a:lnTo>
                  <a:lnTo>
                    <a:pt x="1204" y="583"/>
                  </a:lnTo>
                  <a:lnTo>
                    <a:pt x="1242" y="587"/>
                  </a:lnTo>
                  <a:lnTo>
                    <a:pt x="1346" y="617"/>
                  </a:lnTo>
                  <a:lnTo>
                    <a:pt x="1396" y="617"/>
                  </a:lnTo>
                  <a:lnTo>
                    <a:pt x="1509" y="585"/>
                  </a:lnTo>
                  <a:lnTo>
                    <a:pt x="1595" y="574"/>
                  </a:lnTo>
                  <a:lnTo>
                    <a:pt x="1693" y="582"/>
                  </a:lnTo>
                  <a:lnTo>
                    <a:pt x="1731" y="589"/>
                  </a:lnTo>
                  <a:lnTo>
                    <a:pt x="1744" y="545"/>
                  </a:lnTo>
                  <a:lnTo>
                    <a:pt x="1718" y="507"/>
                  </a:lnTo>
                  <a:lnTo>
                    <a:pt x="1702" y="462"/>
                  </a:lnTo>
                  <a:lnTo>
                    <a:pt x="1737" y="442"/>
                  </a:lnTo>
                  <a:lnTo>
                    <a:pt x="1821" y="437"/>
                  </a:lnTo>
                  <a:lnTo>
                    <a:pt x="1835" y="391"/>
                  </a:lnTo>
                  <a:lnTo>
                    <a:pt x="1858" y="363"/>
                  </a:lnTo>
                  <a:lnTo>
                    <a:pt x="1887" y="361"/>
                  </a:lnTo>
                  <a:lnTo>
                    <a:pt x="1958" y="300"/>
                  </a:lnTo>
                  <a:lnTo>
                    <a:pt x="2030" y="287"/>
                  </a:lnTo>
                  <a:lnTo>
                    <a:pt x="2094" y="300"/>
                  </a:lnTo>
                  <a:lnTo>
                    <a:pt x="2107" y="259"/>
                  </a:lnTo>
                  <a:lnTo>
                    <a:pt x="2141" y="251"/>
                  </a:lnTo>
                  <a:lnTo>
                    <a:pt x="2174" y="264"/>
                  </a:lnTo>
                  <a:lnTo>
                    <a:pt x="2213" y="263"/>
                  </a:lnTo>
                  <a:lnTo>
                    <a:pt x="2275" y="313"/>
                  </a:lnTo>
                  <a:lnTo>
                    <a:pt x="2327" y="327"/>
                  </a:lnTo>
                  <a:lnTo>
                    <a:pt x="2427" y="390"/>
                  </a:lnTo>
                  <a:lnTo>
                    <a:pt x="2455" y="389"/>
                  </a:lnTo>
                  <a:lnTo>
                    <a:pt x="2482" y="370"/>
                  </a:lnTo>
                  <a:lnTo>
                    <a:pt x="2550" y="399"/>
                  </a:lnTo>
                  <a:lnTo>
                    <a:pt x="2586" y="405"/>
                  </a:lnTo>
                  <a:lnTo>
                    <a:pt x="2597" y="456"/>
                  </a:lnTo>
                  <a:lnTo>
                    <a:pt x="2612" y="468"/>
                  </a:lnTo>
                  <a:lnTo>
                    <a:pt x="2648" y="459"/>
                  </a:lnTo>
                  <a:lnTo>
                    <a:pt x="2712" y="474"/>
                  </a:lnTo>
                  <a:lnTo>
                    <a:pt x="2782" y="570"/>
                  </a:lnTo>
                  <a:lnTo>
                    <a:pt x="2857" y="576"/>
                  </a:lnTo>
                  <a:lnTo>
                    <a:pt x="2900" y="594"/>
                  </a:lnTo>
                  <a:lnTo>
                    <a:pt x="2927" y="643"/>
                  </a:lnTo>
                  <a:lnTo>
                    <a:pt x="2914" y="668"/>
                  </a:lnTo>
                  <a:lnTo>
                    <a:pt x="2930" y="710"/>
                  </a:lnTo>
                  <a:lnTo>
                    <a:pt x="2928" y="736"/>
                  </a:lnTo>
                  <a:lnTo>
                    <a:pt x="2944" y="767"/>
                  </a:lnTo>
                  <a:lnTo>
                    <a:pt x="2942" y="815"/>
                  </a:lnTo>
                  <a:lnTo>
                    <a:pt x="2945" y="839"/>
                  </a:lnTo>
                  <a:lnTo>
                    <a:pt x="2933" y="865"/>
                  </a:lnTo>
                  <a:lnTo>
                    <a:pt x="2955" y="894"/>
                  </a:lnTo>
                  <a:lnTo>
                    <a:pt x="2946" y="903"/>
                  </a:lnTo>
                  <a:lnTo>
                    <a:pt x="2949" y="925"/>
                  </a:lnTo>
                  <a:lnTo>
                    <a:pt x="2905" y="955"/>
                  </a:lnTo>
                  <a:lnTo>
                    <a:pt x="2868" y="964"/>
                  </a:lnTo>
                  <a:lnTo>
                    <a:pt x="2882" y="988"/>
                  </a:lnTo>
                  <a:lnTo>
                    <a:pt x="2911" y="1011"/>
                  </a:lnTo>
                  <a:lnTo>
                    <a:pt x="2878" y="1056"/>
                  </a:lnTo>
                  <a:lnTo>
                    <a:pt x="2887" y="1063"/>
                  </a:lnTo>
                  <a:lnTo>
                    <a:pt x="2899" y="1125"/>
                  </a:lnTo>
                  <a:lnTo>
                    <a:pt x="2899" y="1159"/>
                  </a:lnTo>
                  <a:lnTo>
                    <a:pt x="2956" y="1172"/>
                  </a:lnTo>
                  <a:lnTo>
                    <a:pt x="2971" y="1172"/>
                  </a:lnTo>
                  <a:lnTo>
                    <a:pt x="2918" y="1238"/>
                  </a:lnTo>
                  <a:lnTo>
                    <a:pt x="2909" y="1282"/>
                  </a:lnTo>
                  <a:lnTo>
                    <a:pt x="2955" y="1370"/>
                  </a:lnTo>
                  <a:lnTo>
                    <a:pt x="2980" y="1451"/>
                  </a:lnTo>
                  <a:lnTo>
                    <a:pt x="2968" y="1474"/>
                  </a:lnTo>
                  <a:lnTo>
                    <a:pt x="2985" y="1505"/>
                  </a:lnTo>
                  <a:lnTo>
                    <a:pt x="2989" y="1568"/>
                  </a:lnTo>
                  <a:lnTo>
                    <a:pt x="3139" y="1570"/>
                  </a:lnTo>
                  <a:lnTo>
                    <a:pt x="3166" y="1629"/>
                  </a:lnTo>
                  <a:lnTo>
                    <a:pt x="3162" y="1677"/>
                  </a:lnTo>
                  <a:lnTo>
                    <a:pt x="3179" y="1745"/>
                  </a:lnTo>
                  <a:lnTo>
                    <a:pt x="3166" y="1765"/>
                  </a:lnTo>
                  <a:lnTo>
                    <a:pt x="3038" y="1940"/>
                  </a:lnTo>
                  <a:lnTo>
                    <a:pt x="3127" y="2059"/>
                  </a:lnTo>
                  <a:lnTo>
                    <a:pt x="3146" y="2098"/>
                  </a:lnTo>
                  <a:lnTo>
                    <a:pt x="3191" y="2146"/>
                  </a:lnTo>
                  <a:lnTo>
                    <a:pt x="3234" y="2168"/>
                  </a:lnTo>
                  <a:lnTo>
                    <a:pt x="3248" y="2186"/>
                  </a:lnTo>
                  <a:lnTo>
                    <a:pt x="3306" y="2191"/>
                  </a:lnTo>
                  <a:lnTo>
                    <a:pt x="3338" y="2203"/>
                  </a:lnTo>
                  <a:lnTo>
                    <a:pt x="3343" y="2222"/>
                  </a:lnTo>
                  <a:lnTo>
                    <a:pt x="3389" y="2227"/>
                  </a:lnTo>
                  <a:lnTo>
                    <a:pt x="3390" y="2284"/>
                  </a:lnTo>
                  <a:lnTo>
                    <a:pt x="3402" y="2324"/>
                  </a:lnTo>
                  <a:lnTo>
                    <a:pt x="3405" y="2371"/>
                  </a:lnTo>
                  <a:lnTo>
                    <a:pt x="3414" y="2401"/>
                  </a:lnTo>
                  <a:lnTo>
                    <a:pt x="3456" y="2399"/>
                  </a:lnTo>
                  <a:lnTo>
                    <a:pt x="3500" y="2429"/>
                  </a:lnTo>
                  <a:lnTo>
                    <a:pt x="3505" y="2495"/>
                  </a:lnTo>
                  <a:lnTo>
                    <a:pt x="3480" y="2519"/>
                  </a:lnTo>
                  <a:lnTo>
                    <a:pt x="3436" y="2501"/>
                  </a:lnTo>
                  <a:lnTo>
                    <a:pt x="3353" y="2526"/>
                  </a:lnTo>
                  <a:lnTo>
                    <a:pt x="3337" y="2544"/>
                  </a:lnTo>
                  <a:lnTo>
                    <a:pt x="3284" y="2566"/>
                  </a:lnTo>
                  <a:lnTo>
                    <a:pt x="3267" y="2599"/>
                  </a:lnTo>
                  <a:lnTo>
                    <a:pt x="3276" y="2629"/>
                  </a:lnTo>
                  <a:lnTo>
                    <a:pt x="3250" y="2665"/>
                  </a:lnTo>
                  <a:lnTo>
                    <a:pt x="3266" y="2707"/>
                  </a:lnTo>
                  <a:lnTo>
                    <a:pt x="3258" y="2766"/>
                  </a:lnTo>
                  <a:lnTo>
                    <a:pt x="3259" y="2794"/>
                  </a:lnTo>
                  <a:lnTo>
                    <a:pt x="3249" y="2794"/>
                  </a:lnTo>
                  <a:lnTo>
                    <a:pt x="3242" y="2809"/>
                  </a:lnTo>
                  <a:lnTo>
                    <a:pt x="3215" y="2823"/>
                  </a:lnTo>
                  <a:lnTo>
                    <a:pt x="3159" y="2802"/>
                  </a:lnTo>
                  <a:lnTo>
                    <a:pt x="3116" y="2787"/>
                  </a:lnTo>
                  <a:lnTo>
                    <a:pt x="3099" y="2757"/>
                  </a:lnTo>
                  <a:lnTo>
                    <a:pt x="3078" y="2761"/>
                  </a:lnTo>
                  <a:lnTo>
                    <a:pt x="3069" y="2791"/>
                  </a:lnTo>
                  <a:lnTo>
                    <a:pt x="3059" y="2792"/>
                  </a:lnTo>
                  <a:lnTo>
                    <a:pt x="3034" y="2772"/>
                  </a:lnTo>
                  <a:lnTo>
                    <a:pt x="3019" y="2777"/>
                  </a:lnTo>
                  <a:lnTo>
                    <a:pt x="2989" y="2766"/>
                  </a:lnTo>
                  <a:lnTo>
                    <a:pt x="2914" y="2763"/>
                  </a:lnTo>
                  <a:lnTo>
                    <a:pt x="2861" y="2740"/>
                  </a:lnTo>
                  <a:lnTo>
                    <a:pt x="2766" y="2747"/>
                  </a:lnTo>
                  <a:lnTo>
                    <a:pt x="2721" y="2704"/>
                  </a:lnTo>
                  <a:lnTo>
                    <a:pt x="2708" y="2703"/>
                  </a:lnTo>
                  <a:lnTo>
                    <a:pt x="2667" y="2737"/>
                  </a:lnTo>
                  <a:lnTo>
                    <a:pt x="2635" y="2712"/>
                  </a:lnTo>
                  <a:lnTo>
                    <a:pt x="2597" y="2713"/>
                  </a:lnTo>
                  <a:lnTo>
                    <a:pt x="2506" y="2714"/>
                  </a:lnTo>
                  <a:lnTo>
                    <a:pt x="2500" y="2697"/>
                  </a:lnTo>
                  <a:lnTo>
                    <a:pt x="2481" y="2683"/>
                  </a:lnTo>
                  <a:lnTo>
                    <a:pt x="2479" y="2638"/>
                  </a:lnTo>
                  <a:lnTo>
                    <a:pt x="2445" y="2573"/>
                  </a:lnTo>
                  <a:lnTo>
                    <a:pt x="2426" y="2511"/>
                  </a:lnTo>
                  <a:lnTo>
                    <a:pt x="2395" y="2467"/>
                  </a:lnTo>
                  <a:lnTo>
                    <a:pt x="2391" y="2449"/>
                  </a:lnTo>
                  <a:lnTo>
                    <a:pt x="2376" y="2450"/>
                  </a:lnTo>
                  <a:lnTo>
                    <a:pt x="2376" y="2438"/>
                  </a:lnTo>
                  <a:lnTo>
                    <a:pt x="2317" y="2430"/>
                  </a:lnTo>
                  <a:lnTo>
                    <a:pt x="2282" y="2442"/>
                  </a:lnTo>
                  <a:lnTo>
                    <a:pt x="2237" y="2474"/>
                  </a:lnTo>
                  <a:lnTo>
                    <a:pt x="2202" y="2475"/>
                  </a:lnTo>
                  <a:lnTo>
                    <a:pt x="2199" y="2460"/>
                  </a:lnTo>
                  <a:lnTo>
                    <a:pt x="2197" y="2480"/>
                  </a:lnTo>
                  <a:lnTo>
                    <a:pt x="2126" y="2524"/>
                  </a:lnTo>
                  <a:lnTo>
                    <a:pt x="2066" y="2573"/>
                  </a:lnTo>
                  <a:lnTo>
                    <a:pt x="2000" y="2528"/>
                  </a:lnTo>
                  <a:lnTo>
                    <a:pt x="1942" y="2514"/>
                  </a:lnTo>
                  <a:lnTo>
                    <a:pt x="1901" y="2520"/>
                  </a:lnTo>
                  <a:lnTo>
                    <a:pt x="1885" y="2529"/>
                  </a:lnTo>
                  <a:lnTo>
                    <a:pt x="1825" y="2475"/>
                  </a:lnTo>
                  <a:lnTo>
                    <a:pt x="1796" y="2472"/>
                  </a:lnTo>
                  <a:lnTo>
                    <a:pt x="1768" y="2454"/>
                  </a:lnTo>
                  <a:lnTo>
                    <a:pt x="1728" y="2445"/>
                  </a:lnTo>
                  <a:lnTo>
                    <a:pt x="1678" y="2392"/>
                  </a:lnTo>
                  <a:lnTo>
                    <a:pt x="1699" y="2374"/>
                  </a:lnTo>
                  <a:lnTo>
                    <a:pt x="1693" y="2358"/>
                  </a:lnTo>
                  <a:lnTo>
                    <a:pt x="1662" y="2355"/>
                  </a:lnTo>
                  <a:lnTo>
                    <a:pt x="1653" y="2344"/>
                  </a:lnTo>
                  <a:lnTo>
                    <a:pt x="1599" y="2342"/>
                  </a:lnTo>
                  <a:lnTo>
                    <a:pt x="1581" y="2322"/>
                  </a:lnTo>
                  <a:lnTo>
                    <a:pt x="1537" y="2308"/>
                  </a:lnTo>
                  <a:lnTo>
                    <a:pt x="1476" y="2314"/>
                  </a:lnTo>
                  <a:lnTo>
                    <a:pt x="1441" y="2294"/>
                  </a:lnTo>
                  <a:lnTo>
                    <a:pt x="1388" y="2178"/>
                  </a:lnTo>
                  <a:lnTo>
                    <a:pt x="1382" y="2151"/>
                  </a:lnTo>
                  <a:lnTo>
                    <a:pt x="1367" y="2156"/>
                  </a:lnTo>
                  <a:lnTo>
                    <a:pt x="1336" y="2130"/>
                  </a:lnTo>
                  <a:lnTo>
                    <a:pt x="1343" y="2121"/>
                  </a:lnTo>
                  <a:lnTo>
                    <a:pt x="1354" y="2129"/>
                  </a:lnTo>
                  <a:lnTo>
                    <a:pt x="1368" y="2129"/>
                  </a:lnTo>
                  <a:lnTo>
                    <a:pt x="1349" y="2098"/>
                  </a:lnTo>
                  <a:lnTo>
                    <a:pt x="1323" y="2102"/>
                  </a:lnTo>
                  <a:lnTo>
                    <a:pt x="1306" y="2090"/>
                  </a:lnTo>
                  <a:lnTo>
                    <a:pt x="1301" y="2038"/>
                  </a:lnTo>
                  <a:lnTo>
                    <a:pt x="1238" y="1963"/>
                  </a:lnTo>
                  <a:lnTo>
                    <a:pt x="1234" y="1930"/>
                  </a:lnTo>
                  <a:lnTo>
                    <a:pt x="1198" y="1881"/>
                  </a:lnTo>
                  <a:lnTo>
                    <a:pt x="1180" y="1873"/>
                  </a:lnTo>
                  <a:lnTo>
                    <a:pt x="1127" y="1916"/>
                  </a:lnTo>
                  <a:lnTo>
                    <a:pt x="1110" y="1915"/>
                  </a:lnTo>
                  <a:lnTo>
                    <a:pt x="1093" y="1884"/>
                  </a:lnTo>
                  <a:lnTo>
                    <a:pt x="1078" y="1891"/>
                  </a:lnTo>
                  <a:lnTo>
                    <a:pt x="1039" y="1873"/>
                  </a:lnTo>
                  <a:lnTo>
                    <a:pt x="1044" y="1854"/>
                  </a:lnTo>
                  <a:lnTo>
                    <a:pt x="1051" y="1834"/>
                  </a:lnTo>
                  <a:lnTo>
                    <a:pt x="1042" y="1844"/>
                  </a:lnTo>
                  <a:lnTo>
                    <a:pt x="1018" y="1845"/>
                  </a:lnTo>
                  <a:lnTo>
                    <a:pt x="998" y="1843"/>
                  </a:lnTo>
                  <a:lnTo>
                    <a:pt x="1023" y="1864"/>
                  </a:lnTo>
                  <a:lnTo>
                    <a:pt x="1022" y="1896"/>
                  </a:lnTo>
                  <a:lnTo>
                    <a:pt x="1003" y="1913"/>
                  </a:lnTo>
                  <a:lnTo>
                    <a:pt x="982" y="1914"/>
                  </a:lnTo>
                  <a:lnTo>
                    <a:pt x="957" y="1880"/>
                  </a:lnTo>
                  <a:lnTo>
                    <a:pt x="958" y="1870"/>
                  </a:lnTo>
                  <a:lnTo>
                    <a:pt x="942" y="1877"/>
                  </a:lnTo>
                  <a:lnTo>
                    <a:pt x="929" y="1866"/>
                  </a:lnTo>
                  <a:lnTo>
                    <a:pt x="893" y="1852"/>
                  </a:lnTo>
                  <a:lnTo>
                    <a:pt x="863" y="1831"/>
                  </a:lnTo>
                  <a:lnTo>
                    <a:pt x="852" y="1724"/>
                  </a:lnTo>
                  <a:lnTo>
                    <a:pt x="797" y="1724"/>
                  </a:lnTo>
                  <a:lnTo>
                    <a:pt x="784" y="1679"/>
                  </a:lnTo>
                  <a:lnTo>
                    <a:pt x="786" y="1628"/>
                  </a:lnTo>
                  <a:lnTo>
                    <a:pt x="822" y="1597"/>
                  </a:lnTo>
                  <a:lnTo>
                    <a:pt x="786" y="1519"/>
                  </a:lnTo>
                  <a:lnTo>
                    <a:pt x="754" y="1503"/>
                  </a:lnTo>
                  <a:lnTo>
                    <a:pt x="722" y="1442"/>
                  </a:lnTo>
                  <a:lnTo>
                    <a:pt x="702" y="1427"/>
                  </a:lnTo>
                  <a:lnTo>
                    <a:pt x="683" y="1434"/>
                  </a:lnTo>
                  <a:lnTo>
                    <a:pt x="556" y="1351"/>
                  </a:lnTo>
                  <a:lnTo>
                    <a:pt x="526" y="1353"/>
                  </a:lnTo>
                  <a:lnTo>
                    <a:pt x="509" y="1365"/>
                  </a:lnTo>
                  <a:lnTo>
                    <a:pt x="474" y="1339"/>
                  </a:lnTo>
                  <a:lnTo>
                    <a:pt x="480" y="1318"/>
                  </a:lnTo>
                  <a:lnTo>
                    <a:pt x="470" y="1306"/>
                  </a:lnTo>
                  <a:lnTo>
                    <a:pt x="486" y="1270"/>
                  </a:lnTo>
                  <a:lnTo>
                    <a:pt x="447" y="1238"/>
                  </a:lnTo>
                  <a:lnTo>
                    <a:pt x="440" y="1213"/>
                  </a:lnTo>
                  <a:lnTo>
                    <a:pt x="403" y="1205"/>
                  </a:lnTo>
                  <a:lnTo>
                    <a:pt x="384" y="1182"/>
                  </a:lnTo>
                  <a:lnTo>
                    <a:pt x="361" y="1179"/>
                  </a:lnTo>
                  <a:lnTo>
                    <a:pt x="361" y="1156"/>
                  </a:lnTo>
                  <a:lnTo>
                    <a:pt x="375" y="1137"/>
                  </a:lnTo>
                  <a:lnTo>
                    <a:pt x="364" y="1121"/>
                  </a:lnTo>
                  <a:lnTo>
                    <a:pt x="373" y="1097"/>
                  </a:lnTo>
                  <a:lnTo>
                    <a:pt x="375" y="1034"/>
                  </a:lnTo>
                  <a:lnTo>
                    <a:pt x="393" y="1018"/>
                  </a:lnTo>
                  <a:lnTo>
                    <a:pt x="400" y="964"/>
                  </a:lnTo>
                  <a:lnTo>
                    <a:pt x="421" y="970"/>
                  </a:lnTo>
                  <a:lnTo>
                    <a:pt x="443" y="956"/>
                  </a:lnTo>
                  <a:lnTo>
                    <a:pt x="443" y="896"/>
                  </a:lnTo>
                  <a:lnTo>
                    <a:pt x="428" y="887"/>
                  </a:lnTo>
                  <a:lnTo>
                    <a:pt x="425" y="843"/>
                  </a:lnTo>
                  <a:lnTo>
                    <a:pt x="446" y="839"/>
                  </a:lnTo>
                  <a:lnTo>
                    <a:pt x="479" y="828"/>
                  </a:lnTo>
                  <a:lnTo>
                    <a:pt x="489" y="820"/>
                  </a:lnTo>
                  <a:lnTo>
                    <a:pt x="475" y="810"/>
                  </a:lnTo>
                  <a:lnTo>
                    <a:pt x="451" y="798"/>
                  </a:lnTo>
                  <a:lnTo>
                    <a:pt x="414" y="802"/>
                  </a:lnTo>
                  <a:lnTo>
                    <a:pt x="388" y="796"/>
                  </a:lnTo>
                  <a:lnTo>
                    <a:pt x="331" y="763"/>
                  </a:lnTo>
                  <a:lnTo>
                    <a:pt x="305" y="759"/>
                  </a:lnTo>
                  <a:lnTo>
                    <a:pt x="274" y="741"/>
                  </a:lnTo>
                  <a:lnTo>
                    <a:pt x="259" y="702"/>
                  </a:lnTo>
                  <a:lnTo>
                    <a:pt x="241" y="673"/>
                  </a:lnTo>
                  <a:lnTo>
                    <a:pt x="216" y="667"/>
                  </a:lnTo>
                  <a:lnTo>
                    <a:pt x="199" y="634"/>
                  </a:lnTo>
                  <a:lnTo>
                    <a:pt x="200" y="604"/>
                  </a:lnTo>
                  <a:lnTo>
                    <a:pt x="185" y="560"/>
                  </a:lnTo>
                  <a:lnTo>
                    <a:pt x="153" y="557"/>
                  </a:lnTo>
                  <a:lnTo>
                    <a:pt x="149" y="559"/>
                  </a:lnTo>
                  <a:lnTo>
                    <a:pt x="157" y="530"/>
                  </a:lnTo>
                  <a:lnTo>
                    <a:pt x="142" y="489"/>
                  </a:lnTo>
                  <a:lnTo>
                    <a:pt x="105" y="424"/>
                  </a:lnTo>
                  <a:lnTo>
                    <a:pt x="58" y="406"/>
                  </a:lnTo>
                  <a:lnTo>
                    <a:pt x="63" y="387"/>
                  </a:lnTo>
                  <a:lnTo>
                    <a:pt x="61" y="337"/>
                  </a:lnTo>
                  <a:lnTo>
                    <a:pt x="82" y="285"/>
                  </a:lnTo>
                  <a:lnTo>
                    <a:pt x="71" y="264"/>
                  </a:lnTo>
                  <a:lnTo>
                    <a:pt x="32" y="259"/>
                  </a:lnTo>
                  <a:lnTo>
                    <a:pt x="31" y="213"/>
                  </a:lnTo>
                  <a:lnTo>
                    <a:pt x="36" y="180"/>
                  </a:lnTo>
                  <a:lnTo>
                    <a:pt x="19" y="116"/>
                  </a:lnTo>
                  <a:lnTo>
                    <a:pt x="1" y="82"/>
                  </a:lnTo>
                  <a:lnTo>
                    <a:pt x="0" y="66"/>
                  </a:lnTo>
                  <a:lnTo>
                    <a:pt x="48" y="62"/>
                  </a:lnTo>
                  <a:lnTo>
                    <a:pt x="65" y="17"/>
                  </a:lnTo>
                  <a:lnTo>
                    <a:pt x="83" y="0"/>
                  </a:lnTo>
                  <a:lnTo>
                    <a:pt x="83"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4"/>
            <p:cNvSpPr/>
            <p:nvPr/>
          </p:nvSpPr>
          <p:spPr>
            <a:xfrm>
              <a:off x="1264838" y="3374935"/>
              <a:ext cx="270175" cy="258485"/>
            </a:xfrm>
            <a:custGeom>
              <a:rect b="b" l="l" r="r" t="t"/>
              <a:pathLst>
                <a:path extrusionOk="0" h="1592" w="1664">
                  <a:moveTo>
                    <a:pt x="1664" y="1371"/>
                  </a:moveTo>
                  <a:lnTo>
                    <a:pt x="1651" y="1360"/>
                  </a:lnTo>
                  <a:lnTo>
                    <a:pt x="1615" y="1346"/>
                  </a:lnTo>
                  <a:lnTo>
                    <a:pt x="1585" y="1325"/>
                  </a:lnTo>
                  <a:lnTo>
                    <a:pt x="1574" y="1218"/>
                  </a:lnTo>
                  <a:lnTo>
                    <a:pt x="1519" y="1218"/>
                  </a:lnTo>
                  <a:lnTo>
                    <a:pt x="1506" y="1173"/>
                  </a:lnTo>
                  <a:lnTo>
                    <a:pt x="1508" y="1122"/>
                  </a:lnTo>
                  <a:lnTo>
                    <a:pt x="1544" y="1091"/>
                  </a:lnTo>
                  <a:lnTo>
                    <a:pt x="1508" y="1013"/>
                  </a:lnTo>
                  <a:lnTo>
                    <a:pt x="1476" y="997"/>
                  </a:lnTo>
                  <a:lnTo>
                    <a:pt x="1444" y="936"/>
                  </a:lnTo>
                  <a:lnTo>
                    <a:pt x="1424" y="921"/>
                  </a:lnTo>
                  <a:lnTo>
                    <a:pt x="1405" y="928"/>
                  </a:lnTo>
                  <a:lnTo>
                    <a:pt x="1278" y="845"/>
                  </a:lnTo>
                  <a:lnTo>
                    <a:pt x="1248" y="847"/>
                  </a:lnTo>
                  <a:lnTo>
                    <a:pt x="1231" y="859"/>
                  </a:lnTo>
                  <a:lnTo>
                    <a:pt x="1196" y="833"/>
                  </a:lnTo>
                  <a:lnTo>
                    <a:pt x="1202" y="812"/>
                  </a:lnTo>
                  <a:lnTo>
                    <a:pt x="1192" y="800"/>
                  </a:lnTo>
                  <a:lnTo>
                    <a:pt x="1208" y="764"/>
                  </a:lnTo>
                  <a:lnTo>
                    <a:pt x="1169" y="732"/>
                  </a:lnTo>
                  <a:lnTo>
                    <a:pt x="1162" y="707"/>
                  </a:lnTo>
                  <a:lnTo>
                    <a:pt x="1125" y="699"/>
                  </a:lnTo>
                  <a:lnTo>
                    <a:pt x="1106" y="676"/>
                  </a:lnTo>
                  <a:lnTo>
                    <a:pt x="1083" y="673"/>
                  </a:lnTo>
                  <a:lnTo>
                    <a:pt x="1083" y="650"/>
                  </a:lnTo>
                  <a:lnTo>
                    <a:pt x="1097" y="631"/>
                  </a:lnTo>
                  <a:lnTo>
                    <a:pt x="1086" y="615"/>
                  </a:lnTo>
                  <a:lnTo>
                    <a:pt x="1095" y="591"/>
                  </a:lnTo>
                  <a:lnTo>
                    <a:pt x="1097" y="528"/>
                  </a:lnTo>
                  <a:lnTo>
                    <a:pt x="1115" y="512"/>
                  </a:lnTo>
                  <a:lnTo>
                    <a:pt x="1122" y="458"/>
                  </a:lnTo>
                  <a:lnTo>
                    <a:pt x="1143" y="464"/>
                  </a:lnTo>
                  <a:lnTo>
                    <a:pt x="1165" y="450"/>
                  </a:lnTo>
                  <a:lnTo>
                    <a:pt x="1165" y="390"/>
                  </a:lnTo>
                  <a:lnTo>
                    <a:pt x="1150" y="381"/>
                  </a:lnTo>
                  <a:lnTo>
                    <a:pt x="1147" y="337"/>
                  </a:lnTo>
                  <a:lnTo>
                    <a:pt x="1168" y="333"/>
                  </a:lnTo>
                  <a:lnTo>
                    <a:pt x="1201" y="322"/>
                  </a:lnTo>
                  <a:lnTo>
                    <a:pt x="1211" y="314"/>
                  </a:lnTo>
                  <a:lnTo>
                    <a:pt x="1197" y="304"/>
                  </a:lnTo>
                  <a:lnTo>
                    <a:pt x="1173" y="292"/>
                  </a:lnTo>
                  <a:lnTo>
                    <a:pt x="1136" y="296"/>
                  </a:lnTo>
                  <a:lnTo>
                    <a:pt x="1110" y="290"/>
                  </a:lnTo>
                  <a:lnTo>
                    <a:pt x="1053" y="257"/>
                  </a:lnTo>
                  <a:lnTo>
                    <a:pt x="1027" y="253"/>
                  </a:lnTo>
                  <a:lnTo>
                    <a:pt x="996" y="235"/>
                  </a:lnTo>
                  <a:lnTo>
                    <a:pt x="981" y="196"/>
                  </a:lnTo>
                  <a:lnTo>
                    <a:pt x="963" y="167"/>
                  </a:lnTo>
                  <a:lnTo>
                    <a:pt x="938" y="161"/>
                  </a:lnTo>
                  <a:lnTo>
                    <a:pt x="921" y="128"/>
                  </a:lnTo>
                  <a:lnTo>
                    <a:pt x="922" y="98"/>
                  </a:lnTo>
                  <a:lnTo>
                    <a:pt x="907" y="54"/>
                  </a:lnTo>
                  <a:lnTo>
                    <a:pt x="875" y="51"/>
                  </a:lnTo>
                  <a:lnTo>
                    <a:pt x="833" y="64"/>
                  </a:lnTo>
                  <a:lnTo>
                    <a:pt x="804" y="50"/>
                  </a:lnTo>
                  <a:lnTo>
                    <a:pt x="805" y="17"/>
                  </a:lnTo>
                  <a:lnTo>
                    <a:pt x="783" y="2"/>
                  </a:lnTo>
                  <a:lnTo>
                    <a:pt x="737" y="14"/>
                  </a:lnTo>
                  <a:lnTo>
                    <a:pt x="679" y="0"/>
                  </a:lnTo>
                  <a:lnTo>
                    <a:pt x="608" y="0"/>
                  </a:lnTo>
                  <a:lnTo>
                    <a:pt x="591" y="13"/>
                  </a:lnTo>
                  <a:lnTo>
                    <a:pt x="550" y="13"/>
                  </a:lnTo>
                  <a:lnTo>
                    <a:pt x="504" y="52"/>
                  </a:lnTo>
                  <a:lnTo>
                    <a:pt x="511" y="57"/>
                  </a:lnTo>
                  <a:lnTo>
                    <a:pt x="489" y="94"/>
                  </a:lnTo>
                  <a:lnTo>
                    <a:pt x="473" y="94"/>
                  </a:lnTo>
                  <a:lnTo>
                    <a:pt x="437" y="125"/>
                  </a:lnTo>
                  <a:lnTo>
                    <a:pt x="370" y="140"/>
                  </a:lnTo>
                  <a:lnTo>
                    <a:pt x="340" y="196"/>
                  </a:lnTo>
                  <a:lnTo>
                    <a:pt x="336" y="252"/>
                  </a:lnTo>
                  <a:lnTo>
                    <a:pt x="367" y="316"/>
                  </a:lnTo>
                  <a:lnTo>
                    <a:pt x="369" y="370"/>
                  </a:lnTo>
                  <a:lnTo>
                    <a:pt x="340" y="431"/>
                  </a:lnTo>
                  <a:lnTo>
                    <a:pt x="348" y="457"/>
                  </a:lnTo>
                  <a:lnTo>
                    <a:pt x="347" y="505"/>
                  </a:lnTo>
                  <a:lnTo>
                    <a:pt x="320" y="544"/>
                  </a:lnTo>
                  <a:lnTo>
                    <a:pt x="304" y="569"/>
                  </a:lnTo>
                  <a:lnTo>
                    <a:pt x="0" y="786"/>
                  </a:lnTo>
                  <a:lnTo>
                    <a:pt x="0" y="788"/>
                  </a:lnTo>
                  <a:lnTo>
                    <a:pt x="0" y="788"/>
                  </a:lnTo>
                  <a:lnTo>
                    <a:pt x="87" y="1012"/>
                  </a:lnTo>
                  <a:lnTo>
                    <a:pt x="238" y="1031"/>
                  </a:lnTo>
                  <a:lnTo>
                    <a:pt x="1038" y="1586"/>
                  </a:lnTo>
                  <a:lnTo>
                    <a:pt x="1361" y="1592"/>
                  </a:lnTo>
                  <a:lnTo>
                    <a:pt x="1399" y="1520"/>
                  </a:lnTo>
                  <a:lnTo>
                    <a:pt x="1436" y="1436"/>
                  </a:lnTo>
                  <a:lnTo>
                    <a:pt x="1512" y="1401"/>
                  </a:lnTo>
                  <a:lnTo>
                    <a:pt x="1572" y="1424"/>
                  </a:lnTo>
                  <a:lnTo>
                    <a:pt x="1611" y="1411"/>
                  </a:lnTo>
                  <a:lnTo>
                    <a:pt x="1628" y="1419"/>
                  </a:lnTo>
                  <a:lnTo>
                    <a:pt x="1646" y="1378"/>
                  </a:lnTo>
                  <a:lnTo>
                    <a:pt x="1664" y="137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4"/>
            <p:cNvSpPr/>
            <p:nvPr/>
          </p:nvSpPr>
          <p:spPr>
            <a:xfrm>
              <a:off x="1486953" y="3602245"/>
              <a:ext cx="46761" cy="49359"/>
            </a:xfrm>
            <a:custGeom>
              <a:rect b="b" l="l" r="r" t="t"/>
              <a:pathLst>
                <a:path extrusionOk="0" h="302" w="294">
                  <a:moveTo>
                    <a:pt x="0" y="191"/>
                  </a:moveTo>
                  <a:lnTo>
                    <a:pt x="38" y="119"/>
                  </a:lnTo>
                  <a:lnTo>
                    <a:pt x="75" y="35"/>
                  </a:lnTo>
                  <a:lnTo>
                    <a:pt x="151" y="0"/>
                  </a:lnTo>
                  <a:lnTo>
                    <a:pt x="211" y="23"/>
                  </a:lnTo>
                  <a:lnTo>
                    <a:pt x="250" y="10"/>
                  </a:lnTo>
                  <a:lnTo>
                    <a:pt x="267" y="18"/>
                  </a:lnTo>
                  <a:lnTo>
                    <a:pt x="263" y="27"/>
                  </a:lnTo>
                  <a:lnTo>
                    <a:pt x="280" y="103"/>
                  </a:lnTo>
                  <a:lnTo>
                    <a:pt x="181" y="122"/>
                  </a:lnTo>
                  <a:lnTo>
                    <a:pt x="249" y="167"/>
                  </a:lnTo>
                  <a:lnTo>
                    <a:pt x="256" y="151"/>
                  </a:lnTo>
                  <a:lnTo>
                    <a:pt x="268" y="177"/>
                  </a:lnTo>
                  <a:lnTo>
                    <a:pt x="269" y="206"/>
                  </a:lnTo>
                  <a:lnTo>
                    <a:pt x="289" y="227"/>
                  </a:lnTo>
                  <a:lnTo>
                    <a:pt x="283" y="227"/>
                  </a:lnTo>
                  <a:lnTo>
                    <a:pt x="275" y="231"/>
                  </a:lnTo>
                  <a:lnTo>
                    <a:pt x="294" y="254"/>
                  </a:lnTo>
                  <a:lnTo>
                    <a:pt x="189" y="302"/>
                  </a:lnTo>
                  <a:lnTo>
                    <a:pt x="180" y="240"/>
                  </a:lnTo>
                  <a:lnTo>
                    <a:pt x="23" y="191"/>
                  </a:lnTo>
                  <a:lnTo>
                    <a:pt x="0" y="19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4"/>
            <p:cNvSpPr/>
            <p:nvPr/>
          </p:nvSpPr>
          <p:spPr>
            <a:xfrm>
              <a:off x="1173914" y="3381429"/>
              <a:ext cx="174055" cy="155871"/>
            </a:xfrm>
            <a:custGeom>
              <a:rect b="b" l="l" r="r" t="t"/>
              <a:pathLst>
                <a:path extrusionOk="0" h="959" w="1072">
                  <a:moveTo>
                    <a:pt x="561" y="745"/>
                  </a:moveTo>
                  <a:lnTo>
                    <a:pt x="865" y="528"/>
                  </a:lnTo>
                  <a:lnTo>
                    <a:pt x="881" y="503"/>
                  </a:lnTo>
                  <a:lnTo>
                    <a:pt x="908" y="464"/>
                  </a:lnTo>
                  <a:lnTo>
                    <a:pt x="909" y="416"/>
                  </a:lnTo>
                  <a:lnTo>
                    <a:pt x="901" y="390"/>
                  </a:lnTo>
                  <a:lnTo>
                    <a:pt x="930" y="329"/>
                  </a:lnTo>
                  <a:lnTo>
                    <a:pt x="928" y="275"/>
                  </a:lnTo>
                  <a:lnTo>
                    <a:pt x="897" y="211"/>
                  </a:lnTo>
                  <a:lnTo>
                    <a:pt x="901" y="155"/>
                  </a:lnTo>
                  <a:lnTo>
                    <a:pt x="931" y="99"/>
                  </a:lnTo>
                  <a:lnTo>
                    <a:pt x="998" y="84"/>
                  </a:lnTo>
                  <a:lnTo>
                    <a:pt x="1034" y="53"/>
                  </a:lnTo>
                  <a:lnTo>
                    <a:pt x="1050" y="53"/>
                  </a:lnTo>
                  <a:lnTo>
                    <a:pt x="1072" y="16"/>
                  </a:lnTo>
                  <a:lnTo>
                    <a:pt x="1051" y="0"/>
                  </a:lnTo>
                  <a:lnTo>
                    <a:pt x="1003" y="1"/>
                  </a:lnTo>
                  <a:lnTo>
                    <a:pt x="936" y="25"/>
                  </a:lnTo>
                  <a:lnTo>
                    <a:pt x="848" y="20"/>
                  </a:lnTo>
                  <a:lnTo>
                    <a:pt x="815" y="26"/>
                  </a:lnTo>
                  <a:lnTo>
                    <a:pt x="772" y="26"/>
                  </a:lnTo>
                  <a:lnTo>
                    <a:pt x="712" y="44"/>
                  </a:lnTo>
                  <a:lnTo>
                    <a:pt x="686" y="72"/>
                  </a:lnTo>
                  <a:lnTo>
                    <a:pt x="642" y="86"/>
                  </a:lnTo>
                  <a:lnTo>
                    <a:pt x="634" y="101"/>
                  </a:lnTo>
                  <a:lnTo>
                    <a:pt x="556" y="99"/>
                  </a:lnTo>
                  <a:lnTo>
                    <a:pt x="501" y="87"/>
                  </a:lnTo>
                  <a:lnTo>
                    <a:pt x="483" y="71"/>
                  </a:lnTo>
                  <a:lnTo>
                    <a:pt x="452" y="63"/>
                  </a:lnTo>
                  <a:lnTo>
                    <a:pt x="363" y="71"/>
                  </a:lnTo>
                  <a:lnTo>
                    <a:pt x="339" y="86"/>
                  </a:lnTo>
                  <a:lnTo>
                    <a:pt x="319" y="88"/>
                  </a:lnTo>
                  <a:lnTo>
                    <a:pt x="236" y="120"/>
                  </a:lnTo>
                  <a:lnTo>
                    <a:pt x="206" y="113"/>
                  </a:lnTo>
                  <a:lnTo>
                    <a:pt x="157" y="101"/>
                  </a:lnTo>
                  <a:lnTo>
                    <a:pt x="147" y="128"/>
                  </a:lnTo>
                  <a:lnTo>
                    <a:pt x="146" y="192"/>
                  </a:lnTo>
                  <a:lnTo>
                    <a:pt x="124" y="206"/>
                  </a:lnTo>
                  <a:lnTo>
                    <a:pt x="128" y="244"/>
                  </a:lnTo>
                  <a:lnTo>
                    <a:pt x="94" y="256"/>
                  </a:lnTo>
                  <a:lnTo>
                    <a:pt x="59" y="262"/>
                  </a:lnTo>
                  <a:lnTo>
                    <a:pt x="25" y="256"/>
                  </a:lnTo>
                  <a:lnTo>
                    <a:pt x="24" y="259"/>
                  </a:lnTo>
                  <a:lnTo>
                    <a:pt x="0" y="268"/>
                  </a:lnTo>
                  <a:lnTo>
                    <a:pt x="9" y="321"/>
                  </a:lnTo>
                  <a:lnTo>
                    <a:pt x="36" y="377"/>
                  </a:lnTo>
                  <a:lnTo>
                    <a:pt x="48" y="422"/>
                  </a:lnTo>
                  <a:lnTo>
                    <a:pt x="41" y="459"/>
                  </a:lnTo>
                  <a:lnTo>
                    <a:pt x="35" y="524"/>
                  </a:lnTo>
                  <a:lnTo>
                    <a:pt x="107" y="527"/>
                  </a:lnTo>
                  <a:lnTo>
                    <a:pt x="124" y="564"/>
                  </a:lnTo>
                  <a:lnTo>
                    <a:pt x="154" y="580"/>
                  </a:lnTo>
                  <a:lnTo>
                    <a:pt x="150" y="626"/>
                  </a:lnTo>
                  <a:lnTo>
                    <a:pt x="163" y="652"/>
                  </a:lnTo>
                  <a:lnTo>
                    <a:pt x="146" y="663"/>
                  </a:lnTo>
                  <a:lnTo>
                    <a:pt x="128" y="663"/>
                  </a:lnTo>
                  <a:lnTo>
                    <a:pt x="94" y="681"/>
                  </a:lnTo>
                  <a:lnTo>
                    <a:pt x="81" y="728"/>
                  </a:lnTo>
                  <a:lnTo>
                    <a:pt x="56" y="767"/>
                  </a:lnTo>
                  <a:lnTo>
                    <a:pt x="52" y="767"/>
                  </a:lnTo>
                  <a:lnTo>
                    <a:pt x="60" y="779"/>
                  </a:lnTo>
                  <a:lnTo>
                    <a:pt x="85" y="803"/>
                  </a:lnTo>
                  <a:lnTo>
                    <a:pt x="89" y="865"/>
                  </a:lnTo>
                  <a:lnTo>
                    <a:pt x="80" y="891"/>
                  </a:lnTo>
                  <a:lnTo>
                    <a:pt x="95" y="892"/>
                  </a:lnTo>
                  <a:lnTo>
                    <a:pt x="153" y="917"/>
                  </a:lnTo>
                  <a:lnTo>
                    <a:pt x="186" y="945"/>
                  </a:lnTo>
                  <a:lnTo>
                    <a:pt x="199" y="945"/>
                  </a:lnTo>
                  <a:lnTo>
                    <a:pt x="222" y="959"/>
                  </a:lnTo>
                  <a:lnTo>
                    <a:pt x="561" y="747"/>
                  </a:lnTo>
                  <a:lnTo>
                    <a:pt x="561" y="74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4"/>
            <p:cNvSpPr/>
            <p:nvPr/>
          </p:nvSpPr>
          <p:spPr>
            <a:xfrm>
              <a:off x="1140142" y="3506124"/>
              <a:ext cx="41565" cy="122098"/>
            </a:xfrm>
            <a:custGeom>
              <a:rect b="b" l="l" r="r" t="t"/>
              <a:pathLst>
                <a:path extrusionOk="0" h="752" w="262">
                  <a:moveTo>
                    <a:pt x="163" y="752"/>
                  </a:moveTo>
                  <a:lnTo>
                    <a:pt x="183" y="722"/>
                  </a:lnTo>
                  <a:lnTo>
                    <a:pt x="185" y="716"/>
                  </a:lnTo>
                  <a:lnTo>
                    <a:pt x="183" y="694"/>
                  </a:lnTo>
                  <a:lnTo>
                    <a:pt x="199" y="677"/>
                  </a:lnTo>
                  <a:lnTo>
                    <a:pt x="199" y="638"/>
                  </a:lnTo>
                  <a:lnTo>
                    <a:pt x="212" y="595"/>
                  </a:lnTo>
                  <a:lnTo>
                    <a:pt x="210" y="545"/>
                  </a:lnTo>
                  <a:lnTo>
                    <a:pt x="222" y="539"/>
                  </a:lnTo>
                  <a:lnTo>
                    <a:pt x="222" y="502"/>
                  </a:lnTo>
                  <a:lnTo>
                    <a:pt x="230" y="462"/>
                  </a:lnTo>
                  <a:lnTo>
                    <a:pt x="229" y="437"/>
                  </a:lnTo>
                  <a:lnTo>
                    <a:pt x="235" y="362"/>
                  </a:lnTo>
                  <a:lnTo>
                    <a:pt x="223" y="366"/>
                  </a:lnTo>
                  <a:lnTo>
                    <a:pt x="201" y="366"/>
                  </a:lnTo>
                  <a:lnTo>
                    <a:pt x="173" y="381"/>
                  </a:lnTo>
                  <a:lnTo>
                    <a:pt x="157" y="365"/>
                  </a:lnTo>
                  <a:lnTo>
                    <a:pt x="164" y="312"/>
                  </a:lnTo>
                  <a:lnTo>
                    <a:pt x="164" y="231"/>
                  </a:lnTo>
                  <a:lnTo>
                    <a:pt x="155" y="215"/>
                  </a:lnTo>
                  <a:lnTo>
                    <a:pt x="163" y="167"/>
                  </a:lnTo>
                  <a:lnTo>
                    <a:pt x="204" y="167"/>
                  </a:lnTo>
                  <a:lnTo>
                    <a:pt x="207" y="194"/>
                  </a:lnTo>
                  <a:lnTo>
                    <a:pt x="225" y="197"/>
                  </a:lnTo>
                  <a:lnTo>
                    <a:pt x="245" y="179"/>
                  </a:lnTo>
                  <a:lnTo>
                    <a:pt x="244" y="159"/>
                  </a:lnTo>
                  <a:lnTo>
                    <a:pt x="248" y="159"/>
                  </a:lnTo>
                  <a:lnTo>
                    <a:pt x="241" y="144"/>
                  </a:lnTo>
                  <a:lnTo>
                    <a:pt x="234" y="114"/>
                  </a:lnTo>
                  <a:lnTo>
                    <a:pt x="244" y="64"/>
                  </a:lnTo>
                  <a:lnTo>
                    <a:pt x="253" y="20"/>
                  </a:lnTo>
                  <a:lnTo>
                    <a:pt x="262" y="0"/>
                  </a:lnTo>
                  <a:lnTo>
                    <a:pt x="244" y="1"/>
                  </a:lnTo>
                  <a:lnTo>
                    <a:pt x="226" y="37"/>
                  </a:lnTo>
                  <a:lnTo>
                    <a:pt x="171" y="38"/>
                  </a:lnTo>
                  <a:lnTo>
                    <a:pt x="151" y="34"/>
                  </a:lnTo>
                  <a:lnTo>
                    <a:pt x="115" y="75"/>
                  </a:lnTo>
                  <a:lnTo>
                    <a:pt x="101" y="199"/>
                  </a:lnTo>
                  <a:lnTo>
                    <a:pt x="52" y="298"/>
                  </a:lnTo>
                  <a:lnTo>
                    <a:pt x="0" y="369"/>
                  </a:lnTo>
                  <a:lnTo>
                    <a:pt x="18" y="378"/>
                  </a:lnTo>
                  <a:lnTo>
                    <a:pt x="52" y="428"/>
                  </a:lnTo>
                  <a:lnTo>
                    <a:pt x="70" y="491"/>
                  </a:lnTo>
                  <a:lnTo>
                    <a:pt x="118" y="564"/>
                  </a:lnTo>
                  <a:lnTo>
                    <a:pt x="156" y="653"/>
                  </a:lnTo>
                  <a:lnTo>
                    <a:pt x="141" y="695"/>
                  </a:lnTo>
                  <a:lnTo>
                    <a:pt x="163" y="75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4"/>
            <p:cNvSpPr/>
            <p:nvPr/>
          </p:nvSpPr>
          <p:spPr>
            <a:xfrm>
              <a:off x="1177810" y="3506124"/>
              <a:ext cx="10391" cy="25979"/>
            </a:xfrm>
            <a:custGeom>
              <a:rect b="b" l="l" r="r" t="t"/>
              <a:pathLst>
                <a:path extrusionOk="0" h="160" w="67">
                  <a:moveTo>
                    <a:pt x="14" y="159"/>
                  </a:moveTo>
                  <a:lnTo>
                    <a:pt x="7" y="144"/>
                  </a:lnTo>
                  <a:lnTo>
                    <a:pt x="0" y="114"/>
                  </a:lnTo>
                  <a:lnTo>
                    <a:pt x="10" y="64"/>
                  </a:lnTo>
                  <a:lnTo>
                    <a:pt x="19" y="20"/>
                  </a:lnTo>
                  <a:lnTo>
                    <a:pt x="28" y="0"/>
                  </a:lnTo>
                  <a:lnTo>
                    <a:pt x="30" y="0"/>
                  </a:lnTo>
                  <a:lnTo>
                    <a:pt x="38" y="12"/>
                  </a:lnTo>
                  <a:lnTo>
                    <a:pt x="63" y="36"/>
                  </a:lnTo>
                  <a:lnTo>
                    <a:pt x="67" y="98"/>
                  </a:lnTo>
                  <a:lnTo>
                    <a:pt x="58" y="124"/>
                  </a:lnTo>
                  <a:lnTo>
                    <a:pt x="57" y="124"/>
                  </a:lnTo>
                  <a:lnTo>
                    <a:pt x="35" y="143"/>
                  </a:lnTo>
                  <a:lnTo>
                    <a:pt x="24" y="160"/>
                  </a:lnTo>
                  <a:lnTo>
                    <a:pt x="14" y="1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4"/>
            <p:cNvSpPr/>
            <p:nvPr/>
          </p:nvSpPr>
          <p:spPr>
            <a:xfrm>
              <a:off x="1164821" y="3533404"/>
              <a:ext cx="15587" cy="35071"/>
            </a:xfrm>
            <a:custGeom>
              <a:rect b="b" l="l" r="r" t="t"/>
              <a:pathLst>
                <a:path extrusionOk="0" h="214" w="94">
                  <a:moveTo>
                    <a:pt x="68" y="199"/>
                  </a:moveTo>
                  <a:lnTo>
                    <a:pt x="46" y="199"/>
                  </a:lnTo>
                  <a:lnTo>
                    <a:pt x="18" y="214"/>
                  </a:lnTo>
                  <a:lnTo>
                    <a:pt x="2" y="198"/>
                  </a:lnTo>
                  <a:lnTo>
                    <a:pt x="9" y="145"/>
                  </a:lnTo>
                  <a:lnTo>
                    <a:pt x="9" y="64"/>
                  </a:lnTo>
                  <a:lnTo>
                    <a:pt x="0" y="48"/>
                  </a:lnTo>
                  <a:lnTo>
                    <a:pt x="8" y="0"/>
                  </a:lnTo>
                  <a:lnTo>
                    <a:pt x="49" y="0"/>
                  </a:lnTo>
                  <a:lnTo>
                    <a:pt x="52" y="27"/>
                  </a:lnTo>
                  <a:lnTo>
                    <a:pt x="70" y="30"/>
                  </a:lnTo>
                  <a:lnTo>
                    <a:pt x="90" y="12"/>
                  </a:lnTo>
                  <a:lnTo>
                    <a:pt x="90" y="23"/>
                  </a:lnTo>
                  <a:lnTo>
                    <a:pt x="94" y="44"/>
                  </a:lnTo>
                  <a:lnTo>
                    <a:pt x="88" y="60"/>
                  </a:lnTo>
                  <a:lnTo>
                    <a:pt x="84" y="105"/>
                  </a:lnTo>
                  <a:lnTo>
                    <a:pt x="86" y="131"/>
                  </a:lnTo>
                  <a:lnTo>
                    <a:pt x="80" y="195"/>
                  </a:lnTo>
                  <a:lnTo>
                    <a:pt x="68" y="19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4"/>
            <p:cNvSpPr/>
            <p:nvPr/>
          </p:nvSpPr>
          <p:spPr>
            <a:xfrm>
              <a:off x="1164820" y="3467157"/>
              <a:ext cx="36371" cy="45463"/>
            </a:xfrm>
            <a:custGeom>
              <a:rect b="b" l="l" r="r" t="t"/>
              <a:pathLst>
                <a:path extrusionOk="0" h="281" w="224">
                  <a:moveTo>
                    <a:pt x="0" y="277"/>
                  </a:moveTo>
                  <a:lnTo>
                    <a:pt x="20" y="281"/>
                  </a:lnTo>
                  <a:lnTo>
                    <a:pt x="75" y="280"/>
                  </a:lnTo>
                  <a:lnTo>
                    <a:pt x="93" y="244"/>
                  </a:lnTo>
                  <a:lnTo>
                    <a:pt x="117" y="243"/>
                  </a:lnTo>
                  <a:lnTo>
                    <a:pt x="142" y="204"/>
                  </a:lnTo>
                  <a:lnTo>
                    <a:pt x="155" y="157"/>
                  </a:lnTo>
                  <a:lnTo>
                    <a:pt x="189" y="139"/>
                  </a:lnTo>
                  <a:lnTo>
                    <a:pt x="207" y="139"/>
                  </a:lnTo>
                  <a:lnTo>
                    <a:pt x="224" y="128"/>
                  </a:lnTo>
                  <a:lnTo>
                    <a:pt x="211" y="102"/>
                  </a:lnTo>
                  <a:lnTo>
                    <a:pt x="215" y="56"/>
                  </a:lnTo>
                  <a:lnTo>
                    <a:pt x="185" y="40"/>
                  </a:lnTo>
                  <a:lnTo>
                    <a:pt x="168" y="3"/>
                  </a:lnTo>
                  <a:lnTo>
                    <a:pt x="96" y="0"/>
                  </a:lnTo>
                  <a:lnTo>
                    <a:pt x="96" y="10"/>
                  </a:lnTo>
                  <a:lnTo>
                    <a:pt x="73" y="15"/>
                  </a:lnTo>
                  <a:lnTo>
                    <a:pt x="65" y="137"/>
                  </a:lnTo>
                  <a:lnTo>
                    <a:pt x="36" y="180"/>
                  </a:lnTo>
                  <a:lnTo>
                    <a:pt x="5" y="224"/>
                  </a:lnTo>
                  <a:lnTo>
                    <a:pt x="5" y="272"/>
                  </a:lnTo>
                  <a:lnTo>
                    <a:pt x="0" y="2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4"/>
            <p:cNvSpPr/>
            <p:nvPr/>
          </p:nvSpPr>
          <p:spPr>
            <a:xfrm>
              <a:off x="1167419" y="3503527"/>
              <a:ext cx="111708" cy="137685"/>
            </a:xfrm>
            <a:custGeom>
              <a:rect b="b" l="l" r="r" t="t"/>
              <a:pathLst>
                <a:path extrusionOk="0" h="853" w="690">
                  <a:moveTo>
                    <a:pt x="13" y="742"/>
                  </a:moveTo>
                  <a:lnTo>
                    <a:pt x="15" y="736"/>
                  </a:lnTo>
                  <a:lnTo>
                    <a:pt x="13" y="714"/>
                  </a:lnTo>
                  <a:lnTo>
                    <a:pt x="29" y="697"/>
                  </a:lnTo>
                  <a:lnTo>
                    <a:pt x="29" y="658"/>
                  </a:lnTo>
                  <a:lnTo>
                    <a:pt x="42" y="615"/>
                  </a:lnTo>
                  <a:lnTo>
                    <a:pt x="40" y="565"/>
                  </a:lnTo>
                  <a:lnTo>
                    <a:pt x="52" y="559"/>
                  </a:lnTo>
                  <a:lnTo>
                    <a:pt x="52" y="522"/>
                  </a:lnTo>
                  <a:lnTo>
                    <a:pt x="60" y="482"/>
                  </a:lnTo>
                  <a:lnTo>
                    <a:pt x="59" y="457"/>
                  </a:lnTo>
                  <a:lnTo>
                    <a:pt x="71" y="318"/>
                  </a:lnTo>
                  <a:lnTo>
                    <a:pt x="69" y="292"/>
                  </a:lnTo>
                  <a:lnTo>
                    <a:pt x="73" y="247"/>
                  </a:lnTo>
                  <a:lnTo>
                    <a:pt x="79" y="231"/>
                  </a:lnTo>
                  <a:lnTo>
                    <a:pt x="75" y="210"/>
                  </a:lnTo>
                  <a:lnTo>
                    <a:pt x="74" y="179"/>
                  </a:lnTo>
                  <a:lnTo>
                    <a:pt x="88" y="180"/>
                  </a:lnTo>
                  <a:lnTo>
                    <a:pt x="99" y="163"/>
                  </a:lnTo>
                  <a:lnTo>
                    <a:pt x="121" y="144"/>
                  </a:lnTo>
                  <a:lnTo>
                    <a:pt x="137" y="145"/>
                  </a:lnTo>
                  <a:lnTo>
                    <a:pt x="195" y="170"/>
                  </a:lnTo>
                  <a:lnTo>
                    <a:pt x="228" y="198"/>
                  </a:lnTo>
                  <a:lnTo>
                    <a:pt x="241" y="198"/>
                  </a:lnTo>
                  <a:lnTo>
                    <a:pt x="264" y="212"/>
                  </a:lnTo>
                  <a:lnTo>
                    <a:pt x="603" y="0"/>
                  </a:lnTo>
                  <a:lnTo>
                    <a:pt x="690" y="224"/>
                  </a:lnTo>
                  <a:lnTo>
                    <a:pt x="681" y="223"/>
                  </a:lnTo>
                  <a:lnTo>
                    <a:pt x="619" y="287"/>
                  </a:lnTo>
                  <a:lnTo>
                    <a:pt x="365" y="366"/>
                  </a:lnTo>
                  <a:lnTo>
                    <a:pt x="557" y="576"/>
                  </a:lnTo>
                  <a:lnTo>
                    <a:pt x="485" y="662"/>
                  </a:lnTo>
                  <a:lnTo>
                    <a:pt x="480" y="712"/>
                  </a:lnTo>
                  <a:lnTo>
                    <a:pt x="350" y="732"/>
                  </a:lnTo>
                  <a:lnTo>
                    <a:pt x="226" y="853"/>
                  </a:lnTo>
                  <a:lnTo>
                    <a:pt x="54" y="803"/>
                  </a:lnTo>
                  <a:lnTo>
                    <a:pt x="0" y="805"/>
                  </a:lnTo>
                  <a:lnTo>
                    <a:pt x="1" y="799"/>
                  </a:lnTo>
                  <a:lnTo>
                    <a:pt x="16" y="756"/>
                  </a:lnTo>
                  <a:lnTo>
                    <a:pt x="15" y="739"/>
                  </a:lnTo>
                  <a:lnTo>
                    <a:pt x="13" y="74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4"/>
            <p:cNvSpPr/>
            <p:nvPr/>
          </p:nvSpPr>
          <p:spPr>
            <a:xfrm>
              <a:off x="1163522" y="3539897"/>
              <a:ext cx="579319" cy="487097"/>
            </a:xfrm>
            <a:custGeom>
              <a:rect b="b" l="l" r="r" t="t"/>
              <a:pathLst>
                <a:path extrusionOk="0" h="3002" w="3560">
                  <a:moveTo>
                    <a:pt x="2278" y="644"/>
                  </a:moveTo>
                  <a:lnTo>
                    <a:pt x="2173" y="692"/>
                  </a:lnTo>
                  <a:lnTo>
                    <a:pt x="2164" y="630"/>
                  </a:lnTo>
                  <a:lnTo>
                    <a:pt x="2007" y="581"/>
                  </a:lnTo>
                  <a:lnTo>
                    <a:pt x="1661" y="575"/>
                  </a:lnTo>
                  <a:lnTo>
                    <a:pt x="861" y="20"/>
                  </a:lnTo>
                  <a:lnTo>
                    <a:pt x="701" y="0"/>
                  </a:lnTo>
                  <a:lnTo>
                    <a:pt x="639" y="64"/>
                  </a:lnTo>
                  <a:lnTo>
                    <a:pt x="385" y="143"/>
                  </a:lnTo>
                  <a:lnTo>
                    <a:pt x="577" y="353"/>
                  </a:lnTo>
                  <a:lnTo>
                    <a:pt x="505" y="439"/>
                  </a:lnTo>
                  <a:lnTo>
                    <a:pt x="500" y="489"/>
                  </a:lnTo>
                  <a:lnTo>
                    <a:pt x="370" y="509"/>
                  </a:lnTo>
                  <a:lnTo>
                    <a:pt x="246" y="630"/>
                  </a:lnTo>
                  <a:lnTo>
                    <a:pt x="74" y="580"/>
                  </a:lnTo>
                  <a:lnTo>
                    <a:pt x="20" y="582"/>
                  </a:lnTo>
                  <a:lnTo>
                    <a:pt x="15" y="646"/>
                  </a:lnTo>
                  <a:lnTo>
                    <a:pt x="18" y="718"/>
                  </a:lnTo>
                  <a:lnTo>
                    <a:pt x="0" y="767"/>
                  </a:lnTo>
                  <a:lnTo>
                    <a:pt x="4" y="786"/>
                  </a:lnTo>
                  <a:lnTo>
                    <a:pt x="29" y="777"/>
                  </a:lnTo>
                  <a:lnTo>
                    <a:pt x="37" y="790"/>
                  </a:lnTo>
                  <a:lnTo>
                    <a:pt x="58" y="773"/>
                  </a:lnTo>
                  <a:lnTo>
                    <a:pt x="97" y="796"/>
                  </a:lnTo>
                  <a:lnTo>
                    <a:pt x="87" y="802"/>
                  </a:lnTo>
                  <a:lnTo>
                    <a:pt x="162" y="887"/>
                  </a:lnTo>
                  <a:lnTo>
                    <a:pt x="169" y="923"/>
                  </a:lnTo>
                  <a:lnTo>
                    <a:pt x="187" y="931"/>
                  </a:lnTo>
                  <a:lnTo>
                    <a:pt x="193" y="966"/>
                  </a:lnTo>
                  <a:lnTo>
                    <a:pt x="231" y="1000"/>
                  </a:lnTo>
                  <a:lnTo>
                    <a:pt x="248" y="1001"/>
                  </a:lnTo>
                  <a:lnTo>
                    <a:pt x="298" y="1085"/>
                  </a:lnTo>
                  <a:lnTo>
                    <a:pt x="299" y="1112"/>
                  </a:lnTo>
                  <a:lnTo>
                    <a:pt x="312" y="1141"/>
                  </a:lnTo>
                  <a:lnTo>
                    <a:pt x="339" y="1147"/>
                  </a:lnTo>
                  <a:lnTo>
                    <a:pt x="347" y="1190"/>
                  </a:lnTo>
                  <a:lnTo>
                    <a:pt x="364" y="1212"/>
                  </a:lnTo>
                  <a:lnTo>
                    <a:pt x="403" y="1230"/>
                  </a:lnTo>
                  <a:lnTo>
                    <a:pt x="433" y="1311"/>
                  </a:lnTo>
                  <a:lnTo>
                    <a:pt x="458" y="1328"/>
                  </a:lnTo>
                  <a:lnTo>
                    <a:pt x="468" y="1380"/>
                  </a:lnTo>
                  <a:lnTo>
                    <a:pt x="458" y="1402"/>
                  </a:lnTo>
                  <a:lnTo>
                    <a:pt x="458" y="1426"/>
                  </a:lnTo>
                  <a:lnTo>
                    <a:pt x="494" y="1452"/>
                  </a:lnTo>
                  <a:lnTo>
                    <a:pt x="496" y="1481"/>
                  </a:lnTo>
                  <a:lnTo>
                    <a:pt x="519" y="1495"/>
                  </a:lnTo>
                  <a:lnTo>
                    <a:pt x="545" y="1469"/>
                  </a:lnTo>
                  <a:lnTo>
                    <a:pt x="581" y="1499"/>
                  </a:lnTo>
                  <a:lnTo>
                    <a:pt x="636" y="1524"/>
                  </a:lnTo>
                  <a:lnTo>
                    <a:pt x="678" y="1567"/>
                  </a:lnTo>
                  <a:lnTo>
                    <a:pt x="691" y="1605"/>
                  </a:lnTo>
                  <a:lnTo>
                    <a:pt x="705" y="1607"/>
                  </a:lnTo>
                  <a:lnTo>
                    <a:pt x="709" y="1650"/>
                  </a:lnTo>
                  <a:lnTo>
                    <a:pt x="726" y="1665"/>
                  </a:lnTo>
                  <a:lnTo>
                    <a:pt x="741" y="1723"/>
                  </a:lnTo>
                  <a:lnTo>
                    <a:pt x="774" y="1753"/>
                  </a:lnTo>
                  <a:lnTo>
                    <a:pt x="785" y="1813"/>
                  </a:lnTo>
                  <a:lnTo>
                    <a:pt x="795" y="1831"/>
                  </a:lnTo>
                  <a:lnTo>
                    <a:pt x="782" y="1888"/>
                  </a:lnTo>
                  <a:lnTo>
                    <a:pt x="769" y="1899"/>
                  </a:lnTo>
                  <a:lnTo>
                    <a:pt x="782" y="1926"/>
                  </a:lnTo>
                  <a:lnTo>
                    <a:pt x="799" y="1989"/>
                  </a:lnTo>
                  <a:lnTo>
                    <a:pt x="806" y="2053"/>
                  </a:lnTo>
                  <a:lnTo>
                    <a:pt x="837" y="2080"/>
                  </a:lnTo>
                  <a:lnTo>
                    <a:pt x="842" y="2105"/>
                  </a:lnTo>
                  <a:lnTo>
                    <a:pt x="929" y="2197"/>
                  </a:lnTo>
                  <a:lnTo>
                    <a:pt x="959" y="2210"/>
                  </a:lnTo>
                  <a:lnTo>
                    <a:pt x="992" y="2213"/>
                  </a:lnTo>
                  <a:lnTo>
                    <a:pt x="1016" y="2245"/>
                  </a:lnTo>
                  <a:lnTo>
                    <a:pt x="1033" y="2245"/>
                  </a:lnTo>
                  <a:lnTo>
                    <a:pt x="1083" y="2289"/>
                  </a:lnTo>
                  <a:lnTo>
                    <a:pt x="1085" y="2314"/>
                  </a:lnTo>
                  <a:lnTo>
                    <a:pt x="1127" y="2323"/>
                  </a:lnTo>
                  <a:lnTo>
                    <a:pt x="1122" y="2347"/>
                  </a:lnTo>
                  <a:lnTo>
                    <a:pt x="1145" y="2355"/>
                  </a:lnTo>
                  <a:lnTo>
                    <a:pt x="1185" y="2504"/>
                  </a:lnTo>
                  <a:lnTo>
                    <a:pt x="1221" y="2525"/>
                  </a:lnTo>
                  <a:lnTo>
                    <a:pt x="1224" y="2569"/>
                  </a:lnTo>
                  <a:lnTo>
                    <a:pt x="1352" y="2700"/>
                  </a:lnTo>
                  <a:lnTo>
                    <a:pt x="1372" y="2700"/>
                  </a:lnTo>
                  <a:lnTo>
                    <a:pt x="1384" y="2774"/>
                  </a:lnTo>
                  <a:lnTo>
                    <a:pt x="1438" y="2789"/>
                  </a:lnTo>
                  <a:lnTo>
                    <a:pt x="1468" y="2877"/>
                  </a:lnTo>
                  <a:lnTo>
                    <a:pt x="1499" y="2880"/>
                  </a:lnTo>
                  <a:lnTo>
                    <a:pt x="1525" y="2891"/>
                  </a:lnTo>
                  <a:lnTo>
                    <a:pt x="1543" y="2857"/>
                  </a:lnTo>
                  <a:lnTo>
                    <a:pt x="1588" y="2827"/>
                  </a:lnTo>
                  <a:lnTo>
                    <a:pt x="1558" y="2770"/>
                  </a:lnTo>
                  <a:lnTo>
                    <a:pt x="1580" y="2688"/>
                  </a:lnTo>
                  <a:lnTo>
                    <a:pt x="1625" y="2668"/>
                  </a:lnTo>
                  <a:lnTo>
                    <a:pt x="1678" y="2710"/>
                  </a:lnTo>
                  <a:lnTo>
                    <a:pt x="1785" y="2713"/>
                  </a:lnTo>
                  <a:lnTo>
                    <a:pt x="1932" y="2773"/>
                  </a:lnTo>
                  <a:lnTo>
                    <a:pt x="2085" y="2847"/>
                  </a:lnTo>
                  <a:lnTo>
                    <a:pt x="2092" y="3002"/>
                  </a:lnTo>
                  <a:lnTo>
                    <a:pt x="2402" y="2582"/>
                  </a:lnTo>
                  <a:lnTo>
                    <a:pt x="3536" y="2243"/>
                  </a:lnTo>
                  <a:lnTo>
                    <a:pt x="3560" y="1870"/>
                  </a:lnTo>
                  <a:lnTo>
                    <a:pt x="3521" y="1732"/>
                  </a:lnTo>
                  <a:lnTo>
                    <a:pt x="3521" y="1729"/>
                  </a:lnTo>
                  <a:lnTo>
                    <a:pt x="3464" y="1784"/>
                  </a:lnTo>
                  <a:lnTo>
                    <a:pt x="2962" y="1707"/>
                  </a:lnTo>
                  <a:lnTo>
                    <a:pt x="2925" y="1573"/>
                  </a:lnTo>
                  <a:lnTo>
                    <a:pt x="2884" y="1525"/>
                  </a:lnTo>
                  <a:lnTo>
                    <a:pt x="2885" y="1466"/>
                  </a:lnTo>
                  <a:lnTo>
                    <a:pt x="2885" y="1465"/>
                  </a:lnTo>
                  <a:lnTo>
                    <a:pt x="2876" y="1469"/>
                  </a:lnTo>
                  <a:lnTo>
                    <a:pt x="2861" y="1442"/>
                  </a:lnTo>
                  <a:lnTo>
                    <a:pt x="2862" y="1425"/>
                  </a:lnTo>
                  <a:lnTo>
                    <a:pt x="2877" y="1406"/>
                  </a:lnTo>
                  <a:lnTo>
                    <a:pt x="2848" y="1409"/>
                  </a:lnTo>
                  <a:lnTo>
                    <a:pt x="2844" y="1401"/>
                  </a:lnTo>
                  <a:lnTo>
                    <a:pt x="2815" y="1401"/>
                  </a:lnTo>
                  <a:lnTo>
                    <a:pt x="2760" y="1371"/>
                  </a:lnTo>
                  <a:lnTo>
                    <a:pt x="2753" y="1354"/>
                  </a:lnTo>
                  <a:lnTo>
                    <a:pt x="2743" y="1360"/>
                  </a:lnTo>
                  <a:lnTo>
                    <a:pt x="2716" y="1320"/>
                  </a:lnTo>
                  <a:lnTo>
                    <a:pt x="2708" y="1276"/>
                  </a:lnTo>
                  <a:lnTo>
                    <a:pt x="2621" y="1167"/>
                  </a:lnTo>
                  <a:lnTo>
                    <a:pt x="2599" y="1126"/>
                  </a:lnTo>
                  <a:lnTo>
                    <a:pt x="2618" y="1131"/>
                  </a:lnTo>
                  <a:lnTo>
                    <a:pt x="2618" y="1112"/>
                  </a:lnTo>
                  <a:lnTo>
                    <a:pt x="2587" y="1029"/>
                  </a:lnTo>
                  <a:lnTo>
                    <a:pt x="2587" y="1010"/>
                  </a:lnTo>
                  <a:lnTo>
                    <a:pt x="2565" y="976"/>
                  </a:lnTo>
                  <a:lnTo>
                    <a:pt x="2549" y="976"/>
                  </a:lnTo>
                  <a:lnTo>
                    <a:pt x="2494" y="896"/>
                  </a:lnTo>
                  <a:lnTo>
                    <a:pt x="2473" y="895"/>
                  </a:lnTo>
                  <a:lnTo>
                    <a:pt x="2449" y="867"/>
                  </a:lnTo>
                  <a:lnTo>
                    <a:pt x="2452" y="856"/>
                  </a:lnTo>
                  <a:lnTo>
                    <a:pt x="2462" y="853"/>
                  </a:lnTo>
                  <a:lnTo>
                    <a:pt x="2476" y="862"/>
                  </a:lnTo>
                  <a:lnTo>
                    <a:pt x="2462" y="841"/>
                  </a:lnTo>
                  <a:lnTo>
                    <a:pt x="2433" y="836"/>
                  </a:lnTo>
                  <a:lnTo>
                    <a:pt x="2375" y="822"/>
                  </a:lnTo>
                  <a:lnTo>
                    <a:pt x="2343" y="735"/>
                  </a:lnTo>
                  <a:lnTo>
                    <a:pt x="2324" y="693"/>
                  </a:lnTo>
                  <a:lnTo>
                    <a:pt x="2303" y="682"/>
                  </a:lnTo>
                  <a:lnTo>
                    <a:pt x="2303" y="653"/>
                  </a:lnTo>
                  <a:lnTo>
                    <a:pt x="2290" y="660"/>
                  </a:lnTo>
                  <a:lnTo>
                    <a:pt x="2278" y="64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4"/>
            <p:cNvSpPr/>
            <p:nvPr/>
          </p:nvSpPr>
          <p:spPr>
            <a:xfrm>
              <a:off x="1609049" y="3719146"/>
              <a:ext cx="22083" cy="48060"/>
            </a:xfrm>
            <a:custGeom>
              <a:rect b="b" l="l" r="r" t="t"/>
              <a:pathLst>
                <a:path extrusionOk="0" h="290" w="134">
                  <a:moveTo>
                    <a:pt x="102" y="290"/>
                  </a:moveTo>
                  <a:lnTo>
                    <a:pt x="73" y="290"/>
                  </a:lnTo>
                  <a:lnTo>
                    <a:pt x="18" y="260"/>
                  </a:lnTo>
                  <a:lnTo>
                    <a:pt x="11" y="243"/>
                  </a:lnTo>
                  <a:lnTo>
                    <a:pt x="20" y="238"/>
                  </a:lnTo>
                  <a:lnTo>
                    <a:pt x="20" y="203"/>
                  </a:lnTo>
                  <a:lnTo>
                    <a:pt x="9" y="189"/>
                  </a:lnTo>
                  <a:lnTo>
                    <a:pt x="0" y="164"/>
                  </a:lnTo>
                  <a:lnTo>
                    <a:pt x="6" y="112"/>
                  </a:lnTo>
                  <a:lnTo>
                    <a:pt x="20" y="112"/>
                  </a:lnTo>
                  <a:lnTo>
                    <a:pt x="29" y="119"/>
                  </a:lnTo>
                  <a:lnTo>
                    <a:pt x="20" y="66"/>
                  </a:lnTo>
                  <a:lnTo>
                    <a:pt x="27" y="66"/>
                  </a:lnTo>
                  <a:lnTo>
                    <a:pt x="21" y="40"/>
                  </a:lnTo>
                  <a:lnTo>
                    <a:pt x="33" y="30"/>
                  </a:lnTo>
                  <a:lnTo>
                    <a:pt x="33" y="16"/>
                  </a:lnTo>
                  <a:lnTo>
                    <a:pt x="46" y="15"/>
                  </a:lnTo>
                  <a:lnTo>
                    <a:pt x="51" y="0"/>
                  </a:lnTo>
                  <a:lnTo>
                    <a:pt x="64" y="0"/>
                  </a:lnTo>
                  <a:lnTo>
                    <a:pt x="94" y="23"/>
                  </a:lnTo>
                  <a:lnTo>
                    <a:pt x="96" y="41"/>
                  </a:lnTo>
                  <a:lnTo>
                    <a:pt x="110" y="41"/>
                  </a:lnTo>
                  <a:lnTo>
                    <a:pt x="117" y="53"/>
                  </a:lnTo>
                  <a:lnTo>
                    <a:pt x="105" y="109"/>
                  </a:lnTo>
                  <a:lnTo>
                    <a:pt x="98" y="109"/>
                  </a:lnTo>
                  <a:lnTo>
                    <a:pt x="104" y="166"/>
                  </a:lnTo>
                  <a:lnTo>
                    <a:pt x="116" y="166"/>
                  </a:lnTo>
                  <a:lnTo>
                    <a:pt x="134" y="200"/>
                  </a:lnTo>
                  <a:lnTo>
                    <a:pt x="121" y="284"/>
                  </a:lnTo>
                  <a:lnTo>
                    <a:pt x="101" y="288"/>
                  </a:lnTo>
                  <a:lnTo>
                    <a:pt x="102" y="29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4"/>
            <p:cNvSpPr/>
            <p:nvPr/>
          </p:nvSpPr>
          <p:spPr>
            <a:xfrm>
              <a:off x="1632430" y="3723045"/>
              <a:ext cx="132490" cy="106512"/>
            </a:xfrm>
            <a:custGeom>
              <a:rect b="b" l="l" r="r" t="t"/>
              <a:pathLst>
                <a:path extrusionOk="0" h="651" w="816">
                  <a:moveTo>
                    <a:pt x="1" y="333"/>
                  </a:moveTo>
                  <a:lnTo>
                    <a:pt x="0" y="392"/>
                  </a:lnTo>
                  <a:lnTo>
                    <a:pt x="41" y="440"/>
                  </a:lnTo>
                  <a:lnTo>
                    <a:pt x="78" y="574"/>
                  </a:lnTo>
                  <a:lnTo>
                    <a:pt x="580" y="651"/>
                  </a:lnTo>
                  <a:lnTo>
                    <a:pt x="637" y="596"/>
                  </a:lnTo>
                  <a:lnTo>
                    <a:pt x="782" y="146"/>
                  </a:lnTo>
                  <a:lnTo>
                    <a:pt x="816" y="142"/>
                  </a:lnTo>
                  <a:lnTo>
                    <a:pt x="812" y="99"/>
                  </a:lnTo>
                  <a:lnTo>
                    <a:pt x="807" y="76"/>
                  </a:lnTo>
                  <a:lnTo>
                    <a:pt x="792" y="81"/>
                  </a:lnTo>
                  <a:lnTo>
                    <a:pt x="782" y="73"/>
                  </a:lnTo>
                  <a:lnTo>
                    <a:pt x="782" y="68"/>
                  </a:lnTo>
                  <a:lnTo>
                    <a:pt x="767" y="67"/>
                  </a:lnTo>
                  <a:lnTo>
                    <a:pt x="763" y="6"/>
                  </a:lnTo>
                  <a:lnTo>
                    <a:pt x="741" y="0"/>
                  </a:lnTo>
                  <a:lnTo>
                    <a:pt x="740" y="25"/>
                  </a:lnTo>
                  <a:lnTo>
                    <a:pt x="731" y="41"/>
                  </a:lnTo>
                  <a:lnTo>
                    <a:pt x="625" y="106"/>
                  </a:lnTo>
                  <a:lnTo>
                    <a:pt x="625" y="152"/>
                  </a:lnTo>
                  <a:lnTo>
                    <a:pt x="526" y="237"/>
                  </a:lnTo>
                  <a:lnTo>
                    <a:pt x="511" y="261"/>
                  </a:lnTo>
                  <a:lnTo>
                    <a:pt x="525" y="266"/>
                  </a:lnTo>
                  <a:lnTo>
                    <a:pt x="534" y="287"/>
                  </a:lnTo>
                  <a:lnTo>
                    <a:pt x="490" y="333"/>
                  </a:lnTo>
                  <a:lnTo>
                    <a:pt x="475" y="312"/>
                  </a:lnTo>
                  <a:lnTo>
                    <a:pt x="461" y="322"/>
                  </a:lnTo>
                  <a:lnTo>
                    <a:pt x="438" y="322"/>
                  </a:lnTo>
                  <a:lnTo>
                    <a:pt x="441" y="349"/>
                  </a:lnTo>
                  <a:lnTo>
                    <a:pt x="431" y="352"/>
                  </a:lnTo>
                  <a:lnTo>
                    <a:pt x="423" y="367"/>
                  </a:lnTo>
                  <a:lnTo>
                    <a:pt x="372" y="376"/>
                  </a:lnTo>
                  <a:lnTo>
                    <a:pt x="336" y="381"/>
                  </a:lnTo>
                  <a:lnTo>
                    <a:pt x="321" y="361"/>
                  </a:lnTo>
                  <a:lnTo>
                    <a:pt x="287" y="363"/>
                  </a:lnTo>
                  <a:lnTo>
                    <a:pt x="273" y="356"/>
                  </a:lnTo>
                  <a:lnTo>
                    <a:pt x="248" y="361"/>
                  </a:lnTo>
                  <a:lnTo>
                    <a:pt x="189" y="348"/>
                  </a:lnTo>
                  <a:lnTo>
                    <a:pt x="119" y="402"/>
                  </a:lnTo>
                  <a:lnTo>
                    <a:pt x="93" y="394"/>
                  </a:lnTo>
                  <a:lnTo>
                    <a:pt x="67" y="392"/>
                  </a:lnTo>
                  <a:lnTo>
                    <a:pt x="39" y="403"/>
                  </a:lnTo>
                  <a:lnTo>
                    <a:pt x="29" y="326"/>
                  </a:lnTo>
                  <a:lnTo>
                    <a:pt x="15" y="342"/>
                  </a:lnTo>
                  <a:lnTo>
                    <a:pt x="1" y="33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4"/>
            <p:cNvSpPr/>
            <p:nvPr/>
          </p:nvSpPr>
          <p:spPr>
            <a:xfrm>
              <a:off x="1657109" y="3710055"/>
              <a:ext cx="207828" cy="293555"/>
            </a:xfrm>
            <a:custGeom>
              <a:rect b="b" l="l" r="r" t="t"/>
              <a:pathLst>
                <a:path extrusionOk="0" h="1809" w="1279">
                  <a:moveTo>
                    <a:pt x="11" y="1335"/>
                  </a:moveTo>
                  <a:lnTo>
                    <a:pt x="497" y="1190"/>
                  </a:lnTo>
                  <a:lnTo>
                    <a:pt x="521" y="817"/>
                  </a:lnTo>
                  <a:lnTo>
                    <a:pt x="482" y="679"/>
                  </a:lnTo>
                  <a:lnTo>
                    <a:pt x="627" y="226"/>
                  </a:lnTo>
                  <a:lnTo>
                    <a:pt x="661" y="222"/>
                  </a:lnTo>
                  <a:lnTo>
                    <a:pt x="670" y="324"/>
                  </a:lnTo>
                  <a:lnTo>
                    <a:pt x="727" y="394"/>
                  </a:lnTo>
                  <a:lnTo>
                    <a:pt x="732" y="417"/>
                  </a:lnTo>
                  <a:lnTo>
                    <a:pt x="828" y="498"/>
                  </a:lnTo>
                  <a:lnTo>
                    <a:pt x="871" y="509"/>
                  </a:lnTo>
                  <a:lnTo>
                    <a:pt x="892" y="499"/>
                  </a:lnTo>
                  <a:lnTo>
                    <a:pt x="925" y="498"/>
                  </a:lnTo>
                  <a:lnTo>
                    <a:pt x="1001" y="512"/>
                  </a:lnTo>
                  <a:lnTo>
                    <a:pt x="1044" y="503"/>
                  </a:lnTo>
                  <a:lnTo>
                    <a:pt x="1067" y="504"/>
                  </a:lnTo>
                  <a:lnTo>
                    <a:pt x="1115" y="567"/>
                  </a:lnTo>
                  <a:lnTo>
                    <a:pt x="1129" y="612"/>
                  </a:lnTo>
                  <a:lnTo>
                    <a:pt x="1159" y="638"/>
                  </a:lnTo>
                  <a:lnTo>
                    <a:pt x="1174" y="670"/>
                  </a:lnTo>
                  <a:lnTo>
                    <a:pt x="1237" y="722"/>
                  </a:lnTo>
                  <a:lnTo>
                    <a:pt x="1269" y="727"/>
                  </a:lnTo>
                  <a:lnTo>
                    <a:pt x="1279" y="739"/>
                  </a:lnTo>
                  <a:lnTo>
                    <a:pt x="1277" y="772"/>
                  </a:lnTo>
                  <a:lnTo>
                    <a:pt x="1256" y="810"/>
                  </a:lnTo>
                  <a:lnTo>
                    <a:pt x="1259" y="832"/>
                  </a:lnTo>
                  <a:lnTo>
                    <a:pt x="1254" y="857"/>
                  </a:lnTo>
                  <a:lnTo>
                    <a:pt x="1190" y="958"/>
                  </a:lnTo>
                  <a:lnTo>
                    <a:pt x="1149" y="996"/>
                  </a:lnTo>
                  <a:lnTo>
                    <a:pt x="1130" y="1035"/>
                  </a:lnTo>
                  <a:lnTo>
                    <a:pt x="1110" y="1053"/>
                  </a:lnTo>
                  <a:lnTo>
                    <a:pt x="1091" y="1118"/>
                  </a:lnTo>
                  <a:lnTo>
                    <a:pt x="1070" y="1116"/>
                  </a:lnTo>
                  <a:lnTo>
                    <a:pt x="1053" y="1107"/>
                  </a:lnTo>
                  <a:lnTo>
                    <a:pt x="1056" y="1088"/>
                  </a:lnTo>
                  <a:lnTo>
                    <a:pt x="1064" y="1071"/>
                  </a:lnTo>
                  <a:lnTo>
                    <a:pt x="1049" y="1065"/>
                  </a:lnTo>
                  <a:lnTo>
                    <a:pt x="1032" y="1079"/>
                  </a:lnTo>
                  <a:lnTo>
                    <a:pt x="1012" y="1116"/>
                  </a:lnTo>
                  <a:lnTo>
                    <a:pt x="1003" y="1118"/>
                  </a:lnTo>
                  <a:lnTo>
                    <a:pt x="1016" y="1140"/>
                  </a:lnTo>
                  <a:lnTo>
                    <a:pt x="996" y="1145"/>
                  </a:lnTo>
                  <a:lnTo>
                    <a:pt x="966" y="1201"/>
                  </a:lnTo>
                  <a:lnTo>
                    <a:pt x="966" y="1231"/>
                  </a:lnTo>
                  <a:lnTo>
                    <a:pt x="956" y="1258"/>
                  </a:lnTo>
                  <a:lnTo>
                    <a:pt x="963" y="1259"/>
                  </a:lnTo>
                  <a:lnTo>
                    <a:pt x="979" y="1290"/>
                  </a:lnTo>
                  <a:lnTo>
                    <a:pt x="969" y="1292"/>
                  </a:lnTo>
                  <a:lnTo>
                    <a:pt x="991" y="1354"/>
                  </a:lnTo>
                  <a:lnTo>
                    <a:pt x="1004" y="1367"/>
                  </a:lnTo>
                  <a:lnTo>
                    <a:pt x="998" y="1384"/>
                  </a:lnTo>
                  <a:lnTo>
                    <a:pt x="913" y="1391"/>
                  </a:lnTo>
                  <a:lnTo>
                    <a:pt x="895" y="1403"/>
                  </a:lnTo>
                  <a:lnTo>
                    <a:pt x="872" y="1391"/>
                  </a:lnTo>
                  <a:lnTo>
                    <a:pt x="833" y="1402"/>
                  </a:lnTo>
                  <a:lnTo>
                    <a:pt x="771" y="1478"/>
                  </a:lnTo>
                  <a:lnTo>
                    <a:pt x="771" y="1531"/>
                  </a:lnTo>
                  <a:lnTo>
                    <a:pt x="755" y="1545"/>
                  </a:lnTo>
                  <a:lnTo>
                    <a:pt x="723" y="1578"/>
                  </a:lnTo>
                  <a:lnTo>
                    <a:pt x="702" y="1570"/>
                  </a:lnTo>
                  <a:lnTo>
                    <a:pt x="659" y="1577"/>
                  </a:lnTo>
                  <a:lnTo>
                    <a:pt x="601" y="1575"/>
                  </a:lnTo>
                  <a:lnTo>
                    <a:pt x="585" y="1591"/>
                  </a:lnTo>
                  <a:lnTo>
                    <a:pt x="560" y="1615"/>
                  </a:lnTo>
                  <a:lnTo>
                    <a:pt x="566" y="1632"/>
                  </a:lnTo>
                  <a:lnTo>
                    <a:pt x="563" y="1653"/>
                  </a:lnTo>
                  <a:lnTo>
                    <a:pt x="578" y="1662"/>
                  </a:lnTo>
                  <a:lnTo>
                    <a:pt x="576" y="1683"/>
                  </a:lnTo>
                  <a:lnTo>
                    <a:pt x="568" y="1685"/>
                  </a:lnTo>
                  <a:lnTo>
                    <a:pt x="570" y="1692"/>
                  </a:lnTo>
                  <a:lnTo>
                    <a:pt x="529" y="1753"/>
                  </a:lnTo>
                  <a:lnTo>
                    <a:pt x="508" y="1755"/>
                  </a:lnTo>
                  <a:lnTo>
                    <a:pt x="481" y="1738"/>
                  </a:lnTo>
                  <a:lnTo>
                    <a:pt x="452" y="1743"/>
                  </a:lnTo>
                  <a:lnTo>
                    <a:pt x="418" y="1741"/>
                  </a:lnTo>
                  <a:lnTo>
                    <a:pt x="357" y="1774"/>
                  </a:lnTo>
                  <a:lnTo>
                    <a:pt x="320" y="1773"/>
                  </a:lnTo>
                  <a:lnTo>
                    <a:pt x="297" y="1809"/>
                  </a:lnTo>
                  <a:lnTo>
                    <a:pt x="264" y="1809"/>
                  </a:lnTo>
                  <a:lnTo>
                    <a:pt x="255" y="1802"/>
                  </a:lnTo>
                  <a:lnTo>
                    <a:pt x="232" y="1808"/>
                  </a:lnTo>
                  <a:lnTo>
                    <a:pt x="134" y="1691"/>
                  </a:lnTo>
                  <a:lnTo>
                    <a:pt x="156" y="1617"/>
                  </a:lnTo>
                  <a:lnTo>
                    <a:pt x="0" y="1420"/>
                  </a:lnTo>
                  <a:lnTo>
                    <a:pt x="11" y="1335"/>
                  </a:lnTo>
                  <a:lnTo>
                    <a:pt x="11" y="1335"/>
                  </a:lnTo>
                  <a:close/>
                  <a:moveTo>
                    <a:pt x="627" y="148"/>
                  </a:moveTo>
                  <a:lnTo>
                    <a:pt x="628" y="128"/>
                  </a:lnTo>
                  <a:lnTo>
                    <a:pt x="643" y="100"/>
                  </a:lnTo>
                  <a:lnTo>
                    <a:pt x="648" y="52"/>
                  </a:lnTo>
                  <a:lnTo>
                    <a:pt x="640" y="47"/>
                  </a:lnTo>
                  <a:lnTo>
                    <a:pt x="646" y="28"/>
                  </a:lnTo>
                  <a:lnTo>
                    <a:pt x="638" y="18"/>
                  </a:lnTo>
                  <a:lnTo>
                    <a:pt x="645" y="12"/>
                  </a:lnTo>
                  <a:lnTo>
                    <a:pt x="652" y="13"/>
                  </a:lnTo>
                  <a:lnTo>
                    <a:pt x="644" y="0"/>
                  </a:lnTo>
                  <a:lnTo>
                    <a:pt x="632" y="3"/>
                  </a:lnTo>
                  <a:lnTo>
                    <a:pt x="618" y="2"/>
                  </a:lnTo>
                  <a:lnTo>
                    <a:pt x="610" y="48"/>
                  </a:lnTo>
                  <a:lnTo>
                    <a:pt x="601" y="60"/>
                  </a:lnTo>
                  <a:lnTo>
                    <a:pt x="592" y="48"/>
                  </a:lnTo>
                  <a:lnTo>
                    <a:pt x="586" y="65"/>
                  </a:lnTo>
                  <a:lnTo>
                    <a:pt x="586" y="80"/>
                  </a:lnTo>
                  <a:lnTo>
                    <a:pt x="608" y="86"/>
                  </a:lnTo>
                  <a:lnTo>
                    <a:pt x="612" y="147"/>
                  </a:lnTo>
                  <a:lnTo>
                    <a:pt x="627" y="14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4"/>
            <p:cNvSpPr/>
            <p:nvPr/>
          </p:nvSpPr>
          <p:spPr>
            <a:xfrm>
              <a:off x="1398626" y="3926972"/>
              <a:ext cx="337721" cy="207826"/>
            </a:xfrm>
            <a:custGeom>
              <a:rect b="b" l="l" r="r" t="t"/>
              <a:pathLst>
                <a:path extrusionOk="0" h="1281" w="2082">
                  <a:moveTo>
                    <a:pt x="22" y="489"/>
                  </a:moveTo>
                  <a:lnTo>
                    <a:pt x="53" y="492"/>
                  </a:lnTo>
                  <a:lnTo>
                    <a:pt x="79" y="503"/>
                  </a:lnTo>
                  <a:lnTo>
                    <a:pt x="97" y="469"/>
                  </a:lnTo>
                  <a:lnTo>
                    <a:pt x="142" y="439"/>
                  </a:lnTo>
                  <a:lnTo>
                    <a:pt x="112" y="382"/>
                  </a:lnTo>
                  <a:lnTo>
                    <a:pt x="134" y="300"/>
                  </a:lnTo>
                  <a:lnTo>
                    <a:pt x="179" y="280"/>
                  </a:lnTo>
                  <a:lnTo>
                    <a:pt x="232" y="322"/>
                  </a:lnTo>
                  <a:lnTo>
                    <a:pt x="339" y="325"/>
                  </a:lnTo>
                  <a:lnTo>
                    <a:pt x="486" y="385"/>
                  </a:lnTo>
                  <a:lnTo>
                    <a:pt x="639" y="459"/>
                  </a:lnTo>
                  <a:lnTo>
                    <a:pt x="646" y="614"/>
                  </a:lnTo>
                  <a:lnTo>
                    <a:pt x="956" y="194"/>
                  </a:lnTo>
                  <a:lnTo>
                    <a:pt x="1604" y="0"/>
                  </a:lnTo>
                  <a:lnTo>
                    <a:pt x="1593" y="85"/>
                  </a:lnTo>
                  <a:lnTo>
                    <a:pt x="1749" y="282"/>
                  </a:lnTo>
                  <a:lnTo>
                    <a:pt x="1727" y="356"/>
                  </a:lnTo>
                  <a:lnTo>
                    <a:pt x="1825" y="473"/>
                  </a:lnTo>
                  <a:lnTo>
                    <a:pt x="1787" y="484"/>
                  </a:lnTo>
                  <a:lnTo>
                    <a:pt x="1721" y="497"/>
                  </a:lnTo>
                  <a:lnTo>
                    <a:pt x="1662" y="569"/>
                  </a:lnTo>
                  <a:lnTo>
                    <a:pt x="1657" y="611"/>
                  </a:lnTo>
                  <a:lnTo>
                    <a:pt x="1672" y="625"/>
                  </a:lnTo>
                  <a:lnTo>
                    <a:pt x="1666" y="636"/>
                  </a:lnTo>
                  <a:lnTo>
                    <a:pt x="1674" y="655"/>
                  </a:lnTo>
                  <a:lnTo>
                    <a:pt x="1600" y="671"/>
                  </a:lnTo>
                  <a:lnTo>
                    <a:pt x="1566" y="701"/>
                  </a:lnTo>
                  <a:lnTo>
                    <a:pt x="1498" y="735"/>
                  </a:lnTo>
                  <a:lnTo>
                    <a:pt x="1392" y="755"/>
                  </a:lnTo>
                  <a:lnTo>
                    <a:pt x="1376" y="773"/>
                  </a:lnTo>
                  <a:lnTo>
                    <a:pt x="1187" y="829"/>
                  </a:lnTo>
                  <a:lnTo>
                    <a:pt x="1169" y="827"/>
                  </a:lnTo>
                  <a:lnTo>
                    <a:pt x="1137" y="842"/>
                  </a:lnTo>
                  <a:lnTo>
                    <a:pt x="1101" y="901"/>
                  </a:lnTo>
                  <a:lnTo>
                    <a:pt x="1052" y="942"/>
                  </a:lnTo>
                  <a:lnTo>
                    <a:pt x="1028" y="942"/>
                  </a:lnTo>
                  <a:lnTo>
                    <a:pt x="1018" y="933"/>
                  </a:lnTo>
                  <a:lnTo>
                    <a:pt x="1002" y="948"/>
                  </a:lnTo>
                  <a:lnTo>
                    <a:pt x="977" y="953"/>
                  </a:lnTo>
                  <a:lnTo>
                    <a:pt x="955" y="936"/>
                  </a:lnTo>
                  <a:lnTo>
                    <a:pt x="930" y="935"/>
                  </a:lnTo>
                  <a:lnTo>
                    <a:pt x="868" y="983"/>
                  </a:lnTo>
                  <a:lnTo>
                    <a:pt x="864" y="1004"/>
                  </a:lnTo>
                  <a:lnTo>
                    <a:pt x="842" y="1022"/>
                  </a:lnTo>
                  <a:lnTo>
                    <a:pt x="778" y="1028"/>
                  </a:lnTo>
                  <a:lnTo>
                    <a:pt x="697" y="1059"/>
                  </a:lnTo>
                  <a:lnTo>
                    <a:pt x="663" y="1051"/>
                  </a:lnTo>
                  <a:lnTo>
                    <a:pt x="653" y="1039"/>
                  </a:lnTo>
                  <a:lnTo>
                    <a:pt x="604" y="1041"/>
                  </a:lnTo>
                  <a:lnTo>
                    <a:pt x="598" y="1030"/>
                  </a:lnTo>
                  <a:lnTo>
                    <a:pt x="571" y="1029"/>
                  </a:lnTo>
                  <a:lnTo>
                    <a:pt x="548" y="1036"/>
                  </a:lnTo>
                  <a:lnTo>
                    <a:pt x="506" y="1063"/>
                  </a:lnTo>
                  <a:lnTo>
                    <a:pt x="487" y="1109"/>
                  </a:lnTo>
                  <a:lnTo>
                    <a:pt x="469" y="1111"/>
                  </a:lnTo>
                  <a:lnTo>
                    <a:pt x="437" y="1156"/>
                  </a:lnTo>
                  <a:lnTo>
                    <a:pt x="404" y="1169"/>
                  </a:lnTo>
                  <a:lnTo>
                    <a:pt x="387" y="1152"/>
                  </a:lnTo>
                  <a:lnTo>
                    <a:pt x="353" y="1152"/>
                  </a:lnTo>
                  <a:lnTo>
                    <a:pt x="318" y="1180"/>
                  </a:lnTo>
                  <a:lnTo>
                    <a:pt x="289" y="1188"/>
                  </a:lnTo>
                  <a:lnTo>
                    <a:pt x="242" y="1172"/>
                  </a:lnTo>
                  <a:lnTo>
                    <a:pt x="233" y="1184"/>
                  </a:lnTo>
                  <a:lnTo>
                    <a:pt x="198" y="1189"/>
                  </a:lnTo>
                  <a:lnTo>
                    <a:pt x="184" y="1160"/>
                  </a:lnTo>
                  <a:lnTo>
                    <a:pt x="177" y="1118"/>
                  </a:lnTo>
                  <a:lnTo>
                    <a:pt x="140" y="1079"/>
                  </a:lnTo>
                  <a:lnTo>
                    <a:pt x="123" y="1032"/>
                  </a:lnTo>
                  <a:lnTo>
                    <a:pt x="140" y="1020"/>
                  </a:lnTo>
                  <a:lnTo>
                    <a:pt x="138" y="973"/>
                  </a:lnTo>
                  <a:lnTo>
                    <a:pt x="94" y="933"/>
                  </a:lnTo>
                  <a:lnTo>
                    <a:pt x="73" y="773"/>
                  </a:lnTo>
                  <a:lnTo>
                    <a:pt x="30" y="720"/>
                  </a:lnTo>
                  <a:lnTo>
                    <a:pt x="29" y="694"/>
                  </a:lnTo>
                  <a:lnTo>
                    <a:pt x="11" y="694"/>
                  </a:lnTo>
                  <a:lnTo>
                    <a:pt x="0" y="670"/>
                  </a:lnTo>
                  <a:lnTo>
                    <a:pt x="27" y="678"/>
                  </a:lnTo>
                  <a:lnTo>
                    <a:pt x="27" y="659"/>
                  </a:lnTo>
                  <a:lnTo>
                    <a:pt x="46" y="659"/>
                  </a:lnTo>
                  <a:lnTo>
                    <a:pt x="49" y="608"/>
                  </a:lnTo>
                  <a:lnTo>
                    <a:pt x="34" y="521"/>
                  </a:lnTo>
                  <a:lnTo>
                    <a:pt x="22" y="489"/>
                  </a:lnTo>
                  <a:lnTo>
                    <a:pt x="22" y="489"/>
                  </a:lnTo>
                  <a:close/>
                  <a:moveTo>
                    <a:pt x="1662" y="1274"/>
                  </a:moveTo>
                  <a:lnTo>
                    <a:pt x="1698" y="1263"/>
                  </a:lnTo>
                  <a:lnTo>
                    <a:pt x="1744" y="1276"/>
                  </a:lnTo>
                  <a:lnTo>
                    <a:pt x="1708" y="1281"/>
                  </a:lnTo>
                  <a:lnTo>
                    <a:pt x="1662" y="1274"/>
                  </a:lnTo>
                  <a:lnTo>
                    <a:pt x="1662" y="1274"/>
                  </a:lnTo>
                  <a:close/>
                  <a:moveTo>
                    <a:pt x="1875" y="1220"/>
                  </a:moveTo>
                  <a:lnTo>
                    <a:pt x="1896" y="1209"/>
                  </a:lnTo>
                  <a:lnTo>
                    <a:pt x="1899" y="1183"/>
                  </a:lnTo>
                  <a:lnTo>
                    <a:pt x="1918" y="1166"/>
                  </a:lnTo>
                  <a:lnTo>
                    <a:pt x="1940" y="1169"/>
                  </a:lnTo>
                  <a:lnTo>
                    <a:pt x="1949" y="1186"/>
                  </a:lnTo>
                  <a:lnTo>
                    <a:pt x="1972" y="1191"/>
                  </a:lnTo>
                  <a:lnTo>
                    <a:pt x="1995" y="1185"/>
                  </a:lnTo>
                  <a:lnTo>
                    <a:pt x="2029" y="1176"/>
                  </a:lnTo>
                  <a:lnTo>
                    <a:pt x="2052" y="1189"/>
                  </a:lnTo>
                  <a:lnTo>
                    <a:pt x="2080" y="1194"/>
                  </a:lnTo>
                  <a:lnTo>
                    <a:pt x="2082" y="1207"/>
                  </a:lnTo>
                  <a:lnTo>
                    <a:pt x="2068" y="1223"/>
                  </a:lnTo>
                  <a:lnTo>
                    <a:pt x="2043" y="1225"/>
                  </a:lnTo>
                  <a:lnTo>
                    <a:pt x="2006" y="1248"/>
                  </a:lnTo>
                  <a:lnTo>
                    <a:pt x="1954" y="1257"/>
                  </a:lnTo>
                  <a:lnTo>
                    <a:pt x="1918" y="1249"/>
                  </a:lnTo>
                  <a:lnTo>
                    <a:pt x="1897" y="1233"/>
                  </a:lnTo>
                  <a:lnTo>
                    <a:pt x="1875" y="12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4"/>
            <p:cNvSpPr/>
            <p:nvPr/>
          </p:nvSpPr>
          <p:spPr>
            <a:xfrm>
              <a:off x="1598660" y="3708757"/>
              <a:ext cx="3897" cy="10391"/>
            </a:xfrm>
            <a:custGeom>
              <a:rect b="b" l="l" r="r" t="t"/>
              <a:pathLst>
                <a:path extrusionOk="0" h="70" w="20">
                  <a:moveTo>
                    <a:pt x="4" y="70"/>
                  </a:moveTo>
                  <a:lnTo>
                    <a:pt x="0" y="37"/>
                  </a:lnTo>
                  <a:lnTo>
                    <a:pt x="20" y="0"/>
                  </a:lnTo>
                  <a:lnTo>
                    <a:pt x="17" y="33"/>
                  </a:lnTo>
                  <a:lnTo>
                    <a:pt x="4" y="70"/>
                  </a:lnTo>
                  <a:lnTo>
                    <a:pt x="4" y="7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4"/>
            <p:cNvSpPr/>
            <p:nvPr/>
          </p:nvSpPr>
          <p:spPr>
            <a:xfrm>
              <a:off x="3127482" y="4447839"/>
              <a:ext cx="7793" cy="9093"/>
            </a:xfrm>
            <a:custGeom>
              <a:rect b="b" l="l" r="r" t="t"/>
              <a:pathLst>
                <a:path extrusionOk="0" h="57" w="53">
                  <a:moveTo>
                    <a:pt x="0" y="46"/>
                  </a:moveTo>
                  <a:lnTo>
                    <a:pt x="37" y="57"/>
                  </a:lnTo>
                  <a:lnTo>
                    <a:pt x="53" y="23"/>
                  </a:lnTo>
                  <a:lnTo>
                    <a:pt x="46" y="0"/>
                  </a:lnTo>
                  <a:lnTo>
                    <a:pt x="0" y="46"/>
                  </a:lnTo>
                  <a:lnTo>
                    <a:pt x="0" y="4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4"/>
            <p:cNvSpPr/>
            <p:nvPr/>
          </p:nvSpPr>
          <p:spPr>
            <a:xfrm>
              <a:off x="3137874" y="4446540"/>
              <a:ext cx="12989" cy="16887"/>
            </a:xfrm>
            <a:custGeom>
              <a:rect b="b" l="l" r="r" t="t"/>
              <a:pathLst>
                <a:path extrusionOk="0" h="105" w="80">
                  <a:moveTo>
                    <a:pt x="16" y="18"/>
                  </a:moveTo>
                  <a:lnTo>
                    <a:pt x="0" y="53"/>
                  </a:lnTo>
                  <a:lnTo>
                    <a:pt x="36" y="63"/>
                  </a:lnTo>
                  <a:lnTo>
                    <a:pt x="48" y="105"/>
                  </a:lnTo>
                  <a:lnTo>
                    <a:pt x="69" y="97"/>
                  </a:lnTo>
                  <a:lnTo>
                    <a:pt x="80" y="46"/>
                  </a:lnTo>
                  <a:lnTo>
                    <a:pt x="63" y="27"/>
                  </a:lnTo>
                  <a:lnTo>
                    <a:pt x="76" y="0"/>
                  </a:lnTo>
                  <a:lnTo>
                    <a:pt x="58" y="6"/>
                  </a:lnTo>
                  <a:lnTo>
                    <a:pt x="43" y="20"/>
                  </a:lnTo>
                  <a:lnTo>
                    <a:pt x="16" y="18"/>
                  </a:lnTo>
                  <a:lnTo>
                    <a:pt x="16" y="1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4"/>
            <p:cNvSpPr/>
            <p:nvPr/>
          </p:nvSpPr>
          <p:spPr>
            <a:xfrm>
              <a:off x="975180" y="1271990"/>
              <a:ext cx="71441" cy="53256"/>
            </a:xfrm>
            <a:custGeom>
              <a:rect b="b" l="l" r="r" t="t"/>
              <a:pathLst>
                <a:path extrusionOk="0" h="325" w="440">
                  <a:moveTo>
                    <a:pt x="246" y="302"/>
                  </a:moveTo>
                  <a:lnTo>
                    <a:pt x="224" y="265"/>
                  </a:lnTo>
                  <a:lnTo>
                    <a:pt x="219" y="215"/>
                  </a:lnTo>
                  <a:lnTo>
                    <a:pt x="201" y="194"/>
                  </a:lnTo>
                  <a:lnTo>
                    <a:pt x="181" y="187"/>
                  </a:lnTo>
                  <a:lnTo>
                    <a:pt x="166" y="153"/>
                  </a:lnTo>
                  <a:lnTo>
                    <a:pt x="202" y="121"/>
                  </a:lnTo>
                  <a:lnTo>
                    <a:pt x="229" y="86"/>
                  </a:lnTo>
                  <a:lnTo>
                    <a:pt x="278" y="82"/>
                  </a:lnTo>
                  <a:lnTo>
                    <a:pt x="298" y="61"/>
                  </a:lnTo>
                  <a:lnTo>
                    <a:pt x="320" y="72"/>
                  </a:lnTo>
                  <a:lnTo>
                    <a:pt x="338" y="107"/>
                  </a:lnTo>
                  <a:lnTo>
                    <a:pt x="377" y="125"/>
                  </a:lnTo>
                  <a:lnTo>
                    <a:pt x="416" y="120"/>
                  </a:lnTo>
                  <a:lnTo>
                    <a:pt x="422" y="107"/>
                  </a:lnTo>
                  <a:lnTo>
                    <a:pt x="440" y="97"/>
                  </a:lnTo>
                  <a:lnTo>
                    <a:pt x="419" y="74"/>
                  </a:lnTo>
                  <a:lnTo>
                    <a:pt x="380" y="65"/>
                  </a:lnTo>
                  <a:lnTo>
                    <a:pt x="292" y="12"/>
                  </a:lnTo>
                  <a:lnTo>
                    <a:pt x="216" y="0"/>
                  </a:lnTo>
                  <a:lnTo>
                    <a:pt x="169" y="4"/>
                  </a:lnTo>
                  <a:lnTo>
                    <a:pt x="104" y="60"/>
                  </a:lnTo>
                  <a:lnTo>
                    <a:pt x="81" y="109"/>
                  </a:lnTo>
                  <a:lnTo>
                    <a:pt x="43" y="120"/>
                  </a:lnTo>
                  <a:lnTo>
                    <a:pt x="0" y="157"/>
                  </a:lnTo>
                  <a:lnTo>
                    <a:pt x="3" y="245"/>
                  </a:lnTo>
                  <a:lnTo>
                    <a:pt x="29" y="264"/>
                  </a:lnTo>
                  <a:lnTo>
                    <a:pt x="71" y="239"/>
                  </a:lnTo>
                  <a:lnTo>
                    <a:pt x="102" y="263"/>
                  </a:lnTo>
                  <a:lnTo>
                    <a:pt x="118" y="285"/>
                  </a:lnTo>
                  <a:lnTo>
                    <a:pt x="138" y="296"/>
                  </a:lnTo>
                  <a:lnTo>
                    <a:pt x="152" y="270"/>
                  </a:lnTo>
                  <a:lnTo>
                    <a:pt x="152" y="251"/>
                  </a:lnTo>
                  <a:lnTo>
                    <a:pt x="172" y="233"/>
                  </a:lnTo>
                  <a:lnTo>
                    <a:pt x="195" y="257"/>
                  </a:lnTo>
                  <a:lnTo>
                    <a:pt x="212" y="307"/>
                  </a:lnTo>
                  <a:lnTo>
                    <a:pt x="240" y="325"/>
                  </a:lnTo>
                  <a:lnTo>
                    <a:pt x="246" y="302"/>
                  </a:lnTo>
                  <a:lnTo>
                    <a:pt x="246" y="30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4"/>
            <p:cNvSpPr/>
            <p:nvPr/>
          </p:nvSpPr>
          <p:spPr>
            <a:xfrm>
              <a:off x="1058310" y="1229127"/>
              <a:ext cx="10391" cy="11691"/>
            </a:xfrm>
            <a:custGeom>
              <a:rect b="b" l="l" r="r" t="t"/>
              <a:pathLst>
                <a:path extrusionOk="0" h="75" w="62">
                  <a:moveTo>
                    <a:pt x="0" y="66"/>
                  </a:moveTo>
                  <a:lnTo>
                    <a:pt x="6" y="29"/>
                  </a:lnTo>
                  <a:lnTo>
                    <a:pt x="29" y="0"/>
                  </a:lnTo>
                  <a:lnTo>
                    <a:pt x="43" y="0"/>
                  </a:lnTo>
                  <a:lnTo>
                    <a:pt x="47" y="32"/>
                  </a:lnTo>
                  <a:lnTo>
                    <a:pt x="62" y="51"/>
                  </a:lnTo>
                  <a:lnTo>
                    <a:pt x="56" y="75"/>
                  </a:lnTo>
                  <a:lnTo>
                    <a:pt x="12" y="75"/>
                  </a:lnTo>
                  <a:lnTo>
                    <a:pt x="12" y="75"/>
                  </a:lnTo>
                  <a:lnTo>
                    <a:pt x="5" y="71"/>
                  </a:lnTo>
                  <a:lnTo>
                    <a:pt x="1" y="68"/>
                  </a:lnTo>
                  <a:lnTo>
                    <a:pt x="0" y="66"/>
                  </a:lnTo>
                  <a:lnTo>
                    <a:pt x="0" y="6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4"/>
            <p:cNvSpPr/>
            <p:nvPr/>
          </p:nvSpPr>
          <p:spPr>
            <a:xfrm>
              <a:off x="1016745" y="1251208"/>
              <a:ext cx="75337" cy="98719"/>
            </a:xfrm>
            <a:custGeom>
              <a:rect b="b" l="l" r="r" t="t"/>
              <a:pathLst>
                <a:path extrusionOk="0" h="614" w="462">
                  <a:moveTo>
                    <a:pt x="182" y="613"/>
                  </a:moveTo>
                  <a:lnTo>
                    <a:pt x="198" y="614"/>
                  </a:lnTo>
                  <a:lnTo>
                    <a:pt x="217" y="600"/>
                  </a:lnTo>
                  <a:lnTo>
                    <a:pt x="234" y="573"/>
                  </a:lnTo>
                  <a:lnTo>
                    <a:pt x="232" y="548"/>
                  </a:lnTo>
                  <a:lnTo>
                    <a:pt x="238" y="533"/>
                  </a:lnTo>
                  <a:lnTo>
                    <a:pt x="252" y="543"/>
                  </a:lnTo>
                  <a:lnTo>
                    <a:pt x="277" y="529"/>
                  </a:lnTo>
                  <a:lnTo>
                    <a:pt x="284" y="483"/>
                  </a:lnTo>
                  <a:lnTo>
                    <a:pt x="278" y="437"/>
                  </a:lnTo>
                  <a:lnTo>
                    <a:pt x="250" y="410"/>
                  </a:lnTo>
                  <a:lnTo>
                    <a:pt x="246" y="396"/>
                  </a:lnTo>
                  <a:lnTo>
                    <a:pt x="281" y="380"/>
                  </a:lnTo>
                  <a:lnTo>
                    <a:pt x="310" y="381"/>
                  </a:lnTo>
                  <a:lnTo>
                    <a:pt x="361" y="370"/>
                  </a:lnTo>
                  <a:lnTo>
                    <a:pt x="374" y="362"/>
                  </a:lnTo>
                  <a:lnTo>
                    <a:pt x="374" y="349"/>
                  </a:lnTo>
                  <a:lnTo>
                    <a:pt x="364" y="338"/>
                  </a:lnTo>
                  <a:lnTo>
                    <a:pt x="353" y="317"/>
                  </a:lnTo>
                  <a:lnTo>
                    <a:pt x="332" y="315"/>
                  </a:lnTo>
                  <a:lnTo>
                    <a:pt x="326" y="305"/>
                  </a:lnTo>
                  <a:lnTo>
                    <a:pt x="327" y="269"/>
                  </a:lnTo>
                  <a:lnTo>
                    <a:pt x="341" y="257"/>
                  </a:lnTo>
                  <a:lnTo>
                    <a:pt x="359" y="260"/>
                  </a:lnTo>
                  <a:lnTo>
                    <a:pt x="364" y="272"/>
                  </a:lnTo>
                  <a:lnTo>
                    <a:pt x="384" y="278"/>
                  </a:lnTo>
                  <a:lnTo>
                    <a:pt x="404" y="270"/>
                  </a:lnTo>
                  <a:lnTo>
                    <a:pt x="436" y="236"/>
                  </a:lnTo>
                  <a:lnTo>
                    <a:pt x="459" y="221"/>
                  </a:lnTo>
                  <a:lnTo>
                    <a:pt x="462" y="208"/>
                  </a:lnTo>
                  <a:lnTo>
                    <a:pt x="443" y="174"/>
                  </a:lnTo>
                  <a:lnTo>
                    <a:pt x="441" y="157"/>
                  </a:lnTo>
                  <a:lnTo>
                    <a:pt x="407" y="135"/>
                  </a:lnTo>
                  <a:lnTo>
                    <a:pt x="400" y="105"/>
                  </a:lnTo>
                  <a:lnTo>
                    <a:pt x="385" y="102"/>
                  </a:lnTo>
                  <a:lnTo>
                    <a:pt x="348" y="121"/>
                  </a:lnTo>
                  <a:lnTo>
                    <a:pt x="325" y="156"/>
                  </a:lnTo>
                  <a:lnTo>
                    <a:pt x="308" y="167"/>
                  </a:lnTo>
                  <a:lnTo>
                    <a:pt x="306" y="149"/>
                  </a:lnTo>
                  <a:lnTo>
                    <a:pt x="314" y="117"/>
                  </a:lnTo>
                  <a:lnTo>
                    <a:pt x="337" y="96"/>
                  </a:lnTo>
                  <a:lnTo>
                    <a:pt x="353" y="55"/>
                  </a:lnTo>
                  <a:lnTo>
                    <a:pt x="357" y="13"/>
                  </a:lnTo>
                  <a:lnTo>
                    <a:pt x="352" y="0"/>
                  </a:lnTo>
                  <a:lnTo>
                    <a:pt x="314" y="42"/>
                  </a:lnTo>
                  <a:lnTo>
                    <a:pt x="293" y="89"/>
                  </a:lnTo>
                  <a:lnTo>
                    <a:pt x="282" y="94"/>
                  </a:lnTo>
                  <a:lnTo>
                    <a:pt x="279" y="77"/>
                  </a:lnTo>
                  <a:lnTo>
                    <a:pt x="286" y="44"/>
                  </a:lnTo>
                  <a:lnTo>
                    <a:pt x="277" y="27"/>
                  </a:lnTo>
                  <a:lnTo>
                    <a:pt x="266" y="40"/>
                  </a:lnTo>
                  <a:lnTo>
                    <a:pt x="249" y="81"/>
                  </a:lnTo>
                  <a:lnTo>
                    <a:pt x="222" y="93"/>
                  </a:lnTo>
                  <a:lnTo>
                    <a:pt x="222" y="123"/>
                  </a:lnTo>
                  <a:lnTo>
                    <a:pt x="234" y="133"/>
                  </a:lnTo>
                  <a:lnTo>
                    <a:pt x="259" y="128"/>
                  </a:lnTo>
                  <a:lnTo>
                    <a:pt x="276" y="134"/>
                  </a:lnTo>
                  <a:lnTo>
                    <a:pt x="275" y="155"/>
                  </a:lnTo>
                  <a:lnTo>
                    <a:pt x="249" y="165"/>
                  </a:lnTo>
                  <a:lnTo>
                    <a:pt x="224" y="188"/>
                  </a:lnTo>
                  <a:lnTo>
                    <a:pt x="230" y="225"/>
                  </a:lnTo>
                  <a:lnTo>
                    <a:pt x="217" y="249"/>
                  </a:lnTo>
                  <a:lnTo>
                    <a:pt x="193" y="255"/>
                  </a:lnTo>
                  <a:lnTo>
                    <a:pt x="168" y="291"/>
                  </a:lnTo>
                  <a:lnTo>
                    <a:pt x="139" y="307"/>
                  </a:lnTo>
                  <a:lnTo>
                    <a:pt x="107" y="292"/>
                  </a:lnTo>
                  <a:lnTo>
                    <a:pt x="81" y="297"/>
                  </a:lnTo>
                  <a:lnTo>
                    <a:pt x="45" y="281"/>
                  </a:lnTo>
                  <a:lnTo>
                    <a:pt x="27" y="261"/>
                  </a:lnTo>
                  <a:lnTo>
                    <a:pt x="10" y="276"/>
                  </a:lnTo>
                  <a:lnTo>
                    <a:pt x="9" y="299"/>
                  </a:lnTo>
                  <a:lnTo>
                    <a:pt x="1" y="317"/>
                  </a:lnTo>
                  <a:lnTo>
                    <a:pt x="0" y="344"/>
                  </a:lnTo>
                  <a:lnTo>
                    <a:pt x="28" y="351"/>
                  </a:lnTo>
                  <a:lnTo>
                    <a:pt x="52" y="329"/>
                  </a:lnTo>
                  <a:lnTo>
                    <a:pt x="79" y="348"/>
                  </a:lnTo>
                  <a:lnTo>
                    <a:pt x="87" y="387"/>
                  </a:lnTo>
                  <a:lnTo>
                    <a:pt x="114" y="392"/>
                  </a:lnTo>
                  <a:lnTo>
                    <a:pt x="128" y="404"/>
                  </a:lnTo>
                  <a:lnTo>
                    <a:pt x="106" y="415"/>
                  </a:lnTo>
                  <a:lnTo>
                    <a:pt x="66" y="415"/>
                  </a:lnTo>
                  <a:lnTo>
                    <a:pt x="37" y="440"/>
                  </a:lnTo>
                  <a:lnTo>
                    <a:pt x="50" y="522"/>
                  </a:lnTo>
                  <a:lnTo>
                    <a:pt x="65" y="550"/>
                  </a:lnTo>
                  <a:lnTo>
                    <a:pt x="58" y="570"/>
                  </a:lnTo>
                  <a:lnTo>
                    <a:pt x="66" y="589"/>
                  </a:lnTo>
                  <a:lnTo>
                    <a:pt x="90" y="578"/>
                  </a:lnTo>
                  <a:lnTo>
                    <a:pt x="119" y="579"/>
                  </a:lnTo>
                  <a:lnTo>
                    <a:pt x="133" y="554"/>
                  </a:lnTo>
                  <a:lnTo>
                    <a:pt x="136" y="519"/>
                  </a:lnTo>
                  <a:lnTo>
                    <a:pt x="155" y="519"/>
                  </a:lnTo>
                  <a:lnTo>
                    <a:pt x="180" y="548"/>
                  </a:lnTo>
                  <a:lnTo>
                    <a:pt x="182" y="613"/>
                  </a:lnTo>
                  <a:lnTo>
                    <a:pt x="182" y="61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4"/>
            <p:cNvSpPr/>
            <p:nvPr/>
          </p:nvSpPr>
          <p:spPr>
            <a:xfrm>
              <a:off x="1072597" y="1320052"/>
              <a:ext cx="14288" cy="20783"/>
            </a:xfrm>
            <a:custGeom>
              <a:rect b="b" l="l" r="r" t="t"/>
              <a:pathLst>
                <a:path extrusionOk="0" h="120" w="83">
                  <a:moveTo>
                    <a:pt x="59" y="120"/>
                  </a:moveTo>
                  <a:lnTo>
                    <a:pt x="68" y="90"/>
                  </a:lnTo>
                  <a:lnTo>
                    <a:pt x="83" y="61"/>
                  </a:lnTo>
                  <a:lnTo>
                    <a:pt x="82" y="30"/>
                  </a:lnTo>
                  <a:lnTo>
                    <a:pt x="44" y="17"/>
                  </a:lnTo>
                  <a:lnTo>
                    <a:pt x="14" y="0"/>
                  </a:lnTo>
                  <a:lnTo>
                    <a:pt x="7" y="43"/>
                  </a:lnTo>
                  <a:lnTo>
                    <a:pt x="0" y="62"/>
                  </a:lnTo>
                  <a:lnTo>
                    <a:pt x="10" y="92"/>
                  </a:lnTo>
                  <a:lnTo>
                    <a:pt x="59" y="120"/>
                  </a:lnTo>
                  <a:lnTo>
                    <a:pt x="59" y="1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4"/>
            <p:cNvSpPr/>
            <p:nvPr/>
          </p:nvSpPr>
          <p:spPr>
            <a:xfrm>
              <a:off x="1084287" y="1329142"/>
              <a:ext cx="25979" cy="25979"/>
            </a:xfrm>
            <a:custGeom>
              <a:rect b="b" l="l" r="r" t="t"/>
              <a:pathLst>
                <a:path extrusionOk="0" h="159" w="161">
                  <a:moveTo>
                    <a:pt x="42" y="159"/>
                  </a:moveTo>
                  <a:lnTo>
                    <a:pt x="42" y="159"/>
                  </a:lnTo>
                  <a:lnTo>
                    <a:pt x="70" y="156"/>
                  </a:lnTo>
                  <a:lnTo>
                    <a:pt x="97" y="140"/>
                  </a:lnTo>
                  <a:lnTo>
                    <a:pt x="148" y="141"/>
                  </a:lnTo>
                  <a:lnTo>
                    <a:pt x="161" y="121"/>
                  </a:lnTo>
                  <a:lnTo>
                    <a:pt x="153" y="97"/>
                  </a:lnTo>
                  <a:lnTo>
                    <a:pt x="114" y="91"/>
                  </a:lnTo>
                  <a:lnTo>
                    <a:pt x="111" y="56"/>
                  </a:lnTo>
                  <a:lnTo>
                    <a:pt x="74" y="0"/>
                  </a:lnTo>
                  <a:lnTo>
                    <a:pt x="64" y="17"/>
                  </a:lnTo>
                  <a:lnTo>
                    <a:pt x="63" y="73"/>
                  </a:lnTo>
                  <a:lnTo>
                    <a:pt x="52" y="95"/>
                  </a:lnTo>
                  <a:lnTo>
                    <a:pt x="12" y="95"/>
                  </a:lnTo>
                  <a:lnTo>
                    <a:pt x="0" y="104"/>
                  </a:lnTo>
                  <a:lnTo>
                    <a:pt x="33" y="130"/>
                  </a:lnTo>
                  <a:lnTo>
                    <a:pt x="42" y="159"/>
                  </a:lnTo>
                  <a:lnTo>
                    <a:pt x="42" y="1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4"/>
            <p:cNvSpPr/>
            <p:nvPr/>
          </p:nvSpPr>
          <p:spPr>
            <a:xfrm>
              <a:off x="1154429" y="1138202"/>
              <a:ext cx="22083" cy="19484"/>
            </a:xfrm>
            <a:custGeom>
              <a:rect b="b" l="l" r="r" t="t"/>
              <a:pathLst>
                <a:path extrusionOk="0" h="120" w="136">
                  <a:moveTo>
                    <a:pt x="49" y="120"/>
                  </a:moveTo>
                  <a:lnTo>
                    <a:pt x="81" y="94"/>
                  </a:lnTo>
                  <a:lnTo>
                    <a:pt x="112" y="94"/>
                  </a:lnTo>
                  <a:lnTo>
                    <a:pt x="124" y="80"/>
                  </a:lnTo>
                  <a:lnTo>
                    <a:pt x="136" y="70"/>
                  </a:lnTo>
                  <a:lnTo>
                    <a:pt x="126" y="53"/>
                  </a:lnTo>
                  <a:lnTo>
                    <a:pt x="117" y="14"/>
                  </a:lnTo>
                  <a:lnTo>
                    <a:pt x="96" y="0"/>
                  </a:lnTo>
                  <a:lnTo>
                    <a:pt x="73" y="16"/>
                  </a:lnTo>
                  <a:lnTo>
                    <a:pt x="30" y="27"/>
                  </a:lnTo>
                  <a:lnTo>
                    <a:pt x="0" y="43"/>
                  </a:lnTo>
                  <a:lnTo>
                    <a:pt x="0" y="56"/>
                  </a:lnTo>
                  <a:lnTo>
                    <a:pt x="18" y="71"/>
                  </a:lnTo>
                  <a:lnTo>
                    <a:pt x="30" y="99"/>
                  </a:lnTo>
                  <a:lnTo>
                    <a:pt x="30" y="99"/>
                  </a:lnTo>
                  <a:lnTo>
                    <a:pt x="38" y="110"/>
                  </a:lnTo>
                  <a:lnTo>
                    <a:pt x="45" y="117"/>
                  </a:lnTo>
                  <a:lnTo>
                    <a:pt x="48" y="120"/>
                  </a:lnTo>
                  <a:lnTo>
                    <a:pt x="49" y="120"/>
                  </a:lnTo>
                  <a:lnTo>
                    <a:pt x="49" y="12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4"/>
            <p:cNvSpPr/>
            <p:nvPr/>
          </p:nvSpPr>
          <p:spPr>
            <a:xfrm>
              <a:off x="1167420" y="1161584"/>
              <a:ext cx="3897" cy="6495"/>
            </a:xfrm>
            <a:custGeom>
              <a:rect b="b" l="l" r="r" t="t"/>
              <a:pathLst>
                <a:path extrusionOk="0" h="37" w="22">
                  <a:moveTo>
                    <a:pt x="4" y="37"/>
                  </a:moveTo>
                  <a:lnTo>
                    <a:pt x="0" y="13"/>
                  </a:lnTo>
                  <a:lnTo>
                    <a:pt x="15" y="0"/>
                  </a:lnTo>
                  <a:lnTo>
                    <a:pt x="22" y="22"/>
                  </a:lnTo>
                  <a:lnTo>
                    <a:pt x="4" y="37"/>
                  </a:lnTo>
                  <a:lnTo>
                    <a:pt x="4" y="3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4"/>
            <p:cNvSpPr/>
            <p:nvPr/>
          </p:nvSpPr>
          <p:spPr>
            <a:xfrm>
              <a:off x="1149234" y="1171975"/>
              <a:ext cx="27279" cy="15587"/>
            </a:xfrm>
            <a:custGeom>
              <a:rect b="b" l="l" r="r" t="t"/>
              <a:pathLst>
                <a:path extrusionOk="0" h="103" w="174">
                  <a:moveTo>
                    <a:pt x="130" y="85"/>
                  </a:moveTo>
                  <a:lnTo>
                    <a:pt x="146" y="57"/>
                  </a:lnTo>
                  <a:lnTo>
                    <a:pt x="164" y="46"/>
                  </a:lnTo>
                  <a:lnTo>
                    <a:pt x="174" y="26"/>
                  </a:lnTo>
                  <a:lnTo>
                    <a:pt x="158" y="15"/>
                  </a:lnTo>
                  <a:lnTo>
                    <a:pt x="143" y="19"/>
                  </a:lnTo>
                  <a:lnTo>
                    <a:pt x="110" y="19"/>
                  </a:lnTo>
                  <a:lnTo>
                    <a:pt x="90" y="3"/>
                  </a:lnTo>
                  <a:lnTo>
                    <a:pt x="65" y="0"/>
                  </a:lnTo>
                  <a:lnTo>
                    <a:pt x="36" y="18"/>
                  </a:lnTo>
                  <a:lnTo>
                    <a:pt x="3" y="46"/>
                  </a:lnTo>
                  <a:lnTo>
                    <a:pt x="0" y="66"/>
                  </a:lnTo>
                  <a:lnTo>
                    <a:pt x="11" y="85"/>
                  </a:lnTo>
                  <a:lnTo>
                    <a:pt x="40" y="97"/>
                  </a:lnTo>
                  <a:lnTo>
                    <a:pt x="73" y="80"/>
                  </a:lnTo>
                  <a:lnTo>
                    <a:pt x="90" y="99"/>
                  </a:lnTo>
                  <a:lnTo>
                    <a:pt x="110" y="103"/>
                  </a:lnTo>
                  <a:lnTo>
                    <a:pt x="130" y="85"/>
                  </a:lnTo>
                  <a:lnTo>
                    <a:pt x="130" y="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4"/>
            <p:cNvSpPr/>
            <p:nvPr/>
          </p:nvSpPr>
          <p:spPr>
            <a:xfrm>
              <a:off x="1181707" y="1175871"/>
              <a:ext cx="10391" cy="11691"/>
            </a:xfrm>
            <a:custGeom>
              <a:rect b="b" l="l" r="r" t="t"/>
              <a:pathLst>
                <a:path extrusionOk="0" h="71" w="62">
                  <a:moveTo>
                    <a:pt x="6" y="63"/>
                  </a:moveTo>
                  <a:lnTo>
                    <a:pt x="0" y="24"/>
                  </a:lnTo>
                  <a:lnTo>
                    <a:pt x="15" y="3"/>
                  </a:lnTo>
                  <a:lnTo>
                    <a:pt x="34" y="0"/>
                  </a:lnTo>
                  <a:lnTo>
                    <a:pt x="54" y="14"/>
                  </a:lnTo>
                  <a:lnTo>
                    <a:pt x="62" y="37"/>
                  </a:lnTo>
                  <a:lnTo>
                    <a:pt x="56" y="59"/>
                  </a:lnTo>
                  <a:lnTo>
                    <a:pt x="32" y="71"/>
                  </a:lnTo>
                  <a:lnTo>
                    <a:pt x="6" y="63"/>
                  </a:lnTo>
                  <a:lnTo>
                    <a:pt x="6" y="6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4"/>
            <p:cNvSpPr/>
            <p:nvPr/>
          </p:nvSpPr>
          <p:spPr>
            <a:xfrm>
              <a:off x="1138843" y="1191457"/>
              <a:ext cx="35071" cy="31175"/>
            </a:xfrm>
            <a:custGeom>
              <a:rect b="b" l="l" r="r" t="t"/>
              <a:pathLst>
                <a:path extrusionOk="0" h="190" w="213">
                  <a:moveTo>
                    <a:pt x="129" y="149"/>
                  </a:moveTo>
                  <a:lnTo>
                    <a:pt x="163" y="98"/>
                  </a:lnTo>
                  <a:lnTo>
                    <a:pt x="185" y="54"/>
                  </a:lnTo>
                  <a:lnTo>
                    <a:pt x="213" y="27"/>
                  </a:lnTo>
                  <a:lnTo>
                    <a:pt x="212" y="13"/>
                  </a:lnTo>
                  <a:lnTo>
                    <a:pt x="187" y="0"/>
                  </a:lnTo>
                  <a:lnTo>
                    <a:pt x="148" y="25"/>
                  </a:lnTo>
                  <a:lnTo>
                    <a:pt x="114" y="8"/>
                  </a:lnTo>
                  <a:lnTo>
                    <a:pt x="74" y="5"/>
                  </a:lnTo>
                  <a:lnTo>
                    <a:pt x="64" y="33"/>
                  </a:lnTo>
                  <a:lnTo>
                    <a:pt x="49" y="60"/>
                  </a:lnTo>
                  <a:lnTo>
                    <a:pt x="59" y="67"/>
                  </a:lnTo>
                  <a:lnTo>
                    <a:pt x="86" y="63"/>
                  </a:lnTo>
                  <a:lnTo>
                    <a:pt x="98" y="105"/>
                  </a:lnTo>
                  <a:lnTo>
                    <a:pt x="107" y="117"/>
                  </a:lnTo>
                  <a:lnTo>
                    <a:pt x="66" y="123"/>
                  </a:lnTo>
                  <a:lnTo>
                    <a:pt x="9" y="146"/>
                  </a:lnTo>
                  <a:lnTo>
                    <a:pt x="0" y="164"/>
                  </a:lnTo>
                  <a:lnTo>
                    <a:pt x="12" y="184"/>
                  </a:lnTo>
                  <a:lnTo>
                    <a:pt x="49" y="190"/>
                  </a:lnTo>
                  <a:lnTo>
                    <a:pt x="83" y="160"/>
                  </a:lnTo>
                  <a:lnTo>
                    <a:pt x="83" y="160"/>
                  </a:lnTo>
                  <a:lnTo>
                    <a:pt x="106" y="155"/>
                  </a:lnTo>
                  <a:lnTo>
                    <a:pt x="121" y="152"/>
                  </a:lnTo>
                  <a:lnTo>
                    <a:pt x="126" y="150"/>
                  </a:lnTo>
                  <a:lnTo>
                    <a:pt x="129" y="149"/>
                  </a:lnTo>
                  <a:lnTo>
                    <a:pt x="129" y="14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4"/>
            <p:cNvSpPr/>
            <p:nvPr/>
          </p:nvSpPr>
          <p:spPr>
            <a:xfrm>
              <a:off x="1163521" y="1203148"/>
              <a:ext cx="14288" cy="14288"/>
            </a:xfrm>
            <a:custGeom>
              <a:rect b="b" l="l" r="r" t="t"/>
              <a:pathLst>
                <a:path extrusionOk="0" h="88" w="87">
                  <a:moveTo>
                    <a:pt x="74" y="77"/>
                  </a:moveTo>
                  <a:lnTo>
                    <a:pt x="40" y="74"/>
                  </a:lnTo>
                  <a:lnTo>
                    <a:pt x="22" y="88"/>
                  </a:lnTo>
                  <a:lnTo>
                    <a:pt x="0" y="76"/>
                  </a:lnTo>
                  <a:lnTo>
                    <a:pt x="18" y="46"/>
                  </a:lnTo>
                  <a:lnTo>
                    <a:pt x="50" y="24"/>
                  </a:lnTo>
                  <a:lnTo>
                    <a:pt x="58" y="0"/>
                  </a:lnTo>
                  <a:lnTo>
                    <a:pt x="87" y="30"/>
                  </a:lnTo>
                  <a:lnTo>
                    <a:pt x="78" y="47"/>
                  </a:lnTo>
                  <a:lnTo>
                    <a:pt x="74" y="77"/>
                  </a:lnTo>
                  <a:lnTo>
                    <a:pt x="74" y="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4"/>
            <p:cNvSpPr/>
            <p:nvPr/>
          </p:nvSpPr>
          <p:spPr>
            <a:xfrm>
              <a:off x="1181706" y="1212240"/>
              <a:ext cx="16887" cy="14288"/>
            </a:xfrm>
            <a:custGeom>
              <a:rect b="b" l="l" r="r" t="t"/>
              <a:pathLst>
                <a:path extrusionOk="0" h="86" w="101">
                  <a:moveTo>
                    <a:pt x="64" y="86"/>
                  </a:moveTo>
                  <a:lnTo>
                    <a:pt x="12" y="54"/>
                  </a:lnTo>
                  <a:lnTo>
                    <a:pt x="0" y="22"/>
                  </a:lnTo>
                  <a:lnTo>
                    <a:pt x="12" y="0"/>
                  </a:lnTo>
                  <a:lnTo>
                    <a:pt x="26" y="0"/>
                  </a:lnTo>
                  <a:lnTo>
                    <a:pt x="39" y="24"/>
                  </a:lnTo>
                  <a:lnTo>
                    <a:pt x="77" y="23"/>
                  </a:lnTo>
                  <a:lnTo>
                    <a:pt x="101" y="45"/>
                  </a:lnTo>
                  <a:lnTo>
                    <a:pt x="97" y="77"/>
                  </a:lnTo>
                  <a:lnTo>
                    <a:pt x="64" y="86"/>
                  </a:lnTo>
                  <a:lnTo>
                    <a:pt x="64" y="86"/>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4"/>
            <p:cNvSpPr/>
            <p:nvPr/>
          </p:nvSpPr>
          <p:spPr>
            <a:xfrm>
              <a:off x="1151832" y="1220034"/>
              <a:ext cx="40267" cy="23380"/>
            </a:xfrm>
            <a:custGeom>
              <a:rect b="b" l="l" r="r" t="t"/>
              <a:pathLst>
                <a:path extrusionOk="0" h="143" w="242">
                  <a:moveTo>
                    <a:pt x="200" y="143"/>
                  </a:moveTo>
                  <a:lnTo>
                    <a:pt x="174" y="107"/>
                  </a:lnTo>
                  <a:lnTo>
                    <a:pt x="108" y="58"/>
                  </a:lnTo>
                  <a:lnTo>
                    <a:pt x="52" y="37"/>
                  </a:lnTo>
                  <a:lnTo>
                    <a:pt x="19" y="37"/>
                  </a:lnTo>
                  <a:lnTo>
                    <a:pt x="0" y="22"/>
                  </a:lnTo>
                  <a:lnTo>
                    <a:pt x="8" y="10"/>
                  </a:lnTo>
                  <a:lnTo>
                    <a:pt x="41" y="0"/>
                  </a:lnTo>
                  <a:lnTo>
                    <a:pt x="87" y="2"/>
                  </a:lnTo>
                  <a:lnTo>
                    <a:pt x="143" y="28"/>
                  </a:lnTo>
                  <a:lnTo>
                    <a:pt x="193" y="73"/>
                  </a:lnTo>
                  <a:lnTo>
                    <a:pt x="212" y="73"/>
                  </a:lnTo>
                  <a:lnTo>
                    <a:pt x="233" y="55"/>
                  </a:lnTo>
                  <a:lnTo>
                    <a:pt x="242" y="66"/>
                  </a:lnTo>
                  <a:lnTo>
                    <a:pt x="235" y="90"/>
                  </a:lnTo>
                  <a:lnTo>
                    <a:pt x="225" y="130"/>
                  </a:lnTo>
                  <a:lnTo>
                    <a:pt x="200" y="143"/>
                  </a:lnTo>
                  <a:lnTo>
                    <a:pt x="200" y="14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4"/>
            <p:cNvSpPr/>
            <p:nvPr/>
          </p:nvSpPr>
          <p:spPr>
            <a:xfrm>
              <a:off x="1127153" y="1230424"/>
              <a:ext cx="62348" cy="28576"/>
            </a:xfrm>
            <a:custGeom>
              <a:rect b="b" l="l" r="r" t="t"/>
              <a:pathLst>
                <a:path extrusionOk="0" h="178" w="385">
                  <a:moveTo>
                    <a:pt x="378" y="169"/>
                  </a:moveTo>
                  <a:lnTo>
                    <a:pt x="385" y="121"/>
                  </a:lnTo>
                  <a:lnTo>
                    <a:pt x="361" y="88"/>
                  </a:lnTo>
                  <a:lnTo>
                    <a:pt x="333" y="88"/>
                  </a:lnTo>
                  <a:lnTo>
                    <a:pt x="279" y="71"/>
                  </a:lnTo>
                  <a:lnTo>
                    <a:pt x="227" y="31"/>
                  </a:lnTo>
                  <a:lnTo>
                    <a:pt x="209" y="30"/>
                  </a:lnTo>
                  <a:lnTo>
                    <a:pt x="188" y="14"/>
                  </a:lnTo>
                  <a:lnTo>
                    <a:pt x="145" y="15"/>
                  </a:lnTo>
                  <a:lnTo>
                    <a:pt x="117" y="1"/>
                  </a:lnTo>
                  <a:lnTo>
                    <a:pt x="37" y="0"/>
                  </a:lnTo>
                  <a:lnTo>
                    <a:pt x="0" y="10"/>
                  </a:lnTo>
                  <a:lnTo>
                    <a:pt x="7" y="40"/>
                  </a:lnTo>
                  <a:lnTo>
                    <a:pt x="3" y="55"/>
                  </a:lnTo>
                  <a:lnTo>
                    <a:pt x="25" y="68"/>
                  </a:lnTo>
                  <a:lnTo>
                    <a:pt x="74" y="86"/>
                  </a:lnTo>
                  <a:lnTo>
                    <a:pt x="92" y="62"/>
                  </a:lnTo>
                  <a:lnTo>
                    <a:pt x="108" y="60"/>
                  </a:lnTo>
                  <a:lnTo>
                    <a:pt x="135" y="84"/>
                  </a:lnTo>
                  <a:lnTo>
                    <a:pt x="149" y="114"/>
                  </a:lnTo>
                  <a:lnTo>
                    <a:pt x="167" y="115"/>
                  </a:lnTo>
                  <a:lnTo>
                    <a:pt x="186" y="108"/>
                  </a:lnTo>
                  <a:lnTo>
                    <a:pt x="204" y="145"/>
                  </a:lnTo>
                  <a:lnTo>
                    <a:pt x="245" y="155"/>
                  </a:lnTo>
                  <a:lnTo>
                    <a:pt x="284" y="148"/>
                  </a:lnTo>
                  <a:lnTo>
                    <a:pt x="329" y="167"/>
                  </a:lnTo>
                  <a:lnTo>
                    <a:pt x="361" y="178"/>
                  </a:lnTo>
                  <a:lnTo>
                    <a:pt x="378" y="169"/>
                  </a:lnTo>
                  <a:lnTo>
                    <a:pt x="378" y="16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4"/>
            <p:cNvSpPr/>
            <p:nvPr/>
          </p:nvSpPr>
          <p:spPr>
            <a:xfrm>
              <a:off x="1131049" y="1252506"/>
              <a:ext cx="29875" cy="14288"/>
            </a:xfrm>
            <a:custGeom>
              <a:rect b="b" l="l" r="r" t="t"/>
              <a:pathLst>
                <a:path extrusionOk="0" h="93" w="182">
                  <a:moveTo>
                    <a:pt x="103" y="93"/>
                  </a:moveTo>
                  <a:lnTo>
                    <a:pt x="103" y="93"/>
                  </a:lnTo>
                  <a:lnTo>
                    <a:pt x="99" y="92"/>
                  </a:lnTo>
                  <a:lnTo>
                    <a:pt x="92" y="88"/>
                  </a:lnTo>
                  <a:lnTo>
                    <a:pt x="83" y="82"/>
                  </a:lnTo>
                  <a:lnTo>
                    <a:pt x="62" y="68"/>
                  </a:lnTo>
                  <a:lnTo>
                    <a:pt x="26" y="71"/>
                  </a:lnTo>
                  <a:lnTo>
                    <a:pt x="4" y="44"/>
                  </a:lnTo>
                  <a:lnTo>
                    <a:pt x="0" y="28"/>
                  </a:lnTo>
                  <a:lnTo>
                    <a:pt x="20" y="16"/>
                  </a:lnTo>
                  <a:lnTo>
                    <a:pt x="56" y="5"/>
                  </a:lnTo>
                  <a:lnTo>
                    <a:pt x="95" y="11"/>
                  </a:lnTo>
                  <a:lnTo>
                    <a:pt x="109" y="0"/>
                  </a:lnTo>
                  <a:lnTo>
                    <a:pt x="126" y="32"/>
                  </a:lnTo>
                  <a:lnTo>
                    <a:pt x="147" y="33"/>
                  </a:lnTo>
                  <a:lnTo>
                    <a:pt x="156" y="24"/>
                  </a:lnTo>
                  <a:lnTo>
                    <a:pt x="174" y="29"/>
                  </a:lnTo>
                  <a:lnTo>
                    <a:pt x="182" y="48"/>
                  </a:lnTo>
                  <a:lnTo>
                    <a:pt x="174" y="63"/>
                  </a:lnTo>
                  <a:lnTo>
                    <a:pt x="103" y="93"/>
                  </a:lnTo>
                  <a:lnTo>
                    <a:pt x="103" y="9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4"/>
            <p:cNvSpPr/>
            <p:nvPr/>
          </p:nvSpPr>
          <p:spPr>
            <a:xfrm>
              <a:off x="1125854" y="1283680"/>
              <a:ext cx="10391" cy="15587"/>
            </a:xfrm>
            <a:custGeom>
              <a:rect b="b" l="l" r="r" t="t"/>
              <a:pathLst>
                <a:path extrusionOk="0" h="96" w="58">
                  <a:moveTo>
                    <a:pt x="58" y="85"/>
                  </a:moveTo>
                  <a:lnTo>
                    <a:pt x="39" y="56"/>
                  </a:lnTo>
                  <a:lnTo>
                    <a:pt x="37" y="8"/>
                  </a:lnTo>
                  <a:lnTo>
                    <a:pt x="18" y="0"/>
                  </a:lnTo>
                  <a:lnTo>
                    <a:pt x="11" y="51"/>
                  </a:lnTo>
                  <a:lnTo>
                    <a:pt x="0" y="62"/>
                  </a:lnTo>
                  <a:lnTo>
                    <a:pt x="13" y="83"/>
                  </a:lnTo>
                  <a:lnTo>
                    <a:pt x="44" y="96"/>
                  </a:lnTo>
                  <a:lnTo>
                    <a:pt x="58" y="85"/>
                  </a:lnTo>
                  <a:lnTo>
                    <a:pt x="58" y="85"/>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4"/>
            <p:cNvSpPr/>
            <p:nvPr/>
          </p:nvSpPr>
          <p:spPr>
            <a:xfrm>
              <a:off x="1136244" y="1281083"/>
              <a:ext cx="9093" cy="14288"/>
            </a:xfrm>
            <a:custGeom>
              <a:rect b="b" l="l" r="r" t="t"/>
              <a:pathLst>
                <a:path extrusionOk="0" h="87" w="56">
                  <a:moveTo>
                    <a:pt x="31" y="83"/>
                  </a:moveTo>
                  <a:lnTo>
                    <a:pt x="47" y="87"/>
                  </a:lnTo>
                  <a:lnTo>
                    <a:pt x="56" y="67"/>
                  </a:lnTo>
                  <a:lnTo>
                    <a:pt x="43" y="36"/>
                  </a:lnTo>
                  <a:lnTo>
                    <a:pt x="19" y="0"/>
                  </a:lnTo>
                  <a:lnTo>
                    <a:pt x="0" y="3"/>
                  </a:lnTo>
                  <a:lnTo>
                    <a:pt x="0" y="36"/>
                  </a:lnTo>
                  <a:lnTo>
                    <a:pt x="31" y="83"/>
                  </a:lnTo>
                  <a:lnTo>
                    <a:pt x="31" y="83"/>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4"/>
            <p:cNvSpPr/>
            <p:nvPr/>
          </p:nvSpPr>
          <p:spPr>
            <a:xfrm>
              <a:off x="1147935" y="1282383"/>
              <a:ext cx="10391" cy="7793"/>
            </a:xfrm>
            <a:custGeom>
              <a:rect b="b" l="l" r="r" t="t"/>
              <a:pathLst>
                <a:path extrusionOk="0" h="51" w="62">
                  <a:moveTo>
                    <a:pt x="26" y="41"/>
                  </a:moveTo>
                  <a:lnTo>
                    <a:pt x="26" y="41"/>
                  </a:lnTo>
                  <a:lnTo>
                    <a:pt x="29" y="43"/>
                  </a:lnTo>
                  <a:lnTo>
                    <a:pt x="40" y="47"/>
                  </a:lnTo>
                  <a:lnTo>
                    <a:pt x="58" y="51"/>
                  </a:lnTo>
                  <a:lnTo>
                    <a:pt x="62" y="35"/>
                  </a:lnTo>
                  <a:lnTo>
                    <a:pt x="39" y="7"/>
                  </a:lnTo>
                  <a:lnTo>
                    <a:pt x="11" y="0"/>
                  </a:lnTo>
                  <a:lnTo>
                    <a:pt x="0" y="12"/>
                  </a:lnTo>
                  <a:lnTo>
                    <a:pt x="26" y="41"/>
                  </a:lnTo>
                  <a:lnTo>
                    <a:pt x="26" y="4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4"/>
            <p:cNvSpPr/>
            <p:nvPr/>
          </p:nvSpPr>
          <p:spPr>
            <a:xfrm>
              <a:off x="1147935" y="1290175"/>
              <a:ext cx="6495" cy="12989"/>
            </a:xfrm>
            <a:custGeom>
              <a:rect b="b" l="l" r="r" t="t"/>
              <a:pathLst>
                <a:path extrusionOk="0" h="77" w="44">
                  <a:moveTo>
                    <a:pt x="21" y="77"/>
                  </a:moveTo>
                  <a:lnTo>
                    <a:pt x="35" y="67"/>
                  </a:lnTo>
                  <a:lnTo>
                    <a:pt x="44" y="31"/>
                  </a:lnTo>
                  <a:lnTo>
                    <a:pt x="42" y="11"/>
                  </a:lnTo>
                  <a:lnTo>
                    <a:pt x="14" y="0"/>
                  </a:lnTo>
                  <a:lnTo>
                    <a:pt x="7" y="15"/>
                  </a:lnTo>
                  <a:lnTo>
                    <a:pt x="9" y="34"/>
                  </a:lnTo>
                  <a:lnTo>
                    <a:pt x="0" y="56"/>
                  </a:lnTo>
                  <a:lnTo>
                    <a:pt x="21" y="77"/>
                  </a:lnTo>
                  <a:lnTo>
                    <a:pt x="21" y="7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4"/>
            <p:cNvSpPr/>
            <p:nvPr/>
          </p:nvSpPr>
          <p:spPr>
            <a:xfrm>
              <a:off x="1124555" y="1307062"/>
              <a:ext cx="19484" cy="20783"/>
            </a:xfrm>
            <a:custGeom>
              <a:rect b="b" l="l" r="r" t="t"/>
              <a:pathLst>
                <a:path extrusionOk="0" h="123" w="115">
                  <a:moveTo>
                    <a:pt x="115" y="59"/>
                  </a:moveTo>
                  <a:lnTo>
                    <a:pt x="108" y="29"/>
                  </a:lnTo>
                  <a:lnTo>
                    <a:pt x="84" y="30"/>
                  </a:lnTo>
                  <a:lnTo>
                    <a:pt x="57" y="0"/>
                  </a:lnTo>
                  <a:lnTo>
                    <a:pt x="37" y="1"/>
                  </a:lnTo>
                  <a:lnTo>
                    <a:pt x="13" y="17"/>
                  </a:lnTo>
                  <a:lnTo>
                    <a:pt x="29" y="44"/>
                  </a:lnTo>
                  <a:lnTo>
                    <a:pt x="29" y="68"/>
                  </a:lnTo>
                  <a:lnTo>
                    <a:pt x="0" y="91"/>
                  </a:lnTo>
                  <a:lnTo>
                    <a:pt x="15" y="111"/>
                  </a:lnTo>
                  <a:lnTo>
                    <a:pt x="65" y="123"/>
                  </a:lnTo>
                  <a:lnTo>
                    <a:pt x="100" y="98"/>
                  </a:lnTo>
                  <a:lnTo>
                    <a:pt x="115" y="59"/>
                  </a:lnTo>
                  <a:lnTo>
                    <a:pt x="115" y="5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4"/>
            <p:cNvSpPr/>
            <p:nvPr/>
          </p:nvSpPr>
          <p:spPr>
            <a:xfrm>
              <a:off x="1147935" y="1308361"/>
              <a:ext cx="5196" cy="10391"/>
            </a:xfrm>
            <a:custGeom>
              <a:rect b="b" l="l" r="r" t="t"/>
              <a:pathLst>
                <a:path extrusionOk="0" h="65" w="35">
                  <a:moveTo>
                    <a:pt x="0" y="0"/>
                  </a:moveTo>
                  <a:lnTo>
                    <a:pt x="2" y="27"/>
                  </a:lnTo>
                  <a:lnTo>
                    <a:pt x="13" y="57"/>
                  </a:lnTo>
                  <a:lnTo>
                    <a:pt x="34" y="65"/>
                  </a:lnTo>
                  <a:lnTo>
                    <a:pt x="35" y="33"/>
                  </a:lnTo>
                  <a:lnTo>
                    <a:pt x="21" y="7"/>
                  </a:lnTo>
                  <a:lnTo>
                    <a:pt x="0" y="0"/>
                  </a:lnTo>
                  <a:lnTo>
                    <a:pt x="0"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4"/>
            <p:cNvSpPr/>
            <p:nvPr/>
          </p:nvSpPr>
          <p:spPr>
            <a:xfrm>
              <a:off x="1192098" y="1231724"/>
              <a:ext cx="12989" cy="15587"/>
            </a:xfrm>
            <a:custGeom>
              <a:rect b="b" l="l" r="r" t="t"/>
              <a:pathLst>
                <a:path extrusionOk="0" h="100" w="80">
                  <a:moveTo>
                    <a:pt x="0" y="89"/>
                  </a:moveTo>
                  <a:lnTo>
                    <a:pt x="1" y="66"/>
                  </a:lnTo>
                  <a:lnTo>
                    <a:pt x="14" y="52"/>
                  </a:lnTo>
                  <a:lnTo>
                    <a:pt x="26" y="14"/>
                  </a:lnTo>
                  <a:lnTo>
                    <a:pt x="43" y="0"/>
                  </a:lnTo>
                  <a:lnTo>
                    <a:pt x="57" y="2"/>
                  </a:lnTo>
                  <a:lnTo>
                    <a:pt x="75" y="31"/>
                  </a:lnTo>
                  <a:lnTo>
                    <a:pt x="80" y="54"/>
                  </a:lnTo>
                  <a:lnTo>
                    <a:pt x="66" y="64"/>
                  </a:lnTo>
                  <a:lnTo>
                    <a:pt x="62" y="86"/>
                  </a:lnTo>
                  <a:lnTo>
                    <a:pt x="45" y="100"/>
                  </a:lnTo>
                  <a:lnTo>
                    <a:pt x="14" y="100"/>
                  </a:lnTo>
                  <a:lnTo>
                    <a:pt x="0" y="89"/>
                  </a:lnTo>
                  <a:lnTo>
                    <a:pt x="0" y="8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4"/>
            <p:cNvSpPr/>
            <p:nvPr/>
          </p:nvSpPr>
          <p:spPr>
            <a:xfrm>
              <a:off x="1159624" y="1300567"/>
              <a:ext cx="12989" cy="11691"/>
            </a:xfrm>
            <a:custGeom>
              <a:rect b="b" l="l" r="r" t="t"/>
              <a:pathLst>
                <a:path extrusionOk="0" h="71" w="80">
                  <a:moveTo>
                    <a:pt x="0" y="39"/>
                  </a:moveTo>
                  <a:lnTo>
                    <a:pt x="9" y="61"/>
                  </a:lnTo>
                  <a:lnTo>
                    <a:pt x="44" y="71"/>
                  </a:lnTo>
                  <a:lnTo>
                    <a:pt x="70" y="66"/>
                  </a:lnTo>
                  <a:lnTo>
                    <a:pt x="80" y="47"/>
                  </a:lnTo>
                  <a:lnTo>
                    <a:pt x="75" y="20"/>
                  </a:lnTo>
                  <a:lnTo>
                    <a:pt x="61" y="0"/>
                  </a:lnTo>
                  <a:lnTo>
                    <a:pt x="43" y="6"/>
                  </a:lnTo>
                  <a:lnTo>
                    <a:pt x="24" y="32"/>
                  </a:lnTo>
                  <a:lnTo>
                    <a:pt x="0" y="39"/>
                  </a:lnTo>
                  <a:lnTo>
                    <a:pt x="0" y="3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4"/>
            <p:cNvSpPr/>
            <p:nvPr/>
          </p:nvSpPr>
          <p:spPr>
            <a:xfrm>
              <a:off x="1162224" y="1288877"/>
              <a:ext cx="3897" cy="7793"/>
            </a:xfrm>
            <a:custGeom>
              <a:rect b="b" l="l" r="r" t="t"/>
              <a:pathLst>
                <a:path extrusionOk="0" h="47" w="28">
                  <a:moveTo>
                    <a:pt x="0" y="47"/>
                  </a:moveTo>
                  <a:lnTo>
                    <a:pt x="14" y="43"/>
                  </a:lnTo>
                  <a:lnTo>
                    <a:pt x="26" y="23"/>
                  </a:lnTo>
                  <a:lnTo>
                    <a:pt x="28" y="0"/>
                  </a:lnTo>
                  <a:lnTo>
                    <a:pt x="8" y="12"/>
                  </a:lnTo>
                  <a:lnTo>
                    <a:pt x="0" y="47"/>
                  </a:lnTo>
                  <a:lnTo>
                    <a:pt x="0" y="47"/>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4"/>
            <p:cNvSpPr/>
            <p:nvPr/>
          </p:nvSpPr>
          <p:spPr>
            <a:xfrm>
              <a:off x="1170018" y="1288877"/>
              <a:ext cx="10391" cy="6495"/>
            </a:xfrm>
            <a:custGeom>
              <a:rect b="b" l="l" r="r" t="t"/>
              <a:pathLst>
                <a:path extrusionOk="0" h="40" w="60">
                  <a:moveTo>
                    <a:pt x="0" y="22"/>
                  </a:moveTo>
                  <a:lnTo>
                    <a:pt x="4" y="34"/>
                  </a:lnTo>
                  <a:lnTo>
                    <a:pt x="25" y="40"/>
                  </a:lnTo>
                  <a:lnTo>
                    <a:pt x="50" y="32"/>
                  </a:lnTo>
                  <a:lnTo>
                    <a:pt x="60" y="14"/>
                  </a:lnTo>
                  <a:lnTo>
                    <a:pt x="49" y="0"/>
                  </a:lnTo>
                  <a:lnTo>
                    <a:pt x="26" y="1"/>
                  </a:lnTo>
                  <a:lnTo>
                    <a:pt x="19" y="14"/>
                  </a:lnTo>
                  <a:lnTo>
                    <a:pt x="0" y="22"/>
                  </a:lnTo>
                  <a:lnTo>
                    <a:pt x="0" y="2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4"/>
            <p:cNvSpPr/>
            <p:nvPr/>
          </p:nvSpPr>
          <p:spPr>
            <a:xfrm>
              <a:off x="1160924" y="1257703"/>
              <a:ext cx="22083" cy="15587"/>
            </a:xfrm>
            <a:custGeom>
              <a:rect b="b" l="l" r="r" t="t"/>
              <a:pathLst>
                <a:path extrusionOk="0" h="96" w="140">
                  <a:moveTo>
                    <a:pt x="65" y="71"/>
                  </a:moveTo>
                  <a:lnTo>
                    <a:pt x="46" y="95"/>
                  </a:lnTo>
                  <a:lnTo>
                    <a:pt x="22" y="96"/>
                  </a:lnTo>
                  <a:lnTo>
                    <a:pt x="3" y="82"/>
                  </a:lnTo>
                  <a:lnTo>
                    <a:pt x="0" y="46"/>
                  </a:lnTo>
                  <a:lnTo>
                    <a:pt x="29" y="12"/>
                  </a:lnTo>
                  <a:lnTo>
                    <a:pt x="68" y="0"/>
                  </a:lnTo>
                  <a:lnTo>
                    <a:pt x="94" y="7"/>
                  </a:lnTo>
                  <a:lnTo>
                    <a:pt x="109" y="26"/>
                  </a:lnTo>
                  <a:lnTo>
                    <a:pt x="140" y="38"/>
                  </a:lnTo>
                  <a:lnTo>
                    <a:pt x="140" y="65"/>
                  </a:lnTo>
                  <a:lnTo>
                    <a:pt x="124" y="80"/>
                  </a:lnTo>
                  <a:lnTo>
                    <a:pt x="87" y="80"/>
                  </a:lnTo>
                  <a:lnTo>
                    <a:pt x="65" y="71"/>
                  </a:lnTo>
                  <a:lnTo>
                    <a:pt x="65" y="7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4"/>
            <p:cNvSpPr/>
            <p:nvPr/>
          </p:nvSpPr>
          <p:spPr>
            <a:xfrm>
              <a:off x="1192098" y="1262899"/>
              <a:ext cx="12989" cy="9093"/>
            </a:xfrm>
            <a:custGeom>
              <a:rect b="b" l="l" r="r" t="t"/>
              <a:pathLst>
                <a:path extrusionOk="0" h="57" w="80">
                  <a:moveTo>
                    <a:pt x="0" y="28"/>
                  </a:moveTo>
                  <a:lnTo>
                    <a:pt x="25" y="52"/>
                  </a:lnTo>
                  <a:lnTo>
                    <a:pt x="49" y="57"/>
                  </a:lnTo>
                  <a:lnTo>
                    <a:pt x="75" y="39"/>
                  </a:lnTo>
                  <a:lnTo>
                    <a:pt x="80" y="17"/>
                  </a:lnTo>
                  <a:lnTo>
                    <a:pt x="63" y="0"/>
                  </a:lnTo>
                  <a:lnTo>
                    <a:pt x="44" y="6"/>
                  </a:lnTo>
                  <a:lnTo>
                    <a:pt x="27" y="28"/>
                  </a:lnTo>
                  <a:lnTo>
                    <a:pt x="0" y="28"/>
                  </a:lnTo>
                  <a:lnTo>
                    <a:pt x="0" y="28"/>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4"/>
            <p:cNvSpPr/>
            <p:nvPr/>
          </p:nvSpPr>
          <p:spPr>
            <a:xfrm>
              <a:off x="1176511" y="1290176"/>
              <a:ext cx="28576" cy="32473"/>
            </a:xfrm>
            <a:custGeom>
              <a:rect b="b" l="l" r="r" t="t"/>
              <a:pathLst>
                <a:path extrusionOk="0" h="199" w="176">
                  <a:moveTo>
                    <a:pt x="173" y="182"/>
                  </a:moveTo>
                  <a:lnTo>
                    <a:pt x="176" y="160"/>
                  </a:lnTo>
                  <a:lnTo>
                    <a:pt x="155" y="130"/>
                  </a:lnTo>
                  <a:lnTo>
                    <a:pt x="150" y="90"/>
                  </a:lnTo>
                  <a:lnTo>
                    <a:pt x="155" y="62"/>
                  </a:lnTo>
                  <a:lnTo>
                    <a:pt x="129" y="19"/>
                  </a:lnTo>
                  <a:lnTo>
                    <a:pt x="105" y="0"/>
                  </a:lnTo>
                  <a:lnTo>
                    <a:pt x="88" y="15"/>
                  </a:lnTo>
                  <a:lnTo>
                    <a:pt x="46" y="20"/>
                  </a:lnTo>
                  <a:lnTo>
                    <a:pt x="8" y="45"/>
                  </a:lnTo>
                  <a:lnTo>
                    <a:pt x="0" y="72"/>
                  </a:lnTo>
                  <a:lnTo>
                    <a:pt x="28" y="113"/>
                  </a:lnTo>
                  <a:lnTo>
                    <a:pt x="38" y="169"/>
                  </a:lnTo>
                  <a:lnTo>
                    <a:pt x="60" y="191"/>
                  </a:lnTo>
                  <a:lnTo>
                    <a:pt x="83" y="199"/>
                  </a:lnTo>
                  <a:lnTo>
                    <a:pt x="132" y="180"/>
                  </a:lnTo>
                  <a:lnTo>
                    <a:pt x="173" y="182"/>
                  </a:lnTo>
                  <a:lnTo>
                    <a:pt x="173" y="18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4"/>
            <p:cNvSpPr/>
            <p:nvPr/>
          </p:nvSpPr>
          <p:spPr>
            <a:xfrm>
              <a:off x="1198592" y="1275889"/>
              <a:ext cx="36371" cy="38967"/>
            </a:xfrm>
            <a:custGeom>
              <a:rect b="b" l="l" r="r" t="t"/>
              <a:pathLst>
                <a:path extrusionOk="0" h="243" w="220">
                  <a:moveTo>
                    <a:pt x="125" y="241"/>
                  </a:moveTo>
                  <a:lnTo>
                    <a:pt x="126" y="222"/>
                  </a:lnTo>
                  <a:lnTo>
                    <a:pt x="103" y="201"/>
                  </a:lnTo>
                  <a:lnTo>
                    <a:pt x="103" y="185"/>
                  </a:lnTo>
                  <a:lnTo>
                    <a:pt x="128" y="170"/>
                  </a:lnTo>
                  <a:lnTo>
                    <a:pt x="141" y="136"/>
                  </a:lnTo>
                  <a:lnTo>
                    <a:pt x="147" y="113"/>
                  </a:lnTo>
                  <a:lnTo>
                    <a:pt x="192" y="89"/>
                  </a:lnTo>
                  <a:lnTo>
                    <a:pt x="212" y="87"/>
                  </a:lnTo>
                  <a:lnTo>
                    <a:pt x="220" y="72"/>
                  </a:lnTo>
                  <a:lnTo>
                    <a:pt x="194" y="63"/>
                  </a:lnTo>
                  <a:lnTo>
                    <a:pt x="167" y="71"/>
                  </a:lnTo>
                  <a:lnTo>
                    <a:pt x="103" y="33"/>
                  </a:lnTo>
                  <a:lnTo>
                    <a:pt x="64" y="0"/>
                  </a:lnTo>
                  <a:lnTo>
                    <a:pt x="44" y="13"/>
                  </a:lnTo>
                  <a:lnTo>
                    <a:pt x="13" y="21"/>
                  </a:lnTo>
                  <a:lnTo>
                    <a:pt x="4" y="19"/>
                  </a:lnTo>
                  <a:lnTo>
                    <a:pt x="0" y="48"/>
                  </a:lnTo>
                  <a:lnTo>
                    <a:pt x="37" y="119"/>
                  </a:lnTo>
                  <a:lnTo>
                    <a:pt x="36" y="167"/>
                  </a:lnTo>
                  <a:lnTo>
                    <a:pt x="60" y="222"/>
                  </a:lnTo>
                  <a:lnTo>
                    <a:pt x="98" y="243"/>
                  </a:lnTo>
                  <a:lnTo>
                    <a:pt x="125" y="241"/>
                  </a:lnTo>
                  <a:lnTo>
                    <a:pt x="125" y="241"/>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4"/>
            <p:cNvSpPr/>
            <p:nvPr/>
          </p:nvSpPr>
          <p:spPr>
            <a:xfrm>
              <a:off x="1236261" y="1308360"/>
              <a:ext cx="22083" cy="19484"/>
            </a:xfrm>
            <a:custGeom>
              <a:rect b="b" l="l" r="r" t="t"/>
              <a:pathLst>
                <a:path extrusionOk="0" h="117" w="137">
                  <a:moveTo>
                    <a:pt x="3" y="42"/>
                  </a:moveTo>
                  <a:lnTo>
                    <a:pt x="0" y="62"/>
                  </a:lnTo>
                  <a:lnTo>
                    <a:pt x="39" y="84"/>
                  </a:lnTo>
                  <a:lnTo>
                    <a:pt x="66" y="113"/>
                  </a:lnTo>
                  <a:lnTo>
                    <a:pt x="109" y="117"/>
                  </a:lnTo>
                  <a:lnTo>
                    <a:pt x="137" y="67"/>
                  </a:lnTo>
                  <a:lnTo>
                    <a:pt x="123" y="16"/>
                  </a:lnTo>
                  <a:lnTo>
                    <a:pt x="94" y="0"/>
                  </a:lnTo>
                  <a:lnTo>
                    <a:pt x="51" y="11"/>
                  </a:lnTo>
                  <a:lnTo>
                    <a:pt x="3" y="42"/>
                  </a:lnTo>
                  <a:lnTo>
                    <a:pt x="3" y="42"/>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4"/>
            <p:cNvSpPr/>
            <p:nvPr/>
          </p:nvSpPr>
          <p:spPr>
            <a:xfrm>
              <a:off x="1233664" y="1326545"/>
              <a:ext cx="11691" cy="7793"/>
            </a:xfrm>
            <a:custGeom>
              <a:rect b="b" l="l" r="r" t="t"/>
              <a:pathLst>
                <a:path extrusionOk="0" h="43" w="66">
                  <a:moveTo>
                    <a:pt x="4" y="0"/>
                  </a:moveTo>
                  <a:lnTo>
                    <a:pt x="0" y="23"/>
                  </a:lnTo>
                  <a:lnTo>
                    <a:pt x="35" y="35"/>
                  </a:lnTo>
                  <a:lnTo>
                    <a:pt x="52" y="43"/>
                  </a:lnTo>
                  <a:lnTo>
                    <a:pt x="66" y="33"/>
                  </a:lnTo>
                  <a:lnTo>
                    <a:pt x="35" y="0"/>
                  </a:lnTo>
                  <a:lnTo>
                    <a:pt x="4" y="0"/>
                  </a:lnTo>
                  <a:lnTo>
                    <a:pt x="4"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4"/>
            <p:cNvSpPr/>
            <p:nvPr/>
          </p:nvSpPr>
          <p:spPr>
            <a:xfrm>
              <a:off x="1236262" y="1142099"/>
              <a:ext cx="20783" cy="11691"/>
            </a:xfrm>
            <a:custGeom>
              <a:rect b="b" l="l" r="r" t="t"/>
              <a:pathLst>
                <a:path extrusionOk="0" h="70" w="133">
                  <a:moveTo>
                    <a:pt x="0" y="39"/>
                  </a:moveTo>
                  <a:lnTo>
                    <a:pt x="17" y="28"/>
                  </a:lnTo>
                  <a:lnTo>
                    <a:pt x="40" y="27"/>
                  </a:lnTo>
                  <a:lnTo>
                    <a:pt x="66" y="0"/>
                  </a:lnTo>
                  <a:lnTo>
                    <a:pt x="91" y="2"/>
                  </a:lnTo>
                  <a:lnTo>
                    <a:pt x="102" y="14"/>
                  </a:lnTo>
                  <a:lnTo>
                    <a:pt x="130" y="17"/>
                  </a:lnTo>
                  <a:lnTo>
                    <a:pt x="133" y="39"/>
                  </a:lnTo>
                  <a:lnTo>
                    <a:pt x="103" y="67"/>
                  </a:lnTo>
                  <a:lnTo>
                    <a:pt x="82" y="70"/>
                  </a:lnTo>
                  <a:lnTo>
                    <a:pt x="60" y="56"/>
                  </a:lnTo>
                  <a:lnTo>
                    <a:pt x="10" y="52"/>
                  </a:lnTo>
                  <a:lnTo>
                    <a:pt x="0" y="39"/>
                  </a:lnTo>
                  <a:lnTo>
                    <a:pt x="0" y="3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4"/>
            <p:cNvSpPr/>
            <p:nvPr/>
          </p:nvSpPr>
          <p:spPr>
            <a:xfrm>
              <a:off x="1224570" y="1207044"/>
              <a:ext cx="27279" cy="22083"/>
            </a:xfrm>
            <a:custGeom>
              <a:rect b="b" l="l" r="r" t="t"/>
              <a:pathLst>
                <a:path extrusionOk="0" h="133" w="172">
                  <a:moveTo>
                    <a:pt x="136" y="119"/>
                  </a:moveTo>
                  <a:lnTo>
                    <a:pt x="154" y="79"/>
                  </a:lnTo>
                  <a:lnTo>
                    <a:pt x="172" y="62"/>
                  </a:lnTo>
                  <a:lnTo>
                    <a:pt x="172" y="46"/>
                  </a:lnTo>
                  <a:lnTo>
                    <a:pt x="148" y="28"/>
                  </a:lnTo>
                  <a:lnTo>
                    <a:pt x="132" y="3"/>
                  </a:lnTo>
                  <a:lnTo>
                    <a:pt x="101" y="0"/>
                  </a:lnTo>
                  <a:lnTo>
                    <a:pt x="56" y="15"/>
                  </a:lnTo>
                  <a:lnTo>
                    <a:pt x="11" y="42"/>
                  </a:lnTo>
                  <a:lnTo>
                    <a:pt x="0" y="65"/>
                  </a:lnTo>
                  <a:lnTo>
                    <a:pt x="5" y="84"/>
                  </a:lnTo>
                  <a:lnTo>
                    <a:pt x="63" y="125"/>
                  </a:lnTo>
                  <a:lnTo>
                    <a:pt x="98" y="133"/>
                  </a:lnTo>
                  <a:lnTo>
                    <a:pt x="136" y="119"/>
                  </a:lnTo>
                  <a:lnTo>
                    <a:pt x="136" y="119"/>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4"/>
            <p:cNvSpPr/>
            <p:nvPr/>
          </p:nvSpPr>
          <p:spPr>
            <a:xfrm>
              <a:off x="1228467" y="1217436"/>
              <a:ext cx="45463" cy="62348"/>
            </a:xfrm>
            <a:custGeom>
              <a:rect b="b" l="l" r="r" t="t"/>
              <a:pathLst>
                <a:path extrusionOk="0" h="383" w="284">
                  <a:moveTo>
                    <a:pt x="198" y="0"/>
                  </a:moveTo>
                  <a:lnTo>
                    <a:pt x="187" y="23"/>
                  </a:lnTo>
                  <a:lnTo>
                    <a:pt x="187" y="61"/>
                  </a:lnTo>
                  <a:lnTo>
                    <a:pt x="157" y="86"/>
                  </a:lnTo>
                  <a:lnTo>
                    <a:pt x="146" y="75"/>
                  </a:lnTo>
                  <a:lnTo>
                    <a:pt x="123" y="79"/>
                  </a:lnTo>
                  <a:lnTo>
                    <a:pt x="76" y="118"/>
                  </a:lnTo>
                  <a:lnTo>
                    <a:pt x="44" y="119"/>
                  </a:lnTo>
                  <a:lnTo>
                    <a:pt x="23" y="100"/>
                  </a:lnTo>
                  <a:lnTo>
                    <a:pt x="0" y="111"/>
                  </a:lnTo>
                  <a:lnTo>
                    <a:pt x="0" y="141"/>
                  </a:lnTo>
                  <a:lnTo>
                    <a:pt x="13" y="178"/>
                  </a:lnTo>
                  <a:lnTo>
                    <a:pt x="11" y="273"/>
                  </a:lnTo>
                  <a:lnTo>
                    <a:pt x="31" y="325"/>
                  </a:lnTo>
                  <a:lnTo>
                    <a:pt x="73" y="383"/>
                  </a:lnTo>
                  <a:lnTo>
                    <a:pt x="105" y="382"/>
                  </a:lnTo>
                  <a:lnTo>
                    <a:pt x="160" y="360"/>
                  </a:lnTo>
                  <a:lnTo>
                    <a:pt x="202" y="357"/>
                  </a:lnTo>
                  <a:lnTo>
                    <a:pt x="234" y="335"/>
                  </a:lnTo>
                  <a:lnTo>
                    <a:pt x="284" y="325"/>
                  </a:lnTo>
                  <a:lnTo>
                    <a:pt x="282" y="302"/>
                  </a:lnTo>
                  <a:lnTo>
                    <a:pt x="255" y="276"/>
                  </a:lnTo>
                  <a:lnTo>
                    <a:pt x="234" y="242"/>
                  </a:lnTo>
                  <a:lnTo>
                    <a:pt x="197" y="228"/>
                  </a:lnTo>
                  <a:lnTo>
                    <a:pt x="176" y="185"/>
                  </a:lnTo>
                  <a:lnTo>
                    <a:pt x="179" y="162"/>
                  </a:lnTo>
                  <a:lnTo>
                    <a:pt x="208" y="142"/>
                  </a:lnTo>
                  <a:lnTo>
                    <a:pt x="247" y="141"/>
                  </a:lnTo>
                  <a:lnTo>
                    <a:pt x="278" y="123"/>
                  </a:lnTo>
                  <a:lnTo>
                    <a:pt x="278" y="100"/>
                  </a:lnTo>
                  <a:lnTo>
                    <a:pt x="249" y="63"/>
                  </a:lnTo>
                  <a:lnTo>
                    <a:pt x="216" y="44"/>
                  </a:lnTo>
                  <a:lnTo>
                    <a:pt x="198" y="0"/>
                  </a:lnTo>
                  <a:lnTo>
                    <a:pt x="198" y="0"/>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4"/>
            <p:cNvSpPr/>
            <p:nvPr/>
          </p:nvSpPr>
          <p:spPr>
            <a:xfrm>
              <a:off x="1264837" y="1165481"/>
              <a:ext cx="44163" cy="63647"/>
            </a:xfrm>
            <a:custGeom>
              <a:rect b="b" l="l" r="r" t="t"/>
              <a:pathLst>
                <a:path extrusionOk="0" h="384" w="271">
                  <a:moveTo>
                    <a:pt x="132" y="384"/>
                  </a:moveTo>
                  <a:lnTo>
                    <a:pt x="104" y="365"/>
                  </a:lnTo>
                  <a:lnTo>
                    <a:pt x="100" y="339"/>
                  </a:lnTo>
                  <a:lnTo>
                    <a:pt x="79" y="315"/>
                  </a:lnTo>
                  <a:lnTo>
                    <a:pt x="44" y="320"/>
                  </a:lnTo>
                  <a:lnTo>
                    <a:pt x="15" y="292"/>
                  </a:lnTo>
                  <a:lnTo>
                    <a:pt x="14" y="267"/>
                  </a:lnTo>
                  <a:lnTo>
                    <a:pt x="27" y="241"/>
                  </a:lnTo>
                  <a:lnTo>
                    <a:pt x="9" y="196"/>
                  </a:lnTo>
                  <a:lnTo>
                    <a:pt x="0" y="155"/>
                  </a:lnTo>
                  <a:lnTo>
                    <a:pt x="12" y="110"/>
                  </a:lnTo>
                  <a:lnTo>
                    <a:pt x="42" y="90"/>
                  </a:lnTo>
                  <a:lnTo>
                    <a:pt x="72" y="49"/>
                  </a:lnTo>
                  <a:lnTo>
                    <a:pt x="72" y="29"/>
                  </a:lnTo>
                  <a:lnTo>
                    <a:pt x="82" y="4"/>
                  </a:lnTo>
                  <a:lnTo>
                    <a:pt x="105" y="0"/>
                  </a:lnTo>
                  <a:lnTo>
                    <a:pt x="129" y="12"/>
                  </a:lnTo>
                  <a:lnTo>
                    <a:pt x="160" y="20"/>
                  </a:lnTo>
                  <a:lnTo>
                    <a:pt x="172" y="54"/>
                  </a:lnTo>
                  <a:lnTo>
                    <a:pt x="169" y="110"/>
                  </a:lnTo>
                  <a:lnTo>
                    <a:pt x="179" y="127"/>
                  </a:lnTo>
                  <a:lnTo>
                    <a:pt x="209" y="140"/>
                  </a:lnTo>
                  <a:lnTo>
                    <a:pt x="248" y="180"/>
                  </a:lnTo>
                  <a:lnTo>
                    <a:pt x="271" y="180"/>
                  </a:lnTo>
                  <a:lnTo>
                    <a:pt x="271" y="198"/>
                  </a:lnTo>
                  <a:lnTo>
                    <a:pt x="216" y="230"/>
                  </a:lnTo>
                  <a:lnTo>
                    <a:pt x="163" y="253"/>
                  </a:lnTo>
                  <a:lnTo>
                    <a:pt x="153" y="276"/>
                  </a:lnTo>
                  <a:lnTo>
                    <a:pt x="162" y="307"/>
                  </a:lnTo>
                  <a:lnTo>
                    <a:pt x="157" y="347"/>
                  </a:lnTo>
                  <a:lnTo>
                    <a:pt x="132" y="384"/>
                  </a:lnTo>
                  <a:lnTo>
                    <a:pt x="132" y="384"/>
                  </a:lnTo>
                  <a:close/>
                </a:path>
              </a:pathLst>
            </a:custGeom>
            <a:solidFill>
              <a:srgbClr val="E0E8F4"/>
            </a:solidFill>
            <a:ln cap="flat" cmpd="sng" w="9525">
              <a:solidFill>
                <a:srgbClr val="A3BA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1" name="Google Shape;221;p4"/>
          <p:cNvGrpSpPr/>
          <p:nvPr/>
        </p:nvGrpSpPr>
        <p:grpSpPr>
          <a:xfrm>
            <a:off x="6603618" y="1163807"/>
            <a:ext cx="675000" cy="675000"/>
            <a:chOff x="7209746" y="4153276"/>
            <a:chExt cx="675000" cy="675000"/>
          </a:xfrm>
        </p:grpSpPr>
        <p:sp>
          <p:nvSpPr>
            <p:cNvPr id="222" name="Google Shape;222;p4"/>
            <p:cNvSpPr/>
            <p:nvPr/>
          </p:nvSpPr>
          <p:spPr>
            <a:xfrm>
              <a:off x="7209746" y="4153276"/>
              <a:ext cx="675000" cy="675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4"/>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4" name="Google Shape;224;p4"/>
          <p:cNvGrpSpPr/>
          <p:nvPr/>
        </p:nvGrpSpPr>
        <p:grpSpPr>
          <a:xfrm>
            <a:off x="6572268" y="2991582"/>
            <a:ext cx="675000" cy="675000"/>
            <a:chOff x="7209746" y="4153276"/>
            <a:chExt cx="675000" cy="675000"/>
          </a:xfrm>
        </p:grpSpPr>
        <p:sp>
          <p:nvSpPr>
            <p:cNvPr id="225" name="Google Shape;225;p4"/>
            <p:cNvSpPr/>
            <p:nvPr/>
          </p:nvSpPr>
          <p:spPr>
            <a:xfrm>
              <a:off x="7209746" y="4153276"/>
              <a:ext cx="675000" cy="67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6" name="Google Shape;226;p4"/>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7" name="Google Shape;227;p4"/>
          <p:cNvGrpSpPr/>
          <p:nvPr/>
        </p:nvGrpSpPr>
        <p:grpSpPr>
          <a:xfrm>
            <a:off x="6572268" y="4819357"/>
            <a:ext cx="675000" cy="675000"/>
            <a:chOff x="7209746" y="4153276"/>
            <a:chExt cx="675000" cy="675000"/>
          </a:xfrm>
        </p:grpSpPr>
        <p:sp>
          <p:nvSpPr>
            <p:cNvPr id="228" name="Google Shape;228;p4"/>
            <p:cNvSpPr/>
            <p:nvPr/>
          </p:nvSpPr>
          <p:spPr>
            <a:xfrm>
              <a:off x="7209746" y="4153276"/>
              <a:ext cx="675000" cy="675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p4"/>
            <p:cNvSpPr/>
            <p:nvPr/>
          </p:nvSpPr>
          <p:spPr>
            <a:xfrm>
              <a:off x="7375153" y="4322040"/>
              <a:ext cx="344185" cy="337475"/>
            </a:xfrm>
            <a:custGeom>
              <a:rect b="b" l="l" r="r" t="t"/>
              <a:pathLst>
                <a:path extrusionOk="0" h="1954" w="1990">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230" name="Google Shape;230;p4"/>
          <p:cNvCxnSpPr/>
          <p:nvPr/>
        </p:nvCxnSpPr>
        <p:spPr>
          <a:xfrm>
            <a:off x="6737675" y="2729674"/>
            <a:ext cx="4782900" cy="0"/>
          </a:xfrm>
          <a:prstGeom prst="straightConnector1">
            <a:avLst/>
          </a:prstGeom>
          <a:noFill/>
          <a:ln cap="rnd" cmpd="sng" w="9525">
            <a:solidFill>
              <a:srgbClr val="D8D8D8"/>
            </a:solidFill>
            <a:prstDash val="solid"/>
            <a:round/>
            <a:headEnd len="sm" w="sm" type="none"/>
            <a:tailEnd len="sm" w="sm" type="none"/>
          </a:ln>
        </p:spPr>
      </p:cxnSp>
      <p:cxnSp>
        <p:nvCxnSpPr>
          <p:cNvPr id="231" name="Google Shape;231;p4"/>
          <p:cNvCxnSpPr/>
          <p:nvPr/>
        </p:nvCxnSpPr>
        <p:spPr>
          <a:xfrm>
            <a:off x="6737675" y="4533074"/>
            <a:ext cx="4782900" cy="0"/>
          </a:xfrm>
          <a:prstGeom prst="straightConnector1">
            <a:avLst/>
          </a:prstGeom>
          <a:noFill/>
          <a:ln cap="rnd" cmpd="sng" w="9525">
            <a:solidFill>
              <a:srgbClr val="D8D8D8"/>
            </a:solidFill>
            <a:prstDash val="solid"/>
            <a:round/>
            <a:headEnd len="sm" w="sm" type="none"/>
            <a:tailEnd len="sm" w="sm" type="none"/>
          </a:ln>
        </p:spPr>
      </p:cxnSp>
      <p:cxnSp>
        <p:nvCxnSpPr>
          <p:cNvPr id="232" name="Google Shape;232;p4"/>
          <p:cNvCxnSpPr>
            <a:stCxn id="233" idx="6"/>
            <a:endCxn id="222" idx="2"/>
          </p:cNvCxnSpPr>
          <p:nvPr/>
        </p:nvCxnSpPr>
        <p:spPr>
          <a:xfrm flipH="1" rot="10800000">
            <a:off x="3267330" y="1501375"/>
            <a:ext cx="3336300" cy="1836300"/>
          </a:xfrm>
          <a:prstGeom prst="bentConnector3">
            <a:avLst>
              <a:gd fmla="val 50000" name="adj1"/>
            </a:avLst>
          </a:prstGeom>
          <a:noFill/>
          <a:ln cap="flat" cmpd="sng" w="25400">
            <a:solidFill>
              <a:schemeClr val="accent2"/>
            </a:solidFill>
            <a:prstDash val="solid"/>
            <a:miter lim="800000"/>
            <a:headEnd len="sm" w="sm" type="none"/>
            <a:tailEnd len="sm" w="sm" type="none"/>
          </a:ln>
        </p:spPr>
      </p:cxnSp>
      <p:cxnSp>
        <p:nvCxnSpPr>
          <p:cNvPr id="234" name="Google Shape;234;p4"/>
          <p:cNvCxnSpPr>
            <a:stCxn id="233" idx="6"/>
            <a:endCxn id="228" idx="2"/>
          </p:cNvCxnSpPr>
          <p:nvPr/>
        </p:nvCxnSpPr>
        <p:spPr>
          <a:xfrm>
            <a:off x="3267330" y="3337675"/>
            <a:ext cx="3304800" cy="1819200"/>
          </a:xfrm>
          <a:prstGeom prst="bentConnector3">
            <a:avLst>
              <a:gd fmla="val 50002" name="adj1"/>
            </a:avLst>
          </a:prstGeom>
          <a:noFill/>
          <a:ln cap="flat" cmpd="sng" w="25400">
            <a:solidFill>
              <a:schemeClr val="accent2"/>
            </a:solidFill>
            <a:prstDash val="solid"/>
            <a:miter lim="800000"/>
            <a:headEnd len="sm" w="sm" type="none"/>
            <a:tailEnd len="sm" w="sm" type="none"/>
          </a:ln>
        </p:spPr>
      </p:cxnSp>
      <p:sp>
        <p:nvSpPr>
          <p:cNvPr id="235" name="Google Shape;235;p4"/>
          <p:cNvSpPr/>
          <p:nvPr/>
        </p:nvSpPr>
        <p:spPr>
          <a:xfrm>
            <a:off x="4825859" y="3205911"/>
            <a:ext cx="263400" cy="2634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36" name="Google Shape;236;p4"/>
          <p:cNvGrpSpPr/>
          <p:nvPr/>
        </p:nvGrpSpPr>
        <p:grpSpPr>
          <a:xfrm>
            <a:off x="7444025" y="1213900"/>
            <a:ext cx="4403100" cy="1371660"/>
            <a:chOff x="7412675" y="1213900"/>
            <a:chExt cx="4403100" cy="1371660"/>
          </a:xfrm>
        </p:grpSpPr>
        <p:sp>
          <p:nvSpPr>
            <p:cNvPr id="237" name="Google Shape;237;p4"/>
            <p:cNvSpPr txBox="1"/>
            <p:nvPr/>
          </p:nvSpPr>
          <p:spPr>
            <a:xfrm>
              <a:off x="7412675" y="1592560"/>
              <a:ext cx="4128900" cy="993000"/>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
            <p:cNvSpPr txBox="1"/>
            <p:nvPr/>
          </p:nvSpPr>
          <p:spPr>
            <a:xfrm>
              <a:off x="7412675" y="1213900"/>
              <a:ext cx="4403100" cy="5748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Arial"/>
                  <a:ea typeface="Arial"/>
                  <a:cs typeface="Arial"/>
                  <a:sym typeface="Arial"/>
                </a:rPr>
                <a:t>Selection</a:t>
              </a:r>
              <a:endParaRPr b="0" i="0" sz="1400" u="none" cap="none" strike="noStrike">
                <a:solidFill>
                  <a:srgbClr val="000000"/>
                </a:solidFill>
                <a:latin typeface="Arial"/>
                <a:ea typeface="Arial"/>
                <a:cs typeface="Arial"/>
                <a:sym typeface="Arial"/>
              </a:endParaRPr>
            </a:p>
          </p:txBody>
        </p:sp>
      </p:grpSp>
      <p:grpSp>
        <p:nvGrpSpPr>
          <p:cNvPr id="239" name="Google Shape;239;p4"/>
          <p:cNvGrpSpPr/>
          <p:nvPr/>
        </p:nvGrpSpPr>
        <p:grpSpPr>
          <a:xfrm>
            <a:off x="7444025" y="3101732"/>
            <a:ext cx="4128900" cy="1339420"/>
            <a:chOff x="7412675" y="1246140"/>
            <a:chExt cx="4128900" cy="1339420"/>
          </a:xfrm>
        </p:grpSpPr>
        <p:sp>
          <p:nvSpPr>
            <p:cNvPr id="240" name="Google Shape;240;p4"/>
            <p:cNvSpPr txBox="1"/>
            <p:nvPr/>
          </p:nvSpPr>
          <p:spPr>
            <a:xfrm>
              <a:off x="7412675" y="1592560"/>
              <a:ext cx="4128900" cy="993000"/>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
            <p:cNvSpPr txBox="1"/>
            <p:nvPr/>
          </p:nvSpPr>
          <p:spPr>
            <a:xfrm>
              <a:off x="7412675" y="12461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Construction and Comparison</a:t>
              </a:r>
              <a:endParaRPr b="0" i="0" sz="1400" u="none" cap="none" strike="noStrike">
                <a:solidFill>
                  <a:srgbClr val="000000"/>
                </a:solidFill>
                <a:latin typeface="Arial"/>
                <a:ea typeface="Arial"/>
                <a:cs typeface="Arial"/>
                <a:sym typeface="Arial"/>
              </a:endParaRPr>
            </a:p>
          </p:txBody>
        </p:sp>
      </p:grpSp>
      <p:grpSp>
        <p:nvGrpSpPr>
          <p:cNvPr id="242" name="Google Shape;242;p4"/>
          <p:cNvGrpSpPr/>
          <p:nvPr/>
        </p:nvGrpSpPr>
        <p:grpSpPr>
          <a:xfrm>
            <a:off x="7444025" y="4957325"/>
            <a:ext cx="4128900" cy="1275220"/>
            <a:chOff x="7412675" y="1310340"/>
            <a:chExt cx="4128900" cy="1275220"/>
          </a:xfrm>
        </p:grpSpPr>
        <p:sp>
          <p:nvSpPr>
            <p:cNvPr id="243" name="Google Shape;243;p4"/>
            <p:cNvSpPr txBox="1"/>
            <p:nvPr/>
          </p:nvSpPr>
          <p:spPr>
            <a:xfrm>
              <a:off x="7412675" y="1592560"/>
              <a:ext cx="4128900" cy="993000"/>
            </a:xfrm>
            <a:prstGeom prst="rect">
              <a:avLst/>
            </a:prstGeom>
            <a:noFill/>
            <a:ln>
              <a:noFill/>
            </a:ln>
          </p:spPr>
          <p:txBody>
            <a:bodyPr anchorCtr="0" anchor="t" bIns="46800" lIns="90000" spcFirstLastPara="1" rIns="90000" wrap="square" tIns="46800">
              <a:normAutofit/>
            </a:bodyPr>
            <a:lstStyle/>
            <a:p>
              <a:pPr indent="0" lvl="0" marL="0" marR="0" rtl="0" algn="l">
                <a:lnSpc>
                  <a:spcPct val="13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
            <p:cNvSpPr txBox="1"/>
            <p:nvPr/>
          </p:nvSpPr>
          <p:spPr>
            <a:xfrm>
              <a:off x="7412675" y="1310340"/>
              <a:ext cx="4128900" cy="47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Arial"/>
                  <a:ea typeface="Arial"/>
                  <a:cs typeface="Arial"/>
                  <a:sym typeface="Arial"/>
                </a:rPr>
                <a:t>Suggestions</a:t>
              </a:r>
              <a:endParaRPr b="0" i="0" sz="1400" u="none" cap="none" strike="noStrike">
                <a:solidFill>
                  <a:srgbClr val="000000"/>
                </a:solidFill>
                <a:latin typeface="Arial"/>
                <a:ea typeface="Arial"/>
                <a:cs typeface="Arial"/>
                <a:sym typeface="Arial"/>
              </a:endParaRPr>
            </a:p>
          </p:txBody>
        </p:sp>
      </p:grpSp>
      <p:cxnSp>
        <p:nvCxnSpPr>
          <p:cNvPr id="245" name="Google Shape;245;p4"/>
          <p:cNvCxnSpPr>
            <a:stCxn id="233" idx="6"/>
            <a:endCxn id="225" idx="2"/>
          </p:cNvCxnSpPr>
          <p:nvPr/>
        </p:nvCxnSpPr>
        <p:spPr>
          <a:xfrm flipH="1" rot="10800000">
            <a:off x="3267330" y="3328975"/>
            <a:ext cx="3304800" cy="8700"/>
          </a:xfrm>
          <a:prstGeom prst="bentConnector3">
            <a:avLst>
              <a:gd fmla="val 50002" name="adj1"/>
            </a:avLst>
          </a:prstGeom>
          <a:noFill/>
          <a:ln cap="flat" cmpd="sng" w="25400">
            <a:solidFill>
              <a:schemeClr val="accent2"/>
            </a:solidFill>
            <a:prstDash val="solid"/>
            <a:miter lim="800000"/>
            <a:headEnd len="sm" w="sm" type="none"/>
            <a:tailEnd len="sm" w="sm" type="none"/>
          </a:ln>
        </p:spPr>
      </p:cxnSp>
      <p:sp>
        <p:nvSpPr>
          <p:cNvPr id="233" name="Google Shape;233;p4"/>
          <p:cNvSpPr/>
          <p:nvPr/>
        </p:nvSpPr>
        <p:spPr>
          <a:xfrm>
            <a:off x="2101230" y="2988925"/>
            <a:ext cx="1166100" cy="697500"/>
          </a:xfrm>
          <a:prstGeom prst="ellipse">
            <a:avLst/>
          </a:prstGeom>
          <a:solidFill>
            <a:schemeClr val="dk2"/>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Goal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0"/>
          <p:cNvSpPr txBox="1"/>
          <p:nvPr>
            <p:ph type="title"/>
          </p:nvPr>
        </p:nvSpPr>
        <p:spPr>
          <a:xfrm>
            <a:off x="669924" y="2927838"/>
            <a:ext cx="10850564" cy="501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Section Header Here</a:t>
            </a:r>
            <a:endParaRPr/>
          </a:p>
        </p:txBody>
      </p:sp>
      <p:sp>
        <p:nvSpPr>
          <p:cNvPr id="1334" name="Google Shape;1334;p40"/>
          <p:cNvSpPr txBox="1"/>
          <p:nvPr>
            <p:ph idx="1" type="body"/>
          </p:nvPr>
        </p:nvSpPr>
        <p:spPr>
          <a:xfrm>
            <a:off x="669924" y="3472000"/>
            <a:ext cx="10850564" cy="108287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lang="en-US"/>
              <a:t>Supporting text here.</a:t>
            </a:r>
            <a:endParaRPr/>
          </a:p>
          <a:p>
            <a:pPr indent="0" lvl="0" marL="0" rtl="0" algn="l">
              <a:lnSpc>
                <a:spcPct val="150000"/>
              </a:lnSpc>
              <a:spcBef>
                <a:spcPts val="0"/>
              </a:spcBef>
              <a:spcAft>
                <a:spcPts val="0"/>
              </a:spcAft>
              <a:buClr>
                <a:schemeClr val="dk1"/>
              </a:buClr>
              <a:buSzPts val="1200"/>
              <a:buNone/>
            </a:pPr>
            <a:r>
              <a:rPr lang="en-US"/>
              <a:t>When you copy &amp; paste, choose "keep text only" option.</a:t>
            </a:r>
            <a:endParaRPr/>
          </a:p>
        </p:txBody>
      </p:sp>
      <p:sp>
        <p:nvSpPr>
          <p:cNvPr id="1335" name="Google Shape;1335;p40"/>
          <p:cNvSpPr/>
          <p:nvPr/>
        </p:nvSpPr>
        <p:spPr>
          <a:xfrm>
            <a:off x="10429874" y="2252306"/>
            <a:ext cx="886883" cy="1176694"/>
          </a:xfrm>
          <a:prstGeom prst="rect">
            <a:avLst/>
          </a:prstGeom>
        </p:spPr>
        <p:txBody>
          <a:bodyPr>
            <a:prstTxWarp prst="textPlain"/>
          </a:bodyPr>
          <a:lstStyle/>
          <a:p>
            <a:pPr lvl="0" algn="l"/>
            <a:r>
              <a:rPr b="1" i="0">
                <a:ln>
                  <a:noFill/>
                </a:ln>
                <a:solidFill>
                  <a:schemeClr val="accent1"/>
                </a:solidFill>
                <a:latin typeface="Impact"/>
              </a:rPr>
              <a:t>04</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4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341" name="Google Shape;1341;p41"/>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342" name="Google Shape;1342;p41"/>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343" name="Google Shape;1343;p41" title="iSlide™ 版权声明  COPYRIGHT NOTICE"/>
          <p:cNvGrpSpPr/>
          <p:nvPr/>
        </p:nvGrpSpPr>
        <p:grpSpPr>
          <a:xfrm>
            <a:off x="749995" y="1941154"/>
            <a:ext cx="10695136" cy="3584794"/>
            <a:chOff x="749995" y="1941154"/>
            <a:chExt cx="10695136" cy="3584794"/>
          </a:xfrm>
        </p:grpSpPr>
        <p:grpSp>
          <p:nvGrpSpPr>
            <p:cNvPr id="1344" name="Google Shape;1344;p41"/>
            <p:cNvGrpSpPr/>
            <p:nvPr/>
          </p:nvGrpSpPr>
          <p:grpSpPr>
            <a:xfrm>
              <a:off x="1152727" y="3242308"/>
              <a:ext cx="1260000" cy="1260000"/>
              <a:chOff x="838200" y="2270125"/>
              <a:chExt cx="1260000" cy="1260000"/>
            </a:xfrm>
          </p:grpSpPr>
          <p:sp>
            <p:nvSpPr>
              <p:cNvPr id="1345" name="Google Shape;1345;p41"/>
              <p:cNvSpPr/>
              <p:nvPr/>
            </p:nvSpPr>
            <p:spPr>
              <a:xfrm>
                <a:off x="838200" y="2270125"/>
                <a:ext cx="1260000" cy="1260000"/>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6" name="Google Shape;1346;p41"/>
              <p:cNvSpPr/>
              <p:nvPr/>
            </p:nvSpPr>
            <p:spPr>
              <a:xfrm>
                <a:off x="1188279" y="2469673"/>
                <a:ext cx="901417" cy="1043348"/>
              </a:xfrm>
              <a:custGeom>
                <a:rect b="b" l="l" r="r" t="t"/>
                <a:pathLst>
                  <a:path extrusionOk="0" h="125" w="108">
                    <a:moveTo>
                      <a:pt x="55" y="9"/>
                    </a:moveTo>
                    <a:cubicBezTo>
                      <a:pt x="50" y="4"/>
                      <a:pt x="41" y="0"/>
                      <a:pt x="32" y="0"/>
                    </a:cubicBezTo>
                    <a:cubicBezTo>
                      <a:pt x="32" y="0"/>
                      <a:pt x="32" y="0"/>
                      <a:pt x="32" y="0"/>
                    </a:cubicBezTo>
                    <a:cubicBezTo>
                      <a:pt x="15" y="0"/>
                      <a:pt x="0" y="13"/>
                      <a:pt x="0" y="30"/>
                    </a:cubicBezTo>
                    <a:cubicBezTo>
                      <a:pt x="0" y="40"/>
                      <a:pt x="9" y="52"/>
                      <a:pt x="12" y="57"/>
                    </a:cubicBezTo>
                    <a:cubicBezTo>
                      <a:pt x="14" y="59"/>
                      <a:pt x="14" y="63"/>
                      <a:pt x="15" y="67"/>
                    </a:cubicBezTo>
                    <a:cubicBezTo>
                      <a:pt x="16" y="68"/>
                      <a:pt x="16" y="69"/>
                      <a:pt x="16" y="70"/>
                    </a:cubicBezTo>
                    <a:cubicBezTo>
                      <a:pt x="21" y="70"/>
                      <a:pt x="21" y="70"/>
                      <a:pt x="21" y="70"/>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2" y="96"/>
                    </a:cubicBezTo>
                    <a:cubicBezTo>
                      <a:pt x="22" y="96"/>
                      <a:pt x="22" y="96"/>
                      <a:pt x="22" y="96"/>
                    </a:cubicBezTo>
                    <a:cubicBezTo>
                      <a:pt x="51" y="125"/>
                      <a:pt x="51" y="125"/>
                      <a:pt x="51" y="125"/>
                    </a:cubicBezTo>
                    <a:cubicBezTo>
                      <a:pt x="81" y="118"/>
                      <a:pt x="104" y="93"/>
                      <a:pt x="108" y="62"/>
                    </a:cubicBezTo>
                    <a:lnTo>
                      <a:pt x="55" y="9"/>
                    </a:lnTo>
                    <a:close/>
                  </a:path>
                </a:pathLst>
              </a:custGeom>
              <a:solidFill>
                <a:srgbClr val="ACB5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7" name="Google Shape;1347;p41"/>
              <p:cNvSpPr/>
              <p:nvPr/>
            </p:nvSpPr>
            <p:spPr>
              <a:xfrm>
                <a:off x="1338515" y="3086845"/>
                <a:ext cx="242363" cy="200973"/>
              </a:xfrm>
              <a:custGeom>
                <a:rect b="b" l="l" r="r" t="t"/>
                <a:pathLst>
                  <a:path extrusionOk="0" h="24" w="29">
                    <a:moveTo>
                      <a:pt x="28" y="0"/>
                    </a:moveTo>
                    <a:cubicBezTo>
                      <a:pt x="28" y="0"/>
                      <a:pt x="28" y="0"/>
                      <a:pt x="28" y="0"/>
                    </a:cubicBezTo>
                    <a:cubicBezTo>
                      <a:pt x="14" y="0"/>
                      <a:pt x="14" y="0"/>
                      <a:pt x="14" y="0"/>
                    </a:cubicBezTo>
                    <a:cubicBezTo>
                      <a:pt x="1" y="0"/>
                      <a:pt x="1" y="0"/>
                      <a:pt x="1" y="0"/>
                    </a:cubicBezTo>
                    <a:cubicBezTo>
                      <a:pt x="1" y="0"/>
                      <a:pt x="0" y="1"/>
                      <a:pt x="0" y="1"/>
                    </a:cubicBezTo>
                    <a:cubicBezTo>
                      <a:pt x="1" y="1"/>
                      <a:pt x="1" y="1"/>
                      <a:pt x="1" y="1"/>
                    </a:cubicBezTo>
                    <a:cubicBezTo>
                      <a:pt x="1" y="1"/>
                      <a:pt x="1" y="4"/>
                      <a:pt x="1" y="5"/>
                    </a:cubicBezTo>
                    <a:cubicBezTo>
                      <a:pt x="1" y="5"/>
                      <a:pt x="2" y="6"/>
                      <a:pt x="2" y="6"/>
                    </a:cubicBezTo>
                    <a:cubicBezTo>
                      <a:pt x="2" y="8"/>
                      <a:pt x="2" y="17"/>
                      <a:pt x="2" y="18"/>
                    </a:cubicBezTo>
                    <a:cubicBezTo>
                      <a:pt x="2" y="20"/>
                      <a:pt x="4" y="22"/>
                      <a:pt x="5" y="23"/>
                    </a:cubicBezTo>
                    <a:cubicBezTo>
                      <a:pt x="7" y="24"/>
                      <a:pt x="10" y="24"/>
                      <a:pt x="14" y="24"/>
                    </a:cubicBezTo>
                    <a:cubicBezTo>
                      <a:pt x="14" y="24"/>
                      <a:pt x="15" y="24"/>
                      <a:pt x="15" y="24"/>
                    </a:cubicBezTo>
                    <a:cubicBezTo>
                      <a:pt x="15" y="24"/>
                      <a:pt x="15" y="24"/>
                      <a:pt x="15" y="24"/>
                    </a:cubicBezTo>
                    <a:cubicBezTo>
                      <a:pt x="19" y="24"/>
                      <a:pt x="22" y="24"/>
                      <a:pt x="24" y="23"/>
                    </a:cubicBezTo>
                    <a:cubicBezTo>
                      <a:pt x="26" y="22"/>
                      <a:pt x="27" y="22"/>
                      <a:pt x="27" y="20"/>
                    </a:cubicBezTo>
                    <a:cubicBezTo>
                      <a:pt x="27" y="19"/>
                      <a:pt x="27" y="8"/>
                      <a:pt x="27" y="6"/>
                    </a:cubicBezTo>
                    <a:cubicBezTo>
                      <a:pt x="28" y="6"/>
                      <a:pt x="28" y="5"/>
                      <a:pt x="28" y="5"/>
                    </a:cubicBezTo>
                    <a:cubicBezTo>
                      <a:pt x="28" y="4"/>
                      <a:pt x="28" y="1"/>
                      <a:pt x="28" y="1"/>
                    </a:cubicBezTo>
                    <a:cubicBezTo>
                      <a:pt x="28" y="1"/>
                      <a:pt x="29" y="1"/>
                      <a:pt x="29" y="1"/>
                    </a:cubicBezTo>
                    <a:cubicBezTo>
                      <a:pt x="29" y="0"/>
                      <a:pt x="29" y="0"/>
                      <a:pt x="28" y="0"/>
                    </a:cubicBezTo>
                    <a:close/>
                  </a:path>
                </a:pathLst>
              </a:custGeom>
              <a:solidFill>
                <a:srgbClr val="E6E7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8" name="Google Shape;1348;p41"/>
              <p:cNvSpPr/>
              <p:nvPr/>
            </p:nvSpPr>
            <p:spPr>
              <a:xfrm>
                <a:off x="1398043" y="3255035"/>
                <a:ext cx="1418" cy="1426"/>
              </a:xfrm>
              <a:prstGeom prst="rect">
                <a:avLst/>
              </a:prstGeom>
              <a:solidFill>
                <a:srgbClr val="413F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9" name="Google Shape;1349;p41"/>
              <p:cNvSpPr/>
              <p:nvPr/>
            </p:nvSpPr>
            <p:spPr>
              <a:xfrm>
                <a:off x="1405129" y="3279265"/>
                <a:ext cx="126142" cy="49887"/>
              </a:xfrm>
              <a:custGeom>
                <a:rect b="b" l="l" r="r" t="t"/>
                <a:pathLst>
                  <a:path extrusionOk="0" h="6" w="15">
                    <a:moveTo>
                      <a:pt x="7" y="1"/>
                    </a:moveTo>
                    <a:cubicBezTo>
                      <a:pt x="7" y="1"/>
                      <a:pt x="7" y="1"/>
                      <a:pt x="7" y="1"/>
                    </a:cubicBezTo>
                    <a:cubicBezTo>
                      <a:pt x="7" y="1"/>
                      <a:pt x="6" y="1"/>
                      <a:pt x="6" y="1"/>
                    </a:cubicBezTo>
                    <a:cubicBezTo>
                      <a:pt x="6" y="1"/>
                      <a:pt x="6" y="1"/>
                      <a:pt x="6" y="1"/>
                    </a:cubicBezTo>
                    <a:cubicBezTo>
                      <a:pt x="6" y="1"/>
                      <a:pt x="5" y="1"/>
                      <a:pt x="5" y="1"/>
                    </a:cubicBezTo>
                    <a:cubicBezTo>
                      <a:pt x="3" y="1"/>
                      <a:pt x="1" y="1"/>
                      <a:pt x="0" y="0"/>
                    </a:cubicBezTo>
                    <a:cubicBezTo>
                      <a:pt x="0" y="1"/>
                      <a:pt x="0" y="1"/>
                      <a:pt x="0" y="1"/>
                    </a:cubicBezTo>
                    <a:cubicBezTo>
                      <a:pt x="0" y="1"/>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5"/>
                      <a:pt x="3" y="6"/>
                      <a:pt x="3" y="6"/>
                    </a:cubicBezTo>
                    <a:cubicBezTo>
                      <a:pt x="4" y="6"/>
                      <a:pt x="6" y="6"/>
                      <a:pt x="7" y="6"/>
                    </a:cubicBezTo>
                    <a:cubicBezTo>
                      <a:pt x="7" y="6"/>
                      <a:pt x="7" y="6"/>
                      <a:pt x="7" y="6"/>
                    </a:cubicBezTo>
                    <a:cubicBezTo>
                      <a:pt x="7" y="6"/>
                      <a:pt x="7" y="6"/>
                      <a:pt x="8" y="6"/>
                    </a:cubicBezTo>
                    <a:cubicBezTo>
                      <a:pt x="9" y="6"/>
                      <a:pt x="12" y="6"/>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3" y="4"/>
                      <a:pt x="13" y="4"/>
                    </a:cubicBezTo>
                    <a:cubicBezTo>
                      <a:pt x="13" y="3"/>
                      <a:pt x="14" y="3"/>
                      <a:pt x="14" y="2"/>
                    </a:cubicBezTo>
                    <a:cubicBezTo>
                      <a:pt x="14" y="2"/>
                      <a:pt x="15" y="2"/>
                      <a:pt x="15" y="1"/>
                    </a:cubicBezTo>
                    <a:cubicBezTo>
                      <a:pt x="15" y="1"/>
                      <a:pt x="15" y="1"/>
                      <a:pt x="15" y="1"/>
                    </a:cubicBezTo>
                    <a:cubicBezTo>
                      <a:pt x="15" y="1"/>
                      <a:pt x="15" y="1"/>
                      <a:pt x="15" y="0"/>
                    </a:cubicBezTo>
                    <a:cubicBezTo>
                      <a:pt x="15" y="0"/>
                      <a:pt x="15" y="0"/>
                      <a:pt x="15" y="0"/>
                    </a:cubicBezTo>
                    <a:cubicBezTo>
                      <a:pt x="13" y="1"/>
                      <a:pt x="10" y="1"/>
                      <a:pt x="7" y="1"/>
                    </a:cubicBezTo>
                    <a:close/>
                  </a:path>
                </a:pathLst>
              </a:custGeom>
              <a:solidFill>
                <a:srgbClr val="E6E7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0" name="Google Shape;1350;p41"/>
              <p:cNvSpPr/>
              <p:nvPr/>
            </p:nvSpPr>
            <p:spPr>
              <a:xfrm>
                <a:off x="1456153" y="2469673"/>
                <a:ext cx="266457" cy="617172"/>
              </a:xfrm>
              <a:custGeom>
                <a:rect b="b" l="l" r="r" t="t"/>
                <a:pathLst>
                  <a:path extrusionOk="0" h="74" w="32">
                    <a:moveTo>
                      <a:pt x="0" y="0"/>
                    </a:moveTo>
                    <a:cubicBezTo>
                      <a:pt x="0" y="0"/>
                      <a:pt x="0" y="0"/>
                      <a:pt x="0" y="0"/>
                    </a:cubicBezTo>
                    <a:cubicBezTo>
                      <a:pt x="0" y="0"/>
                      <a:pt x="18" y="4"/>
                      <a:pt x="18" y="29"/>
                    </a:cubicBezTo>
                    <a:cubicBezTo>
                      <a:pt x="18" y="49"/>
                      <a:pt x="0" y="60"/>
                      <a:pt x="0" y="65"/>
                    </a:cubicBezTo>
                    <a:cubicBezTo>
                      <a:pt x="0" y="68"/>
                      <a:pt x="0" y="72"/>
                      <a:pt x="0" y="74"/>
                    </a:cubicBezTo>
                    <a:cubicBezTo>
                      <a:pt x="14" y="74"/>
                      <a:pt x="14" y="74"/>
                      <a:pt x="14" y="74"/>
                    </a:cubicBezTo>
                    <a:cubicBezTo>
                      <a:pt x="14" y="74"/>
                      <a:pt x="16" y="71"/>
                      <a:pt x="17" y="67"/>
                    </a:cubicBezTo>
                    <a:cubicBezTo>
                      <a:pt x="18" y="63"/>
                      <a:pt x="19" y="59"/>
                      <a:pt x="20" y="57"/>
                    </a:cubicBezTo>
                    <a:cubicBezTo>
                      <a:pt x="24" y="52"/>
                      <a:pt x="32" y="40"/>
                      <a:pt x="32" y="30"/>
                    </a:cubicBezTo>
                    <a:cubicBezTo>
                      <a:pt x="32" y="13"/>
                      <a:pt x="18" y="0"/>
                      <a:pt x="0" y="0"/>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1" name="Google Shape;1351;p41"/>
              <p:cNvSpPr/>
              <p:nvPr/>
            </p:nvSpPr>
            <p:spPr>
              <a:xfrm>
                <a:off x="1188279" y="2469673"/>
                <a:ext cx="418111" cy="617172"/>
              </a:xfrm>
              <a:custGeom>
                <a:rect b="b" l="l" r="r" t="t"/>
                <a:pathLst>
                  <a:path extrusionOk="0" h="74" w="50">
                    <a:moveTo>
                      <a:pt x="50" y="29"/>
                    </a:moveTo>
                    <a:cubicBezTo>
                      <a:pt x="50" y="4"/>
                      <a:pt x="32" y="0"/>
                      <a:pt x="32" y="0"/>
                    </a:cubicBezTo>
                    <a:cubicBezTo>
                      <a:pt x="15" y="0"/>
                      <a:pt x="0" y="13"/>
                      <a:pt x="0" y="30"/>
                    </a:cubicBezTo>
                    <a:cubicBezTo>
                      <a:pt x="0" y="40"/>
                      <a:pt x="9" y="52"/>
                      <a:pt x="12" y="57"/>
                    </a:cubicBezTo>
                    <a:cubicBezTo>
                      <a:pt x="14" y="59"/>
                      <a:pt x="14" y="63"/>
                      <a:pt x="15" y="67"/>
                    </a:cubicBezTo>
                    <a:cubicBezTo>
                      <a:pt x="16" y="71"/>
                      <a:pt x="18" y="74"/>
                      <a:pt x="18" y="74"/>
                    </a:cubicBezTo>
                    <a:cubicBezTo>
                      <a:pt x="32" y="74"/>
                      <a:pt x="32" y="74"/>
                      <a:pt x="32" y="74"/>
                    </a:cubicBezTo>
                    <a:cubicBezTo>
                      <a:pt x="32" y="70"/>
                      <a:pt x="32" y="68"/>
                      <a:pt x="32" y="65"/>
                    </a:cubicBezTo>
                    <a:cubicBezTo>
                      <a:pt x="32" y="60"/>
                      <a:pt x="50" y="49"/>
                      <a:pt x="50" y="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2" name="Google Shape;1352;p41"/>
              <p:cNvSpPr/>
              <p:nvPr/>
            </p:nvSpPr>
            <p:spPr>
              <a:xfrm>
                <a:off x="1205287" y="2519560"/>
                <a:ext cx="208347" cy="334955"/>
              </a:xfrm>
              <a:custGeom>
                <a:rect b="b" l="l" r="r" t="t"/>
                <a:pathLst>
                  <a:path extrusionOk="0" h="40" w="25">
                    <a:moveTo>
                      <a:pt x="10" y="40"/>
                    </a:moveTo>
                    <a:cubicBezTo>
                      <a:pt x="9" y="40"/>
                      <a:pt x="8" y="39"/>
                      <a:pt x="7" y="39"/>
                    </a:cubicBezTo>
                    <a:cubicBezTo>
                      <a:pt x="7" y="38"/>
                      <a:pt x="0" y="27"/>
                      <a:pt x="5" y="15"/>
                    </a:cubicBezTo>
                    <a:cubicBezTo>
                      <a:pt x="10" y="3"/>
                      <a:pt x="21" y="0"/>
                      <a:pt x="21" y="0"/>
                    </a:cubicBezTo>
                    <a:cubicBezTo>
                      <a:pt x="22" y="0"/>
                      <a:pt x="24" y="1"/>
                      <a:pt x="24" y="2"/>
                    </a:cubicBezTo>
                    <a:cubicBezTo>
                      <a:pt x="25" y="3"/>
                      <a:pt x="24" y="5"/>
                      <a:pt x="22" y="5"/>
                    </a:cubicBezTo>
                    <a:cubicBezTo>
                      <a:pt x="22" y="5"/>
                      <a:pt x="13" y="8"/>
                      <a:pt x="10" y="17"/>
                    </a:cubicBezTo>
                    <a:cubicBezTo>
                      <a:pt x="6" y="27"/>
                      <a:pt x="12" y="36"/>
                      <a:pt x="12" y="36"/>
                    </a:cubicBezTo>
                    <a:cubicBezTo>
                      <a:pt x="13" y="37"/>
                      <a:pt x="12" y="39"/>
                      <a:pt x="11" y="39"/>
                    </a:cubicBezTo>
                    <a:cubicBezTo>
                      <a:pt x="11" y="40"/>
                      <a:pt x="10" y="40"/>
                      <a:pt x="10" y="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353" name="Google Shape;1353;p41"/>
            <p:cNvSpPr txBox="1"/>
            <p:nvPr/>
          </p:nvSpPr>
          <p:spPr>
            <a:xfrm>
              <a:off x="750662" y="4657336"/>
              <a:ext cx="2064131" cy="370014"/>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1354" name="Google Shape;1354;p41"/>
            <p:cNvSpPr txBox="1"/>
            <p:nvPr/>
          </p:nvSpPr>
          <p:spPr>
            <a:xfrm>
              <a:off x="749995" y="5027350"/>
              <a:ext cx="2065464" cy="498598"/>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1355" name="Google Shape;1355;p41"/>
            <p:cNvGrpSpPr/>
            <p:nvPr/>
          </p:nvGrpSpPr>
          <p:grpSpPr>
            <a:xfrm>
              <a:off x="3310811" y="3242308"/>
              <a:ext cx="1260000" cy="1260000"/>
              <a:chOff x="3328987" y="2270125"/>
              <a:chExt cx="1260000" cy="1260000"/>
            </a:xfrm>
          </p:grpSpPr>
          <p:sp>
            <p:nvSpPr>
              <p:cNvPr id="1356" name="Google Shape;1356;p41"/>
              <p:cNvSpPr/>
              <p:nvPr/>
            </p:nvSpPr>
            <p:spPr>
              <a:xfrm>
                <a:off x="3328987" y="2270125"/>
                <a:ext cx="1260000" cy="1260000"/>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7" name="Google Shape;1357;p41"/>
              <p:cNvSpPr/>
              <p:nvPr/>
            </p:nvSpPr>
            <p:spPr>
              <a:xfrm>
                <a:off x="3562534" y="2472132"/>
                <a:ext cx="1026453" cy="1057993"/>
              </a:xfrm>
              <a:custGeom>
                <a:rect b="b" l="l" r="r" t="t"/>
                <a:pathLst>
                  <a:path extrusionOk="0" h="126" w="123">
                    <a:moveTo>
                      <a:pt x="86" y="13"/>
                    </a:moveTo>
                    <a:cubicBezTo>
                      <a:pt x="86" y="13"/>
                      <a:pt x="86" y="13"/>
                      <a:pt x="86" y="13"/>
                    </a:cubicBezTo>
                    <a:cubicBezTo>
                      <a:pt x="85" y="12"/>
                      <a:pt x="85" y="12"/>
                      <a:pt x="85" y="12"/>
                    </a:cubicBezTo>
                    <a:cubicBezTo>
                      <a:pt x="73" y="0"/>
                      <a:pt x="52" y="0"/>
                      <a:pt x="40" y="12"/>
                    </a:cubicBezTo>
                    <a:cubicBezTo>
                      <a:pt x="28" y="24"/>
                      <a:pt x="27" y="42"/>
                      <a:pt x="36" y="55"/>
                    </a:cubicBezTo>
                    <a:cubicBezTo>
                      <a:pt x="30" y="61"/>
                      <a:pt x="30" y="61"/>
                      <a:pt x="30" y="61"/>
                    </a:cubicBezTo>
                    <a:cubicBezTo>
                      <a:pt x="30" y="60"/>
                      <a:pt x="30" y="60"/>
                      <a:pt x="30" y="60"/>
                    </a:cubicBezTo>
                    <a:cubicBezTo>
                      <a:pt x="28" y="59"/>
                      <a:pt x="27" y="59"/>
                      <a:pt x="26" y="60"/>
                    </a:cubicBezTo>
                    <a:cubicBezTo>
                      <a:pt x="1" y="85"/>
                      <a:pt x="1" y="85"/>
                      <a:pt x="1" y="85"/>
                    </a:cubicBezTo>
                    <a:cubicBezTo>
                      <a:pt x="0" y="86"/>
                      <a:pt x="0" y="88"/>
                      <a:pt x="1" y="89"/>
                    </a:cubicBezTo>
                    <a:cubicBezTo>
                      <a:pt x="38" y="126"/>
                      <a:pt x="38" y="126"/>
                      <a:pt x="38" y="126"/>
                    </a:cubicBezTo>
                    <a:cubicBezTo>
                      <a:pt x="41" y="126"/>
                      <a:pt x="44" y="126"/>
                      <a:pt x="48" y="126"/>
                    </a:cubicBezTo>
                    <a:cubicBezTo>
                      <a:pt x="89" y="126"/>
                      <a:pt x="123" y="93"/>
                      <a:pt x="123" y="51"/>
                    </a:cubicBezTo>
                    <a:cubicBezTo>
                      <a:pt x="123" y="51"/>
                      <a:pt x="123" y="50"/>
                      <a:pt x="123" y="50"/>
                    </a:cubicBezTo>
                    <a:cubicBezTo>
                      <a:pt x="104" y="31"/>
                      <a:pt x="86" y="13"/>
                      <a:pt x="86" y="13"/>
                    </a:cubicBezTo>
                    <a:cubicBezTo>
                      <a:pt x="86" y="13"/>
                      <a:pt x="86" y="13"/>
                      <a:pt x="86" y="13"/>
                    </a:cubicBezTo>
                    <a:close/>
                  </a:path>
                </a:pathLst>
              </a:custGeom>
              <a:solidFill>
                <a:srgbClr val="ACB5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8" name="Google Shape;1358;p41"/>
              <p:cNvSpPr/>
              <p:nvPr/>
            </p:nvSpPr>
            <p:spPr>
              <a:xfrm>
                <a:off x="3811939" y="2934277"/>
                <a:ext cx="83616" cy="75571"/>
              </a:xfrm>
              <a:custGeom>
                <a:rect b="b" l="l" r="r" t="t"/>
                <a:pathLst>
                  <a:path extrusionOk="0" h="9" w="10">
                    <a:moveTo>
                      <a:pt x="10" y="3"/>
                    </a:moveTo>
                    <a:cubicBezTo>
                      <a:pt x="10" y="3"/>
                      <a:pt x="10" y="3"/>
                      <a:pt x="10" y="3"/>
                    </a:cubicBezTo>
                    <a:cubicBezTo>
                      <a:pt x="4" y="9"/>
                      <a:pt x="4" y="9"/>
                      <a:pt x="4" y="9"/>
                    </a:cubicBezTo>
                    <a:cubicBezTo>
                      <a:pt x="0" y="6"/>
                      <a:pt x="0" y="6"/>
                      <a:pt x="0" y="6"/>
                    </a:cubicBezTo>
                    <a:cubicBezTo>
                      <a:pt x="6" y="0"/>
                      <a:pt x="6" y="0"/>
                      <a:pt x="6" y="0"/>
                    </a:cubicBezTo>
                    <a:cubicBezTo>
                      <a:pt x="7" y="1"/>
                      <a:pt x="8" y="2"/>
                      <a:pt x="10" y="3"/>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9" name="Google Shape;1359;p41"/>
              <p:cNvSpPr/>
              <p:nvPr/>
            </p:nvSpPr>
            <p:spPr>
              <a:xfrm>
                <a:off x="3562534" y="2967703"/>
                <a:ext cx="284005" cy="286298"/>
              </a:xfrm>
              <a:custGeom>
                <a:rect b="b" l="l" r="r" t="t"/>
                <a:pathLst>
                  <a:path extrusionOk="0" h="34" w="34">
                    <a:moveTo>
                      <a:pt x="30" y="1"/>
                    </a:moveTo>
                    <a:cubicBezTo>
                      <a:pt x="30" y="2"/>
                      <a:pt x="30" y="2"/>
                      <a:pt x="30" y="2"/>
                    </a:cubicBezTo>
                    <a:cubicBezTo>
                      <a:pt x="34" y="5"/>
                      <a:pt x="34" y="5"/>
                      <a:pt x="34" y="5"/>
                    </a:cubicBezTo>
                    <a:cubicBezTo>
                      <a:pt x="5" y="34"/>
                      <a:pt x="5" y="34"/>
                      <a:pt x="5" y="34"/>
                    </a:cubicBezTo>
                    <a:cubicBezTo>
                      <a:pt x="1" y="30"/>
                      <a:pt x="1" y="30"/>
                      <a:pt x="1" y="30"/>
                    </a:cubicBezTo>
                    <a:cubicBezTo>
                      <a:pt x="0" y="29"/>
                      <a:pt x="0" y="27"/>
                      <a:pt x="1" y="26"/>
                    </a:cubicBezTo>
                    <a:cubicBezTo>
                      <a:pt x="26" y="1"/>
                      <a:pt x="26" y="1"/>
                      <a:pt x="26" y="1"/>
                    </a:cubicBezTo>
                    <a:cubicBezTo>
                      <a:pt x="27" y="0"/>
                      <a:pt x="28" y="0"/>
                      <a:pt x="30" y="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0" name="Google Shape;1360;p41"/>
              <p:cNvSpPr/>
              <p:nvPr/>
            </p:nvSpPr>
            <p:spPr>
              <a:xfrm>
                <a:off x="3846539" y="2958983"/>
                <a:ext cx="74966" cy="84291"/>
              </a:xfrm>
              <a:custGeom>
                <a:rect b="b" l="l" r="r" t="t"/>
                <a:pathLst>
                  <a:path extrusionOk="0" h="10" w="9">
                    <a:moveTo>
                      <a:pt x="6" y="1"/>
                    </a:moveTo>
                    <a:cubicBezTo>
                      <a:pt x="6" y="1"/>
                      <a:pt x="6" y="1"/>
                      <a:pt x="6" y="1"/>
                    </a:cubicBezTo>
                    <a:cubicBezTo>
                      <a:pt x="7" y="2"/>
                      <a:pt x="8" y="3"/>
                      <a:pt x="9" y="3"/>
                    </a:cubicBezTo>
                    <a:cubicBezTo>
                      <a:pt x="3" y="10"/>
                      <a:pt x="3" y="10"/>
                      <a:pt x="3" y="10"/>
                    </a:cubicBezTo>
                    <a:cubicBezTo>
                      <a:pt x="0" y="6"/>
                      <a:pt x="0" y="6"/>
                      <a:pt x="0" y="6"/>
                    </a:cubicBezTo>
                    <a:cubicBezTo>
                      <a:pt x="6" y="0"/>
                      <a:pt x="6" y="0"/>
                      <a:pt x="6" y="0"/>
                    </a:cubicBezTo>
                    <a:lnTo>
                      <a:pt x="6" y="1"/>
                    </a:lnTo>
                    <a:close/>
                  </a:path>
                </a:pathLst>
              </a:cu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1" name="Google Shape;1361;p41"/>
              <p:cNvSpPr/>
              <p:nvPr/>
            </p:nvSpPr>
            <p:spPr>
              <a:xfrm>
                <a:off x="3604342" y="3009848"/>
                <a:ext cx="284005" cy="286298"/>
              </a:xfrm>
              <a:custGeom>
                <a:rect b="b" l="l" r="r" t="t"/>
                <a:pathLst>
                  <a:path extrusionOk="0" h="34" w="34">
                    <a:moveTo>
                      <a:pt x="32" y="4"/>
                    </a:moveTo>
                    <a:cubicBezTo>
                      <a:pt x="33" y="4"/>
                      <a:pt x="33" y="4"/>
                      <a:pt x="33" y="4"/>
                    </a:cubicBezTo>
                    <a:cubicBezTo>
                      <a:pt x="34" y="5"/>
                      <a:pt x="34" y="7"/>
                      <a:pt x="33" y="8"/>
                    </a:cubicBezTo>
                    <a:cubicBezTo>
                      <a:pt x="8" y="33"/>
                      <a:pt x="8" y="33"/>
                      <a:pt x="8" y="33"/>
                    </a:cubicBezTo>
                    <a:cubicBezTo>
                      <a:pt x="7" y="34"/>
                      <a:pt x="5" y="34"/>
                      <a:pt x="4" y="33"/>
                    </a:cubicBezTo>
                    <a:cubicBezTo>
                      <a:pt x="0" y="29"/>
                      <a:pt x="0" y="29"/>
                      <a:pt x="0" y="29"/>
                    </a:cubicBezTo>
                    <a:cubicBezTo>
                      <a:pt x="29" y="0"/>
                      <a:pt x="29" y="0"/>
                      <a:pt x="29" y="0"/>
                    </a:cubicBezTo>
                    <a:lnTo>
                      <a:pt x="32" y="4"/>
                    </a:ln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2" name="Google Shape;1362;p41"/>
              <p:cNvSpPr/>
              <p:nvPr/>
            </p:nvSpPr>
            <p:spPr>
              <a:xfrm>
                <a:off x="3895555" y="2581128"/>
                <a:ext cx="484394" cy="486851"/>
              </a:xfrm>
              <a:custGeom>
                <a:rect b="b" l="l" r="r" t="t"/>
                <a:pathLst>
                  <a:path extrusionOk="0" h="58" w="58">
                    <a:moveTo>
                      <a:pt x="6" y="40"/>
                    </a:moveTo>
                    <a:cubicBezTo>
                      <a:pt x="15" y="49"/>
                      <a:pt x="30" y="48"/>
                      <a:pt x="39" y="39"/>
                    </a:cubicBezTo>
                    <a:cubicBezTo>
                      <a:pt x="49" y="30"/>
                      <a:pt x="49" y="15"/>
                      <a:pt x="40" y="6"/>
                    </a:cubicBezTo>
                    <a:cubicBezTo>
                      <a:pt x="46" y="0"/>
                      <a:pt x="46" y="0"/>
                      <a:pt x="46" y="0"/>
                    </a:cubicBezTo>
                    <a:cubicBezTo>
                      <a:pt x="58" y="13"/>
                      <a:pt x="58" y="33"/>
                      <a:pt x="45" y="45"/>
                    </a:cubicBezTo>
                    <a:cubicBezTo>
                      <a:pt x="33" y="58"/>
                      <a:pt x="13" y="58"/>
                      <a:pt x="0" y="46"/>
                    </a:cubicBezTo>
                    <a:lnTo>
                      <a:pt x="6" y="40"/>
                    </a:lnTo>
                    <a:close/>
                  </a:path>
                </a:pathLst>
              </a:cu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3" name="Google Shape;1363;p41"/>
              <p:cNvSpPr/>
              <p:nvPr/>
            </p:nvSpPr>
            <p:spPr>
              <a:xfrm>
                <a:off x="3787431" y="2472132"/>
                <a:ext cx="493043" cy="495571"/>
              </a:xfrm>
              <a:custGeom>
                <a:rect b="b" l="l" r="r" t="t"/>
                <a:pathLst>
                  <a:path extrusionOk="0" h="59" w="59">
                    <a:moveTo>
                      <a:pt x="58" y="12"/>
                    </a:moveTo>
                    <a:cubicBezTo>
                      <a:pt x="59" y="13"/>
                      <a:pt x="59" y="13"/>
                      <a:pt x="59" y="13"/>
                    </a:cubicBezTo>
                    <a:cubicBezTo>
                      <a:pt x="53" y="19"/>
                      <a:pt x="53" y="19"/>
                      <a:pt x="53" y="19"/>
                    </a:cubicBezTo>
                    <a:cubicBezTo>
                      <a:pt x="52" y="18"/>
                      <a:pt x="52" y="18"/>
                      <a:pt x="52" y="18"/>
                    </a:cubicBezTo>
                    <a:cubicBezTo>
                      <a:pt x="43" y="9"/>
                      <a:pt x="28" y="9"/>
                      <a:pt x="19" y="18"/>
                    </a:cubicBezTo>
                    <a:cubicBezTo>
                      <a:pt x="9" y="28"/>
                      <a:pt x="9" y="43"/>
                      <a:pt x="19" y="52"/>
                    </a:cubicBezTo>
                    <a:cubicBezTo>
                      <a:pt x="19" y="52"/>
                      <a:pt x="19" y="52"/>
                      <a:pt x="19" y="52"/>
                    </a:cubicBezTo>
                    <a:cubicBezTo>
                      <a:pt x="19" y="53"/>
                      <a:pt x="19" y="53"/>
                      <a:pt x="19" y="53"/>
                    </a:cubicBezTo>
                    <a:cubicBezTo>
                      <a:pt x="13" y="59"/>
                      <a:pt x="13" y="59"/>
                      <a:pt x="13" y="59"/>
                    </a:cubicBezTo>
                    <a:cubicBezTo>
                      <a:pt x="13" y="58"/>
                      <a:pt x="13" y="58"/>
                      <a:pt x="13" y="58"/>
                    </a:cubicBezTo>
                    <a:cubicBezTo>
                      <a:pt x="0" y="46"/>
                      <a:pt x="0" y="25"/>
                      <a:pt x="13" y="12"/>
                    </a:cubicBezTo>
                    <a:cubicBezTo>
                      <a:pt x="25" y="0"/>
                      <a:pt x="46" y="0"/>
                      <a:pt x="58" y="12"/>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4" name="Google Shape;1364;p41"/>
              <p:cNvSpPr/>
              <p:nvPr/>
            </p:nvSpPr>
            <p:spPr>
              <a:xfrm>
                <a:off x="3879696" y="2563689"/>
                <a:ext cx="341671" cy="344429"/>
              </a:xfrm>
              <a:custGeom>
                <a:rect b="b" l="l" r="r" t="t"/>
                <a:pathLst>
                  <a:path extrusionOk="0" h="41" w="41">
                    <a:moveTo>
                      <a:pt x="24" y="0"/>
                    </a:moveTo>
                    <a:cubicBezTo>
                      <a:pt x="11" y="0"/>
                      <a:pt x="0" y="11"/>
                      <a:pt x="0" y="24"/>
                    </a:cubicBezTo>
                    <a:cubicBezTo>
                      <a:pt x="0" y="24"/>
                      <a:pt x="0" y="25"/>
                      <a:pt x="0" y="25"/>
                    </a:cubicBezTo>
                    <a:cubicBezTo>
                      <a:pt x="1" y="25"/>
                      <a:pt x="1" y="25"/>
                      <a:pt x="1" y="25"/>
                    </a:cubicBezTo>
                    <a:cubicBezTo>
                      <a:pt x="1" y="25"/>
                      <a:pt x="1" y="25"/>
                      <a:pt x="1" y="25"/>
                    </a:cubicBezTo>
                    <a:cubicBezTo>
                      <a:pt x="1" y="31"/>
                      <a:pt x="3" y="37"/>
                      <a:pt x="8" y="41"/>
                    </a:cubicBezTo>
                    <a:cubicBezTo>
                      <a:pt x="41" y="7"/>
                      <a:pt x="41" y="7"/>
                      <a:pt x="41" y="7"/>
                    </a:cubicBezTo>
                    <a:cubicBezTo>
                      <a:pt x="37" y="3"/>
                      <a:pt x="31" y="0"/>
                      <a:pt x="2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5" name="Google Shape;1365;p41"/>
              <p:cNvSpPr/>
              <p:nvPr/>
            </p:nvSpPr>
            <p:spPr>
              <a:xfrm>
                <a:off x="3946012" y="2623274"/>
                <a:ext cx="334462" cy="344429"/>
              </a:xfrm>
              <a:custGeom>
                <a:rect b="b" l="l" r="r" t="t"/>
                <a:pathLst>
                  <a:path extrusionOk="0" h="41" w="40">
                    <a:moveTo>
                      <a:pt x="16" y="41"/>
                    </a:moveTo>
                    <a:cubicBezTo>
                      <a:pt x="29" y="41"/>
                      <a:pt x="40" y="31"/>
                      <a:pt x="40" y="18"/>
                    </a:cubicBezTo>
                    <a:cubicBezTo>
                      <a:pt x="40" y="18"/>
                      <a:pt x="40" y="18"/>
                      <a:pt x="40" y="18"/>
                    </a:cubicBezTo>
                    <a:cubicBezTo>
                      <a:pt x="40" y="17"/>
                      <a:pt x="40" y="17"/>
                      <a:pt x="40" y="17"/>
                    </a:cubicBezTo>
                    <a:cubicBezTo>
                      <a:pt x="40" y="11"/>
                      <a:pt x="38" y="5"/>
                      <a:pt x="33" y="0"/>
                    </a:cubicBezTo>
                    <a:cubicBezTo>
                      <a:pt x="0" y="34"/>
                      <a:pt x="0" y="34"/>
                      <a:pt x="0" y="34"/>
                    </a:cubicBezTo>
                    <a:cubicBezTo>
                      <a:pt x="4" y="39"/>
                      <a:pt x="10" y="41"/>
                      <a:pt x="16" y="41"/>
                    </a:cubicBezTo>
                    <a:close/>
                  </a:path>
                </a:pathLst>
              </a:custGeom>
              <a:solidFill>
                <a:srgbClr val="F1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366" name="Google Shape;1366;p41"/>
            <p:cNvSpPr txBox="1"/>
            <p:nvPr/>
          </p:nvSpPr>
          <p:spPr>
            <a:xfrm>
              <a:off x="2908746" y="1941154"/>
              <a:ext cx="2064131" cy="370014"/>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1367" name="Google Shape;1367;p41"/>
            <p:cNvSpPr txBox="1"/>
            <p:nvPr/>
          </p:nvSpPr>
          <p:spPr>
            <a:xfrm>
              <a:off x="2908746" y="2311168"/>
              <a:ext cx="2064131" cy="498598"/>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1368" name="Google Shape;1368;p41"/>
            <p:cNvGrpSpPr/>
            <p:nvPr/>
          </p:nvGrpSpPr>
          <p:grpSpPr>
            <a:xfrm>
              <a:off x="5468229" y="3242308"/>
              <a:ext cx="1260000" cy="1260000"/>
              <a:chOff x="6096000" y="2165488"/>
              <a:chExt cx="1260000" cy="1260000"/>
            </a:xfrm>
          </p:grpSpPr>
          <p:sp>
            <p:nvSpPr>
              <p:cNvPr id="1369" name="Google Shape;1369;p41"/>
              <p:cNvSpPr/>
              <p:nvPr/>
            </p:nvSpPr>
            <p:spPr>
              <a:xfrm>
                <a:off x="6096000" y="2165488"/>
                <a:ext cx="1260000" cy="1259999"/>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0" name="Google Shape;1370;p41"/>
              <p:cNvSpPr/>
              <p:nvPr/>
            </p:nvSpPr>
            <p:spPr>
              <a:xfrm>
                <a:off x="6188752" y="2474787"/>
                <a:ext cx="1167248" cy="950701"/>
              </a:xfrm>
              <a:custGeom>
                <a:rect b="b" l="l" r="r" t="t"/>
                <a:pathLst>
                  <a:path extrusionOk="0" h="114" w="139">
                    <a:moveTo>
                      <a:pt x="98" y="0"/>
                    </a:moveTo>
                    <a:cubicBezTo>
                      <a:pt x="67" y="0"/>
                      <a:pt x="67" y="0"/>
                      <a:pt x="67" y="0"/>
                    </a:cubicBezTo>
                    <a:cubicBezTo>
                      <a:pt x="56" y="0"/>
                      <a:pt x="45" y="7"/>
                      <a:pt x="40" y="17"/>
                    </a:cubicBezTo>
                    <a:cubicBezTo>
                      <a:pt x="30" y="17"/>
                      <a:pt x="30" y="17"/>
                      <a:pt x="30" y="17"/>
                    </a:cubicBezTo>
                    <a:cubicBezTo>
                      <a:pt x="13" y="17"/>
                      <a:pt x="0" y="31"/>
                      <a:pt x="0" y="47"/>
                    </a:cubicBezTo>
                    <a:cubicBezTo>
                      <a:pt x="0" y="56"/>
                      <a:pt x="3" y="64"/>
                      <a:pt x="9" y="70"/>
                    </a:cubicBezTo>
                    <a:cubicBezTo>
                      <a:pt x="10" y="70"/>
                      <a:pt x="10" y="70"/>
                      <a:pt x="10" y="71"/>
                    </a:cubicBezTo>
                    <a:cubicBezTo>
                      <a:pt x="11" y="71"/>
                      <a:pt x="11" y="71"/>
                      <a:pt x="11" y="71"/>
                    </a:cubicBezTo>
                    <a:cubicBezTo>
                      <a:pt x="11" y="72"/>
                      <a:pt x="12" y="72"/>
                      <a:pt x="12" y="72"/>
                    </a:cubicBezTo>
                    <a:cubicBezTo>
                      <a:pt x="12" y="73"/>
                      <a:pt x="13" y="73"/>
                      <a:pt x="13" y="73"/>
                    </a:cubicBezTo>
                    <a:cubicBezTo>
                      <a:pt x="13" y="73"/>
                      <a:pt x="13" y="74"/>
                      <a:pt x="14" y="74"/>
                    </a:cubicBezTo>
                    <a:cubicBezTo>
                      <a:pt x="14" y="74"/>
                      <a:pt x="14" y="75"/>
                      <a:pt x="15" y="75"/>
                    </a:cubicBezTo>
                    <a:cubicBezTo>
                      <a:pt x="15" y="75"/>
                      <a:pt x="15" y="76"/>
                      <a:pt x="16" y="76"/>
                    </a:cubicBezTo>
                    <a:cubicBezTo>
                      <a:pt x="16" y="76"/>
                      <a:pt x="16" y="76"/>
                      <a:pt x="16" y="77"/>
                    </a:cubicBezTo>
                    <a:cubicBezTo>
                      <a:pt x="17" y="77"/>
                      <a:pt x="17" y="77"/>
                      <a:pt x="17" y="78"/>
                    </a:cubicBezTo>
                    <a:cubicBezTo>
                      <a:pt x="18" y="78"/>
                      <a:pt x="18" y="78"/>
                      <a:pt x="18" y="78"/>
                    </a:cubicBezTo>
                    <a:cubicBezTo>
                      <a:pt x="18" y="79"/>
                      <a:pt x="19" y="79"/>
                      <a:pt x="19" y="79"/>
                    </a:cubicBezTo>
                    <a:cubicBezTo>
                      <a:pt x="19" y="80"/>
                      <a:pt x="20" y="80"/>
                      <a:pt x="20" y="80"/>
                    </a:cubicBezTo>
                    <a:cubicBezTo>
                      <a:pt x="20" y="81"/>
                      <a:pt x="21" y="81"/>
                      <a:pt x="21" y="81"/>
                    </a:cubicBezTo>
                    <a:cubicBezTo>
                      <a:pt x="21" y="81"/>
                      <a:pt x="21" y="82"/>
                      <a:pt x="22" y="82"/>
                    </a:cubicBezTo>
                    <a:cubicBezTo>
                      <a:pt x="22" y="82"/>
                      <a:pt x="22" y="83"/>
                      <a:pt x="23" y="83"/>
                    </a:cubicBezTo>
                    <a:cubicBezTo>
                      <a:pt x="23" y="83"/>
                      <a:pt x="23" y="83"/>
                      <a:pt x="23" y="84"/>
                    </a:cubicBezTo>
                    <a:cubicBezTo>
                      <a:pt x="24" y="84"/>
                      <a:pt x="24" y="84"/>
                      <a:pt x="24" y="85"/>
                    </a:cubicBezTo>
                    <a:cubicBezTo>
                      <a:pt x="25" y="85"/>
                      <a:pt x="25" y="85"/>
                      <a:pt x="25" y="85"/>
                    </a:cubicBezTo>
                    <a:cubicBezTo>
                      <a:pt x="24" y="90"/>
                      <a:pt x="24" y="90"/>
                      <a:pt x="24" y="90"/>
                    </a:cubicBezTo>
                    <a:cubicBezTo>
                      <a:pt x="46" y="111"/>
                      <a:pt x="46" y="111"/>
                      <a:pt x="46" y="111"/>
                    </a:cubicBezTo>
                    <a:cubicBezTo>
                      <a:pt x="52" y="113"/>
                      <a:pt x="58" y="114"/>
                      <a:pt x="64" y="114"/>
                    </a:cubicBezTo>
                    <a:cubicBezTo>
                      <a:pt x="106" y="114"/>
                      <a:pt x="139" y="80"/>
                      <a:pt x="139" y="38"/>
                    </a:cubicBezTo>
                    <a:cubicBezTo>
                      <a:pt x="139" y="35"/>
                      <a:pt x="139" y="32"/>
                      <a:pt x="139" y="29"/>
                    </a:cubicBezTo>
                    <a:cubicBezTo>
                      <a:pt x="120" y="10"/>
                      <a:pt x="120" y="10"/>
                      <a:pt x="120" y="10"/>
                    </a:cubicBezTo>
                    <a:cubicBezTo>
                      <a:pt x="114" y="4"/>
                      <a:pt x="106" y="0"/>
                      <a:pt x="98" y="0"/>
                    </a:cubicBezTo>
                    <a:close/>
                  </a:path>
                </a:pathLst>
              </a:custGeom>
              <a:solidFill>
                <a:srgbClr val="ACB5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1" name="Google Shape;1371;p41"/>
              <p:cNvSpPr/>
              <p:nvPr/>
            </p:nvSpPr>
            <p:spPr>
              <a:xfrm>
                <a:off x="6498401" y="2474787"/>
                <a:ext cx="764847" cy="608620"/>
              </a:xfrm>
              <a:custGeom>
                <a:rect b="b" l="l" r="r" t="t"/>
                <a:pathLst>
                  <a:path extrusionOk="0" h="73" w="91">
                    <a:moveTo>
                      <a:pt x="30" y="0"/>
                    </a:moveTo>
                    <a:cubicBezTo>
                      <a:pt x="61" y="0"/>
                      <a:pt x="61" y="0"/>
                      <a:pt x="61" y="0"/>
                    </a:cubicBezTo>
                    <a:cubicBezTo>
                      <a:pt x="78" y="0"/>
                      <a:pt x="91" y="14"/>
                      <a:pt x="91" y="31"/>
                    </a:cubicBezTo>
                    <a:cubicBezTo>
                      <a:pt x="91" y="46"/>
                      <a:pt x="79" y="59"/>
                      <a:pt x="64" y="61"/>
                    </a:cubicBezTo>
                    <a:cubicBezTo>
                      <a:pt x="67" y="73"/>
                      <a:pt x="67" y="73"/>
                      <a:pt x="67" y="73"/>
                    </a:cubicBezTo>
                    <a:cubicBezTo>
                      <a:pt x="52" y="61"/>
                      <a:pt x="52" y="61"/>
                      <a:pt x="52" y="61"/>
                    </a:cubicBezTo>
                    <a:cubicBezTo>
                      <a:pt x="30" y="61"/>
                      <a:pt x="30" y="61"/>
                      <a:pt x="30" y="61"/>
                    </a:cubicBezTo>
                    <a:cubicBezTo>
                      <a:pt x="14" y="61"/>
                      <a:pt x="0" y="47"/>
                      <a:pt x="0" y="31"/>
                    </a:cubicBezTo>
                    <a:cubicBezTo>
                      <a:pt x="0" y="14"/>
                      <a:pt x="14" y="0"/>
                      <a:pt x="3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2" name="Google Shape;1372;p41"/>
              <p:cNvSpPr/>
              <p:nvPr/>
            </p:nvSpPr>
            <p:spPr>
              <a:xfrm>
                <a:off x="6188752" y="2615895"/>
                <a:ext cx="763420" cy="610045"/>
              </a:xfrm>
              <a:custGeom>
                <a:rect b="b" l="l" r="r" t="t"/>
                <a:pathLst>
                  <a:path extrusionOk="0" h="73" w="91">
                    <a:moveTo>
                      <a:pt x="60" y="0"/>
                    </a:moveTo>
                    <a:cubicBezTo>
                      <a:pt x="30" y="0"/>
                      <a:pt x="30" y="0"/>
                      <a:pt x="30" y="0"/>
                    </a:cubicBezTo>
                    <a:cubicBezTo>
                      <a:pt x="13" y="0"/>
                      <a:pt x="0" y="14"/>
                      <a:pt x="0" y="30"/>
                    </a:cubicBezTo>
                    <a:cubicBezTo>
                      <a:pt x="0" y="46"/>
                      <a:pt x="11" y="59"/>
                      <a:pt x="27" y="61"/>
                    </a:cubicBezTo>
                    <a:cubicBezTo>
                      <a:pt x="24" y="73"/>
                      <a:pt x="24" y="73"/>
                      <a:pt x="24" y="73"/>
                    </a:cubicBezTo>
                    <a:cubicBezTo>
                      <a:pt x="38" y="61"/>
                      <a:pt x="38" y="61"/>
                      <a:pt x="38" y="61"/>
                    </a:cubicBezTo>
                    <a:cubicBezTo>
                      <a:pt x="60" y="61"/>
                      <a:pt x="60" y="61"/>
                      <a:pt x="60" y="61"/>
                    </a:cubicBezTo>
                    <a:cubicBezTo>
                      <a:pt x="77" y="61"/>
                      <a:pt x="91" y="47"/>
                      <a:pt x="91" y="30"/>
                    </a:cubicBezTo>
                    <a:cubicBezTo>
                      <a:pt x="91" y="14"/>
                      <a:pt x="77" y="0"/>
                      <a:pt x="60" y="0"/>
                    </a:cubicBezTo>
                    <a:close/>
                  </a:path>
                </a:pathLst>
              </a:custGeom>
              <a:solidFill>
                <a:srgbClr val="F1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3" name="Google Shape;1373;p41"/>
              <p:cNvSpPr/>
              <p:nvPr/>
            </p:nvSpPr>
            <p:spPr>
              <a:xfrm>
                <a:off x="6297201" y="2816868"/>
                <a:ext cx="546523" cy="75543"/>
              </a:xfrm>
              <a:custGeom>
                <a:rect b="b" l="l" r="r" t="t"/>
                <a:pathLst>
                  <a:path extrusionOk="0" h="9" w="65">
                    <a:moveTo>
                      <a:pt x="9" y="4"/>
                    </a:moveTo>
                    <a:cubicBezTo>
                      <a:pt x="9" y="7"/>
                      <a:pt x="7" y="9"/>
                      <a:pt x="4" y="9"/>
                    </a:cubicBezTo>
                    <a:cubicBezTo>
                      <a:pt x="2" y="9"/>
                      <a:pt x="0" y="7"/>
                      <a:pt x="0" y="4"/>
                    </a:cubicBezTo>
                    <a:cubicBezTo>
                      <a:pt x="0" y="2"/>
                      <a:pt x="2" y="0"/>
                      <a:pt x="4" y="0"/>
                    </a:cubicBezTo>
                    <a:cubicBezTo>
                      <a:pt x="7" y="0"/>
                      <a:pt x="9" y="2"/>
                      <a:pt x="9" y="4"/>
                    </a:cubicBezTo>
                    <a:close/>
                    <a:moveTo>
                      <a:pt x="23" y="0"/>
                    </a:moveTo>
                    <a:cubicBezTo>
                      <a:pt x="20" y="0"/>
                      <a:pt x="18" y="2"/>
                      <a:pt x="18" y="4"/>
                    </a:cubicBezTo>
                    <a:cubicBezTo>
                      <a:pt x="18" y="7"/>
                      <a:pt x="20" y="9"/>
                      <a:pt x="23" y="9"/>
                    </a:cubicBezTo>
                    <a:cubicBezTo>
                      <a:pt x="25" y="9"/>
                      <a:pt x="27" y="7"/>
                      <a:pt x="27" y="4"/>
                    </a:cubicBezTo>
                    <a:cubicBezTo>
                      <a:pt x="27" y="2"/>
                      <a:pt x="25" y="0"/>
                      <a:pt x="23" y="0"/>
                    </a:cubicBezTo>
                    <a:close/>
                    <a:moveTo>
                      <a:pt x="41" y="0"/>
                    </a:moveTo>
                    <a:cubicBezTo>
                      <a:pt x="39" y="0"/>
                      <a:pt x="37" y="2"/>
                      <a:pt x="37" y="4"/>
                    </a:cubicBezTo>
                    <a:cubicBezTo>
                      <a:pt x="37" y="7"/>
                      <a:pt x="39" y="9"/>
                      <a:pt x="41" y="9"/>
                    </a:cubicBezTo>
                    <a:cubicBezTo>
                      <a:pt x="44" y="9"/>
                      <a:pt x="46" y="7"/>
                      <a:pt x="46" y="4"/>
                    </a:cubicBezTo>
                    <a:cubicBezTo>
                      <a:pt x="46" y="2"/>
                      <a:pt x="44" y="0"/>
                      <a:pt x="41" y="0"/>
                    </a:cubicBezTo>
                    <a:close/>
                    <a:moveTo>
                      <a:pt x="60" y="0"/>
                    </a:moveTo>
                    <a:cubicBezTo>
                      <a:pt x="58" y="0"/>
                      <a:pt x="55" y="2"/>
                      <a:pt x="55" y="4"/>
                    </a:cubicBezTo>
                    <a:cubicBezTo>
                      <a:pt x="55" y="7"/>
                      <a:pt x="58" y="9"/>
                      <a:pt x="60" y="9"/>
                    </a:cubicBezTo>
                    <a:cubicBezTo>
                      <a:pt x="63" y="9"/>
                      <a:pt x="65" y="7"/>
                      <a:pt x="65" y="4"/>
                    </a:cubicBezTo>
                    <a:cubicBezTo>
                      <a:pt x="65" y="2"/>
                      <a:pt x="63" y="0"/>
                      <a:pt x="6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374" name="Google Shape;1374;p41"/>
            <p:cNvSpPr txBox="1"/>
            <p:nvPr/>
          </p:nvSpPr>
          <p:spPr>
            <a:xfrm>
              <a:off x="5066164" y="4657336"/>
              <a:ext cx="2064131" cy="370014"/>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1375" name="Google Shape;1375;p41"/>
            <p:cNvSpPr txBox="1"/>
            <p:nvPr/>
          </p:nvSpPr>
          <p:spPr>
            <a:xfrm>
              <a:off x="5066164" y="5027350"/>
              <a:ext cx="2064131" cy="498598"/>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1376" name="Google Shape;1376;p41"/>
            <p:cNvGrpSpPr/>
            <p:nvPr/>
          </p:nvGrpSpPr>
          <p:grpSpPr>
            <a:xfrm>
              <a:off x="7625647" y="3242308"/>
              <a:ext cx="1260000" cy="1260000"/>
              <a:chOff x="7665649" y="2246477"/>
              <a:chExt cx="1260000" cy="1260000"/>
            </a:xfrm>
          </p:grpSpPr>
          <p:sp>
            <p:nvSpPr>
              <p:cNvPr id="1377" name="Google Shape;1377;p41"/>
              <p:cNvSpPr/>
              <p:nvPr/>
            </p:nvSpPr>
            <p:spPr>
              <a:xfrm>
                <a:off x="7665649" y="2246477"/>
                <a:ext cx="1260000" cy="1260000"/>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8" name="Google Shape;1378;p41"/>
              <p:cNvSpPr/>
              <p:nvPr/>
            </p:nvSpPr>
            <p:spPr>
              <a:xfrm>
                <a:off x="7907503" y="2488331"/>
                <a:ext cx="1009887" cy="1009888"/>
              </a:xfrm>
              <a:custGeom>
                <a:rect b="b" l="l" r="r" t="t"/>
                <a:pathLst>
                  <a:path extrusionOk="0" h="121" w="121">
                    <a:moveTo>
                      <a:pt x="121" y="56"/>
                    </a:moveTo>
                    <a:cubicBezTo>
                      <a:pt x="74" y="8"/>
                      <a:pt x="74" y="8"/>
                      <a:pt x="74" y="8"/>
                    </a:cubicBezTo>
                    <a:cubicBezTo>
                      <a:pt x="66" y="4"/>
                      <a:pt x="66" y="4"/>
                      <a:pt x="66" y="4"/>
                    </a:cubicBezTo>
                    <a:cubicBezTo>
                      <a:pt x="65" y="3"/>
                      <a:pt x="65" y="4"/>
                      <a:pt x="64" y="4"/>
                    </a:cubicBezTo>
                    <a:cubicBezTo>
                      <a:pt x="61" y="9"/>
                      <a:pt x="61" y="9"/>
                      <a:pt x="61" y="9"/>
                    </a:cubicBezTo>
                    <a:cubicBezTo>
                      <a:pt x="61" y="9"/>
                      <a:pt x="61" y="9"/>
                      <a:pt x="61" y="9"/>
                    </a:cubicBezTo>
                    <a:cubicBezTo>
                      <a:pt x="52" y="0"/>
                      <a:pt x="52" y="0"/>
                      <a:pt x="52" y="0"/>
                    </a:cubicBezTo>
                    <a:cubicBezTo>
                      <a:pt x="52" y="0"/>
                      <a:pt x="52" y="0"/>
                      <a:pt x="51" y="0"/>
                    </a:cubicBezTo>
                    <a:cubicBezTo>
                      <a:pt x="47" y="0"/>
                      <a:pt x="47" y="0"/>
                      <a:pt x="47" y="0"/>
                    </a:cubicBezTo>
                    <a:cubicBezTo>
                      <a:pt x="42" y="0"/>
                      <a:pt x="42" y="0"/>
                      <a:pt x="42" y="0"/>
                    </a:cubicBezTo>
                    <a:cubicBezTo>
                      <a:pt x="41" y="0"/>
                      <a:pt x="41" y="0"/>
                      <a:pt x="41" y="1"/>
                    </a:cubicBezTo>
                    <a:cubicBezTo>
                      <a:pt x="40" y="11"/>
                      <a:pt x="40" y="11"/>
                      <a:pt x="40" y="11"/>
                    </a:cubicBezTo>
                    <a:cubicBezTo>
                      <a:pt x="39" y="11"/>
                      <a:pt x="38" y="12"/>
                      <a:pt x="37" y="12"/>
                    </a:cubicBezTo>
                    <a:cubicBezTo>
                      <a:pt x="37" y="12"/>
                      <a:pt x="37" y="12"/>
                      <a:pt x="37" y="12"/>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4" y="28"/>
                      <a:pt x="4" y="28"/>
                      <a:pt x="4" y="29"/>
                    </a:cubicBezTo>
                    <a:cubicBezTo>
                      <a:pt x="11" y="36"/>
                      <a:pt x="11" y="36"/>
                      <a:pt x="11" y="36"/>
                    </a:cubicBezTo>
                    <a:cubicBezTo>
                      <a:pt x="11" y="36"/>
                      <a:pt x="11" y="36"/>
                      <a:pt x="11" y="36"/>
                    </a:cubicBezTo>
                    <a:cubicBezTo>
                      <a:pt x="11" y="37"/>
                      <a:pt x="10" y="39"/>
                      <a:pt x="10" y="40"/>
                    </a:cubicBezTo>
                    <a:cubicBezTo>
                      <a:pt x="1" y="40"/>
                      <a:pt x="1" y="40"/>
                      <a:pt x="1" y="40"/>
                    </a:cubicBezTo>
                    <a:cubicBezTo>
                      <a:pt x="1" y="40"/>
                      <a:pt x="0" y="41"/>
                      <a:pt x="0" y="42"/>
                    </a:cubicBezTo>
                    <a:cubicBezTo>
                      <a:pt x="0" y="51"/>
                      <a:pt x="0" y="51"/>
                      <a:pt x="0" y="51"/>
                    </a:cubicBezTo>
                    <a:cubicBezTo>
                      <a:pt x="0" y="51"/>
                      <a:pt x="0" y="52"/>
                      <a:pt x="0" y="52"/>
                    </a:cubicBezTo>
                    <a:cubicBezTo>
                      <a:pt x="9" y="61"/>
                      <a:pt x="9" y="61"/>
                      <a:pt x="9" y="61"/>
                    </a:cubicBezTo>
                    <a:cubicBezTo>
                      <a:pt x="9" y="61"/>
                      <a:pt x="9" y="61"/>
                      <a:pt x="9" y="61"/>
                    </a:cubicBezTo>
                    <a:cubicBezTo>
                      <a:pt x="4" y="64"/>
                      <a:pt x="4" y="64"/>
                      <a:pt x="4" y="64"/>
                    </a:cubicBezTo>
                    <a:cubicBezTo>
                      <a:pt x="4" y="64"/>
                      <a:pt x="3" y="65"/>
                      <a:pt x="4" y="66"/>
                    </a:cubicBezTo>
                    <a:cubicBezTo>
                      <a:pt x="8" y="74"/>
                      <a:pt x="8" y="74"/>
                      <a:pt x="8" y="74"/>
                    </a:cubicBezTo>
                    <a:cubicBezTo>
                      <a:pt x="56" y="121"/>
                      <a:pt x="56" y="121"/>
                      <a:pt x="56" y="121"/>
                    </a:cubicBezTo>
                    <a:cubicBezTo>
                      <a:pt x="90" y="117"/>
                      <a:pt x="117" y="90"/>
                      <a:pt x="121" y="56"/>
                    </a:cubicBezTo>
                    <a:close/>
                  </a:path>
                </a:pathLst>
              </a:custGeom>
              <a:solidFill>
                <a:srgbClr val="ACB5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9" name="Google Shape;1379;p41"/>
              <p:cNvSpPr/>
              <p:nvPr/>
            </p:nvSpPr>
            <p:spPr>
              <a:xfrm>
                <a:off x="8299188" y="2488331"/>
                <a:ext cx="384607" cy="776293"/>
              </a:xfrm>
              <a:custGeom>
                <a:rect b="b" l="l" r="r" t="t"/>
                <a:pathLst>
                  <a:path extrusionOk="0" h="93" w="46">
                    <a:moveTo>
                      <a:pt x="45" y="40"/>
                    </a:moveTo>
                    <a:cubicBezTo>
                      <a:pt x="37" y="40"/>
                      <a:pt x="37" y="40"/>
                      <a:pt x="37" y="40"/>
                    </a:cubicBezTo>
                    <a:cubicBezTo>
                      <a:pt x="36" y="38"/>
                      <a:pt x="36" y="36"/>
                      <a:pt x="35" y="34"/>
                    </a:cubicBezTo>
                    <a:cubicBezTo>
                      <a:pt x="42" y="29"/>
                      <a:pt x="42" y="29"/>
                      <a:pt x="42" y="29"/>
                    </a:cubicBezTo>
                    <a:cubicBezTo>
                      <a:pt x="43" y="29"/>
                      <a:pt x="43" y="28"/>
                      <a:pt x="43" y="27"/>
                    </a:cubicBezTo>
                    <a:cubicBezTo>
                      <a:pt x="38" y="19"/>
                      <a:pt x="38" y="19"/>
                      <a:pt x="38" y="19"/>
                    </a:cubicBezTo>
                    <a:cubicBezTo>
                      <a:pt x="38" y="18"/>
                      <a:pt x="37" y="18"/>
                      <a:pt x="36" y="19"/>
                    </a:cubicBezTo>
                    <a:cubicBezTo>
                      <a:pt x="28" y="23"/>
                      <a:pt x="28" y="23"/>
                      <a:pt x="28" y="23"/>
                    </a:cubicBezTo>
                    <a:cubicBezTo>
                      <a:pt x="26" y="21"/>
                      <a:pt x="25" y="20"/>
                      <a:pt x="23" y="19"/>
                    </a:cubicBezTo>
                    <a:cubicBezTo>
                      <a:pt x="28" y="10"/>
                      <a:pt x="28" y="10"/>
                      <a:pt x="28" y="10"/>
                    </a:cubicBezTo>
                    <a:cubicBezTo>
                      <a:pt x="28" y="10"/>
                      <a:pt x="28" y="9"/>
                      <a:pt x="27" y="8"/>
                    </a:cubicBezTo>
                    <a:cubicBezTo>
                      <a:pt x="19" y="4"/>
                      <a:pt x="19" y="4"/>
                      <a:pt x="19" y="4"/>
                    </a:cubicBezTo>
                    <a:cubicBezTo>
                      <a:pt x="18" y="3"/>
                      <a:pt x="18" y="4"/>
                      <a:pt x="17" y="4"/>
                    </a:cubicBezTo>
                    <a:cubicBezTo>
                      <a:pt x="12" y="13"/>
                      <a:pt x="12" y="13"/>
                      <a:pt x="12" y="13"/>
                    </a:cubicBezTo>
                    <a:cubicBezTo>
                      <a:pt x="10" y="12"/>
                      <a:pt x="8" y="11"/>
                      <a:pt x="6" y="11"/>
                    </a:cubicBezTo>
                    <a:cubicBezTo>
                      <a:pt x="6" y="1"/>
                      <a:pt x="6" y="1"/>
                      <a:pt x="6" y="1"/>
                    </a:cubicBezTo>
                    <a:cubicBezTo>
                      <a:pt x="6" y="0"/>
                      <a:pt x="5" y="0"/>
                      <a:pt x="4" y="0"/>
                    </a:cubicBezTo>
                    <a:cubicBezTo>
                      <a:pt x="0" y="0"/>
                      <a:pt x="0" y="0"/>
                      <a:pt x="0" y="0"/>
                    </a:cubicBezTo>
                    <a:cubicBezTo>
                      <a:pt x="0" y="21"/>
                      <a:pt x="0" y="21"/>
                      <a:pt x="0" y="21"/>
                    </a:cubicBezTo>
                    <a:cubicBezTo>
                      <a:pt x="0" y="21"/>
                      <a:pt x="0" y="21"/>
                      <a:pt x="0" y="21"/>
                    </a:cubicBezTo>
                    <a:cubicBezTo>
                      <a:pt x="15" y="21"/>
                      <a:pt x="28" y="33"/>
                      <a:pt x="28" y="48"/>
                    </a:cubicBezTo>
                    <a:cubicBezTo>
                      <a:pt x="28" y="64"/>
                      <a:pt x="15" y="76"/>
                      <a:pt x="0" y="76"/>
                    </a:cubicBezTo>
                    <a:cubicBezTo>
                      <a:pt x="0" y="76"/>
                      <a:pt x="0" y="76"/>
                      <a:pt x="0" y="76"/>
                    </a:cubicBezTo>
                    <a:cubicBezTo>
                      <a:pt x="0" y="93"/>
                      <a:pt x="0" y="93"/>
                      <a:pt x="0" y="93"/>
                    </a:cubicBezTo>
                    <a:cubicBezTo>
                      <a:pt x="4" y="93"/>
                      <a:pt x="4" y="93"/>
                      <a:pt x="4" y="93"/>
                    </a:cubicBezTo>
                    <a:cubicBezTo>
                      <a:pt x="5" y="93"/>
                      <a:pt x="6" y="93"/>
                      <a:pt x="6" y="92"/>
                    </a:cubicBezTo>
                    <a:cubicBezTo>
                      <a:pt x="6" y="86"/>
                      <a:pt x="6" y="86"/>
                      <a:pt x="6" y="86"/>
                    </a:cubicBezTo>
                    <a:cubicBezTo>
                      <a:pt x="9" y="85"/>
                      <a:pt x="11" y="85"/>
                      <a:pt x="14" y="84"/>
                    </a:cubicBezTo>
                    <a:cubicBezTo>
                      <a:pt x="17" y="89"/>
                      <a:pt x="17" y="89"/>
                      <a:pt x="17" y="89"/>
                    </a:cubicBezTo>
                    <a:cubicBezTo>
                      <a:pt x="18" y="90"/>
                      <a:pt x="18" y="90"/>
                      <a:pt x="19" y="89"/>
                    </a:cubicBezTo>
                    <a:cubicBezTo>
                      <a:pt x="27" y="85"/>
                      <a:pt x="27" y="85"/>
                      <a:pt x="27" y="85"/>
                    </a:cubicBezTo>
                    <a:cubicBezTo>
                      <a:pt x="28" y="84"/>
                      <a:pt x="28" y="83"/>
                      <a:pt x="28" y="83"/>
                    </a:cubicBezTo>
                    <a:cubicBezTo>
                      <a:pt x="25" y="77"/>
                      <a:pt x="25" y="77"/>
                      <a:pt x="25" y="77"/>
                    </a:cubicBezTo>
                    <a:cubicBezTo>
                      <a:pt x="27" y="75"/>
                      <a:pt x="28" y="73"/>
                      <a:pt x="30" y="71"/>
                    </a:cubicBezTo>
                    <a:cubicBezTo>
                      <a:pt x="36" y="74"/>
                      <a:pt x="36" y="74"/>
                      <a:pt x="36" y="74"/>
                    </a:cubicBezTo>
                    <a:cubicBezTo>
                      <a:pt x="37" y="75"/>
                      <a:pt x="38" y="75"/>
                      <a:pt x="38" y="74"/>
                    </a:cubicBezTo>
                    <a:cubicBezTo>
                      <a:pt x="43" y="66"/>
                      <a:pt x="43" y="66"/>
                      <a:pt x="43" y="66"/>
                    </a:cubicBezTo>
                    <a:cubicBezTo>
                      <a:pt x="43" y="65"/>
                      <a:pt x="43" y="64"/>
                      <a:pt x="42" y="64"/>
                    </a:cubicBezTo>
                    <a:cubicBezTo>
                      <a:pt x="36" y="60"/>
                      <a:pt x="36" y="60"/>
                      <a:pt x="36" y="60"/>
                    </a:cubicBezTo>
                    <a:cubicBezTo>
                      <a:pt x="37" y="58"/>
                      <a:pt x="37" y="55"/>
                      <a:pt x="38" y="53"/>
                    </a:cubicBezTo>
                    <a:cubicBezTo>
                      <a:pt x="45" y="53"/>
                      <a:pt x="45" y="53"/>
                      <a:pt x="45" y="53"/>
                    </a:cubicBezTo>
                    <a:cubicBezTo>
                      <a:pt x="46" y="53"/>
                      <a:pt x="46" y="52"/>
                      <a:pt x="46" y="51"/>
                    </a:cubicBezTo>
                    <a:cubicBezTo>
                      <a:pt x="46" y="42"/>
                      <a:pt x="46" y="42"/>
                      <a:pt x="46" y="42"/>
                    </a:cubicBezTo>
                    <a:cubicBezTo>
                      <a:pt x="46" y="41"/>
                      <a:pt x="46" y="40"/>
                      <a:pt x="45" y="40"/>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0" name="Google Shape;1380;p41"/>
              <p:cNvSpPr/>
              <p:nvPr/>
            </p:nvSpPr>
            <p:spPr>
              <a:xfrm>
                <a:off x="7907503" y="2488331"/>
                <a:ext cx="391685" cy="776293"/>
              </a:xfrm>
              <a:custGeom>
                <a:rect b="b" l="l" r="r" t="t"/>
                <a:pathLst>
                  <a:path extrusionOk="0" h="93" w="47">
                    <a:moveTo>
                      <a:pt x="20" y="48"/>
                    </a:moveTo>
                    <a:cubicBezTo>
                      <a:pt x="20" y="33"/>
                      <a:pt x="32" y="21"/>
                      <a:pt x="47" y="21"/>
                    </a:cubicBezTo>
                    <a:cubicBezTo>
                      <a:pt x="47" y="0"/>
                      <a:pt x="47" y="0"/>
                      <a:pt x="47" y="0"/>
                    </a:cubicBezTo>
                    <a:cubicBezTo>
                      <a:pt x="42" y="0"/>
                      <a:pt x="42" y="0"/>
                      <a:pt x="42" y="0"/>
                    </a:cubicBezTo>
                    <a:cubicBezTo>
                      <a:pt x="41" y="0"/>
                      <a:pt x="41" y="0"/>
                      <a:pt x="41" y="1"/>
                    </a:cubicBezTo>
                    <a:cubicBezTo>
                      <a:pt x="40" y="11"/>
                      <a:pt x="40" y="11"/>
                      <a:pt x="40" y="11"/>
                    </a:cubicBezTo>
                    <a:cubicBezTo>
                      <a:pt x="38" y="12"/>
                      <a:pt x="36" y="12"/>
                      <a:pt x="35" y="13"/>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3" y="28"/>
                      <a:pt x="4" y="29"/>
                      <a:pt x="4" y="29"/>
                    </a:cubicBezTo>
                    <a:cubicBezTo>
                      <a:pt x="12" y="34"/>
                      <a:pt x="12" y="34"/>
                      <a:pt x="12" y="34"/>
                    </a:cubicBezTo>
                    <a:cubicBezTo>
                      <a:pt x="11" y="36"/>
                      <a:pt x="11" y="38"/>
                      <a:pt x="10" y="40"/>
                    </a:cubicBezTo>
                    <a:cubicBezTo>
                      <a:pt x="1" y="40"/>
                      <a:pt x="1" y="40"/>
                      <a:pt x="1" y="40"/>
                    </a:cubicBezTo>
                    <a:cubicBezTo>
                      <a:pt x="1" y="40"/>
                      <a:pt x="0" y="41"/>
                      <a:pt x="0" y="42"/>
                    </a:cubicBezTo>
                    <a:cubicBezTo>
                      <a:pt x="0" y="51"/>
                      <a:pt x="0" y="51"/>
                      <a:pt x="0" y="51"/>
                    </a:cubicBezTo>
                    <a:cubicBezTo>
                      <a:pt x="0" y="52"/>
                      <a:pt x="1" y="53"/>
                      <a:pt x="1" y="53"/>
                    </a:cubicBezTo>
                    <a:cubicBezTo>
                      <a:pt x="9" y="53"/>
                      <a:pt x="9" y="53"/>
                      <a:pt x="9" y="53"/>
                    </a:cubicBezTo>
                    <a:cubicBezTo>
                      <a:pt x="10" y="55"/>
                      <a:pt x="10" y="58"/>
                      <a:pt x="11" y="60"/>
                    </a:cubicBezTo>
                    <a:cubicBezTo>
                      <a:pt x="4" y="64"/>
                      <a:pt x="4" y="64"/>
                      <a:pt x="4" y="64"/>
                    </a:cubicBezTo>
                    <a:cubicBezTo>
                      <a:pt x="4" y="64"/>
                      <a:pt x="3" y="65"/>
                      <a:pt x="4" y="66"/>
                    </a:cubicBezTo>
                    <a:cubicBezTo>
                      <a:pt x="8" y="74"/>
                      <a:pt x="8" y="74"/>
                      <a:pt x="8" y="74"/>
                    </a:cubicBezTo>
                    <a:cubicBezTo>
                      <a:pt x="9" y="75"/>
                      <a:pt x="10" y="75"/>
                      <a:pt x="10" y="74"/>
                    </a:cubicBezTo>
                    <a:cubicBezTo>
                      <a:pt x="17" y="71"/>
                      <a:pt x="17" y="71"/>
                      <a:pt x="17" y="71"/>
                    </a:cubicBezTo>
                    <a:cubicBezTo>
                      <a:pt x="18" y="73"/>
                      <a:pt x="20" y="75"/>
                      <a:pt x="22" y="77"/>
                    </a:cubicBezTo>
                    <a:cubicBezTo>
                      <a:pt x="19" y="83"/>
                      <a:pt x="19" y="83"/>
                      <a:pt x="19" y="83"/>
                    </a:cubicBezTo>
                    <a:cubicBezTo>
                      <a:pt x="18" y="83"/>
                      <a:pt x="19" y="84"/>
                      <a:pt x="19" y="85"/>
                    </a:cubicBezTo>
                    <a:cubicBezTo>
                      <a:pt x="27" y="89"/>
                      <a:pt x="27" y="89"/>
                      <a:pt x="27" y="89"/>
                    </a:cubicBezTo>
                    <a:cubicBezTo>
                      <a:pt x="28" y="90"/>
                      <a:pt x="29" y="90"/>
                      <a:pt x="29" y="89"/>
                    </a:cubicBezTo>
                    <a:cubicBezTo>
                      <a:pt x="33" y="83"/>
                      <a:pt x="33" y="83"/>
                      <a:pt x="33" y="83"/>
                    </a:cubicBezTo>
                    <a:cubicBezTo>
                      <a:pt x="35" y="84"/>
                      <a:pt x="38" y="85"/>
                      <a:pt x="40" y="86"/>
                    </a:cubicBezTo>
                    <a:cubicBezTo>
                      <a:pt x="41" y="92"/>
                      <a:pt x="41" y="92"/>
                      <a:pt x="41" y="92"/>
                    </a:cubicBezTo>
                    <a:cubicBezTo>
                      <a:pt x="41" y="93"/>
                      <a:pt x="41" y="93"/>
                      <a:pt x="42" y="93"/>
                    </a:cubicBezTo>
                    <a:cubicBezTo>
                      <a:pt x="47" y="93"/>
                      <a:pt x="47" y="93"/>
                      <a:pt x="47" y="93"/>
                    </a:cubicBezTo>
                    <a:cubicBezTo>
                      <a:pt x="47" y="76"/>
                      <a:pt x="47" y="76"/>
                      <a:pt x="47" y="76"/>
                    </a:cubicBezTo>
                    <a:cubicBezTo>
                      <a:pt x="32" y="76"/>
                      <a:pt x="20" y="64"/>
                      <a:pt x="20" y="4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1" name="Google Shape;1381;p41"/>
              <p:cNvSpPr/>
              <p:nvPr/>
            </p:nvSpPr>
            <p:spPr>
              <a:xfrm>
                <a:off x="8165874" y="2754960"/>
                <a:ext cx="266629" cy="276068"/>
              </a:xfrm>
              <a:prstGeom prst="ellipse">
                <a:avLst/>
              </a:pr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2" name="Google Shape;1382;p41"/>
              <p:cNvSpPr/>
              <p:nvPr/>
            </p:nvSpPr>
            <p:spPr>
              <a:xfrm>
                <a:off x="8241379" y="2838723"/>
                <a:ext cx="116798" cy="10853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383" name="Google Shape;1383;p41"/>
            <p:cNvSpPr txBox="1"/>
            <p:nvPr/>
          </p:nvSpPr>
          <p:spPr>
            <a:xfrm>
              <a:off x="7223582" y="1941154"/>
              <a:ext cx="2064131" cy="370014"/>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1384" name="Google Shape;1384;p41"/>
            <p:cNvSpPr txBox="1"/>
            <p:nvPr/>
          </p:nvSpPr>
          <p:spPr>
            <a:xfrm>
              <a:off x="7223582" y="2311168"/>
              <a:ext cx="2064131" cy="498598"/>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nvGrpSpPr>
            <p:cNvPr id="1385" name="Google Shape;1385;p41"/>
            <p:cNvGrpSpPr/>
            <p:nvPr/>
          </p:nvGrpSpPr>
          <p:grpSpPr>
            <a:xfrm>
              <a:off x="9783065" y="3242308"/>
              <a:ext cx="1260000" cy="1260000"/>
              <a:chOff x="9147040" y="2290917"/>
              <a:chExt cx="1260000" cy="1260000"/>
            </a:xfrm>
          </p:grpSpPr>
          <p:sp>
            <p:nvSpPr>
              <p:cNvPr id="1386" name="Google Shape;1386;p41"/>
              <p:cNvSpPr/>
              <p:nvPr/>
            </p:nvSpPr>
            <p:spPr>
              <a:xfrm>
                <a:off x="9147040" y="2290917"/>
                <a:ext cx="1260000" cy="1260000"/>
              </a:xfrm>
              <a:prstGeom prst="ellipse">
                <a:avLst/>
              </a:prstGeom>
              <a:solidFill>
                <a:srgbClr val="E3E6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7" name="Google Shape;1387;p41"/>
              <p:cNvSpPr/>
              <p:nvPr/>
            </p:nvSpPr>
            <p:spPr>
              <a:xfrm>
                <a:off x="9428169" y="2556804"/>
                <a:ext cx="973790" cy="994113"/>
              </a:xfrm>
              <a:custGeom>
                <a:rect b="b" l="l" r="r" t="t"/>
                <a:pathLst>
                  <a:path extrusionOk="0" h="205" w="201">
                    <a:moveTo>
                      <a:pt x="201" y="80"/>
                    </a:moveTo>
                    <a:cubicBezTo>
                      <a:pt x="199" y="150"/>
                      <a:pt x="142" y="205"/>
                      <a:pt x="72" y="205"/>
                    </a:cubicBezTo>
                    <a:cubicBezTo>
                      <a:pt x="65" y="205"/>
                      <a:pt x="59" y="204"/>
                      <a:pt x="53" y="204"/>
                    </a:cubicBezTo>
                    <a:cubicBezTo>
                      <a:pt x="53" y="203"/>
                      <a:pt x="4" y="154"/>
                      <a:pt x="3" y="153"/>
                    </a:cubicBezTo>
                    <a:cubicBezTo>
                      <a:pt x="1" y="152"/>
                      <a:pt x="0" y="149"/>
                      <a:pt x="0" y="147"/>
                    </a:cubicBezTo>
                    <a:cubicBezTo>
                      <a:pt x="0" y="9"/>
                      <a:pt x="0" y="9"/>
                      <a:pt x="0" y="9"/>
                    </a:cubicBezTo>
                    <a:cubicBezTo>
                      <a:pt x="0" y="4"/>
                      <a:pt x="4" y="0"/>
                      <a:pt x="9" y="0"/>
                    </a:cubicBezTo>
                    <a:cubicBezTo>
                      <a:pt x="110" y="0"/>
                      <a:pt x="110" y="0"/>
                      <a:pt x="110" y="0"/>
                    </a:cubicBezTo>
                    <a:cubicBezTo>
                      <a:pt x="114" y="0"/>
                      <a:pt x="114" y="0"/>
                      <a:pt x="114" y="0"/>
                    </a:cubicBezTo>
                    <a:cubicBezTo>
                      <a:pt x="116" y="0"/>
                      <a:pt x="118" y="1"/>
                      <a:pt x="120" y="3"/>
                    </a:cubicBezTo>
                    <a:cubicBezTo>
                      <a:pt x="121" y="4"/>
                      <a:pt x="143" y="27"/>
                      <a:pt x="144" y="27"/>
                    </a:cubicBezTo>
                    <a:cubicBezTo>
                      <a:pt x="144" y="27"/>
                      <a:pt x="144" y="27"/>
                      <a:pt x="144" y="27"/>
                    </a:cubicBezTo>
                    <a:cubicBezTo>
                      <a:pt x="148" y="26"/>
                      <a:pt x="148" y="26"/>
                      <a:pt x="148" y="26"/>
                    </a:cubicBezTo>
                    <a:lnTo>
                      <a:pt x="201" y="80"/>
                    </a:lnTo>
                    <a:close/>
                  </a:path>
                </a:pathLst>
              </a:custGeom>
              <a:solidFill>
                <a:srgbClr val="ACB5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8" name="Google Shape;1388;p41"/>
              <p:cNvSpPr/>
              <p:nvPr/>
            </p:nvSpPr>
            <p:spPr>
              <a:xfrm>
                <a:off x="9961637" y="2556804"/>
                <a:ext cx="57581" cy="757017"/>
              </a:xfrm>
              <a:custGeom>
                <a:rect b="b" l="l" r="r" t="t"/>
                <a:pathLst>
                  <a:path extrusionOk="0" h="156" w="12">
                    <a:moveTo>
                      <a:pt x="4" y="0"/>
                    </a:moveTo>
                    <a:cubicBezTo>
                      <a:pt x="0" y="0"/>
                      <a:pt x="0" y="0"/>
                      <a:pt x="0" y="0"/>
                    </a:cubicBezTo>
                    <a:cubicBezTo>
                      <a:pt x="5" y="0"/>
                      <a:pt x="9" y="4"/>
                      <a:pt x="9" y="9"/>
                    </a:cubicBezTo>
                    <a:cubicBezTo>
                      <a:pt x="9" y="147"/>
                      <a:pt x="9" y="147"/>
                      <a:pt x="9" y="147"/>
                    </a:cubicBezTo>
                    <a:cubicBezTo>
                      <a:pt x="9" y="152"/>
                      <a:pt x="5" y="156"/>
                      <a:pt x="0" y="156"/>
                    </a:cubicBezTo>
                    <a:cubicBezTo>
                      <a:pt x="4" y="156"/>
                      <a:pt x="4" y="156"/>
                      <a:pt x="4" y="156"/>
                    </a:cubicBezTo>
                    <a:cubicBezTo>
                      <a:pt x="8" y="156"/>
                      <a:pt x="12" y="152"/>
                      <a:pt x="12" y="147"/>
                    </a:cubicBezTo>
                    <a:cubicBezTo>
                      <a:pt x="12" y="9"/>
                      <a:pt x="12" y="9"/>
                      <a:pt x="12" y="9"/>
                    </a:cubicBezTo>
                    <a:cubicBezTo>
                      <a:pt x="12" y="4"/>
                      <a:pt x="8" y="0"/>
                      <a:pt x="4" y="0"/>
                    </a:cubicBez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9" name="Google Shape;1389;p41"/>
              <p:cNvSpPr/>
              <p:nvPr/>
            </p:nvSpPr>
            <p:spPr>
              <a:xfrm>
                <a:off x="9428169" y="2556804"/>
                <a:ext cx="575806" cy="757017"/>
              </a:xfrm>
              <a:custGeom>
                <a:rect b="b" l="l" r="r" t="t"/>
                <a:pathLst>
                  <a:path extrusionOk="0" h="156" w="119">
                    <a:moveTo>
                      <a:pt x="119" y="147"/>
                    </a:moveTo>
                    <a:cubicBezTo>
                      <a:pt x="119" y="9"/>
                      <a:pt x="119" y="9"/>
                      <a:pt x="119" y="9"/>
                    </a:cubicBezTo>
                    <a:cubicBezTo>
                      <a:pt x="119" y="4"/>
                      <a:pt x="115" y="0"/>
                      <a:pt x="110" y="0"/>
                    </a:cubicBezTo>
                    <a:cubicBezTo>
                      <a:pt x="9" y="0"/>
                      <a:pt x="9" y="0"/>
                      <a:pt x="9" y="0"/>
                    </a:cubicBezTo>
                    <a:cubicBezTo>
                      <a:pt x="4" y="0"/>
                      <a:pt x="0" y="4"/>
                      <a:pt x="0" y="9"/>
                    </a:cubicBezTo>
                    <a:cubicBezTo>
                      <a:pt x="0" y="147"/>
                      <a:pt x="0" y="147"/>
                      <a:pt x="0" y="147"/>
                    </a:cubicBezTo>
                    <a:cubicBezTo>
                      <a:pt x="0" y="152"/>
                      <a:pt x="4" y="156"/>
                      <a:pt x="9" y="156"/>
                    </a:cubicBezTo>
                    <a:cubicBezTo>
                      <a:pt x="110" y="156"/>
                      <a:pt x="110" y="156"/>
                      <a:pt x="110" y="156"/>
                    </a:cubicBezTo>
                    <a:cubicBezTo>
                      <a:pt x="115" y="156"/>
                      <a:pt x="119" y="152"/>
                      <a:pt x="119" y="1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0" name="Google Shape;1390;p41"/>
              <p:cNvSpPr/>
              <p:nvPr/>
            </p:nvSpPr>
            <p:spPr>
              <a:xfrm>
                <a:off x="9722846" y="2649949"/>
                <a:ext cx="228628" cy="570726"/>
              </a:xfrm>
              <a:custGeom>
                <a:rect b="b" l="l" r="r" t="t"/>
                <a:pathLst>
                  <a:path extrusionOk="0" h="337" w="135">
                    <a:moveTo>
                      <a:pt x="132" y="266"/>
                    </a:moveTo>
                    <a:lnTo>
                      <a:pt x="135" y="269"/>
                    </a:lnTo>
                    <a:lnTo>
                      <a:pt x="135" y="0"/>
                    </a:lnTo>
                    <a:lnTo>
                      <a:pt x="0" y="0"/>
                    </a:lnTo>
                    <a:lnTo>
                      <a:pt x="0" y="337"/>
                    </a:lnTo>
                    <a:lnTo>
                      <a:pt x="61" y="337"/>
                    </a:lnTo>
                    <a:lnTo>
                      <a:pt x="132" y="26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1" name="Google Shape;1391;p41"/>
              <p:cNvSpPr/>
              <p:nvPr/>
            </p:nvSpPr>
            <p:spPr>
              <a:xfrm>
                <a:off x="9500992" y="2649949"/>
                <a:ext cx="221854" cy="570726"/>
              </a:xfrm>
              <a:prstGeom prst="rect">
                <a:avLst/>
              </a:prstGeom>
              <a:solidFill>
                <a:srgbClr val="F1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2" name="Google Shape;1392;p41"/>
              <p:cNvSpPr/>
              <p:nvPr/>
            </p:nvSpPr>
            <p:spPr>
              <a:xfrm>
                <a:off x="9534863" y="2722771"/>
                <a:ext cx="86370" cy="425081"/>
              </a:xfrm>
              <a:custGeom>
                <a:rect b="b" l="l" r="r" t="t"/>
                <a:pathLst>
                  <a:path extrusionOk="0" h="88" w="18">
                    <a:moveTo>
                      <a:pt x="13" y="0"/>
                    </a:moveTo>
                    <a:cubicBezTo>
                      <a:pt x="5" y="0"/>
                      <a:pt x="5" y="0"/>
                      <a:pt x="5" y="0"/>
                    </a:cubicBezTo>
                    <a:cubicBezTo>
                      <a:pt x="2" y="0"/>
                      <a:pt x="0" y="2"/>
                      <a:pt x="0" y="5"/>
                    </a:cubicBezTo>
                    <a:cubicBezTo>
                      <a:pt x="0" y="13"/>
                      <a:pt x="0" y="13"/>
                      <a:pt x="0" y="13"/>
                    </a:cubicBezTo>
                    <a:cubicBezTo>
                      <a:pt x="0" y="15"/>
                      <a:pt x="2" y="17"/>
                      <a:pt x="5" y="17"/>
                    </a:cubicBezTo>
                    <a:cubicBezTo>
                      <a:pt x="13" y="17"/>
                      <a:pt x="13" y="17"/>
                      <a:pt x="13" y="17"/>
                    </a:cubicBezTo>
                    <a:cubicBezTo>
                      <a:pt x="15" y="17"/>
                      <a:pt x="18" y="15"/>
                      <a:pt x="18" y="13"/>
                    </a:cubicBezTo>
                    <a:cubicBezTo>
                      <a:pt x="18" y="5"/>
                      <a:pt x="18" y="5"/>
                      <a:pt x="18" y="5"/>
                    </a:cubicBezTo>
                    <a:cubicBezTo>
                      <a:pt x="18" y="2"/>
                      <a:pt x="15" y="0"/>
                      <a:pt x="13" y="0"/>
                    </a:cubicBezTo>
                    <a:close/>
                    <a:moveTo>
                      <a:pt x="15" y="13"/>
                    </a:moveTo>
                    <a:cubicBezTo>
                      <a:pt x="15" y="14"/>
                      <a:pt x="14" y="15"/>
                      <a:pt x="13" y="15"/>
                    </a:cubicBezTo>
                    <a:cubicBezTo>
                      <a:pt x="5" y="15"/>
                      <a:pt x="5" y="15"/>
                      <a:pt x="5" y="15"/>
                    </a:cubicBezTo>
                    <a:cubicBezTo>
                      <a:pt x="4" y="15"/>
                      <a:pt x="3" y="14"/>
                      <a:pt x="3" y="13"/>
                    </a:cubicBezTo>
                    <a:cubicBezTo>
                      <a:pt x="3" y="5"/>
                      <a:pt x="3" y="5"/>
                      <a:pt x="3" y="5"/>
                    </a:cubicBezTo>
                    <a:cubicBezTo>
                      <a:pt x="3" y="4"/>
                      <a:pt x="4" y="3"/>
                      <a:pt x="5" y="3"/>
                    </a:cubicBezTo>
                    <a:cubicBezTo>
                      <a:pt x="13" y="3"/>
                      <a:pt x="13" y="3"/>
                      <a:pt x="13" y="3"/>
                    </a:cubicBezTo>
                    <a:cubicBezTo>
                      <a:pt x="14" y="3"/>
                      <a:pt x="15" y="4"/>
                      <a:pt x="15" y="5"/>
                    </a:cubicBezTo>
                    <a:lnTo>
                      <a:pt x="15" y="13"/>
                    </a:lnTo>
                    <a:close/>
                    <a:moveTo>
                      <a:pt x="13" y="23"/>
                    </a:moveTo>
                    <a:cubicBezTo>
                      <a:pt x="5" y="23"/>
                      <a:pt x="5" y="23"/>
                      <a:pt x="5" y="23"/>
                    </a:cubicBezTo>
                    <a:cubicBezTo>
                      <a:pt x="2" y="23"/>
                      <a:pt x="0" y="25"/>
                      <a:pt x="0" y="28"/>
                    </a:cubicBezTo>
                    <a:cubicBezTo>
                      <a:pt x="0" y="36"/>
                      <a:pt x="0" y="36"/>
                      <a:pt x="0" y="36"/>
                    </a:cubicBezTo>
                    <a:cubicBezTo>
                      <a:pt x="0" y="39"/>
                      <a:pt x="2" y="41"/>
                      <a:pt x="5" y="41"/>
                    </a:cubicBezTo>
                    <a:cubicBezTo>
                      <a:pt x="13" y="41"/>
                      <a:pt x="13" y="41"/>
                      <a:pt x="13" y="41"/>
                    </a:cubicBezTo>
                    <a:cubicBezTo>
                      <a:pt x="15" y="41"/>
                      <a:pt x="18" y="39"/>
                      <a:pt x="18" y="36"/>
                    </a:cubicBezTo>
                    <a:cubicBezTo>
                      <a:pt x="18" y="28"/>
                      <a:pt x="18" y="28"/>
                      <a:pt x="18" y="28"/>
                    </a:cubicBezTo>
                    <a:cubicBezTo>
                      <a:pt x="18" y="25"/>
                      <a:pt x="15" y="23"/>
                      <a:pt x="13" y="23"/>
                    </a:cubicBezTo>
                    <a:close/>
                    <a:moveTo>
                      <a:pt x="15" y="36"/>
                    </a:moveTo>
                    <a:cubicBezTo>
                      <a:pt x="15" y="37"/>
                      <a:pt x="14" y="38"/>
                      <a:pt x="13" y="38"/>
                    </a:cubicBezTo>
                    <a:cubicBezTo>
                      <a:pt x="5" y="38"/>
                      <a:pt x="5" y="38"/>
                      <a:pt x="5" y="38"/>
                    </a:cubicBezTo>
                    <a:cubicBezTo>
                      <a:pt x="4" y="38"/>
                      <a:pt x="3" y="37"/>
                      <a:pt x="3" y="36"/>
                    </a:cubicBezTo>
                    <a:cubicBezTo>
                      <a:pt x="3" y="28"/>
                      <a:pt x="3" y="28"/>
                      <a:pt x="3" y="28"/>
                    </a:cubicBezTo>
                    <a:cubicBezTo>
                      <a:pt x="3" y="27"/>
                      <a:pt x="4" y="26"/>
                      <a:pt x="5" y="26"/>
                    </a:cubicBezTo>
                    <a:cubicBezTo>
                      <a:pt x="13" y="26"/>
                      <a:pt x="13" y="26"/>
                      <a:pt x="13" y="26"/>
                    </a:cubicBezTo>
                    <a:cubicBezTo>
                      <a:pt x="14" y="26"/>
                      <a:pt x="15" y="27"/>
                      <a:pt x="15" y="28"/>
                    </a:cubicBezTo>
                    <a:lnTo>
                      <a:pt x="15" y="36"/>
                    </a:lnTo>
                    <a:close/>
                    <a:moveTo>
                      <a:pt x="13" y="47"/>
                    </a:moveTo>
                    <a:cubicBezTo>
                      <a:pt x="5" y="47"/>
                      <a:pt x="5" y="47"/>
                      <a:pt x="5" y="47"/>
                    </a:cubicBezTo>
                    <a:cubicBezTo>
                      <a:pt x="2" y="47"/>
                      <a:pt x="0" y="49"/>
                      <a:pt x="0" y="52"/>
                    </a:cubicBezTo>
                    <a:cubicBezTo>
                      <a:pt x="0" y="60"/>
                      <a:pt x="0" y="60"/>
                      <a:pt x="0" y="60"/>
                    </a:cubicBezTo>
                    <a:cubicBezTo>
                      <a:pt x="0" y="62"/>
                      <a:pt x="2" y="65"/>
                      <a:pt x="5" y="65"/>
                    </a:cubicBezTo>
                    <a:cubicBezTo>
                      <a:pt x="13" y="65"/>
                      <a:pt x="13" y="65"/>
                      <a:pt x="13" y="65"/>
                    </a:cubicBezTo>
                    <a:cubicBezTo>
                      <a:pt x="15" y="65"/>
                      <a:pt x="18" y="62"/>
                      <a:pt x="18" y="60"/>
                    </a:cubicBezTo>
                    <a:cubicBezTo>
                      <a:pt x="18" y="52"/>
                      <a:pt x="18" y="52"/>
                      <a:pt x="18" y="52"/>
                    </a:cubicBezTo>
                    <a:cubicBezTo>
                      <a:pt x="18" y="49"/>
                      <a:pt x="15" y="47"/>
                      <a:pt x="13" y="47"/>
                    </a:cubicBezTo>
                    <a:close/>
                    <a:moveTo>
                      <a:pt x="15" y="60"/>
                    </a:moveTo>
                    <a:cubicBezTo>
                      <a:pt x="15" y="61"/>
                      <a:pt x="14" y="62"/>
                      <a:pt x="13" y="62"/>
                    </a:cubicBezTo>
                    <a:cubicBezTo>
                      <a:pt x="5" y="62"/>
                      <a:pt x="5" y="62"/>
                      <a:pt x="5" y="62"/>
                    </a:cubicBezTo>
                    <a:cubicBezTo>
                      <a:pt x="4" y="62"/>
                      <a:pt x="3" y="61"/>
                      <a:pt x="3" y="60"/>
                    </a:cubicBezTo>
                    <a:cubicBezTo>
                      <a:pt x="3" y="52"/>
                      <a:pt x="3" y="52"/>
                      <a:pt x="3" y="52"/>
                    </a:cubicBezTo>
                    <a:cubicBezTo>
                      <a:pt x="3" y="51"/>
                      <a:pt x="4" y="50"/>
                      <a:pt x="5" y="50"/>
                    </a:cubicBezTo>
                    <a:cubicBezTo>
                      <a:pt x="13" y="50"/>
                      <a:pt x="13" y="50"/>
                      <a:pt x="13" y="50"/>
                    </a:cubicBezTo>
                    <a:cubicBezTo>
                      <a:pt x="14" y="50"/>
                      <a:pt x="15" y="51"/>
                      <a:pt x="15" y="52"/>
                    </a:cubicBezTo>
                    <a:lnTo>
                      <a:pt x="15" y="60"/>
                    </a:lnTo>
                    <a:close/>
                    <a:moveTo>
                      <a:pt x="13" y="70"/>
                    </a:moveTo>
                    <a:cubicBezTo>
                      <a:pt x="5" y="70"/>
                      <a:pt x="5" y="70"/>
                      <a:pt x="5" y="70"/>
                    </a:cubicBezTo>
                    <a:cubicBezTo>
                      <a:pt x="2" y="70"/>
                      <a:pt x="0" y="73"/>
                      <a:pt x="0" y="75"/>
                    </a:cubicBezTo>
                    <a:cubicBezTo>
                      <a:pt x="0" y="83"/>
                      <a:pt x="0" y="83"/>
                      <a:pt x="0" y="83"/>
                    </a:cubicBezTo>
                    <a:cubicBezTo>
                      <a:pt x="0" y="86"/>
                      <a:pt x="2" y="88"/>
                      <a:pt x="5" y="88"/>
                    </a:cubicBezTo>
                    <a:cubicBezTo>
                      <a:pt x="13" y="88"/>
                      <a:pt x="13" y="88"/>
                      <a:pt x="13" y="88"/>
                    </a:cubicBezTo>
                    <a:cubicBezTo>
                      <a:pt x="15" y="88"/>
                      <a:pt x="18" y="86"/>
                      <a:pt x="18" y="83"/>
                    </a:cubicBezTo>
                    <a:cubicBezTo>
                      <a:pt x="18" y="75"/>
                      <a:pt x="18" y="75"/>
                      <a:pt x="18" y="75"/>
                    </a:cubicBezTo>
                    <a:cubicBezTo>
                      <a:pt x="18" y="73"/>
                      <a:pt x="15" y="70"/>
                      <a:pt x="13" y="70"/>
                    </a:cubicBezTo>
                    <a:close/>
                    <a:moveTo>
                      <a:pt x="15" y="83"/>
                    </a:moveTo>
                    <a:cubicBezTo>
                      <a:pt x="15" y="84"/>
                      <a:pt x="14" y="85"/>
                      <a:pt x="13" y="85"/>
                    </a:cubicBezTo>
                    <a:cubicBezTo>
                      <a:pt x="5" y="85"/>
                      <a:pt x="5" y="85"/>
                      <a:pt x="5" y="85"/>
                    </a:cubicBezTo>
                    <a:cubicBezTo>
                      <a:pt x="4" y="85"/>
                      <a:pt x="3" y="84"/>
                      <a:pt x="3" y="83"/>
                    </a:cubicBezTo>
                    <a:cubicBezTo>
                      <a:pt x="3" y="75"/>
                      <a:pt x="3" y="75"/>
                      <a:pt x="3" y="75"/>
                    </a:cubicBezTo>
                    <a:cubicBezTo>
                      <a:pt x="3" y="74"/>
                      <a:pt x="4" y="73"/>
                      <a:pt x="5" y="73"/>
                    </a:cubicBezTo>
                    <a:cubicBezTo>
                      <a:pt x="13" y="73"/>
                      <a:pt x="13" y="73"/>
                      <a:pt x="13" y="73"/>
                    </a:cubicBezTo>
                    <a:cubicBezTo>
                      <a:pt x="14" y="73"/>
                      <a:pt x="15" y="74"/>
                      <a:pt x="15" y="75"/>
                    </a:cubicBezTo>
                    <a:lnTo>
                      <a:pt x="15" y="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3" name="Google Shape;1393;p41"/>
              <p:cNvSpPr/>
              <p:nvPr/>
            </p:nvSpPr>
            <p:spPr>
              <a:xfrm>
                <a:off x="9651717" y="2795594"/>
                <a:ext cx="247258" cy="348871"/>
              </a:xfrm>
              <a:custGeom>
                <a:rect b="b" l="l" r="r" t="t"/>
                <a:pathLst>
                  <a:path extrusionOk="0" h="206" w="146">
                    <a:moveTo>
                      <a:pt x="146" y="0"/>
                    </a:moveTo>
                    <a:lnTo>
                      <a:pt x="146" y="5"/>
                    </a:lnTo>
                    <a:lnTo>
                      <a:pt x="0" y="5"/>
                    </a:lnTo>
                    <a:lnTo>
                      <a:pt x="0" y="0"/>
                    </a:lnTo>
                    <a:lnTo>
                      <a:pt x="146" y="0"/>
                    </a:lnTo>
                    <a:close/>
                    <a:moveTo>
                      <a:pt x="0" y="71"/>
                    </a:moveTo>
                    <a:lnTo>
                      <a:pt x="146" y="71"/>
                    </a:lnTo>
                    <a:lnTo>
                      <a:pt x="146" y="68"/>
                    </a:lnTo>
                    <a:lnTo>
                      <a:pt x="0" y="68"/>
                    </a:lnTo>
                    <a:lnTo>
                      <a:pt x="0" y="71"/>
                    </a:lnTo>
                    <a:close/>
                    <a:moveTo>
                      <a:pt x="0" y="140"/>
                    </a:moveTo>
                    <a:lnTo>
                      <a:pt x="146" y="140"/>
                    </a:lnTo>
                    <a:lnTo>
                      <a:pt x="146" y="134"/>
                    </a:lnTo>
                    <a:lnTo>
                      <a:pt x="0" y="134"/>
                    </a:lnTo>
                    <a:lnTo>
                      <a:pt x="0" y="140"/>
                    </a:lnTo>
                    <a:close/>
                    <a:moveTo>
                      <a:pt x="0" y="206"/>
                    </a:moveTo>
                    <a:lnTo>
                      <a:pt x="146" y="206"/>
                    </a:lnTo>
                    <a:lnTo>
                      <a:pt x="146" y="203"/>
                    </a:lnTo>
                    <a:lnTo>
                      <a:pt x="0" y="203"/>
                    </a:lnTo>
                    <a:lnTo>
                      <a:pt x="0" y="206"/>
                    </a:lnTo>
                    <a:close/>
                  </a:path>
                </a:pathLst>
              </a:custGeom>
              <a:solidFill>
                <a:srgbClr val="9395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4" name="Google Shape;1394;p41"/>
              <p:cNvSpPr/>
              <p:nvPr/>
            </p:nvSpPr>
            <p:spPr>
              <a:xfrm>
                <a:off x="9826153" y="3100433"/>
                <a:ext cx="120241" cy="120242"/>
              </a:xfrm>
              <a:custGeom>
                <a:rect b="b" l="l" r="r" t="t"/>
                <a:pathLst>
                  <a:path extrusionOk="0" h="71" w="71">
                    <a:moveTo>
                      <a:pt x="71" y="0"/>
                    </a:moveTo>
                    <a:lnTo>
                      <a:pt x="0" y="0"/>
                    </a:lnTo>
                    <a:lnTo>
                      <a:pt x="0" y="71"/>
                    </a:lnTo>
                    <a:lnTo>
                      <a:pt x="71" y="0"/>
                    </a:lnTo>
                    <a:close/>
                  </a:path>
                </a:pathLst>
              </a:custGeom>
              <a:solidFill>
                <a:srgbClr val="BCBE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95" name="Google Shape;1395;p41"/>
              <p:cNvGrpSpPr/>
              <p:nvPr/>
            </p:nvGrpSpPr>
            <p:grpSpPr>
              <a:xfrm>
                <a:off x="9771960" y="2683820"/>
                <a:ext cx="442016" cy="440323"/>
                <a:chOff x="9771960" y="2683820"/>
                <a:chExt cx="442016" cy="440323"/>
              </a:xfrm>
            </p:grpSpPr>
            <p:sp>
              <p:nvSpPr>
                <p:cNvPr id="1396" name="Google Shape;1396;p41"/>
                <p:cNvSpPr/>
                <p:nvPr/>
              </p:nvSpPr>
              <p:spPr>
                <a:xfrm>
                  <a:off x="9777040" y="3017449"/>
                  <a:ext cx="62661" cy="82984"/>
                </a:xfrm>
                <a:custGeom>
                  <a:rect b="b" l="l" r="r" t="t"/>
                  <a:pathLst>
                    <a:path extrusionOk="0" h="17" w="13">
                      <a:moveTo>
                        <a:pt x="10" y="3"/>
                      </a:moveTo>
                      <a:cubicBezTo>
                        <a:pt x="7" y="1"/>
                        <a:pt x="4" y="0"/>
                        <a:pt x="3" y="2"/>
                      </a:cubicBezTo>
                      <a:cubicBezTo>
                        <a:pt x="0" y="14"/>
                        <a:pt x="0" y="14"/>
                        <a:pt x="0" y="14"/>
                      </a:cubicBezTo>
                      <a:cubicBezTo>
                        <a:pt x="4" y="17"/>
                        <a:pt x="4" y="17"/>
                        <a:pt x="4" y="17"/>
                      </a:cubicBezTo>
                      <a:cubicBezTo>
                        <a:pt x="11" y="10"/>
                        <a:pt x="11" y="10"/>
                        <a:pt x="11" y="10"/>
                      </a:cubicBezTo>
                      <a:cubicBezTo>
                        <a:pt x="13" y="8"/>
                        <a:pt x="12" y="5"/>
                        <a:pt x="10" y="3"/>
                      </a:cubicBezTo>
                      <a:close/>
                    </a:path>
                  </a:pathLst>
                </a:custGeom>
                <a:solidFill>
                  <a:srgbClr val="E6E7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7" name="Google Shape;1397;p41"/>
                <p:cNvSpPr/>
                <p:nvPr/>
              </p:nvSpPr>
              <p:spPr>
                <a:xfrm>
                  <a:off x="9795670" y="3056401"/>
                  <a:ext cx="82983" cy="62662"/>
                </a:xfrm>
                <a:custGeom>
                  <a:rect b="b" l="l" r="r" t="t"/>
                  <a:pathLst>
                    <a:path extrusionOk="0" h="13" w="17">
                      <a:moveTo>
                        <a:pt x="14" y="3"/>
                      </a:moveTo>
                      <a:cubicBezTo>
                        <a:pt x="12" y="1"/>
                        <a:pt x="9" y="0"/>
                        <a:pt x="7" y="2"/>
                      </a:cubicBezTo>
                      <a:cubicBezTo>
                        <a:pt x="0" y="9"/>
                        <a:pt x="0" y="9"/>
                        <a:pt x="0" y="9"/>
                      </a:cubicBezTo>
                      <a:cubicBezTo>
                        <a:pt x="3" y="13"/>
                        <a:pt x="3" y="13"/>
                        <a:pt x="3" y="13"/>
                      </a:cubicBezTo>
                      <a:cubicBezTo>
                        <a:pt x="15" y="10"/>
                        <a:pt x="15" y="10"/>
                        <a:pt x="15" y="10"/>
                      </a:cubicBezTo>
                      <a:cubicBezTo>
                        <a:pt x="17" y="9"/>
                        <a:pt x="16" y="6"/>
                        <a:pt x="14" y="3"/>
                      </a:cubicBezTo>
                      <a:close/>
                    </a:path>
                  </a:pathLst>
                </a:custGeom>
                <a:solidFill>
                  <a:srgbClr val="BCBE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8" name="Google Shape;1398;p41"/>
                <p:cNvSpPr/>
                <p:nvPr/>
              </p:nvSpPr>
              <p:spPr>
                <a:xfrm>
                  <a:off x="9771960" y="3085191"/>
                  <a:ext cx="23710" cy="38952"/>
                </a:xfrm>
                <a:custGeom>
                  <a:rect b="b" l="l" r="r" t="t"/>
                  <a:pathLst>
                    <a:path extrusionOk="0" h="23" w="14">
                      <a:moveTo>
                        <a:pt x="3" y="0"/>
                      </a:moveTo>
                      <a:lnTo>
                        <a:pt x="0" y="23"/>
                      </a:lnTo>
                      <a:lnTo>
                        <a:pt x="14" y="9"/>
                      </a:lnTo>
                      <a:lnTo>
                        <a:pt x="3" y="0"/>
                      </a:lnTo>
                      <a:close/>
                    </a:path>
                  </a:pathLst>
                </a:custGeom>
                <a:solidFill>
                  <a:srgbClr val="231F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9" name="Google Shape;1399;p41"/>
                <p:cNvSpPr/>
                <p:nvPr/>
              </p:nvSpPr>
              <p:spPr>
                <a:xfrm>
                  <a:off x="9771960" y="3100433"/>
                  <a:ext cx="38951" cy="23710"/>
                </a:xfrm>
                <a:custGeom>
                  <a:rect b="b" l="l" r="r" t="t"/>
                  <a:pathLst>
                    <a:path extrusionOk="0" h="14" w="23">
                      <a:moveTo>
                        <a:pt x="14" y="0"/>
                      </a:moveTo>
                      <a:lnTo>
                        <a:pt x="0" y="14"/>
                      </a:lnTo>
                      <a:lnTo>
                        <a:pt x="23" y="11"/>
                      </a:lnTo>
                      <a:lnTo>
                        <a:pt x="14" y="0"/>
                      </a:lnTo>
                      <a:close/>
                    </a:path>
                  </a:pathLst>
                </a:custGeom>
                <a:solidFill>
                  <a:srgbClr val="58595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0" name="Google Shape;1400;p41"/>
                <p:cNvSpPr/>
                <p:nvPr/>
              </p:nvSpPr>
              <p:spPr>
                <a:xfrm>
                  <a:off x="9792282" y="2780352"/>
                  <a:ext cx="281129" cy="286210"/>
                </a:xfrm>
                <a:custGeom>
                  <a:rect b="b" l="l" r="r" t="t"/>
                  <a:pathLst>
                    <a:path extrusionOk="0" h="59" w="58">
                      <a:moveTo>
                        <a:pt x="50" y="0"/>
                      </a:moveTo>
                      <a:cubicBezTo>
                        <a:pt x="0" y="51"/>
                        <a:pt x="0" y="51"/>
                        <a:pt x="0" y="51"/>
                      </a:cubicBezTo>
                      <a:cubicBezTo>
                        <a:pt x="1" y="49"/>
                        <a:pt x="4" y="50"/>
                        <a:pt x="7" y="52"/>
                      </a:cubicBezTo>
                      <a:cubicBezTo>
                        <a:pt x="9" y="54"/>
                        <a:pt x="10" y="57"/>
                        <a:pt x="8" y="59"/>
                      </a:cubicBezTo>
                      <a:cubicBezTo>
                        <a:pt x="58" y="9"/>
                        <a:pt x="58" y="9"/>
                        <a:pt x="58" y="9"/>
                      </a:cubicBezTo>
                      <a:lnTo>
                        <a:pt x="50" y="0"/>
                      </a:lnTo>
                      <a:close/>
                    </a:path>
                  </a:pathLst>
                </a:custGeom>
                <a:solidFill>
                  <a:srgbClr val="FBB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1" name="Google Shape;1401;p41"/>
                <p:cNvSpPr/>
                <p:nvPr/>
              </p:nvSpPr>
              <p:spPr>
                <a:xfrm>
                  <a:off x="9829541" y="2824384"/>
                  <a:ext cx="286209" cy="281129"/>
                </a:xfrm>
                <a:custGeom>
                  <a:rect b="b" l="l" r="r" t="t"/>
                  <a:pathLst>
                    <a:path extrusionOk="0" h="58" w="59">
                      <a:moveTo>
                        <a:pt x="50" y="0"/>
                      </a:moveTo>
                      <a:cubicBezTo>
                        <a:pt x="0" y="50"/>
                        <a:pt x="0" y="50"/>
                        <a:pt x="0" y="50"/>
                      </a:cubicBezTo>
                      <a:cubicBezTo>
                        <a:pt x="2" y="48"/>
                        <a:pt x="5" y="49"/>
                        <a:pt x="7" y="51"/>
                      </a:cubicBezTo>
                      <a:cubicBezTo>
                        <a:pt x="9" y="54"/>
                        <a:pt x="10" y="57"/>
                        <a:pt x="8" y="58"/>
                      </a:cubicBezTo>
                      <a:cubicBezTo>
                        <a:pt x="59" y="8"/>
                        <a:pt x="59" y="8"/>
                        <a:pt x="59" y="8"/>
                      </a:cubicBezTo>
                      <a:lnTo>
                        <a:pt x="50" y="0"/>
                      </a:lnTo>
                      <a:close/>
                    </a:path>
                  </a:pathLst>
                </a:custGeom>
                <a:solidFill>
                  <a:srgbClr val="F15A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2" name="Google Shape;1402;p41"/>
                <p:cNvSpPr/>
                <p:nvPr/>
              </p:nvSpPr>
              <p:spPr>
                <a:xfrm>
                  <a:off x="10042928" y="2683820"/>
                  <a:ext cx="137177" cy="125323"/>
                </a:xfrm>
                <a:custGeom>
                  <a:rect b="b" l="l" r="r" t="t"/>
                  <a:pathLst>
                    <a:path extrusionOk="0" h="74" w="81">
                      <a:moveTo>
                        <a:pt x="81" y="20"/>
                      </a:moveTo>
                      <a:lnTo>
                        <a:pt x="60" y="0"/>
                      </a:lnTo>
                      <a:lnTo>
                        <a:pt x="49" y="3"/>
                      </a:lnTo>
                      <a:lnTo>
                        <a:pt x="0" y="51"/>
                      </a:lnTo>
                      <a:lnTo>
                        <a:pt x="26" y="74"/>
                      </a:lnTo>
                      <a:lnTo>
                        <a:pt x="81" y="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3" name="Google Shape;1403;p41"/>
                <p:cNvSpPr/>
                <p:nvPr/>
              </p:nvSpPr>
              <p:spPr>
                <a:xfrm>
                  <a:off x="10086960" y="2717691"/>
                  <a:ext cx="127016" cy="135484"/>
                </a:xfrm>
                <a:custGeom>
                  <a:rect b="b" l="l" r="r" t="t"/>
                  <a:pathLst>
                    <a:path extrusionOk="0" h="80" w="75">
                      <a:moveTo>
                        <a:pt x="23" y="80"/>
                      </a:moveTo>
                      <a:lnTo>
                        <a:pt x="72" y="31"/>
                      </a:lnTo>
                      <a:lnTo>
                        <a:pt x="75" y="20"/>
                      </a:lnTo>
                      <a:lnTo>
                        <a:pt x="55" y="0"/>
                      </a:lnTo>
                      <a:lnTo>
                        <a:pt x="0" y="54"/>
                      </a:lnTo>
                      <a:lnTo>
                        <a:pt x="23" y="80"/>
                      </a:lnTo>
                      <a:close/>
                    </a:path>
                  </a:pathLst>
                </a:custGeom>
                <a:solidFill>
                  <a:srgbClr val="3965A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4" name="Google Shape;1404;p41"/>
                <p:cNvSpPr/>
                <p:nvPr/>
              </p:nvSpPr>
              <p:spPr>
                <a:xfrm>
                  <a:off x="10034459" y="2770191"/>
                  <a:ext cx="52499" cy="54194"/>
                </a:xfrm>
                <a:custGeom>
                  <a:rect b="b" l="l" r="r" t="t"/>
                  <a:pathLst>
                    <a:path extrusionOk="0" h="32" w="31">
                      <a:moveTo>
                        <a:pt x="31" y="23"/>
                      </a:moveTo>
                      <a:lnTo>
                        <a:pt x="5" y="0"/>
                      </a:lnTo>
                      <a:lnTo>
                        <a:pt x="0" y="6"/>
                      </a:lnTo>
                      <a:lnTo>
                        <a:pt x="23" y="32"/>
                      </a:lnTo>
                      <a:lnTo>
                        <a:pt x="31" y="23"/>
                      </a:lnTo>
                      <a:close/>
                    </a:path>
                  </a:pathLst>
                </a:custGeom>
                <a:solidFill>
                  <a:srgbClr val="BCBE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5" name="Google Shape;1405;p41"/>
                <p:cNvSpPr/>
                <p:nvPr/>
              </p:nvSpPr>
              <p:spPr>
                <a:xfrm>
                  <a:off x="10073412" y="2809143"/>
                  <a:ext cx="52499" cy="54194"/>
                </a:xfrm>
                <a:custGeom>
                  <a:rect b="b" l="l" r="r" t="t"/>
                  <a:pathLst>
                    <a:path extrusionOk="0" h="32" w="31">
                      <a:moveTo>
                        <a:pt x="0" y="9"/>
                      </a:moveTo>
                      <a:lnTo>
                        <a:pt x="25" y="32"/>
                      </a:lnTo>
                      <a:lnTo>
                        <a:pt x="31" y="26"/>
                      </a:lnTo>
                      <a:lnTo>
                        <a:pt x="8" y="0"/>
                      </a:lnTo>
                      <a:lnTo>
                        <a:pt x="0" y="9"/>
                      </a:lnTo>
                      <a:close/>
                    </a:path>
                  </a:pathLst>
                </a:custGeom>
                <a:solidFill>
                  <a:srgbClr val="E6E7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1406" name="Google Shape;1406;p41"/>
            <p:cNvSpPr txBox="1"/>
            <p:nvPr/>
          </p:nvSpPr>
          <p:spPr>
            <a:xfrm>
              <a:off x="9381000" y="4607963"/>
              <a:ext cx="2064131" cy="370014"/>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Text Here</a:t>
              </a:r>
              <a:endParaRPr b="1" i="0" sz="1600" u="none" cap="none" strike="noStrike">
                <a:solidFill>
                  <a:schemeClr val="dk1"/>
                </a:solidFill>
                <a:latin typeface="Arial"/>
                <a:ea typeface="Arial"/>
                <a:cs typeface="Arial"/>
                <a:sym typeface="Arial"/>
              </a:endParaRPr>
            </a:p>
          </p:txBody>
        </p:sp>
        <p:sp>
          <p:nvSpPr>
            <p:cNvPr id="1407" name="Google Shape;1407;p41"/>
            <p:cNvSpPr txBox="1"/>
            <p:nvPr/>
          </p:nvSpPr>
          <p:spPr>
            <a:xfrm>
              <a:off x="9381000" y="4977977"/>
              <a:ext cx="2064131" cy="498598"/>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cxnSp>
          <p:nvCxnSpPr>
            <p:cNvPr id="1408" name="Google Shape;1408;p41"/>
            <p:cNvCxnSpPr/>
            <p:nvPr/>
          </p:nvCxnSpPr>
          <p:spPr>
            <a:xfrm>
              <a:off x="2482134" y="3872308"/>
              <a:ext cx="759937" cy="0"/>
            </a:xfrm>
            <a:prstGeom prst="straightConnector1">
              <a:avLst/>
            </a:prstGeom>
            <a:noFill/>
            <a:ln cap="flat" cmpd="sng" w="31750">
              <a:solidFill>
                <a:schemeClr val="accent1"/>
              </a:solidFill>
              <a:prstDash val="solid"/>
              <a:miter lim="800000"/>
              <a:headEnd len="sm" w="sm" type="none"/>
              <a:tailEnd len="med" w="med" type="triangle"/>
            </a:ln>
          </p:spPr>
        </p:cxnSp>
        <p:cxnSp>
          <p:nvCxnSpPr>
            <p:cNvPr id="1409" name="Google Shape;1409;p41"/>
            <p:cNvCxnSpPr/>
            <p:nvPr/>
          </p:nvCxnSpPr>
          <p:spPr>
            <a:xfrm>
              <a:off x="4639552" y="3872308"/>
              <a:ext cx="759937" cy="0"/>
            </a:xfrm>
            <a:prstGeom prst="straightConnector1">
              <a:avLst/>
            </a:prstGeom>
            <a:noFill/>
            <a:ln cap="flat" cmpd="sng" w="31750">
              <a:solidFill>
                <a:schemeClr val="accent1"/>
              </a:solidFill>
              <a:prstDash val="solid"/>
              <a:miter lim="800000"/>
              <a:headEnd len="sm" w="sm" type="none"/>
              <a:tailEnd len="med" w="med" type="triangle"/>
            </a:ln>
          </p:spPr>
        </p:cxnSp>
        <p:cxnSp>
          <p:nvCxnSpPr>
            <p:cNvPr id="1410" name="Google Shape;1410;p41"/>
            <p:cNvCxnSpPr/>
            <p:nvPr/>
          </p:nvCxnSpPr>
          <p:spPr>
            <a:xfrm>
              <a:off x="6796970" y="3872308"/>
              <a:ext cx="759937" cy="0"/>
            </a:xfrm>
            <a:prstGeom prst="straightConnector1">
              <a:avLst/>
            </a:prstGeom>
            <a:noFill/>
            <a:ln cap="flat" cmpd="sng" w="31750">
              <a:solidFill>
                <a:schemeClr val="accent1"/>
              </a:solidFill>
              <a:prstDash val="solid"/>
              <a:miter lim="800000"/>
              <a:headEnd len="sm" w="sm" type="none"/>
              <a:tailEnd len="med" w="med" type="triangle"/>
            </a:ln>
          </p:spPr>
        </p:cxnSp>
        <p:cxnSp>
          <p:nvCxnSpPr>
            <p:cNvPr id="1411" name="Google Shape;1411;p41"/>
            <p:cNvCxnSpPr/>
            <p:nvPr/>
          </p:nvCxnSpPr>
          <p:spPr>
            <a:xfrm>
              <a:off x="8954388" y="3872308"/>
              <a:ext cx="759937" cy="0"/>
            </a:xfrm>
            <a:prstGeom prst="straightConnector1">
              <a:avLst/>
            </a:prstGeom>
            <a:noFill/>
            <a:ln cap="flat" cmpd="sng" w="31750">
              <a:solidFill>
                <a:schemeClr val="accent1"/>
              </a:solidFill>
              <a:prstDash val="solid"/>
              <a:miter lim="800000"/>
              <a:headEnd len="sm" w="sm" type="none"/>
              <a:tailEnd len="med" w="med" type="triangl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4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417" name="Google Shape;1417;p42"/>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418" name="Google Shape;1418;p42"/>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419" name="Google Shape;1419;p42" title="iSlide™ 版权声明  COPYRIGHT NOTICE"/>
          <p:cNvGrpSpPr/>
          <p:nvPr/>
        </p:nvGrpSpPr>
        <p:grpSpPr>
          <a:xfrm>
            <a:off x="647700" y="1608092"/>
            <a:ext cx="10883900" cy="4048216"/>
            <a:chOff x="647700" y="1608093"/>
            <a:chExt cx="10883900" cy="4048216"/>
          </a:xfrm>
        </p:grpSpPr>
        <p:grpSp>
          <p:nvGrpSpPr>
            <p:cNvPr id="1420" name="Google Shape;1420;p42"/>
            <p:cNvGrpSpPr/>
            <p:nvPr/>
          </p:nvGrpSpPr>
          <p:grpSpPr>
            <a:xfrm>
              <a:off x="647700" y="1608093"/>
              <a:ext cx="10883899" cy="4048216"/>
              <a:chOff x="1245779" y="1879615"/>
              <a:chExt cx="9700442" cy="3608034"/>
            </a:xfrm>
          </p:grpSpPr>
          <p:sp>
            <p:nvSpPr>
              <p:cNvPr id="1421" name="Google Shape;1421;p42"/>
              <p:cNvSpPr/>
              <p:nvPr/>
            </p:nvSpPr>
            <p:spPr>
              <a:xfrm flipH="1" rot="10800000">
                <a:off x="1245779" y="3653077"/>
                <a:ext cx="4860061" cy="1793811"/>
              </a:xfrm>
              <a:custGeom>
                <a:rect b="b" l="l" r="r" t="t"/>
                <a:pathLst>
                  <a:path extrusionOk="0" h="1793810" w="4860061">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2" name="Google Shape;1422;p42"/>
              <p:cNvSpPr/>
              <p:nvPr/>
            </p:nvSpPr>
            <p:spPr>
              <a:xfrm flipH="1">
                <a:off x="6072876" y="1885675"/>
                <a:ext cx="4860061" cy="1793811"/>
              </a:xfrm>
              <a:custGeom>
                <a:rect b="b" l="l" r="r" t="t"/>
                <a:pathLst>
                  <a:path extrusionOk="0" h="1793810" w="4860061">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3" name="Google Shape;1423;p42"/>
              <p:cNvSpPr/>
              <p:nvPr/>
            </p:nvSpPr>
            <p:spPr>
              <a:xfrm rot="10800000">
                <a:off x="6086160" y="3659137"/>
                <a:ext cx="4860061" cy="1793811"/>
              </a:xfrm>
              <a:custGeom>
                <a:rect b="b" l="l" r="r" t="t"/>
                <a:pathLst>
                  <a:path extrusionOk="0" h="1793810" w="4860061">
                    <a:moveTo>
                      <a:pt x="0" y="0"/>
                    </a:moveTo>
                    <a:lnTo>
                      <a:pt x="3963156" y="0"/>
                    </a:lnTo>
                    <a:lnTo>
                      <a:pt x="4860061" y="896905"/>
                    </a:lnTo>
                    <a:lnTo>
                      <a:pt x="4860061" y="1793810"/>
                    </a:lnTo>
                    <a:lnTo>
                      <a:pt x="4769902" y="1793810"/>
                    </a:lnTo>
                    <a:lnTo>
                      <a:pt x="4769902" y="957113"/>
                    </a:lnTo>
                    <a:lnTo>
                      <a:pt x="3912791" y="100001"/>
                    </a:lnTo>
                    <a:lnTo>
                      <a:pt x="0" y="10000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4" name="Google Shape;1424;p42"/>
              <p:cNvSpPr/>
              <p:nvPr/>
            </p:nvSpPr>
            <p:spPr>
              <a:xfrm>
                <a:off x="1245779" y="1879615"/>
                <a:ext cx="4860061" cy="1793811"/>
              </a:xfrm>
              <a:custGeom>
                <a:rect b="b" l="l" r="r" t="t"/>
                <a:pathLst>
                  <a:path extrusionOk="0" h="1793810" w="4860061">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5" name="Google Shape;1425;p42"/>
              <p:cNvSpPr/>
              <p:nvPr/>
            </p:nvSpPr>
            <p:spPr>
              <a:xfrm rot="10800000">
                <a:off x="4567590" y="1900029"/>
                <a:ext cx="1534677" cy="1793810"/>
              </a:xfrm>
              <a:custGeom>
                <a:rect b="b" l="l" r="r" t="t"/>
                <a:pathLst>
                  <a:path extrusionOk="0" h="1778491" w="152157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6" name="Google Shape;1426;p42"/>
              <p:cNvSpPr/>
              <p:nvPr/>
            </p:nvSpPr>
            <p:spPr>
              <a:xfrm flipH="1">
                <a:off x="4567590" y="3693839"/>
                <a:ext cx="1534677" cy="1793810"/>
              </a:xfrm>
              <a:custGeom>
                <a:rect b="b" l="l" r="r" t="t"/>
                <a:pathLst>
                  <a:path extrusionOk="0" h="1778491" w="152157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7" name="Google Shape;1427;p42"/>
              <p:cNvSpPr txBox="1"/>
              <p:nvPr/>
            </p:nvSpPr>
            <p:spPr>
              <a:xfrm>
                <a:off x="4567589" y="2292388"/>
                <a:ext cx="1611200" cy="15696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28" name="Google Shape;1428;p42"/>
              <p:cNvSpPr txBox="1"/>
              <p:nvPr/>
            </p:nvSpPr>
            <p:spPr>
              <a:xfrm>
                <a:off x="4567589" y="3693840"/>
                <a:ext cx="1611200" cy="15696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429" name="Google Shape;1429;p42"/>
              <p:cNvSpPr/>
              <p:nvPr/>
            </p:nvSpPr>
            <p:spPr>
              <a:xfrm>
                <a:off x="6109411" y="3693839"/>
                <a:ext cx="1534677" cy="1793810"/>
              </a:xfrm>
              <a:custGeom>
                <a:rect b="b" l="l" r="r" t="t"/>
                <a:pathLst>
                  <a:path extrusionOk="0" h="1778491" w="152157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0" name="Google Shape;1430;p42"/>
              <p:cNvSpPr/>
              <p:nvPr/>
            </p:nvSpPr>
            <p:spPr>
              <a:xfrm flipH="1" rot="10800000">
                <a:off x="6109411" y="1900029"/>
                <a:ext cx="1534677" cy="1793810"/>
              </a:xfrm>
              <a:custGeom>
                <a:rect b="b" l="l" r="r" t="t"/>
                <a:pathLst>
                  <a:path extrusionOk="0" h="1778491" w="152157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1" name="Google Shape;1431;p42"/>
              <p:cNvSpPr txBox="1"/>
              <p:nvPr/>
            </p:nvSpPr>
            <p:spPr>
              <a:xfrm>
                <a:off x="6272520" y="2292388"/>
                <a:ext cx="1208457" cy="15696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432" name="Google Shape;1432;p42"/>
              <p:cNvSpPr txBox="1"/>
              <p:nvPr/>
            </p:nvSpPr>
            <p:spPr>
              <a:xfrm>
                <a:off x="6125519" y="3693840"/>
                <a:ext cx="1473401" cy="15696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grpSp>
        <p:grpSp>
          <p:nvGrpSpPr>
            <p:cNvPr id="1433" name="Google Shape;1433;p42"/>
            <p:cNvGrpSpPr/>
            <p:nvPr/>
          </p:nvGrpSpPr>
          <p:grpSpPr>
            <a:xfrm>
              <a:off x="647700" y="1739900"/>
              <a:ext cx="3700985" cy="1436171"/>
              <a:chOff x="1245779" y="2133224"/>
              <a:chExt cx="3298559" cy="1280009"/>
            </a:xfrm>
          </p:grpSpPr>
          <p:sp>
            <p:nvSpPr>
              <p:cNvPr id="1434" name="Google Shape;1434;p42"/>
              <p:cNvSpPr/>
              <p:nvPr/>
            </p:nvSpPr>
            <p:spPr>
              <a:xfrm>
                <a:off x="1245779" y="2599124"/>
                <a:ext cx="3298559" cy="814109"/>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5" name="Google Shape;1435;p42"/>
              <p:cNvSpPr txBox="1"/>
              <p:nvPr/>
            </p:nvSpPr>
            <p:spPr>
              <a:xfrm>
                <a:off x="1245779" y="2133224"/>
                <a:ext cx="3298559" cy="465901"/>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436" name="Google Shape;1436;p42"/>
            <p:cNvGrpSpPr/>
            <p:nvPr/>
          </p:nvGrpSpPr>
          <p:grpSpPr>
            <a:xfrm>
              <a:off x="647700" y="3968641"/>
              <a:ext cx="3700985" cy="1436172"/>
              <a:chOff x="1265457" y="2225407"/>
              <a:chExt cx="3298559" cy="1280010"/>
            </a:xfrm>
          </p:grpSpPr>
          <p:sp>
            <p:nvSpPr>
              <p:cNvPr id="1437" name="Google Shape;1437;p42"/>
              <p:cNvSpPr/>
              <p:nvPr/>
            </p:nvSpPr>
            <p:spPr>
              <a:xfrm>
                <a:off x="1265457" y="2691308"/>
                <a:ext cx="3298559" cy="814109"/>
              </a:xfrm>
              <a:prstGeom prst="rect">
                <a:avLst/>
              </a:prstGeom>
              <a:noFill/>
              <a:ln>
                <a:noFill/>
              </a:ln>
            </p:spPr>
            <p:txBody>
              <a:bodyPr anchorCtr="0" anchor="t" bIns="46800" lIns="90000" spcFirstLastPara="1" rIns="90000" wrap="square" tIns="46800">
                <a:noAutofit/>
              </a:bodyPr>
              <a:lstStyle/>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8" name="Google Shape;1438;p42"/>
              <p:cNvSpPr txBox="1"/>
              <p:nvPr/>
            </p:nvSpPr>
            <p:spPr>
              <a:xfrm>
                <a:off x="1265457" y="2225407"/>
                <a:ext cx="3298559" cy="465901"/>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439" name="Google Shape;1439;p42"/>
            <p:cNvGrpSpPr/>
            <p:nvPr/>
          </p:nvGrpSpPr>
          <p:grpSpPr>
            <a:xfrm>
              <a:off x="7830615" y="1739900"/>
              <a:ext cx="3700985" cy="1436171"/>
              <a:chOff x="1245779" y="2133224"/>
              <a:chExt cx="3298559" cy="1280009"/>
            </a:xfrm>
          </p:grpSpPr>
          <p:sp>
            <p:nvSpPr>
              <p:cNvPr id="1440" name="Google Shape;1440;p42"/>
              <p:cNvSpPr/>
              <p:nvPr/>
            </p:nvSpPr>
            <p:spPr>
              <a:xfrm>
                <a:off x="1245779" y="2599124"/>
                <a:ext cx="3298559" cy="814109"/>
              </a:xfrm>
              <a:prstGeom prst="rect">
                <a:avLst/>
              </a:prstGeom>
              <a:noFill/>
              <a:ln>
                <a:noFill/>
              </a:ln>
            </p:spPr>
            <p:txBody>
              <a:bodyPr anchorCtr="0" anchor="t" bIns="46800" lIns="90000" spcFirstLastPara="1" rIns="90000" wrap="square" tIns="46800">
                <a:noAutofit/>
              </a:bodyPr>
              <a:lstStyle/>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41" name="Google Shape;1441;p42"/>
              <p:cNvSpPr txBox="1"/>
              <p:nvPr/>
            </p:nvSpPr>
            <p:spPr>
              <a:xfrm>
                <a:off x="1245779" y="2133224"/>
                <a:ext cx="3298559" cy="465901"/>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442" name="Google Shape;1442;p42"/>
            <p:cNvGrpSpPr/>
            <p:nvPr/>
          </p:nvGrpSpPr>
          <p:grpSpPr>
            <a:xfrm>
              <a:off x="7830615" y="3968641"/>
              <a:ext cx="3700985" cy="1436171"/>
              <a:chOff x="1265457" y="2225407"/>
              <a:chExt cx="3298559" cy="1280009"/>
            </a:xfrm>
          </p:grpSpPr>
          <p:sp>
            <p:nvSpPr>
              <p:cNvPr id="1443" name="Google Shape;1443;p42"/>
              <p:cNvSpPr/>
              <p:nvPr/>
            </p:nvSpPr>
            <p:spPr>
              <a:xfrm>
                <a:off x="1265457" y="2691307"/>
                <a:ext cx="3298559" cy="814109"/>
              </a:xfrm>
              <a:prstGeom prst="rect">
                <a:avLst/>
              </a:prstGeom>
              <a:noFill/>
              <a:ln>
                <a:noFill/>
              </a:ln>
            </p:spPr>
            <p:txBody>
              <a:bodyPr anchorCtr="0" anchor="t" bIns="46800" lIns="90000" spcFirstLastPara="1" rIns="90000" wrap="square" tIns="46800">
                <a:noAutofit/>
              </a:bodyPr>
              <a:lstStyle/>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0" marL="171450" marR="0" rtl="0" algn="r">
                  <a:lnSpc>
                    <a:spcPct val="15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44" name="Google Shape;1444;p42"/>
              <p:cNvSpPr txBox="1"/>
              <p:nvPr/>
            </p:nvSpPr>
            <p:spPr>
              <a:xfrm>
                <a:off x="1265457" y="2225407"/>
                <a:ext cx="3298559" cy="465901"/>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cxnSp>
          <p:nvCxnSpPr>
            <p:cNvPr id="1445" name="Google Shape;1445;p42"/>
            <p:cNvCxnSpPr/>
            <p:nvPr/>
          </p:nvCxnSpPr>
          <p:spPr>
            <a:xfrm>
              <a:off x="737708" y="3598953"/>
              <a:ext cx="3180871" cy="0"/>
            </a:xfrm>
            <a:prstGeom prst="straightConnector1">
              <a:avLst/>
            </a:prstGeom>
            <a:noFill/>
            <a:ln cap="rnd" cmpd="sng" w="9525">
              <a:solidFill>
                <a:srgbClr val="BFBFBF"/>
              </a:solidFill>
              <a:prstDash val="solid"/>
              <a:round/>
              <a:headEnd len="sm" w="sm" type="none"/>
              <a:tailEnd len="sm" w="sm" type="none"/>
            </a:ln>
          </p:spPr>
        </p:cxnSp>
        <p:cxnSp>
          <p:nvCxnSpPr>
            <p:cNvPr id="1446" name="Google Shape;1446;p42"/>
            <p:cNvCxnSpPr/>
            <p:nvPr/>
          </p:nvCxnSpPr>
          <p:spPr>
            <a:xfrm>
              <a:off x="8210231" y="3598953"/>
              <a:ext cx="3180871" cy="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4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452" name="Google Shape;1452;p43"/>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453" name="Google Shape;1453;p43"/>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454" name="Google Shape;1454;p43" title="iSlide™ 版权声明  COPYRIGHT NOTICE"/>
          <p:cNvGrpSpPr/>
          <p:nvPr/>
        </p:nvGrpSpPr>
        <p:grpSpPr>
          <a:xfrm>
            <a:off x="675961" y="1314001"/>
            <a:ext cx="10787270" cy="4262982"/>
            <a:chOff x="675961" y="1314000"/>
            <a:chExt cx="10787270" cy="4262982"/>
          </a:xfrm>
        </p:grpSpPr>
        <p:grpSp>
          <p:nvGrpSpPr>
            <p:cNvPr id="1455" name="Google Shape;1455;p43"/>
            <p:cNvGrpSpPr/>
            <p:nvPr/>
          </p:nvGrpSpPr>
          <p:grpSpPr>
            <a:xfrm>
              <a:off x="7286606" y="1479261"/>
              <a:ext cx="432689" cy="274389"/>
              <a:chOff x="5203825" y="1243013"/>
              <a:chExt cx="195263" cy="123825"/>
            </a:xfrm>
          </p:grpSpPr>
          <p:sp>
            <p:nvSpPr>
              <p:cNvPr id="1456" name="Google Shape;1456;p43"/>
              <p:cNvSpPr/>
              <p:nvPr/>
            </p:nvSpPr>
            <p:spPr>
              <a:xfrm>
                <a:off x="5203825" y="1243013"/>
                <a:ext cx="195263" cy="112713"/>
              </a:xfrm>
              <a:custGeom>
                <a:rect b="b" l="l" r="r" t="t"/>
                <a:pathLst>
                  <a:path extrusionOk="0" h="19" w="33">
                    <a:moveTo>
                      <a:pt x="33" y="3"/>
                    </a:moveTo>
                    <a:cubicBezTo>
                      <a:pt x="33" y="3"/>
                      <a:pt x="33" y="3"/>
                      <a:pt x="33" y="3"/>
                    </a:cubicBezTo>
                    <a:cubicBezTo>
                      <a:pt x="33" y="2"/>
                      <a:pt x="33" y="2"/>
                      <a:pt x="33" y="1"/>
                    </a:cubicBezTo>
                    <a:cubicBezTo>
                      <a:pt x="33" y="1"/>
                      <a:pt x="33" y="1"/>
                      <a:pt x="33" y="1"/>
                    </a:cubicBezTo>
                    <a:cubicBezTo>
                      <a:pt x="33" y="0"/>
                      <a:pt x="33" y="0"/>
                      <a:pt x="33" y="0"/>
                    </a:cubicBezTo>
                    <a:cubicBezTo>
                      <a:pt x="32" y="0"/>
                      <a:pt x="32" y="0"/>
                      <a:pt x="32" y="0"/>
                    </a:cubicBezTo>
                    <a:cubicBezTo>
                      <a:pt x="32" y="0"/>
                      <a:pt x="31" y="0"/>
                      <a:pt x="30" y="1"/>
                    </a:cubicBezTo>
                    <a:cubicBezTo>
                      <a:pt x="30" y="1"/>
                      <a:pt x="30" y="1"/>
                      <a:pt x="30" y="1"/>
                    </a:cubicBezTo>
                    <a:cubicBezTo>
                      <a:pt x="30" y="1"/>
                      <a:pt x="29" y="1"/>
                      <a:pt x="30" y="2"/>
                    </a:cubicBezTo>
                    <a:cubicBezTo>
                      <a:pt x="30" y="2"/>
                      <a:pt x="30" y="2"/>
                      <a:pt x="30" y="2"/>
                    </a:cubicBezTo>
                    <a:cubicBezTo>
                      <a:pt x="30" y="2"/>
                      <a:pt x="30" y="2"/>
                      <a:pt x="30" y="2"/>
                    </a:cubicBezTo>
                    <a:cubicBezTo>
                      <a:pt x="21" y="11"/>
                      <a:pt x="21" y="11"/>
                      <a:pt x="21" y="11"/>
                    </a:cubicBezTo>
                    <a:cubicBezTo>
                      <a:pt x="15" y="5"/>
                      <a:pt x="15" y="5"/>
                      <a:pt x="15" y="5"/>
                    </a:cubicBezTo>
                    <a:cubicBezTo>
                      <a:pt x="0" y="19"/>
                      <a:pt x="0" y="19"/>
                      <a:pt x="0" y="19"/>
                    </a:cubicBezTo>
                    <a:cubicBezTo>
                      <a:pt x="1" y="19"/>
                      <a:pt x="1" y="19"/>
                      <a:pt x="1" y="19"/>
                    </a:cubicBezTo>
                    <a:cubicBezTo>
                      <a:pt x="15" y="6"/>
                      <a:pt x="15" y="6"/>
                      <a:pt x="15" y="6"/>
                    </a:cubicBezTo>
                    <a:cubicBezTo>
                      <a:pt x="21" y="12"/>
                      <a:pt x="21" y="12"/>
                      <a:pt x="21" y="12"/>
                    </a:cubicBezTo>
                    <a:cubicBezTo>
                      <a:pt x="31" y="3"/>
                      <a:pt x="31" y="3"/>
                      <a:pt x="31" y="3"/>
                    </a:cubicBezTo>
                    <a:cubicBezTo>
                      <a:pt x="31" y="3"/>
                      <a:pt x="31" y="3"/>
                      <a:pt x="31" y="3"/>
                    </a:cubicBezTo>
                    <a:cubicBezTo>
                      <a:pt x="32" y="3"/>
                      <a:pt x="32" y="3"/>
                      <a:pt x="32" y="3"/>
                    </a:cubicBezTo>
                    <a:cubicBezTo>
                      <a:pt x="32" y="4"/>
                      <a:pt x="32" y="4"/>
                      <a:pt x="33" y="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7" name="Google Shape;1457;p43"/>
              <p:cNvSpPr/>
              <p:nvPr/>
            </p:nvSpPr>
            <p:spPr>
              <a:xfrm>
                <a:off x="5362575" y="1266825"/>
                <a:ext cx="19050" cy="100013"/>
              </a:xfrm>
              <a:custGeom>
                <a:rect b="b" l="l" r="r" t="t"/>
                <a:pathLst>
                  <a:path extrusionOk="0" h="63" w="12">
                    <a:moveTo>
                      <a:pt x="0" y="15"/>
                    </a:moveTo>
                    <a:lnTo>
                      <a:pt x="0" y="63"/>
                    </a:lnTo>
                    <a:lnTo>
                      <a:pt x="12" y="63"/>
                    </a:lnTo>
                    <a:lnTo>
                      <a:pt x="12" y="0"/>
                    </a:lnTo>
                    <a:lnTo>
                      <a:pt x="0" y="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8" name="Google Shape;1458;p43"/>
              <p:cNvSpPr/>
              <p:nvPr/>
            </p:nvSpPr>
            <p:spPr>
              <a:xfrm>
                <a:off x="5334000" y="1295400"/>
                <a:ext cx="17463" cy="71438"/>
              </a:xfrm>
              <a:custGeom>
                <a:rect b="b" l="l" r="r" t="t"/>
                <a:pathLst>
                  <a:path extrusionOk="0" h="45" w="11">
                    <a:moveTo>
                      <a:pt x="0" y="12"/>
                    </a:moveTo>
                    <a:lnTo>
                      <a:pt x="0" y="45"/>
                    </a:lnTo>
                    <a:lnTo>
                      <a:pt x="11" y="45"/>
                    </a:lnTo>
                    <a:lnTo>
                      <a:pt x="11" y="0"/>
                    </a:lnTo>
                    <a:lnTo>
                      <a:pt x="0" y="1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9" name="Google Shape;1459;p43"/>
              <p:cNvSpPr/>
              <p:nvPr/>
            </p:nvSpPr>
            <p:spPr>
              <a:xfrm>
                <a:off x="5303838" y="1295400"/>
                <a:ext cx="17463" cy="71438"/>
              </a:xfrm>
              <a:custGeom>
                <a:rect b="b" l="l" r="r" t="t"/>
                <a:pathLst>
                  <a:path extrusionOk="0" h="45" w="11">
                    <a:moveTo>
                      <a:pt x="0" y="0"/>
                    </a:moveTo>
                    <a:lnTo>
                      <a:pt x="0" y="45"/>
                    </a:lnTo>
                    <a:lnTo>
                      <a:pt x="11" y="45"/>
                    </a:lnTo>
                    <a:lnTo>
                      <a:pt x="11" y="12"/>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0" name="Google Shape;1460;p43"/>
              <p:cNvSpPr/>
              <p:nvPr/>
            </p:nvSpPr>
            <p:spPr>
              <a:xfrm>
                <a:off x="5275263" y="1284288"/>
                <a:ext cx="17463" cy="82550"/>
              </a:xfrm>
              <a:custGeom>
                <a:rect b="b" l="l" r="r" t="t"/>
                <a:pathLst>
                  <a:path extrusionOk="0" h="52" w="11">
                    <a:moveTo>
                      <a:pt x="11" y="0"/>
                    </a:moveTo>
                    <a:lnTo>
                      <a:pt x="0" y="11"/>
                    </a:lnTo>
                    <a:lnTo>
                      <a:pt x="0" y="52"/>
                    </a:lnTo>
                    <a:lnTo>
                      <a:pt x="11" y="52"/>
                    </a:lnTo>
                    <a:lnTo>
                      <a:pt x="11" y="0"/>
                    </a:lnTo>
                    <a:lnTo>
                      <a:pt x="1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1" name="Google Shape;1461;p43"/>
              <p:cNvSpPr/>
              <p:nvPr/>
            </p:nvSpPr>
            <p:spPr>
              <a:xfrm>
                <a:off x="5238750" y="1314450"/>
                <a:ext cx="23813" cy="52388"/>
              </a:xfrm>
              <a:custGeom>
                <a:rect b="b" l="l" r="r" t="t"/>
                <a:pathLst>
                  <a:path extrusionOk="0" h="33" w="15">
                    <a:moveTo>
                      <a:pt x="0" y="11"/>
                    </a:moveTo>
                    <a:lnTo>
                      <a:pt x="0" y="33"/>
                    </a:lnTo>
                    <a:lnTo>
                      <a:pt x="15" y="33"/>
                    </a:lnTo>
                    <a:lnTo>
                      <a:pt x="15" y="0"/>
                    </a:lnTo>
                    <a:lnTo>
                      <a:pt x="0" y="1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2" name="Google Shape;1462;p43"/>
              <p:cNvSpPr/>
              <p:nvPr/>
            </p:nvSpPr>
            <p:spPr>
              <a:xfrm>
                <a:off x="5210175" y="1338263"/>
                <a:ext cx="23813" cy="28575"/>
              </a:xfrm>
              <a:custGeom>
                <a:rect b="b" l="l" r="r" t="t"/>
                <a:pathLst>
                  <a:path extrusionOk="0" h="18" w="15">
                    <a:moveTo>
                      <a:pt x="0" y="14"/>
                    </a:moveTo>
                    <a:lnTo>
                      <a:pt x="0" y="18"/>
                    </a:lnTo>
                    <a:lnTo>
                      <a:pt x="15" y="18"/>
                    </a:lnTo>
                    <a:lnTo>
                      <a:pt x="15" y="0"/>
                    </a:lnTo>
                    <a:lnTo>
                      <a:pt x="0" y="1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63" name="Google Shape;1463;p43"/>
            <p:cNvGrpSpPr/>
            <p:nvPr/>
          </p:nvGrpSpPr>
          <p:grpSpPr>
            <a:xfrm>
              <a:off x="7904282" y="3032117"/>
              <a:ext cx="432691" cy="379923"/>
              <a:chOff x="5622925" y="2335213"/>
              <a:chExt cx="195263" cy="171450"/>
            </a:xfrm>
          </p:grpSpPr>
          <p:sp>
            <p:nvSpPr>
              <p:cNvPr id="1464" name="Google Shape;1464;p43"/>
              <p:cNvSpPr/>
              <p:nvPr/>
            </p:nvSpPr>
            <p:spPr>
              <a:xfrm>
                <a:off x="5622925" y="2376488"/>
                <a:ext cx="130175" cy="130175"/>
              </a:xfrm>
              <a:custGeom>
                <a:rect b="b" l="l" r="r" t="t"/>
                <a:pathLst>
                  <a:path extrusionOk="0" h="22" w="22">
                    <a:moveTo>
                      <a:pt x="22" y="12"/>
                    </a:moveTo>
                    <a:cubicBezTo>
                      <a:pt x="22" y="9"/>
                      <a:pt x="22" y="9"/>
                      <a:pt x="22" y="9"/>
                    </a:cubicBezTo>
                    <a:cubicBezTo>
                      <a:pt x="20" y="9"/>
                      <a:pt x="20" y="9"/>
                      <a:pt x="20" y="9"/>
                    </a:cubicBezTo>
                    <a:cubicBezTo>
                      <a:pt x="20" y="8"/>
                      <a:pt x="19" y="6"/>
                      <a:pt x="18" y="5"/>
                    </a:cubicBezTo>
                    <a:cubicBezTo>
                      <a:pt x="20" y="4"/>
                      <a:pt x="20" y="4"/>
                      <a:pt x="20" y="4"/>
                    </a:cubicBezTo>
                    <a:cubicBezTo>
                      <a:pt x="18" y="2"/>
                      <a:pt x="18" y="2"/>
                      <a:pt x="18" y="2"/>
                    </a:cubicBezTo>
                    <a:cubicBezTo>
                      <a:pt x="16" y="3"/>
                      <a:pt x="16" y="3"/>
                      <a:pt x="16" y="3"/>
                    </a:cubicBezTo>
                    <a:cubicBezTo>
                      <a:pt x="15" y="3"/>
                      <a:pt x="14" y="2"/>
                      <a:pt x="12" y="2"/>
                    </a:cubicBezTo>
                    <a:cubicBezTo>
                      <a:pt x="12" y="0"/>
                      <a:pt x="12" y="0"/>
                      <a:pt x="12" y="0"/>
                    </a:cubicBezTo>
                    <a:cubicBezTo>
                      <a:pt x="10" y="0"/>
                      <a:pt x="10" y="0"/>
                      <a:pt x="10" y="0"/>
                    </a:cubicBezTo>
                    <a:cubicBezTo>
                      <a:pt x="10" y="2"/>
                      <a:pt x="10" y="2"/>
                      <a:pt x="10" y="2"/>
                    </a:cubicBezTo>
                    <a:cubicBezTo>
                      <a:pt x="8" y="2"/>
                      <a:pt x="7" y="3"/>
                      <a:pt x="6" y="3"/>
                    </a:cubicBezTo>
                    <a:cubicBezTo>
                      <a:pt x="4" y="2"/>
                      <a:pt x="4" y="2"/>
                      <a:pt x="4" y="2"/>
                    </a:cubicBezTo>
                    <a:cubicBezTo>
                      <a:pt x="2" y="4"/>
                      <a:pt x="2" y="4"/>
                      <a:pt x="2" y="4"/>
                    </a:cubicBezTo>
                    <a:cubicBezTo>
                      <a:pt x="4" y="5"/>
                      <a:pt x="4" y="5"/>
                      <a:pt x="4" y="5"/>
                    </a:cubicBezTo>
                    <a:cubicBezTo>
                      <a:pt x="3" y="6"/>
                      <a:pt x="2" y="8"/>
                      <a:pt x="2" y="9"/>
                    </a:cubicBezTo>
                    <a:cubicBezTo>
                      <a:pt x="0" y="9"/>
                      <a:pt x="0" y="9"/>
                      <a:pt x="0" y="9"/>
                    </a:cubicBezTo>
                    <a:cubicBezTo>
                      <a:pt x="0" y="12"/>
                      <a:pt x="0" y="12"/>
                      <a:pt x="0" y="12"/>
                    </a:cubicBezTo>
                    <a:cubicBezTo>
                      <a:pt x="2" y="12"/>
                      <a:pt x="2" y="12"/>
                      <a:pt x="2" y="12"/>
                    </a:cubicBezTo>
                    <a:cubicBezTo>
                      <a:pt x="2" y="14"/>
                      <a:pt x="3" y="15"/>
                      <a:pt x="4" y="16"/>
                    </a:cubicBezTo>
                    <a:cubicBezTo>
                      <a:pt x="2" y="18"/>
                      <a:pt x="2" y="18"/>
                      <a:pt x="2" y="18"/>
                    </a:cubicBezTo>
                    <a:cubicBezTo>
                      <a:pt x="4" y="19"/>
                      <a:pt x="4" y="19"/>
                      <a:pt x="4" y="19"/>
                    </a:cubicBezTo>
                    <a:cubicBezTo>
                      <a:pt x="6" y="18"/>
                      <a:pt x="6" y="18"/>
                      <a:pt x="6" y="18"/>
                    </a:cubicBezTo>
                    <a:cubicBezTo>
                      <a:pt x="7" y="19"/>
                      <a:pt x="8" y="19"/>
                      <a:pt x="10" y="20"/>
                    </a:cubicBezTo>
                    <a:cubicBezTo>
                      <a:pt x="10" y="22"/>
                      <a:pt x="10" y="22"/>
                      <a:pt x="10" y="22"/>
                    </a:cubicBezTo>
                    <a:cubicBezTo>
                      <a:pt x="12" y="22"/>
                      <a:pt x="12" y="22"/>
                      <a:pt x="12" y="22"/>
                    </a:cubicBezTo>
                    <a:cubicBezTo>
                      <a:pt x="12" y="20"/>
                      <a:pt x="12" y="20"/>
                      <a:pt x="12" y="20"/>
                    </a:cubicBezTo>
                    <a:cubicBezTo>
                      <a:pt x="14" y="19"/>
                      <a:pt x="15" y="19"/>
                      <a:pt x="16" y="18"/>
                    </a:cubicBezTo>
                    <a:cubicBezTo>
                      <a:pt x="18" y="19"/>
                      <a:pt x="18" y="19"/>
                      <a:pt x="18" y="19"/>
                    </a:cubicBezTo>
                    <a:cubicBezTo>
                      <a:pt x="20" y="18"/>
                      <a:pt x="20" y="18"/>
                      <a:pt x="20" y="18"/>
                    </a:cubicBezTo>
                    <a:cubicBezTo>
                      <a:pt x="18" y="16"/>
                      <a:pt x="18" y="16"/>
                      <a:pt x="18" y="16"/>
                    </a:cubicBezTo>
                    <a:cubicBezTo>
                      <a:pt x="19" y="15"/>
                      <a:pt x="20" y="13"/>
                      <a:pt x="20" y="12"/>
                    </a:cubicBezTo>
                    <a:lnTo>
                      <a:pt x="22" y="12"/>
                    </a:lnTo>
                    <a:close/>
                    <a:moveTo>
                      <a:pt x="17" y="11"/>
                    </a:moveTo>
                    <a:cubicBezTo>
                      <a:pt x="17" y="14"/>
                      <a:pt x="15" y="17"/>
                      <a:pt x="11" y="17"/>
                    </a:cubicBezTo>
                    <a:cubicBezTo>
                      <a:pt x="7" y="17"/>
                      <a:pt x="4" y="14"/>
                      <a:pt x="4" y="11"/>
                    </a:cubicBezTo>
                    <a:cubicBezTo>
                      <a:pt x="4" y="7"/>
                      <a:pt x="7" y="4"/>
                      <a:pt x="11" y="4"/>
                    </a:cubicBezTo>
                    <a:cubicBezTo>
                      <a:pt x="15" y="4"/>
                      <a:pt x="17" y="7"/>
                      <a:pt x="17" y="1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5" name="Google Shape;1465;p43"/>
              <p:cNvSpPr/>
              <p:nvPr/>
            </p:nvSpPr>
            <p:spPr>
              <a:xfrm>
                <a:off x="5753100" y="2424113"/>
                <a:ext cx="65088" cy="71438"/>
              </a:xfrm>
              <a:custGeom>
                <a:rect b="b" l="l" r="r" t="t"/>
                <a:pathLst>
                  <a:path extrusionOk="0" h="12" w="11">
                    <a:moveTo>
                      <a:pt x="11" y="7"/>
                    </a:moveTo>
                    <a:cubicBezTo>
                      <a:pt x="11" y="5"/>
                      <a:pt x="11" y="5"/>
                      <a:pt x="11" y="5"/>
                    </a:cubicBezTo>
                    <a:cubicBezTo>
                      <a:pt x="10" y="5"/>
                      <a:pt x="10" y="5"/>
                      <a:pt x="10" y="5"/>
                    </a:cubicBezTo>
                    <a:cubicBezTo>
                      <a:pt x="10" y="5"/>
                      <a:pt x="9" y="4"/>
                      <a:pt x="9" y="3"/>
                    </a:cubicBezTo>
                    <a:cubicBezTo>
                      <a:pt x="10" y="3"/>
                      <a:pt x="10" y="3"/>
                      <a:pt x="10" y="3"/>
                    </a:cubicBezTo>
                    <a:cubicBezTo>
                      <a:pt x="9" y="2"/>
                      <a:pt x="9" y="2"/>
                      <a:pt x="9" y="2"/>
                    </a:cubicBezTo>
                    <a:cubicBezTo>
                      <a:pt x="8" y="2"/>
                      <a:pt x="8" y="2"/>
                      <a:pt x="8" y="2"/>
                    </a:cubicBezTo>
                    <a:cubicBezTo>
                      <a:pt x="7" y="2"/>
                      <a:pt x="7" y="2"/>
                      <a:pt x="6" y="2"/>
                    </a:cubicBezTo>
                    <a:cubicBezTo>
                      <a:pt x="6" y="0"/>
                      <a:pt x="6" y="0"/>
                      <a:pt x="6" y="0"/>
                    </a:cubicBezTo>
                    <a:cubicBezTo>
                      <a:pt x="5" y="0"/>
                      <a:pt x="5" y="0"/>
                      <a:pt x="5" y="0"/>
                    </a:cubicBezTo>
                    <a:cubicBezTo>
                      <a:pt x="5" y="2"/>
                      <a:pt x="5" y="2"/>
                      <a:pt x="5" y="2"/>
                    </a:cubicBezTo>
                    <a:cubicBezTo>
                      <a:pt x="4" y="2"/>
                      <a:pt x="3" y="2"/>
                      <a:pt x="3" y="2"/>
                    </a:cubicBezTo>
                    <a:cubicBezTo>
                      <a:pt x="2" y="2"/>
                      <a:pt x="2" y="2"/>
                      <a:pt x="2" y="2"/>
                    </a:cubicBezTo>
                    <a:cubicBezTo>
                      <a:pt x="1" y="3"/>
                      <a:pt x="1" y="3"/>
                      <a:pt x="1" y="3"/>
                    </a:cubicBezTo>
                    <a:cubicBezTo>
                      <a:pt x="2" y="3"/>
                      <a:pt x="2" y="3"/>
                      <a:pt x="2" y="3"/>
                    </a:cubicBezTo>
                    <a:cubicBezTo>
                      <a:pt x="1" y="4"/>
                      <a:pt x="1" y="5"/>
                      <a:pt x="1" y="5"/>
                    </a:cubicBezTo>
                    <a:cubicBezTo>
                      <a:pt x="0" y="5"/>
                      <a:pt x="0" y="5"/>
                      <a:pt x="0" y="5"/>
                    </a:cubicBezTo>
                    <a:cubicBezTo>
                      <a:pt x="0" y="7"/>
                      <a:pt x="0" y="7"/>
                      <a:pt x="0" y="7"/>
                    </a:cubicBezTo>
                    <a:cubicBezTo>
                      <a:pt x="1" y="7"/>
                      <a:pt x="1" y="7"/>
                      <a:pt x="1" y="7"/>
                    </a:cubicBezTo>
                    <a:cubicBezTo>
                      <a:pt x="1" y="7"/>
                      <a:pt x="1" y="8"/>
                      <a:pt x="2" y="9"/>
                    </a:cubicBezTo>
                    <a:cubicBezTo>
                      <a:pt x="1" y="9"/>
                      <a:pt x="1" y="9"/>
                      <a:pt x="1" y="9"/>
                    </a:cubicBezTo>
                    <a:cubicBezTo>
                      <a:pt x="2" y="10"/>
                      <a:pt x="2" y="10"/>
                      <a:pt x="2" y="10"/>
                    </a:cubicBezTo>
                    <a:cubicBezTo>
                      <a:pt x="3" y="10"/>
                      <a:pt x="3" y="10"/>
                      <a:pt x="3" y="10"/>
                    </a:cubicBezTo>
                    <a:cubicBezTo>
                      <a:pt x="3" y="10"/>
                      <a:pt x="4" y="10"/>
                      <a:pt x="5" y="10"/>
                    </a:cubicBezTo>
                    <a:cubicBezTo>
                      <a:pt x="5" y="12"/>
                      <a:pt x="5" y="12"/>
                      <a:pt x="5" y="12"/>
                    </a:cubicBezTo>
                    <a:cubicBezTo>
                      <a:pt x="6" y="12"/>
                      <a:pt x="6" y="12"/>
                      <a:pt x="6" y="12"/>
                    </a:cubicBezTo>
                    <a:cubicBezTo>
                      <a:pt x="6" y="10"/>
                      <a:pt x="6" y="10"/>
                      <a:pt x="6" y="10"/>
                    </a:cubicBezTo>
                    <a:cubicBezTo>
                      <a:pt x="7" y="10"/>
                      <a:pt x="7" y="10"/>
                      <a:pt x="8" y="10"/>
                    </a:cubicBezTo>
                    <a:cubicBezTo>
                      <a:pt x="9" y="10"/>
                      <a:pt x="9" y="10"/>
                      <a:pt x="9" y="10"/>
                    </a:cubicBezTo>
                    <a:cubicBezTo>
                      <a:pt x="10" y="9"/>
                      <a:pt x="10" y="9"/>
                      <a:pt x="10" y="9"/>
                    </a:cubicBezTo>
                    <a:cubicBezTo>
                      <a:pt x="9" y="9"/>
                      <a:pt x="9" y="9"/>
                      <a:pt x="9" y="9"/>
                    </a:cubicBezTo>
                    <a:cubicBezTo>
                      <a:pt x="9" y="8"/>
                      <a:pt x="10" y="7"/>
                      <a:pt x="10" y="7"/>
                    </a:cubicBezTo>
                    <a:lnTo>
                      <a:pt x="11" y="7"/>
                    </a:lnTo>
                    <a:close/>
                    <a:moveTo>
                      <a:pt x="9" y="6"/>
                    </a:moveTo>
                    <a:cubicBezTo>
                      <a:pt x="9" y="8"/>
                      <a:pt x="7" y="9"/>
                      <a:pt x="5" y="9"/>
                    </a:cubicBezTo>
                    <a:cubicBezTo>
                      <a:pt x="3" y="9"/>
                      <a:pt x="2" y="8"/>
                      <a:pt x="2" y="6"/>
                    </a:cubicBezTo>
                    <a:cubicBezTo>
                      <a:pt x="2" y="4"/>
                      <a:pt x="3" y="3"/>
                      <a:pt x="5" y="3"/>
                    </a:cubicBezTo>
                    <a:cubicBezTo>
                      <a:pt x="7" y="3"/>
                      <a:pt x="9" y="4"/>
                      <a:pt x="9" y="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6" name="Google Shape;1466;p43"/>
              <p:cNvSpPr/>
              <p:nvPr/>
            </p:nvSpPr>
            <p:spPr>
              <a:xfrm>
                <a:off x="5729288" y="2335213"/>
                <a:ext cx="88900" cy="82550"/>
              </a:xfrm>
              <a:custGeom>
                <a:rect b="b" l="l" r="r" t="t"/>
                <a:pathLst>
                  <a:path extrusionOk="0" h="14" w="15">
                    <a:moveTo>
                      <a:pt x="15" y="8"/>
                    </a:moveTo>
                    <a:cubicBezTo>
                      <a:pt x="15" y="6"/>
                      <a:pt x="15" y="6"/>
                      <a:pt x="15" y="6"/>
                    </a:cubicBezTo>
                    <a:cubicBezTo>
                      <a:pt x="13" y="6"/>
                      <a:pt x="13" y="6"/>
                      <a:pt x="13" y="6"/>
                    </a:cubicBezTo>
                    <a:cubicBezTo>
                      <a:pt x="13" y="5"/>
                      <a:pt x="13" y="4"/>
                      <a:pt x="12" y="4"/>
                    </a:cubicBezTo>
                    <a:cubicBezTo>
                      <a:pt x="13" y="3"/>
                      <a:pt x="13" y="3"/>
                      <a:pt x="13" y="3"/>
                    </a:cubicBezTo>
                    <a:cubicBezTo>
                      <a:pt x="12" y="1"/>
                      <a:pt x="12" y="1"/>
                      <a:pt x="12" y="1"/>
                    </a:cubicBezTo>
                    <a:cubicBezTo>
                      <a:pt x="11" y="2"/>
                      <a:pt x="11" y="2"/>
                      <a:pt x="11" y="2"/>
                    </a:cubicBezTo>
                    <a:cubicBezTo>
                      <a:pt x="10" y="2"/>
                      <a:pt x="9" y="1"/>
                      <a:pt x="8" y="1"/>
                    </a:cubicBezTo>
                    <a:cubicBezTo>
                      <a:pt x="8" y="0"/>
                      <a:pt x="8" y="0"/>
                      <a:pt x="8" y="0"/>
                    </a:cubicBezTo>
                    <a:cubicBezTo>
                      <a:pt x="7" y="0"/>
                      <a:pt x="7" y="0"/>
                      <a:pt x="7" y="0"/>
                    </a:cubicBezTo>
                    <a:cubicBezTo>
                      <a:pt x="7" y="1"/>
                      <a:pt x="7" y="1"/>
                      <a:pt x="7" y="1"/>
                    </a:cubicBezTo>
                    <a:cubicBezTo>
                      <a:pt x="6" y="1"/>
                      <a:pt x="5" y="2"/>
                      <a:pt x="4" y="2"/>
                    </a:cubicBezTo>
                    <a:cubicBezTo>
                      <a:pt x="3" y="1"/>
                      <a:pt x="3" y="1"/>
                      <a:pt x="3" y="1"/>
                    </a:cubicBezTo>
                    <a:cubicBezTo>
                      <a:pt x="2" y="3"/>
                      <a:pt x="2" y="3"/>
                      <a:pt x="2" y="3"/>
                    </a:cubicBezTo>
                    <a:cubicBezTo>
                      <a:pt x="3" y="4"/>
                      <a:pt x="3" y="4"/>
                      <a:pt x="3" y="4"/>
                    </a:cubicBezTo>
                    <a:cubicBezTo>
                      <a:pt x="2" y="4"/>
                      <a:pt x="2" y="5"/>
                      <a:pt x="2" y="6"/>
                    </a:cubicBezTo>
                    <a:cubicBezTo>
                      <a:pt x="0" y="6"/>
                      <a:pt x="0" y="6"/>
                      <a:pt x="0" y="6"/>
                    </a:cubicBezTo>
                    <a:cubicBezTo>
                      <a:pt x="0" y="8"/>
                      <a:pt x="0" y="8"/>
                      <a:pt x="0" y="8"/>
                    </a:cubicBezTo>
                    <a:cubicBezTo>
                      <a:pt x="2" y="8"/>
                      <a:pt x="2" y="8"/>
                      <a:pt x="2" y="8"/>
                    </a:cubicBezTo>
                    <a:cubicBezTo>
                      <a:pt x="2" y="9"/>
                      <a:pt x="2" y="10"/>
                      <a:pt x="3" y="11"/>
                    </a:cubicBezTo>
                    <a:cubicBezTo>
                      <a:pt x="2" y="12"/>
                      <a:pt x="2" y="12"/>
                      <a:pt x="2" y="12"/>
                    </a:cubicBezTo>
                    <a:cubicBezTo>
                      <a:pt x="3" y="13"/>
                      <a:pt x="3" y="13"/>
                      <a:pt x="3" y="13"/>
                    </a:cubicBezTo>
                    <a:cubicBezTo>
                      <a:pt x="4" y="12"/>
                      <a:pt x="4" y="12"/>
                      <a:pt x="4" y="12"/>
                    </a:cubicBezTo>
                    <a:cubicBezTo>
                      <a:pt x="5" y="13"/>
                      <a:pt x="6" y="13"/>
                      <a:pt x="7" y="13"/>
                    </a:cubicBezTo>
                    <a:cubicBezTo>
                      <a:pt x="7" y="14"/>
                      <a:pt x="7" y="14"/>
                      <a:pt x="7" y="14"/>
                    </a:cubicBezTo>
                    <a:cubicBezTo>
                      <a:pt x="8" y="14"/>
                      <a:pt x="8" y="14"/>
                      <a:pt x="8" y="14"/>
                    </a:cubicBezTo>
                    <a:cubicBezTo>
                      <a:pt x="8" y="13"/>
                      <a:pt x="8" y="13"/>
                      <a:pt x="8" y="13"/>
                    </a:cubicBezTo>
                    <a:cubicBezTo>
                      <a:pt x="9" y="13"/>
                      <a:pt x="10" y="13"/>
                      <a:pt x="11" y="12"/>
                    </a:cubicBezTo>
                    <a:cubicBezTo>
                      <a:pt x="12" y="13"/>
                      <a:pt x="12" y="13"/>
                      <a:pt x="12" y="13"/>
                    </a:cubicBezTo>
                    <a:cubicBezTo>
                      <a:pt x="13" y="12"/>
                      <a:pt x="13" y="12"/>
                      <a:pt x="13" y="12"/>
                    </a:cubicBezTo>
                    <a:cubicBezTo>
                      <a:pt x="12" y="11"/>
                      <a:pt x="12" y="11"/>
                      <a:pt x="12" y="11"/>
                    </a:cubicBezTo>
                    <a:cubicBezTo>
                      <a:pt x="13" y="10"/>
                      <a:pt x="13" y="9"/>
                      <a:pt x="13" y="8"/>
                    </a:cubicBezTo>
                    <a:lnTo>
                      <a:pt x="15" y="8"/>
                    </a:lnTo>
                    <a:close/>
                    <a:moveTo>
                      <a:pt x="12" y="7"/>
                    </a:moveTo>
                    <a:cubicBezTo>
                      <a:pt x="12" y="10"/>
                      <a:pt x="10" y="11"/>
                      <a:pt x="8" y="11"/>
                    </a:cubicBezTo>
                    <a:cubicBezTo>
                      <a:pt x="5" y="11"/>
                      <a:pt x="3" y="10"/>
                      <a:pt x="3" y="7"/>
                    </a:cubicBezTo>
                    <a:cubicBezTo>
                      <a:pt x="3" y="5"/>
                      <a:pt x="5" y="3"/>
                      <a:pt x="8" y="3"/>
                    </a:cubicBezTo>
                    <a:cubicBezTo>
                      <a:pt x="10" y="3"/>
                      <a:pt x="12" y="5"/>
                      <a:pt x="12" y="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67" name="Google Shape;1467;p43"/>
            <p:cNvGrpSpPr/>
            <p:nvPr/>
          </p:nvGrpSpPr>
          <p:grpSpPr>
            <a:xfrm>
              <a:off x="4531855" y="5263896"/>
              <a:ext cx="404547" cy="313086"/>
              <a:chOff x="5203825" y="3646488"/>
              <a:chExt cx="182563" cy="141288"/>
            </a:xfrm>
          </p:grpSpPr>
          <p:sp>
            <p:nvSpPr>
              <p:cNvPr id="1468" name="Google Shape;1468;p43"/>
              <p:cNvSpPr/>
              <p:nvPr/>
            </p:nvSpPr>
            <p:spPr>
              <a:xfrm>
                <a:off x="5245100" y="3670300"/>
                <a:ext cx="100013" cy="47625"/>
              </a:xfrm>
              <a:custGeom>
                <a:rect b="b" l="l" r="r" t="t"/>
                <a:pathLst>
                  <a:path extrusionOk="0" h="8" w="17">
                    <a:moveTo>
                      <a:pt x="8" y="8"/>
                    </a:moveTo>
                    <a:cubicBezTo>
                      <a:pt x="8" y="7"/>
                      <a:pt x="8" y="7"/>
                      <a:pt x="8" y="7"/>
                    </a:cubicBezTo>
                    <a:cubicBezTo>
                      <a:pt x="8" y="7"/>
                      <a:pt x="8" y="7"/>
                      <a:pt x="8" y="7"/>
                    </a:cubicBezTo>
                    <a:cubicBezTo>
                      <a:pt x="9" y="7"/>
                      <a:pt x="9" y="7"/>
                      <a:pt x="9" y="7"/>
                    </a:cubicBezTo>
                    <a:cubicBezTo>
                      <a:pt x="9" y="7"/>
                      <a:pt x="9" y="7"/>
                      <a:pt x="9" y="7"/>
                    </a:cubicBezTo>
                    <a:cubicBezTo>
                      <a:pt x="9" y="8"/>
                      <a:pt x="9" y="8"/>
                      <a:pt x="9" y="8"/>
                    </a:cubicBezTo>
                    <a:cubicBezTo>
                      <a:pt x="17" y="5"/>
                      <a:pt x="17" y="5"/>
                      <a:pt x="17" y="5"/>
                    </a:cubicBezTo>
                    <a:cubicBezTo>
                      <a:pt x="17" y="4"/>
                      <a:pt x="16" y="3"/>
                      <a:pt x="14" y="3"/>
                    </a:cubicBezTo>
                    <a:cubicBezTo>
                      <a:pt x="12" y="3"/>
                      <a:pt x="12" y="3"/>
                      <a:pt x="12" y="3"/>
                    </a:cubicBezTo>
                    <a:cubicBezTo>
                      <a:pt x="12" y="1"/>
                      <a:pt x="10" y="0"/>
                      <a:pt x="9" y="0"/>
                    </a:cubicBezTo>
                    <a:cubicBezTo>
                      <a:pt x="7" y="0"/>
                      <a:pt x="6" y="1"/>
                      <a:pt x="6" y="3"/>
                    </a:cubicBezTo>
                    <a:cubicBezTo>
                      <a:pt x="3" y="3"/>
                      <a:pt x="3" y="3"/>
                      <a:pt x="3" y="3"/>
                    </a:cubicBezTo>
                    <a:cubicBezTo>
                      <a:pt x="2" y="3"/>
                      <a:pt x="0" y="4"/>
                      <a:pt x="0" y="5"/>
                    </a:cubicBezTo>
                    <a:lnTo>
                      <a:pt x="8" y="8"/>
                    </a:lnTo>
                    <a:close/>
                    <a:moveTo>
                      <a:pt x="9" y="0"/>
                    </a:moveTo>
                    <a:cubicBezTo>
                      <a:pt x="10" y="0"/>
                      <a:pt x="11" y="1"/>
                      <a:pt x="11" y="3"/>
                    </a:cubicBezTo>
                    <a:cubicBezTo>
                      <a:pt x="6" y="3"/>
                      <a:pt x="6" y="3"/>
                      <a:pt x="6" y="3"/>
                    </a:cubicBezTo>
                    <a:cubicBezTo>
                      <a:pt x="6" y="1"/>
                      <a:pt x="7" y="0"/>
                      <a:pt x="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9" name="Google Shape;1469;p43"/>
              <p:cNvSpPr/>
              <p:nvPr/>
            </p:nvSpPr>
            <p:spPr>
              <a:xfrm>
                <a:off x="5292725" y="3711575"/>
                <a:ext cx="6350" cy="6350"/>
              </a:xfrm>
              <a:custGeom>
                <a:rect b="b" l="l" r="r" t="t"/>
                <a:pathLst>
                  <a:path extrusionOk="0" h="1" w="1">
                    <a:moveTo>
                      <a:pt x="0" y="0"/>
                    </a:moveTo>
                    <a:cubicBezTo>
                      <a:pt x="0" y="0"/>
                      <a:pt x="0" y="0"/>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0"/>
                      <a:pt x="1" y="0"/>
                      <a:pt x="1"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0" name="Google Shape;1470;p43"/>
              <p:cNvSpPr/>
              <p:nvPr/>
            </p:nvSpPr>
            <p:spPr>
              <a:xfrm>
                <a:off x="5245100" y="3700463"/>
                <a:ext cx="100013" cy="46038"/>
              </a:xfrm>
              <a:custGeom>
                <a:rect b="b" l="l" r="r" t="t"/>
                <a:pathLst>
                  <a:path extrusionOk="0" h="8" w="17">
                    <a:moveTo>
                      <a:pt x="9" y="3"/>
                    </a:moveTo>
                    <a:cubicBezTo>
                      <a:pt x="9" y="4"/>
                      <a:pt x="9" y="4"/>
                      <a:pt x="9" y="4"/>
                    </a:cubicBezTo>
                    <a:cubicBezTo>
                      <a:pt x="8" y="4"/>
                      <a:pt x="8" y="4"/>
                      <a:pt x="8" y="4"/>
                    </a:cubicBezTo>
                    <a:cubicBezTo>
                      <a:pt x="8" y="4"/>
                      <a:pt x="8" y="4"/>
                      <a:pt x="8" y="3"/>
                    </a:cubicBezTo>
                    <a:cubicBezTo>
                      <a:pt x="8" y="3"/>
                      <a:pt x="8" y="3"/>
                      <a:pt x="8" y="3"/>
                    </a:cubicBezTo>
                    <a:cubicBezTo>
                      <a:pt x="0" y="0"/>
                      <a:pt x="0" y="0"/>
                      <a:pt x="0" y="0"/>
                    </a:cubicBezTo>
                    <a:cubicBezTo>
                      <a:pt x="0" y="5"/>
                      <a:pt x="0" y="5"/>
                      <a:pt x="0" y="5"/>
                    </a:cubicBezTo>
                    <a:cubicBezTo>
                      <a:pt x="0" y="7"/>
                      <a:pt x="2" y="8"/>
                      <a:pt x="3" y="8"/>
                    </a:cubicBezTo>
                    <a:cubicBezTo>
                      <a:pt x="14" y="8"/>
                      <a:pt x="14" y="8"/>
                      <a:pt x="14" y="8"/>
                    </a:cubicBezTo>
                    <a:cubicBezTo>
                      <a:pt x="16" y="8"/>
                      <a:pt x="17" y="7"/>
                      <a:pt x="17" y="5"/>
                    </a:cubicBezTo>
                    <a:cubicBezTo>
                      <a:pt x="17" y="0"/>
                      <a:pt x="17" y="0"/>
                      <a:pt x="17" y="0"/>
                    </a:cubicBezTo>
                    <a:cubicBezTo>
                      <a:pt x="9" y="3"/>
                      <a:pt x="9" y="3"/>
                      <a:pt x="9" y="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1" name="Google Shape;1471;p43"/>
              <p:cNvSpPr/>
              <p:nvPr/>
            </p:nvSpPr>
            <p:spPr>
              <a:xfrm>
                <a:off x="5203825" y="3646488"/>
                <a:ext cx="182563" cy="141288"/>
              </a:xfrm>
              <a:custGeom>
                <a:rect b="b" l="l" r="r" t="t"/>
                <a:pathLst>
                  <a:path extrusionOk="0" h="24" w="31">
                    <a:moveTo>
                      <a:pt x="28" y="0"/>
                    </a:moveTo>
                    <a:cubicBezTo>
                      <a:pt x="3" y="0"/>
                      <a:pt x="3" y="0"/>
                      <a:pt x="3" y="0"/>
                    </a:cubicBezTo>
                    <a:cubicBezTo>
                      <a:pt x="1" y="0"/>
                      <a:pt x="0" y="2"/>
                      <a:pt x="0" y="3"/>
                    </a:cubicBezTo>
                    <a:cubicBezTo>
                      <a:pt x="0" y="18"/>
                      <a:pt x="0" y="18"/>
                      <a:pt x="0" y="18"/>
                    </a:cubicBezTo>
                    <a:cubicBezTo>
                      <a:pt x="0" y="19"/>
                      <a:pt x="1" y="21"/>
                      <a:pt x="3" y="21"/>
                    </a:cubicBezTo>
                    <a:cubicBezTo>
                      <a:pt x="11" y="21"/>
                      <a:pt x="11" y="21"/>
                      <a:pt x="11" y="21"/>
                    </a:cubicBezTo>
                    <a:cubicBezTo>
                      <a:pt x="10" y="21"/>
                      <a:pt x="10" y="21"/>
                      <a:pt x="9" y="22"/>
                    </a:cubicBezTo>
                    <a:cubicBezTo>
                      <a:pt x="5" y="22"/>
                      <a:pt x="5" y="22"/>
                      <a:pt x="5" y="22"/>
                    </a:cubicBezTo>
                    <a:cubicBezTo>
                      <a:pt x="4" y="22"/>
                      <a:pt x="3" y="22"/>
                      <a:pt x="3" y="23"/>
                    </a:cubicBezTo>
                    <a:cubicBezTo>
                      <a:pt x="3" y="23"/>
                      <a:pt x="4" y="24"/>
                      <a:pt x="5" y="24"/>
                    </a:cubicBezTo>
                    <a:cubicBezTo>
                      <a:pt x="26" y="24"/>
                      <a:pt x="26" y="24"/>
                      <a:pt x="26" y="24"/>
                    </a:cubicBezTo>
                    <a:cubicBezTo>
                      <a:pt x="27" y="24"/>
                      <a:pt x="28" y="23"/>
                      <a:pt x="28" y="23"/>
                    </a:cubicBezTo>
                    <a:cubicBezTo>
                      <a:pt x="28" y="22"/>
                      <a:pt x="27" y="22"/>
                      <a:pt x="26" y="22"/>
                    </a:cubicBezTo>
                    <a:cubicBezTo>
                      <a:pt x="22" y="22"/>
                      <a:pt x="22" y="22"/>
                      <a:pt x="22" y="22"/>
                    </a:cubicBezTo>
                    <a:cubicBezTo>
                      <a:pt x="22" y="21"/>
                      <a:pt x="21" y="21"/>
                      <a:pt x="21" y="21"/>
                    </a:cubicBezTo>
                    <a:cubicBezTo>
                      <a:pt x="28" y="21"/>
                      <a:pt x="28" y="21"/>
                      <a:pt x="28" y="21"/>
                    </a:cubicBezTo>
                    <a:cubicBezTo>
                      <a:pt x="30" y="21"/>
                      <a:pt x="31" y="19"/>
                      <a:pt x="31" y="18"/>
                    </a:cubicBezTo>
                    <a:cubicBezTo>
                      <a:pt x="31" y="3"/>
                      <a:pt x="31" y="3"/>
                      <a:pt x="31" y="3"/>
                    </a:cubicBezTo>
                    <a:cubicBezTo>
                      <a:pt x="31" y="2"/>
                      <a:pt x="30" y="0"/>
                      <a:pt x="28" y="0"/>
                    </a:cubicBezTo>
                    <a:close/>
                    <a:moveTo>
                      <a:pt x="30" y="18"/>
                    </a:moveTo>
                    <a:cubicBezTo>
                      <a:pt x="30" y="18"/>
                      <a:pt x="29" y="19"/>
                      <a:pt x="28" y="19"/>
                    </a:cubicBezTo>
                    <a:cubicBezTo>
                      <a:pt x="3" y="19"/>
                      <a:pt x="3" y="19"/>
                      <a:pt x="3" y="19"/>
                    </a:cubicBezTo>
                    <a:cubicBezTo>
                      <a:pt x="2" y="19"/>
                      <a:pt x="2" y="18"/>
                      <a:pt x="2" y="18"/>
                    </a:cubicBezTo>
                    <a:cubicBezTo>
                      <a:pt x="2" y="3"/>
                      <a:pt x="2" y="3"/>
                      <a:pt x="2" y="3"/>
                    </a:cubicBezTo>
                    <a:cubicBezTo>
                      <a:pt x="2" y="3"/>
                      <a:pt x="2" y="2"/>
                      <a:pt x="3" y="2"/>
                    </a:cubicBezTo>
                    <a:cubicBezTo>
                      <a:pt x="28" y="2"/>
                      <a:pt x="28" y="2"/>
                      <a:pt x="28" y="2"/>
                    </a:cubicBezTo>
                    <a:cubicBezTo>
                      <a:pt x="29" y="2"/>
                      <a:pt x="30" y="3"/>
                      <a:pt x="30" y="3"/>
                    </a:cubicBezTo>
                    <a:lnTo>
                      <a:pt x="30" y="1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72" name="Google Shape;1472;p43"/>
            <p:cNvGrpSpPr/>
            <p:nvPr/>
          </p:nvGrpSpPr>
          <p:grpSpPr>
            <a:xfrm>
              <a:off x="7382742" y="5193189"/>
              <a:ext cx="404547" cy="327154"/>
              <a:chOff x="3201988" y="3622675"/>
              <a:chExt cx="182563" cy="147638"/>
            </a:xfrm>
          </p:grpSpPr>
          <p:sp>
            <p:nvSpPr>
              <p:cNvPr id="1473" name="Google Shape;1473;p43"/>
              <p:cNvSpPr/>
              <p:nvPr/>
            </p:nvSpPr>
            <p:spPr>
              <a:xfrm>
                <a:off x="3278188" y="3741738"/>
                <a:ext cx="23813" cy="2857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4" name="Google Shape;1474;p43"/>
              <p:cNvSpPr/>
              <p:nvPr/>
            </p:nvSpPr>
            <p:spPr>
              <a:xfrm>
                <a:off x="3201988" y="3622675"/>
                <a:ext cx="182563" cy="53975"/>
              </a:xfrm>
              <a:custGeom>
                <a:rect b="b" l="l" r="r" t="t"/>
                <a:pathLst>
                  <a:path extrusionOk="0" h="9" w="31">
                    <a:moveTo>
                      <a:pt x="15" y="4"/>
                    </a:moveTo>
                    <a:cubicBezTo>
                      <a:pt x="20" y="4"/>
                      <a:pt x="25" y="6"/>
                      <a:pt x="28" y="9"/>
                    </a:cubicBezTo>
                    <a:cubicBezTo>
                      <a:pt x="28" y="9"/>
                      <a:pt x="28" y="9"/>
                      <a:pt x="28" y="9"/>
                    </a:cubicBezTo>
                    <a:cubicBezTo>
                      <a:pt x="29" y="9"/>
                      <a:pt x="29" y="9"/>
                      <a:pt x="29" y="9"/>
                    </a:cubicBezTo>
                    <a:cubicBezTo>
                      <a:pt x="31" y="7"/>
                      <a:pt x="31" y="7"/>
                      <a:pt x="31" y="7"/>
                    </a:cubicBezTo>
                    <a:cubicBezTo>
                      <a:pt x="29" y="4"/>
                      <a:pt x="26" y="3"/>
                      <a:pt x="23" y="2"/>
                    </a:cubicBezTo>
                    <a:cubicBezTo>
                      <a:pt x="21" y="1"/>
                      <a:pt x="18" y="0"/>
                      <a:pt x="15" y="0"/>
                    </a:cubicBezTo>
                    <a:cubicBezTo>
                      <a:pt x="12" y="0"/>
                      <a:pt x="9" y="1"/>
                      <a:pt x="7" y="2"/>
                    </a:cubicBezTo>
                    <a:cubicBezTo>
                      <a:pt x="4" y="3"/>
                      <a:pt x="2" y="4"/>
                      <a:pt x="0" y="6"/>
                    </a:cubicBezTo>
                    <a:cubicBezTo>
                      <a:pt x="2" y="9"/>
                      <a:pt x="2" y="9"/>
                      <a:pt x="2" y="9"/>
                    </a:cubicBezTo>
                    <a:cubicBezTo>
                      <a:pt x="2" y="9"/>
                      <a:pt x="2" y="9"/>
                      <a:pt x="2" y="9"/>
                    </a:cubicBezTo>
                    <a:cubicBezTo>
                      <a:pt x="5" y="6"/>
                      <a:pt x="10" y="4"/>
                      <a:pt x="15" y="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5" name="Google Shape;1475;p43"/>
              <p:cNvSpPr/>
              <p:nvPr/>
            </p:nvSpPr>
            <p:spPr>
              <a:xfrm>
                <a:off x="3219450" y="3652838"/>
                <a:ext cx="141288" cy="47625"/>
              </a:xfrm>
              <a:custGeom>
                <a:rect b="b" l="l" r="r" t="t"/>
                <a:pathLst>
                  <a:path extrusionOk="0" h="8" w="24">
                    <a:moveTo>
                      <a:pt x="12" y="0"/>
                    </a:moveTo>
                    <a:cubicBezTo>
                      <a:pt x="10" y="0"/>
                      <a:pt x="8" y="1"/>
                      <a:pt x="6" y="2"/>
                    </a:cubicBezTo>
                    <a:cubicBezTo>
                      <a:pt x="3" y="2"/>
                      <a:pt x="1" y="4"/>
                      <a:pt x="0" y="5"/>
                    </a:cubicBezTo>
                    <a:cubicBezTo>
                      <a:pt x="2" y="8"/>
                      <a:pt x="2" y="8"/>
                      <a:pt x="2" y="8"/>
                    </a:cubicBezTo>
                    <a:cubicBezTo>
                      <a:pt x="2" y="8"/>
                      <a:pt x="2" y="8"/>
                      <a:pt x="2" y="8"/>
                    </a:cubicBezTo>
                    <a:cubicBezTo>
                      <a:pt x="5" y="5"/>
                      <a:pt x="8" y="4"/>
                      <a:pt x="12" y="4"/>
                    </a:cubicBezTo>
                    <a:cubicBezTo>
                      <a:pt x="16" y="4"/>
                      <a:pt x="19" y="5"/>
                      <a:pt x="22" y="8"/>
                    </a:cubicBezTo>
                    <a:cubicBezTo>
                      <a:pt x="22" y="8"/>
                      <a:pt x="22" y="8"/>
                      <a:pt x="22" y="8"/>
                    </a:cubicBezTo>
                    <a:cubicBezTo>
                      <a:pt x="22" y="8"/>
                      <a:pt x="22" y="8"/>
                      <a:pt x="22" y="8"/>
                    </a:cubicBezTo>
                    <a:cubicBezTo>
                      <a:pt x="24" y="5"/>
                      <a:pt x="24" y="5"/>
                      <a:pt x="24" y="5"/>
                    </a:cubicBezTo>
                    <a:cubicBezTo>
                      <a:pt x="23" y="4"/>
                      <a:pt x="21" y="2"/>
                      <a:pt x="19" y="2"/>
                    </a:cubicBezTo>
                    <a:cubicBezTo>
                      <a:pt x="17" y="1"/>
                      <a:pt x="14" y="0"/>
                      <a:pt x="1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6" name="Google Shape;1476;p43"/>
              <p:cNvSpPr/>
              <p:nvPr/>
            </p:nvSpPr>
            <p:spPr>
              <a:xfrm>
                <a:off x="3236913" y="3681413"/>
                <a:ext cx="106363" cy="41275"/>
              </a:xfrm>
              <a:custGeom>
                <a:rect b="b" l="l" r="r" t="t"/>
                <a:pathLst>
                  <a:path extrusionOk="0" h="7" w="18">
                    <a:moveTo>
                      <a:pt x="0" y="4"/>
                    </a:moveTo>
                    <a:cubicBezTo>
                      <a:pt x="2" y="7"/>
                      <a:pt x="2" y="7"/>
                      <a:pt x="2" y="7"/>
                    </a:cubicBezTo>
                    <a:cubicBezTo>
                      <a:pt x="3" y="7"/>
                      <a:pt x="3" y="7"/>
                      <a:pt x="3" y="7"/>
                    </a:cubicBezTo>
                    <a:cubicBezTo>
                      <a:pt x="4" y="5"/>
                      <a:pt x="7" y="4"/>
                      <a:pt x="9" y="4"/>
                    </a:cubicBezTo>
                    <a:cubicBezTo>
                      <a:pt x="12" y="4"/>
                      <a:pt x="14" y="5"/>
                      <a:pt x="16" y="7"/>
                    </a:cubicBezTo>
                    <a:cubicBezTo>
                      <a:pt x="16" y="7"/>
                      <a:pt x="16" y="7"/>
                      <a:pt x="16" y="7"/>
                    </a:cubicBezTo>
                    <a:cubicBezTo>
                      <a:pt x="16" y="6"/>
                      <a:pt x="16" y="6"/>
                      <a:pt x="16" y="6"/>
                    </a:cubicBezTo>
                    <a:cubicBezTo>
                      <a:pt x="18" y="4"/>
                      <a:pt x="18" y="4"/>
                      <a:pt x="18" y="4"/>
                    </a:cubicBezTo>
                    <a:cubicBezTo>
                      <a:pt x="16" y="2"/>
                      <a:pt x="12" y="0"/>
                      <a:pt x="9" y="0"/>
                    </a:cubicBezTo>
                    <a:cubicBezTo>
                      <a:pt x="6" y="0"/>
                      <a:pt x="3" y="2"/>
                      <a:pt x="0" y="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7" name="Google Shape;1477;p43"/>
              <p:cNvSpPr/>
              <p:nvPr/>
            </p:nvSpPr>
            <p:spPr>
              <a:xfrm>
                <a:off x="3254375" y="3711575"/>
                <a:ext cx="71438" cy="30163"/>
              </a:xfrm>
              <a:custGeom>
                <a:rect b="b" l="l" r="r" t="t"/>
                <a:pathLst>
                  <a:path extrusionOk="0" h="5" w="12">
                    <a:moveTo>
                      <a:pt x="0" y="3"/>
                    </a:moveTo>
                    <a:cubicBezTo>
                      <a:pt x="3" y="5"/>
                      <a:pt x="3" y="5"/>
                      <a:pt x="3" y="5"/>
                    </a:cubicBezTo>
                    <a:cubicBezTo>
                      <a:pt x="3" y="5"/>
                      <a:pt x="3" y="5"/>
                      <a:pt x="3" y="5"/>
                    </a:cubicBezTo>
                    <a:cubicBezTo>
                      <a:pt x="3" y="5"/>
                      <a:pt x="3" y="5"/>
                      <a:pt x="3" y="5"/>
                    </a:cubicBezTo>
                    <a:cubicBezTo>
                      <a:pt x="4" y="4"/>
                      <a:pt x="5" y="4"/>
                      <a:pt x="6" y="4"/>
                    </a:cubicBezTo>
                    <a:cubicBezTo>
                      <a:pt x="7" y="4"/>
                      <a:pt x="8" y="4"/>
                      <a:pt x="9" y="5"/>
                    </a:cubicBezTo>
                    <a:cubicBezTo>
                      <a:pt x="9" y="5"/>
                      <a:pt x="9" y="5"/>
                      <a:pt x="9" y="5"/>
                    </a:cubicBezTo>
                    <a:cubicBezTo>
                      <a:pt x="10" y="5"/>
                      <a:pt x="10" y="5"/>
                      <a:pt x="10" y="5"/>
                    </a:cubicBezTo>
                    <a:cubicBezTo>
                      <a:pt x="12" y="3"/>
                      <a:pt x="12" y="3"/>
                      <a:pt x="12" y="3"/>
                    </a:cubicBezTo>
                    <a:cubicBezTo>
                      <a:pt x="10" y="1"/>
                      <a:pt x="8" y="0"/>
                      <a:pt x="6" y="0"/>
                    </a:cubicBezTo>
                    <a:cubicBezTo>
                      <a:pt x="4" y="0"/>
                      <a:pt x="2" y="1"/>
                      <a:pt x="0" y="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78" name="Google Shape;1478;p43"/>
            <p:cNvGrpSpPr/>
            <p:nvPr/>
          </p:nvGrpSpPr>
          <p:grpSpPr>
            <a:xfrm>
              <a:off x="3908065" y="3064956"/>
              <a:ext cx="313086" cy="355298"/>
              <a:chOff x="2824163" y="2328863"/>
              <a:chExt cx="141288" cy="160337"/>
            </a:xfrm>
          </p:grpSpPr>
          <p:sp>
            <p:nvSpPr>
              <p:cNvPr id="1479" name="Google Shape;1479;p43"/>
              <p:cNvSpPr/>
              <p:nvPr/>
            </p:nvSpPr>
            <p:spPr>
              <a:xfrm>
                <a:off x="2865438" y="2328863"/>
                <a:ext cx="65088" cy="60325"/>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0" name="Google Shape;1480;p43"/>
              <p:cNvSpPr/>
              <p:nvPr/>
            </p:nvSpPr>
            <p:spPr>
              <a:xfrm>
                <a:off x="2824163" y="2400300"/>
                <a:ext cx="141288" cy="88900"/>
              </a:xfrm>
              <a:custGeom>
                <a:rect b="b" l="l" r="r" t="t"/>
                <a:pathLst>
                  <a:path extrusionOk="0" h="15" w="24">
                    <a:moveTo>
                      <a:pt x="23" y="3"/>
                    </a:moveTo>
                    <a:cubicBezTo>
                      <a:pt x="22" y="0"/>
                      <a:pt x="20" y="0"/>
                      <a:pt x="19" y="0"/>
                    </a:cubicBezTo>
                    <a:cubicBezTo>
                      <a:pt x="19" y="0"/>
                      <a:pt x="19" y="0"/>
                      <a:pt x="19" y="0"/>
                    </a:cubicBezTo>
                    <a:cubicBezTo>
                      <a:pt x="17" y="0"/>
                      <a:pt x="17" y="0"/>
                      <a:pt x="17" y="0"/>
                    </a:cubicBezTo>
                    <a:cubicBezTo>
                      <a:pt x="15" y="5"/>
                      <a:pt x="15" y="5"/>
                      <a:pt x="15" y="5"/>
                    </a:cubicBezTo>
                    <a:cubicBezTo>
                      <a:pt x="13" y="10"/>
                      <a:pt x="13" y="10"/>
                      <a:pt x="13" y="10"/>
                    </a:cubicBezTo>
                    <a:cubicBezTo>
                      <a:pt x="10" y="5"/>
                      <a:pt x="10" y="5"/>
                      <a:pt x="10" y="5"/>
                    </a:cubicBezTo>
                    <a:cubicBezTo>
                      <a:pt x="8" y="0"/>
                      <a:pt x="8" y="0"/>
                      <a:pt x="8" y="0"/>
                    </a:cubicBezTo>
                    <a:cubicBezTo>
                      <a:pt x="5" y="0"/>
                      <a:pt x="5" y="0"/>
                      <a:pt x="5" y="0"/>
                    </a:cubicBezTo>
                    <a:cubicBezTo>
                      <a:pt x="5" y="0"/>
                      <a:pt x="5" y="0"/>
                      <a:pt x="5" y="0"/>
                    </a:cubicBezTo>
                    <a:cubicBezTo>
                      <a:pt x="4" y="0"/>
                      <a:pt x="2" y="1"/>
                      <a:pt x="1" y="3"/>
                    </a:cubicBezTo>
                    <a:cubicBezTo>
                      <a:pt x="0" y="4"/>
                      <a:pt x="0" y="10"/>
                      <a:pt x="0" y="15"/>
                    </a:cubicBezTo>
                    <a:cubicBezTo>
                      <a:pt x="4" y="15"/>
                      <a:pt x="4" y="15"/>
                      <a:pt x="4" y="15"/>
                    </a:cubicBezTo>
                    <a:cubicBezTo>
                      <a:pt x="4" y="6"/>
                      <a:pt x="4" y="6"/>
                      <a:pt x="4" y="6"/>
                    </a:cubicBezTo>
                    <a:cubicBezTo>
                      <a:pt x="4" y="6"/>
                      <a:pt x="4" y="6"/>
                      <a:pt x="5" y="6"/>
                    </a:cubicBezTo>
                    <a:cubicBezTo>
                      <a:pt x="5" y="15"/>
                      <a:pt x="5" y="15"/>
                      <a:pt x="5" y="15"/>
                    </a:cubicBezTo>
                    <a:cubicBezTo>
                      <a:pt x="19" y="15"/>
                      <a:pt x="19" y="15"/>
                      <a:pt x="19" y="15"/>
                    </a:cubicBezTo>
                    <a:cubicBezTo>
                      <a:pt x="19" y="6"/>
                      <a:pt x="19" y="6"/>
                      <a:pt x="19" y="6"/>
                    </a:cubicBezTo>
                    <a:cubicBezTo>
                      <a:pt x="19" y="6"/>
                      <a:pt x="19" y="6"/>
                      <a:pt x="19" y="6"/>
                    </a:cubicBezTo>
                    <a:cubicBezTo>
                      <a:pt x="20" y="6"/>
                      <a:pt x="20" y="6"/>
                      <a:pt x="20" y="6"/>
                    </a:cubicBezTo>
                    <a:cubicBezTo>
                      <a:pt x="20" y="15"/>
                      <a:pt x="20" y="15"/>
                      <a:pt x="20" y="15"/>
                    </a:cubicBezTo>
                    <a:cubicBezTo>
                      <a:pt x="23" y="15"/>
                      <a:pt x="23" y="15"/>
                      <a:pt x="23" y="15"/>
                    </a:cubicBezTo>
                    <a:cubicBezTo>
                      <a:pt x="24" y="10"/>
                      <a:pt x="24" y="4"/>
                      <a:pt x="23" y="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1" name="Google Shape;1481;p43"/>
              <p:cNvSpPr/>
              <p:nvPr/>
            </p:nvSpPr>
            <p:spPr>
              <a:xfrm>
                <a:off x="2889250" y="2400300"/>
                <a:ext cx="17463" cy="58738"/>
              </a:xfrm>
              <a:custGeom>
                <a:rect b="b" l="l" r="r" t="t"/>
                <a:pathLst>
                  <a:path extrusionOk="0" h="10" w="3">
                    <a:moveTo>
                      <a:pt x="2" y="1"/>
                    </a:moveTo>
                    <a:cubicBezTo>
                      <a:pt x="2" y="1"/>
                      <a:pt x="2" y="1"/>
                      <a:pt x="2" y="0"/>
                    </a:cubicBezTo>
                    <a:cubicBezTo>
                      <a:pt x="2" y="0"/>
                      <a:pt x="2" y="0"/>
                      <a:pt x="2" y="0"/>
                    </a:cubicBezTo>
                    <a:cubicBezTo>
                      <a:pt x="1" y="0"/>
                      <a:pt x="1" y="0"/>
                      <a:pt x="1" y="0"/>
                    </a:cubicBezTo>
                    <a:cubicBezTo>
                      <a:pt x="1" y="1"/>
                      <a:pt x="1" y="1"/>
                      <a:pt x="1" y="1"/>
                    </a:cubicBezTo>
                    <a:cubicBezTo>
                      <a:pt x="0" y="7"/>
                      <a:pt x="0" y="7"/>
                      <a:pt x="0" y="7"/>
                    </a:cubicBezTo>
                    <a:cubicBezTo>
                      <a:pt x="2" y="10"/>
                      <a:pt x="2" y="10"/>
                      <a:pt x="2" y="10"/>
                    </a:cubicBezTo>
                    <a:cubicBezTo>
                      <a:pt x="3" y="7"/>
                      <a:pt x="3" y="7"/>
                      <a:pt x="3" y="7"/>
                    </a:cubicBezTo>
                    <a:lnTo>
                      <a:pt x="2" y="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82" name="Google Shape;1482;p43"/>
            <p:cNvGrpSpPr/>
            <p:nvPr/>
          </p:nvGrpSpPr>
          <p:grpSpPr>
            <a:xfrm>
              <a:off x="4496044" y="1513340"/>
              <a:ext cx="376407" cy="274389"/>
              <a:chOff x="3273425" y="1249363"/>
              <a:chExt cx="169863" cy="123825"/>
            </a:xfrm>
          </p:grpSpPr>
          <p:sp>
            <p:nvSpPr>
              <p:cNvPr id="1483" name="Google Shape;1483;p43"/>
              <p:cNvSpPr/>
              <p:nvPr/>
            </p:nvSpPr>
            <p:spPr>
              <a:xfrm>
                <a:off x="3273425" y="1249363"/>
                <a:ext cx="169863" cy="123825"/>
              </a:xfrm>
              <a:custGeom>
                <a:rect b="b" l="l" r="r" t="t"/>
                <a:pathLst>
                  <a:path extrusionOk="0" h="21" w="29">
                    <a:moveTo>
                      <a:pt x="26" y="0"/>
                    </a:moveTo>
                    <a:cubicBezTo>
                      <a:pt x="3" y="0"/>
                      <a:pt x="3" y="0"/>
                      <a:pt x="3" y="0"/>
                    </a:cubicBezTo>
                    <a:cubicBezTo>
                      <a:pt x="2" y="0"/>
                      <a:pt x="0" y="1"/>
                      <a:pt x="0" y="2"/>
                    </a:cubicBezTo>
                    <a:cubicBezTo>
                      <a:pt x="0" y="15"/>
                      <a:pt x="0" y="15"/>
                      <a:pt x="0" y="15"/>
                    </a:cubicBezTo>
                    <a:cubicBezTo>
                      <a:pt x="0" y="17"/>
                      <a:pt x="2" y="18"/>
                      <a:pt x="3" y="18"/>
                    </a:cubicBezTo>
                    <a:cubicBezTo>
                      <a:pt x="10" y="18"/>
                      <a:pt x="10" y="18"/>
                      <a:pt x="10" y="18"/>
                    </a:cubicBezTo>
                    <a:cubicBezTo>
                      <a:pt x="9" y="18"/>
                      <a:pt x="9" y="18"/>
                      <a:pt x="9" y="19"/>
                    </a:cubicBezTo>
                    <a:cubicBezTo>
                      <a:pt x="5" y="19"/>
                      <a:pt x="5" y="19"/>
                      <a:pt x="5" y="19"/>
                    </a:cubicBezTo>
                    <a:cubicBezTo>
                      <a:pt x="4" y="19"/>
                      <a:pt x="3" y="19"/>
                      <a:pt x="3" y="20"/>
                    </a:cubicBezTo>
                    <a:cubicBezTo>
                      <a:pt x="3" y="20"/>
                      <a:pt x="4" y="21"/>
                      <a:pt x="5" y="21"/>
                    </a:cubicBezTo>
                    <a:cubicBezTo>
                      <a:pt x="24" y="21"/>
                      <a:pt x="24" y="21"/>
                      <a:pt x="24" y="21"/>
                    </a:cubicBezTo>
                    <a:cubicBezTo>
                      <a:pt x="25" y="21"/>
                      <a:pt x="26" y="20"/>
                      <a:pt x="26" y="20"/>
                    </a:cubicBezTo>
                    <a:cubicBezTo>
                      <a:pt x="26" y="19"/>
                      <a:pt x="25" y="19"/>
                      <a:pt x="24" y="19"/>
                    </a:cubicBezTo>
                    <a:cubicBezTo>
                      <a:pt x="20" y="19"/>
                      <a:pt x="20" y="19"/>
                      <a:pt x="20" y="19"/>
                    </a:cubicBezTo>
                    <a:cubicBezTo>
                      <a:pt x="20" y="18"/>
                      <a:pt x="20" y="18"/>
                      <a:pt x="19" y="18"/>
                    </a:cubicBezTo>
                    <a:cubicBezTo>
                      <a:pt x="26" y="18"/>
                      <a:pt x="26" y="18"/>
                      <a:pt x="26" y="18"/>
                    </a:cubicBezTo>
                    <a:cubicBezTo>
                      <a:pt x="28" y="18"/>
                      <a:pt x="29" y="17"/>
                      <a:pt x="29" y="15"/>
                    </a:cubicBezTo>
                    <a:cubicBezTo>
                      <a:pt x="29" y="2"/>
                      <a:pt x="29" y="2"/>
                      <a:pt x="29" y="2"/>
                    </a:cubicBezTo>
                    <a:cubicBezTo>
                      <a:pt x="29" y="1"/>
                      <a:pt x="28" y="0"/>
                      <a:pt x="26" y="0"/>
                    </a:cubicBezTo>
                    <a:close/>
                    <a:moveTo>
                      <a:pt x="27" y="15"/>
                    </a:moveTo>
                    <a:cubicBezTo>
                      <a:pt x="27" y="16"/>
                      <a:pt x="27" y="16"/>
                      <a:pt x="26" y="16"/>
                    </a:cubicBezTo>
                    <a:cubicBezTo>
                      <a:pt x="3" y="16"/>
                      <a:pt x="3" y="16"/>
                      <a:pt x="3" y="16"/>
                    </a:cubicBezTo>
                    <a:cubicBezTo>
                      <a:pt x="2" y="16"/>
                      <a:pt x="2" y="16"/>
                      <a:pt x="2" y="15"/>
                    </a:cubicBezTo>
                    <a:cubicBezTo>
                      <a:pt x="2" y="2"/>
                      <a:pt x="2" y="2"/>
                      <a:pt x="2" y="2"/>
                    </a:cubicBezTo>
                    <a:cubicBezTo>
                      <a:pt x="2" y="2"/>
                      <a:pt x="2" y="1"/>
                      <a:pt x="3" y="1"/>
                    </a:cubicBezTo>
                    <a:cubicBezTo>
                      <a:pt x="26" y="1"/>
                      <a:pt x="26" y="1"/>
                      <a:pt x="26" y="1"/>
                    </a:cubicBezTo>
                    <a:cubicBezTo>
                      <a:pt x="27" y="1"/>
                      <a:pt x="27" y="2"/>
                      <a:pt x="27" y="2"/>
                    </a:cubicBezTo>
                    <a:lnTo>
                      <a:pt x="27" y="1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4" name="Google Shape;1484;p43"/>
              <p:cNvSpPr/>
              <p:nvPr/>
            </p:nvSpPr>
            <p:spPr>
              <a:xfrm>
                <a:off x="3325813" y="1260475"/>
                <a:ext cx="76200" cy="77788"/>
              </a:xfrm>
              <a:custGeom>
                <a:rect b="b" l="l" r="r" t="t"/>
                <a:pathLst>
                  <a:path extrusionOk="0" h="13" w="13">
                    <a:moveTo>
                      <a:pt x="2" y="13"/>
                    </a:moveTo>
                    <a:cubicBezTo>
                      <a:pt x="1" y="13"/>
                      <a:pt x="0" y="13"/>
                      <a:pt x="0" y="12"/>
                    </a:cubicBezTo>
                    <a:cubicBezTo>
                      <a:pt x="0" y="2"/>
                      <a:pt x="0" y="2"/>
                      <a:pt x="0" y="2"/>
                    </a:cubicBezTo>
                    <a:cubicBezTo>
                      <a:pt x="0" y="0"/>
                      <a:pt x="1" y="0"/>
                      <a:pt x="2" y="0"/>
                    </a:cubicBezTo>
                    <a:cubicBezTo>
                      <a:pt x="2" y="0"/>
                      <a:pt x="3" y="0"/>
                      <a:pt x="3" y="0"/>
                    </a:cubicBezTo>
                    <a:cubicBezTo>
                      <a:pt x="12" y="5"/>
                      <a:pt x="12" y="5"/>
                      <a:pt x="12" y="5"/>
                    </a:cubicBezTo>
                    <a:cubicBezTo>
                      <a:pt x="12" y="5"/>
                      <a:pt x="13" y="6"/>
                      <a:pt x="13" y="7"/>
                    </a:cubicBezTo>
                    <a:cubicBezTo>
                      <a:pt x="13" y="7"/>
                      <a:pt x="12" y="8"/>
                      <a:pt x="12" y="8"/>
                    </a:cubicBezTo>
                    <a:cubicBezTo>
                      <a:pt x="3" y="13"/>
                      <a:pt x="3" y="13"/>
                      <a:pt x="3" y="13"/>
                    </a:cubicBezTo>
                    <a:cubicBezTo>
                      <a:pt x="3" y="13"/>
                      <a:pt x="2" y="13"/>
                      <a:pt x="2" y="13"/>
                    </a:cubicBezTo>
                    <a:close/>
                    <a:moveTo>
                      <a:pt x="2" y="2"/>
                    </a:moveTo>
                    <a:cubicBezTo>
                      <a:pt x="2" y="12"/>
                      <a:pt x="2" y="12"/>
                      <a:pt x="2" y="12"/>
                    </a:cubicBezTo>
                    <a:cubicBezTo>
                      <a:pt x="11" y="7"/>
                      <a:pt x="11" y="7"/>
                      <a:pt x="11" y="7"/>
                    </a:cubicBezTo>
                    <a:lnTo>
                      <a:pt x="2" y="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5" name="Google Shape;1485;p43"/>
              <p:cNvSpPr/>
              <p:nvPr/>
            </p:nvSpPr>
            <p:spPr>
              <a:xfrm>
                <a:off x="3343275" y="1273175"/>
                <a:ext cx="41275" cy="52388"/>
              </a:xfrm>
              <a:custGeom>
                <a:rect b="b" l="l" r="r" t="t"/>
                <a:pathLst>
                  <a:path extrusionOk="0" h="33" w="26">
                    <a:moveTo>
                      <a:pt x="0" y="33"/>
                    </a:moveTo>
                    <a:lnTo>
                      <a:pt x="0" y="0"/>
                    </a:lnTo>
                    <a:lnTo>
                      <a:pt x="26" y="18"/>
                    </a:lnTo>
                    <a:lnTo>
                      <a:pt x="0" y="33"/>
                    </a:lnTo>
                    <a:close/>
                    <a:moveTo>
                      <a:pt x="0" y="3"/>
                    </a:moveTo>
                    <a:lnTo>
                      <a:pt x="0" y="29"/>
                    </a:lnTo>
                    <a:lnTo>
                      <a:pt x="23" y="18"/>
                    </a:lnTo>
                    <a:lnTo>
                      <a:pt x="0" y="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86" name="Google Shape;1486;p43"/>
            <p:cNvGrpSpPr/>
            <p:nvPr/>
          </p:nvGrpSpPr>
          <p:grpSpPr>
            <a:xfrm>
              <a:off x="4822800" y="2209663"/>
              <a:ext cx="2566755" cy="2576176"/>
              <a:chOff x="4822800" y="2209663"/>
              <a:chExt cx="2566755" cy="2576176"/>
            </a:xfrm>
          </p:grpSpPr>
          <p:sp>
            <p:nvSpPr>
              <p:cNvPr id="1487" name="Google Shape;1487;p43"/>
              <p:cNvSpPr/>
              <p:nvPr/>
            </p:nvSpPr>
            <p:spPr>
              <a:xfrm>
                <a:off x="4822800" y="2209663"/>
                <a:ext cx="2566755" cy="2576176"/>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8" name="Google Shape;1488;p43"/>
              <p:cNvSpPr/>
              <p:nvPr/>
            </p:nvSpPr>
            <p:spPr>
              <a:xfrm>
                <a:off x="5114875" y="2660562"/>
                <a:ext cx="22882" cy="30958"/>
              </a:xfrm>
              <a:custGeom>
                <a:rect b="b" l="l" r="r" t="t"/>
                <a:pathLst>
                  <a:path extrusionOk="0" h="4" w="3">
                    <a:moveTo>
                      <a:pt x="0" y="4"/>
                    </a:moveTo>
                    <a:cubicBezTo>
                      <a:pt x="0" y="4"/>
                      <a:pt x="0" y="4"/>
                      <a:pt x="0" y="4"/>
                    </a:cubicBezTo>
                    <a:cubicBezTo>
                      <a:pt x="0" y="4"/>
                      <a:pt x="0" y="4"/>
                      <a:pt x="0" y="4"/>
                    </a:cubicBezTo>
                    <a:moveTo>
                      <a:pt x="2" y="1"/>
                    </a:moveTo>
                    <a:cubicBezTo>
                      <a:pt x="2" y="1"/>
                      <a:pt x="2" y="1"/>
                      <a:pt x="2" y="1"/>
                    </a:cubicBezTo>
                    <a:moveTo>
                      <a:pt x="3" y="0"/>
                    </a:moveTo>
                    <a:cubicBezTo>
                      <a:pt x="2" y="1"/>
                      <a:pt x="2" y="1"/>
                      <a:pt x="2" y="1"/>
                    </a:cubicBezTo>
                    <a:cubicBezTo>
                      <a:pt x="2" y="1"/>
                      <a:pt x="2" y="1"/>
                      <a:pt x="2" y="1"/>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4"/>
                      <a:pt x="0" y="4"/>
                      <a:pt x="0" y="4"/>
                    </a:cubicBezTo>
                    <a:cubicBezTo>
                      <a:pt x="0" y="4"/>
                      <a:pt x="0" y="3"/>
                      <a:pt x="2" y="1"/>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9" name="Google Shape;1489;p43"/>
              <p:cNvSpPr/>
              <p:nvPr/>
            </p:nvSpPr>
            <p:spPr>
              <a:xfrm>
                <a:off x="6546981" y="2320032"/>
                <a:ext cx="47109" cy="24227"/>
              </a:xfrm>
              <a:custGeom>
                <a:rect b="b" l="l" r="r" t="t"/>
                <a:pathLst>
                  <a:path extrusionOk="0" h="3" w="6">
                    <a:moveTo>
                      <a:pt x="0" y="0"/>
                    </a:moveTo>
                    <a:cubicBezTo>
                      <a:pt x="0" y="0"/>
                      <a:pt x="0" y="0"/>
                      <a:pt x="0" y="0"/>
                    </a:cubicBezTo>
                    <a:cubicBezTo>
                      <a:pt x="0" y="1"/>
                      <a:pt x="0" y="1"/>
                      <a:pt x="0" y="1"/>
                    </a:cubicBezTo>
                    <a:cubicBezTo>
                      <a:pt x="1" y="1"/>
                      <a:pt x="1" y="1"/>
                      <a:pt x="1" y="1"/>
                    </a:cubicBezTo>
                    <a:cubicBezTo>
                      <a:pt x="1" y="1"/>
                      <a:pt x="1" y="1"/>
                      <a:pt x="1" y="1"/>
                    </a:cubicBezTo>
                    <a:cubicBezTo>
                      <a:pt x="2" y="1"/>
                      <a:pt x="2" y="1"/>
                      <a:pt x="2" y="2"/>
                    </a:cubicBezTo>
                    <a:cubicBezTo>
                      <a:pt x="3" y="2"/>
                      <a:pt x="3" y="2"/>
                      <a:pt x="3" y="2"/>
                    </a:cubicBezTo>
                    <a:cubicBezTo>
                      <a:pt x="3" y="2"/>
                      <a:pt x="3" y="2"/>
                      <a:pt x="3" y="2"/>
                    </a:cubicBezTo>
                    <a:cubicBezTo>
                      <a:pt x="5" y="2"/>
                      <a:pt x="5" y="2"/>
                      <a:pt x="6" y="3"/>
                    </a:cubicBezTo>
                    <a:cubicBezTo>
                      <a:pt x="6" y="3"/>
                      <a:pt x="6" y="3"/>
                      <a:pt x="6" y="3"/>
                    </a:cubicBezTo>
                    <a:cubicBezTo>
                      <a:pt x="6" y="2"/>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1" y="1"/>
                    </a:cubicBezTo>
                    <a:cubicBezTo>
                      <a:pt x="1"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0" name="Google Shape;1490;p43"/>
              <p:cNvSpPr/>
              <p:nvPr/>
            </p:nvSpPr>
            <p:spPr>
              <a:xfrm>
                <a:off x="6538905" y="2320032"/>
                <a:ext cx="24227" cy="16152"/>
              </a:xfrm>
              <a:custGeom>
                <a:rect b="b" l="l" r="r" t="t"/>
                <a:pathLst>
                  <a:path extrusionOk="0" h="2" w="3">
                    <a:moveTo>
                      <a:pt x="0" y="0"/>
                    </a:moveTo>
                    <a:cubicBezTo>
                      <a:pt x="0" y="1"/>
                      <a:pt x="0" y="1"/>
                      <a:pt x="0" y="1"/>
                    </a:cubicBezTo>
                    <a:cubicBezTo>
                      <a:pt x="1" y="1"/>
                      <a:pt x="2" y="2"/>
                      <a:pt x="3" y="2"/>
                    </a:cubicBezTo>
                    <a:cubicBezTo>
                      <a:pt x="3" y="2"/>
                      <a:pt x="3" y="2"/>
                      <a:pt x="3" y="2"/>
                    </a:cubicBezTo>
                    <a:cubicBezTo>
                      <a:pt x="3" y="1"/>
                      <a:pt x="1" y="1"/>
                      <a:pt x="1"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1" name="Google Shape;1491;p43"/>
              <p:cNvSpPr/>
              <p:nvPr/>
            </p:nvSpPr>
            <p:spPr>
              <a:xfrm>
                <a:off x="6514678" y="2328108"/>
                <a:ext cx="32303" cy="8076"/>
              </a:xfrm>
              <a:custGeom>
                <a:rect b="b" l="l" r="r" t="t"/>
                <a:pathLst>
                  <a:path extrusionOk="0" h="1" w="4">
                    <a:moveTo>
                      <a:pt x="1" y="0"/>
                    </a:move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2" y="1"/>
                      <a:pt x="2" y="1"/>
                      <a:pt x="3" y="1"/>
                    </a:cubicBezTo>
                    <a:cubicBezTo>
                      <a:pt x="4" y="0"/>
                      <a:pt x="2" y="0"/>
                      <a:pt x="2" y="0"/>
                    </a:cubicBezTo>
                    <a:cubicBezTo>
                      <a:pt x="2" y="0"/>
                      <a:pt x="2" y="0"/>
                      <a:pt x="2" y="0"/>
                    </a:cubicBezTo>
                    <a:cubicBezTo>
                      <a:pt x="2" y="0"/>
                      <a:pt x="2"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2" name="Google Shape;1492;p43"/>
              <p:cNvSpPr/>
              <p:nvPr/>
            </p:nvSpPr>
            <p:spPr>
              <a:xfrm>
                <a:off x="6310091" y="2352335"/>
                <a:ext cx="40379" cy="14806"/>
              </a:xfrm>
              <a:custGeom>
                <a:rect b="b" l="l" r="r" t="t"/>
                <a:pathLst>
                  <a:path extrusionOk="0" h="2" w="5">
                    <a:moveTo>
                      <a:pt x="1" y="0"/>
                    </a:moveTo>
                    <a:cubicBezTo>
                      <a:pt x="1" y="0"/>
                      <a:pt x="1" y="0"/>
                      <a:pt x="0" y="1"/>
                    </a:cubicBezTo>
                    <a:cubicBezTo>
                      <a:pt x="0" y="1"/>
                      <a:pt x="0" y="1"/>
                      <a:pt x="0" y="1"/>
                    </a:cubicBezTo>
                    <a:cubicBezTo>
                      <a:pt x="0" y="1"/>
                      <a:pt x="0" y="1"/>
                      <a:pt x="1" y="1"/>
                    </a:cubicBezTo>
                    <a:cubicBezTo>
                      <a:pt x="1" y="1"/>
                      <a:pt x="3" y="2"/>
                      <a:pt x="4" y="2"/>
                    </a:cubicBezTo>
                    <a:cubicBezTo>
                      <a:pt x="5" y="2"/>
                      <a:pt x="5" y="2"/>
                      <a:pt x="5" y="2"/>
                    </a:cubicBezTo>
                    <a:cubicBezTo>
                      <a:pt x="5" y="2"/>
                      <a:pt x="4" y="0"/>
                      <a:pt x="1"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3" name="Google Shape;1493;p43"/>
              <p:cNvSpPr/>
              <p:nvPr/>
            </p:nvSpPr>
            <p:spPr>
              <a:xfrm>
                <a:off x="7302068" y="3624272"/>
                <a:ext cx="71337" cy="165554"/>
              </a:xfrm>
              <a:custGeom>
                <a:rect b="b" l="l" r="r" t="t"/>
                <a:pathLst>
                  <a:path extrusionOk="0" h="21" w="9">
                    <a:moveTo>
                      <a:pt x="9" y="0"/>
                    </a:moveTo>
                    <a:cubicBezTo>
                      <a:pt x="9" y="0"/>
                      <a:pt x="9" y="0"/>
                      <a:pt x="8" y="0"/>
                    </a:cubicBezTo>
                    <a:cubicBezTo>
                      <a:pt x="8" y="0"/>
                      <a:pt x="8" y="0"/>
                      <a:pt x="8" y="0"/>
                    </a:cubicBezTo>
                    <a:cubicBezTo>
                      <a:pt x="8" y="0"/>
                      <a:pt x="8" y="1"/>
                      <a:pt x="7" y="2"/>
                    </a:cubicBezTo>
                    <a:cubicBezTo>
                      <a:pt x="7" y="3"/>
                      <a:pt x="7" y="3"/>
                      <a:pt x="7" y="3"/>
                    </a:cubicBezTo>
                    <a:cubicBezTo>
                      <a:pt x="6" y="5"/>
                      <a:pt x="6" y="5"/>
                      <a:pt x="6" y="5"/>
                    </a:cubicBezTo>
                    <a:cubicBezTo>
                      <a:pt x="6" y="6"/>
                      <a:pt x="6" y="6"/>
                      <a:pt x="6" y="6"/>
                    </a:cubicBezTo>
                    <a:cubicBezTo>
                      <a:pt x="4" y="9"/>
                      <a:pt x="4" y="9"/>
                      <a:pt x="4" y="9"/>
                    </a:cubicBezTo>
                    <a:cubicBezTo>
                      <a:pt x="4" y="11"/>
                      <a:pt x="4" y="11"/>
                      <a:pt x="4" y="11"/>
                    </a:cubicBezTo>
                    <a:cubicBezTo>
                      <a:pt x="3" y="11"/>
                      <a:pt x="3" y="11"/>
                      <a:pt x="3" y="11"/>
                    </a:cubicBezTo>
                    <a:cubicBezTo>
                      <a:pt x="3" y="12"/>
                      <a:pt x="3" y="12"/>
                      <a:pt x="3" y="12"/>
                    </a:cubicBezTo>
                    <a:cubicBezTo>
                      <a:pt x="2" y="14"/>
                      <a:pt x="2" y="14"/>
                      <a:pt x="2" y="14"/>
                    </a:cubicBezTo>
                    <a:cubicBezTo>
                      <a:pt x="2" y="14"/>
                      <a:pt x="2" y="14"/>
                      <a:pt x="2" y="14"/>
                    </a:cubicBezTo>
                    <a:cubicBezTo>
                      <a:pt x="2" y="15"/>
                      <a:pt x="2" y="15"/>
                      <a:pt x="2" y="15"/>
                    </a:cubicBezTo>
                    <a:cubicBezTo>
                      <a:pt x="0" y="21"/>
                      <a:pt x="0" y="21"/>
                      <a:pt x="0" y="21"/>
                    </a:cubicBezTo>
                    <a:cubicBezTo>
                      <a:pt x="2" y="21"/>
                      <a:pt x="2" y="21"/>
                      <a:pt x="2" y="21"/>
                    </a:cubicBezTo>
                    <a:cubicBezTo>
                      <a:pt x="4" y="15"/>
                      <a:pt x="4" y="15"/>
                      <a:pt x="4" y="15"/>
                    </a:cubicBezTo>
                    <a:cubicBezTo>
                      <a:pt x="5" y="13"/>
                      <a:pt x="5" y="13"/>
                      <a:pt x="5" y="13"/>
                    </a:cubicBezTo>
                    <a:cubicBezTo>
                      <a:pt x="6" y="10"/>
                      <a:pt x="6" y="10"/>
                      <a:pt x="6" y="10"/>
                    </a:cubicBezTo>
                    <a:cubicBezTo>
                      <a:pt x="6" y="9"/>
                      <a:pt x="6" y="8"/>
                      <a:pt x="7" y="8"/>
                    </a:cubicBezTo>
                    <a:cubicBezTo>
                      <a:pt x="7" y="6"/>
                      <a:pt x="7" y="6"/>
                      <a:pt x="7" y="6"/>
                    </a:cubicBezTo>
                    <a:cubicBezTo>
                      <a:pt x="7" y="6"/>
                      <a:pt x="7" y="6"/>
                      <a:pt x="7" y="6"/>
                    </a:cubicBezTo>
                    <a:cubicBezTo>
                      <a:pt x="8" y="4"/>
                      <a:pt x="8" y="4"/>
                      <a:pt x="8" y="4"/>
                    </a:cubicBezTo>
                    <a:cubicBezTo>
                      <a:pt x="9" y="2"/>
                      <a:pt x="9" y="2"/>
                      <a:pt x="9" y="2"/>
                    </a:cubicBezTo>
                    <a:cubicBezTo>
                      <a:pt x="9" y="0"/>
                      <a:pt x="9" y="0"/>
                      <a:pt x="9"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4" name="Google Shape;1494;p43"/>
              <p:cNvSpPr/>
              <p:nvPr/>
            </p:nvSpPr>
            <p:spPr>
              <a:xfrm>
                <a:off x="7238807" y="3789825"/>
                <a:ext cx="63261" cy="32303"/>
              </a:xfrm>
              <a:custGeom>
                <a:rect b="b" l="l" r="r" t="t"/>
                <a:pathLst>
                  <a:path extrusionOk="0" h="4" w="8">
                    <a:moveTo>
                      <a:pt x="4" y="0"/>
                    </a:moveTo>
                    <a:cubicBezTo>
                      <a:pt x="3" y="1"/>
                      <a:pt x="3" y="1"/>
                      <a:pt x="3" y="1"/>
                    </a:cubicBezTo>
                    <a:cubicBezTo>
                      <a:pt x="3" y="1"/>
                      <a:pt x="3" y="2"/>
                      <a:pt x="2" y="2"/>
                    </a:cubicBezTo>
                    <a:cubicBezTo>
                      <a:pt x="2" y="2"/>
                      <a:pt x="2" y="2"/>
                      <a:pt x="2" y="1"/>
                    </a:cubicBezTo>
                    <a:cubicBezTo>
                      <a:pt x="1" y="2"/>
                      <a:pt x="1" y="2"/>
                      <a:pt x="1" y="2"/>
                    </a:cubicBezTo>
                    <a:cubicBezTo>
                      <a:pt x="0" y="3"/>
                      <a:pt x="0" y="3"/>
                      <a:pt x="0" y="3"/>
                    </a:cubicBezTo>
                    <a:cubicBezTo>
                      <a:pt x="1" y="4"/>
                      <a:pt x="1" y="4"/>
                      <a:pt x="1" y="4"/>
                    </a:cubicBezTo>
                    <a:cubicBezTo>
                      <a:pt x="2" y="4"/>
                      <a:pt x="2" y="4"/>
                      <a:pt x="2" y="4"/>
                    </a:cubicBezTo>
                    <a:cubicBezTo>
                      <a:pt x="4" y="4"/>
                      <a:pt x="4" y="4"/>
                      <a:pt x="4" y="4"/>
                    </a:cubicBezTo>
                    <a:cubicBezTo>
                      <a:pt x="5" y="3"/>
                      <a:pt x="5" y="3"/>
                      <a:pt x="5" y="3"/>
                    </a:cubicBezTo>
                    <a:cubicBezTo>
                      <a:pt x="6" y="4"/>
                      <a:pt x="6" y="4"/>
                      <a:pt x="6" y="4"/>
                    </a:cubicBezTo>
                    <a:cubicBezTo>
                      <a:pt x="7" y="3"/>
                      <a:pt x="7" y="3"/>
                      <a:pt x="7" y="3"/>
                    </a:cubicBezTo>
                    <a:cubicBezTo>
                      <a:pt x="8" y="2"/>
                      <a:pt x="8" y="2"/>
                      <a:pt x="8" y="2"/>
                    </a:cubicBezTo>
                    <a:cubicBezTo>
                      <a:pt x="8" y="1"/>
                      <a:pt x="8" y="1"/>
                      <a:pt x="8" y="1"/>
                    </a:cubicBezTo>
                    <a:cubicBezTo>
                      <a:pt x="8" y="0"/>
                      <a:pt x="7" y="0"/>
                      <a:pt x="7" y="0"/>
                    </a:cubicBezTo>
                    <a:cubicBezTo>
                      <a:pt x="7" y="0"/>
                      <a:pt x="7" y="0"/>
                      <a:pt x="7" y="0"/>
                    </a:cubicBezTo>
                    <a:cubicBezTo>
                      <a:pt x="7" y="0"/>
                      <a:pt x="7" y="0"/>
                      <a:pt x="6" y="1"/>
                    </a:cubicBezTo>
                    <a:cubicBezTo>
                      <a:pt x="6" y="2"/>
                      <a:pt x="6" y="2"/>
                      <a:pt x="6" y="2"/>
                    </a:cubicBezTo>
                    <a:cubicBezTo>
                      <a:pt x="5" y="2"/>
                      <a:pt x="5" y="1"/>
                      <a:pt x="5" y="0"/>
                    </a:cubicBezTo>
                    <a:cubicBezTo>
                      <a:pt x="4" y="0"/>
                      <a:pt x="4" y="0"/>
                      <a:pt x="4"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5" name="Google Shape;1495;p43"/>
              <p:cNvSpPr/>
              <p:nvPr/>
            </p:nvSpPr>
            <p:spPr>
              <a:xfrm>
                <a:off x="7318219" y="3718490"/>
                <a:ext cx="1346" cy="8076"/>
              </a:xfrm>
              <a:custGeom>
                <a:rect b="b" l="l" r="r" t="t"/>
                <a:pathLst>
                  <a:path extrusionOk="0" h="1" w="120000">
                    <a:moveTo>
                      <a:pt x="0" y="0"/>
                    </a:moveTo>
                    <a:cubicBezTo>
                      <a:pt x="0" y="0"/>
                      <a:pt x="0" y="1"/>
                      <a:pt x="0" y="1"/>
                    </a:cubicBezTo>
                    <a:cubicBezTo>
                      <a:pt x="0" y="1"/>
                      <a:pt x="0" y="1"/>
                      <a:pt x="0" y="1"/>
                    </a:cubicBezTo>
                    <a:cubicBezTo>
                      <a:pt x="0" y="1"/>
                      <a:pt x="0" y="1"/>
                      <a:pt x="0" y="1"/>
                    </a:cubicBezTo>
                    <a:cubicBezTo>
                      <a:pt x="0" y="0"/>
                      <a:pt x="0" y="0"/>
                      <a:pt x="0"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6" name="Google Shape;1496;p43"/>
              <p:cNvSpPr/>
              <p:nvPr/>
            </p:nvSpPr>
            <p:spPr>
              <a:xfrm>
                <a:off x="7310144" y="3734641"/>
                <a:ext cx="8076" cy="8076"/>
              </a:xfrm>
              <a:custGeom>
                <a:rect b="b" l="l" r="r" t="t"/>
                <a:pathLst>
                  <a:path extrusionOk="0" h="1" w="1">
                    <a:moveTo>
                      <a:pt x="0" y="0"/>
                    </a:moveTo>
                    <a:cubicBezTo>
                      <a:pt x="0" y="0"/>
                      <a:pt x="0" y="0"/>
                      <a:pt x="0" y="1"/>
                    </a:cubicBezTo>
                    <a:cubicBezTo>
                      <a:pt x="0" y="1"/>
                      <a:pt x="0" y="1"/>
                      <a:pt x="0" y="1"/>
                    </a:cubicBezTo>
                    <a:cubicBezTo>
                      <a:pt x="0" y="1"/>
                      <a:pt x="0" y="1"/>
                      <a:pt x="0" y="1"/>
                    </a:cubicBezTo>
                    <a:cubicBezTo>
                      <a:pt x="0" y="1"/>
                      <a:pt x="0" y="1"/>
                      <a:pt x="0" y="1"/>
                    </a:cubicBezTo>
                    <a:cubicBezTo>
                      <a:pt x="1" y="0"/>
                      <a:pt x="1" y="0"/>
                      <a:pt x="1" y="0"/>
                    </a:cubicBezTo>
                    <a:cubicBezTo>
                      <a:pt x="0" y="0"/>
                      <a:pt x="0" y="0"/>
                      <a:pt x="0"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7" name="Google Shape;1497;p43"/>
              <p:cNvSpPr/>
              <p:nvPr/>
            </p:nvSpPr>
            <p:spPr>
              <a:xfrm>
                <a:off x="7302068" y="3726565"/>
                <a:ext cx="8076" cy="24227"/>
              </a:xfrm>
              <a:custGeom>
                <a:rect b="b" l="l" r="r" t="t"/>
                <a:pathLst>
                  <a:path extrusionOk="0" h="3" w="1">
                    <a:moveTo>
                      <a:pt x="1" y="0"/>
                    </a:moveTo>
                    <a:cubicBezTo>
                      <a:pt x="0" y="0"/>
                      <a:pt x="0" y="0"/>
                      <a:pt x="0" y="0"/>
                    </a:cubicBezTo>
                    <a:cubicBezTo>
                      <a:pt x="0" y="1"/>
                      <a:pt x="0" y="1"/>
                      <a:pt x="0" y="2"/>
                    </a:cubicBezTo>
                    <a:cubicBezTo>
                      <a:pt x="0" y="3"/>
                      <a:pt x="0" y="3"/>
                      <a:pt x="0" y="3"/>
                    </a:cubicBezTo>
                    <a:cubicBezTo>
                      <a:pt x="0" y="3"/>
                      <a:pt x="0" y="3"/>
                      <a:pt x="0" y="3"/>
                    </a:cubicBezTo>
                    <a:cubicBezTo>
                      <a:pt x="1" y="3"/>
                      <a:pt x="1" y="2"/>
                      <a:pt x="1"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8" name="Google Shape;1498;p43"/>
              <p:cNvSpPr/>
              <p:nvPr/>
            </p:nvSpPr>
            <p:spPr>
              <a:xfrm>
                <a:off x="7246883" y="3544860"/>
                <a:ext cx="63261" cy="189781"/>
              </a:xfrm>
              <a:custGeom>
                <a:rect b="b" l="l" r="r" t="t"/>
                <a:pathLst>
                  <a:path extrusionOk="0" h="24" w="8">
                    <a:moveTo>
                      <a:pt x="3" y="0"/>
                    </a:moveTo>
                    <a:cubicBezTo>
                      <a:pt x="2" y="3"/>
                      <a:pt x="2" y="3"/>
                      <a:pt x="1" y="3"/>
                    </a:cubicBezTo>
                    <a:cubicBezTo>
                      <a:pt x="1" y="3"/>
                      <a:pt x="1" y="3"/>
                      <a:pt x="1" y="3"/>
                    </a:cubicBezTo>
                    <a:cubicBezTo>
                      <a:pt x="1" y="4"/>
                      <a:pt x="1" y="4"/>
                      <a:pt x="2" y="4"/>
                    </a:cubicBezTo>
                    <a:cubicBezTo>
                      <a:pt x="2" y="5"/>
                      <a:pt x="2" y="5"/>
                      <a:pt x="2" y="5"/>
                    </a:cubicBezTo>
                    <a:cubicBezTo>
                      <a:pt x="1" y="5"/>
                      <a:pt x="1" y="5"/>
                      <a:pt x="2" y="6"/>
                    </a:cubicBezTo>
                    <a:cubicBezTo>
                      <a:pt x="2" y="7"/>
                      <a:pt x="2" y="7"/>
                      <a:pt x="2" y="7"/>
                    </a:cubicBezTo>
                    <a:cubicBezTo>
                      <a:pt x="2" y="8"/>
                      <a:pt x="3" y="9"/>
                      <a:pt x="1" y="12"/>
                    </a:cubicBezTo>
                    <a:cubicBezTo>
                      <a:pt x="0" y="13"/>
                      <a:pt x="1" y="13"/>
                      <a:pt x="1" y="14"/>
                    </a:cubicBezTo>
                    <a:cubicBezTo>
                      <a:pt x="1" y="14"/>
                      <a:pt x="1" y="14"/>
                      <a:pt x="1" y="14"/>
                    </a:cubicBezTo>
                    <a:cubicBezTo>
                      <a:pt x="2" y="15"/>
                      <a:pt x="1" y="16"/>
                      <a:pt x="1" y="17"/>
                    </a:cubicBezTo>
                    <a:cubicBezTo>
                      <a:pt x="2" y="19"/>
                      <a:pt x="2" y="19"/>
                      <a:pt x="2" y="19"/>
                    </a:cubicBezTo>
                    <a:cubicBezTo>
                      <a:pt x="2" y="19"/>
                      <a:pt x="2" y="20"/>
                      <a:pt x="1" y="21"/>
                    </a:cubicBezTo>
                    <a:cubicBezTo>
                      <a:pt x="1" y="22"/>
                      <a:pt x="1" y="23"/>
                      <a:pt x="1" y="24"/>
                    </a:cubicBezTo>
                    <a:cubicBezTo>
                      <a:pt x="1" y="24"/>
                      <a:pt x="1" y="24"/>
                      <a:pt x="2" y="24"/>
                    </a:cubicBezTo>
                    <a:cubicBezTo>
                      <a:pt x="2" y="24"/>
                      <a:pt x="2" y="24"/>
                      <a:pt x="2" y="24"/>
                    </a:cubicBezTo>
                    <a:cubicBezTo>
                      <a:pt x="3" y="23"/>
                      <a:pt x="3" y="23"/>
                      <a:pt x="3" y="23"/>
                    </a:cubicBezTo>
                    <a:cubicBezTo>
                      <a:pt x="3" y="23"/>
                      <a:pt x="3" y="23"/>
                      <a:pt x="3" y="23"/>
                    </a:cubicBezTo>
                    <a:cubicBezTo>
                      <a:pt x="4" y="23"/>
                      <a:pt x="4" y="24"/>
                      <a:pt x="4" y="24"/>
                    </a:cubicBezTo>
                    <a:cubicBezTo>
                      <a:pt x="5" y="24"/>
                      <a:pt x="5" y="23"/>
                      <a:pt x="5" y="23"/>
                    </a:cubicBezTo>
                    <a:cubicBezTo>
                      <a:pt x="5" y="23"/>
                      <a:pt x="6" y="23"/>
                      <a:pt x="6" y="23"/>
                    </a:cubicBezTo>
                    <a:cubicBezTo>
                      <a:pt x="6" y="23"/>
                      <a:pt x="6" y="23"/>
                      <a:pt x="6" y="23"/>
                    </a:cubicBezTo>
                    <a:cubicBezTo>
                      <a:pt x="7" y="21"/>
                      <a:pt x="7" y="21"/>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4"/>
                      <a:pt x="8" y="14"/>
                      <a:pt x="8" y="14"/>
                    </a:cubicBezTo>
                    <a:cubicBezTo>
                      <a:pt x="8" y="14"/>
                      <a:pt x="7" y="14"/>
                      <a:pt x="7" y="14"/>
                    </a:cubicBezTo>
                    <a:cubicBezTo>
                      <a:pt x="7" y="14"/>
                      <a:pt x="7" y="14"/>
                      <a:pt x="7" y="14"/>
                    </a:cubicBezTo>
                    <a:cubicBezTo>
                      <a:pt x="7" y="14"/>
                      <a:pt x="7" y="14"/>
                      <a:pt x="7" y="14"/>
                    </a:cubicBezTo>
                    <a:cubicBezTo>
                      <a:pt x="7" y="13"/>
                      <a:pt x="7" y="12"/>
                      <a:pt x="7" y="12"/>
                    </a:cubicBezTo>
                    <a:cubicBezTo>
                      <a:pt x="7" y="10"/>
                      <a:pt x="7" y="10"/>
                      <a:pt x="7" y="10"/>
                    </a:cubicBezTo>
                    <a:cubicBezTo>
                      <a:pt x="7" y="10"/>
                      <a:pt x="6" y="10"/>
                      <a:pt x="6" y="9"/>
                    </a:cubicBezTo>
                    <a:cubicBezTo>
                      <a:pt x="5" y="7"/>
                      <a:pt x="5" y="7"/>
                      <a:pt x="5" y="7"/>
                    </a:cubicBezTo>
                    <a:cubicBezTo>
                      <a:pt x="5" y="7"/>
                      <a:pt x="5" y="7"/>
                      <a:pt x="5" y="7"/>
                    </a:cubicBezTo>
                    <a:cubicBezTo>
                      <a:pt x="5" y="7"/>
                      <a:pt x="5" y="7"/>
                      <a:pt x="5" y="6"/>
                    </a:cubicBezTo>
                    <a:cubicBezTo>
                      <a:pt x="5" y="6"/>
                      <a:pt x="5" y="6"/>
                      <a:pt x="5" y="6"/>
                    </a:cubicBezTo>
                    <a:cubicBezTo>
                      <a:pt x="4" y="1"/>
                      <a:pt x="4" y="1"/>
                      <a:pt x="4" y="1"/>
                    </a:cubicBezTo>
                    <a:cubicBezTo>
                      <a:pt x="4" y="0"/>
                      <a:pt x="4" y="0"/>
                      <a:pt x="3" y="0"/>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9" name="Google Shape;1499;p43"/>
              <p:cNvSpPr/>
              <p:nvPr/>
            </p:nvSpPr>
            <p:spPr>
              <a:xfrm>
                <a:off x="6420460" y="4153236"/>
                <a:ext cx="87488" cy="110369"/>
              </a:xfrm>
              <a:custGeom>
                <a:rect b="b" l="l" r="r" t="t"/>
                <a:pathLst>
                  <a:path extrusionOk="0" h="14" w="11">
                    <a:moveTo>
                      <a:pt x="11" y="0"/>
                    </a:moveTo>
                    <a:cubicBezTo>
                      <a:pt x="10" y="0"/>
                      <a:pt x="8" y="1"/>
                      <a:pt x="8" y="1"/>
                    </a:cubicBezTo>
                    <a:cubicBezTo>
                      <a:pt x="8" y="1"/>
                      <a:pt x="7" y="3"/>
                      <a:pt x="7" y="4"/>
                    </a:cubicBezTo>
                    <a:cubicBezTo>
                      <a:pt x="5" y="4"/>
                      <a:pt x="5" y="4"/>
                      <a:pt x="5" y="4"/>
                    </a:cubicBezTo>
                    <a:cubicBezTo>
                      <a:pt x="4" y="5"/>
                      <a:pt x="4" y="5"/>
                      <a:pt x="4" y="5"/>
                    </a:cubicBezTo>
                    <a:cubicBezTo>
                      <a:pt x="3" y="6"/>
                      <a:pt x="3" y="6"/>
                      <a:pt x="3" y="6"/>
                    </a:cubicBezTo>
                    <a:cubicBezTo>
                      <a:pt x="3" y="6"/>
                      <a:pt x="3" y="6"/>
                      <a:pt x="3" y="6"/>
                    </a:cubicBezTo>
                    <a:cubicBezTo>
                      <a:pt x="2" y="6"/>
                      <a:pt x="2" y="6"/>
                      <a:pt x="1" y="5"/>
                    </a:cubicBezTo>
                    <a:cubicBezTo>
                      <a:pt x="1" y="5"/>
                      <a:pt x="1" y="5"/>
                      <a:pt x="0" y="5"/>
                    </a:cubicBezTo>
                    <a:cubicBezTo>
                      <a:pt x="0" y="5"/>
                      <a:pt x="0" y="5"/>
                      <a:pt x="0" y="5"/>
                    </a:cubicBezTo>
                    <a:cubicBezTo>
                      <a:pt x="0" y="5"/>
                      <a:pt x="0" y="6"/>
                      <a:pt x="0" y="7"/>
                    </a:cubicBezTo>
                    <a:cubicBezTo>
                      <a:pt x="1" y="8"/>
                      <a:pt x="1" y="8"/>
                      <a:pt x="1" y="8"/>
                    </a:cubicBezTo>
                    <a:cubicBezTo>
                      <a:pt x="1" y="9"/>
                      <a:pt x="1" y="9"/>
                      <a:pt x="1" y="9"/>
                    </a:cubicBezTo>
                    <a:cubicBezTo>
                      <a:pt x="3" y="8"/>
                      <a:pt x="3" y="8"/>
                      <a:pt x="3" y="8"/>
                    </a:cubicBezTo>
                    <a:cubicBezTo>
                      <a:pt x="2" y="11"/>
                      <a:pt x="2" y="11"/>
                      <a:pt x="2" y="11"/>
                    </a:cubicBezTo>
                    <a:cubicBezTo>
                      <a:pt x="3" y="13"/>
                      <a:pt x="3" y="13"/>
                      <a:pt x="3" y="13"/>
                    </a:cubicBezTo>
                    <a:cubicBezTo>
                      <a:pt x="4" y="14"/>
                      <a:pt x="4" y="14"/>
                      <a:pt x="4" y="14"/>
                    </a:cubicBezTo>
                    <a:cubicBezTo>
                      <a:pt x="5" y="13"/>
                      <a:pt x="5" y="13"/>
                      <a:pt x="5" y="13"/>
                    </a:cubicBezTo>
                    <a:cubicBezTo>
                      <a:pt x="4" y="12"/>
                      <a:pt x="4" y="12"/>
                      <a:pt x="4" y="12"/>
                    </a:cubicBezTo>
                    <a:cubicBezTo>
                      <a:pt x="4" y="11"/>
                      <a:pt x="5" y="11"/>
                      <a:pt x="5" y="10"/>
                    </a:cubicBezTo>
                    <a:cubicBezTo>
                      <a:pt x="7" y="10"/>
                      <a:pt x="7" y="10"/>
                      <a:pt x="7" y="10"/>
                    </a:cubicBezTo>
                    <a:cubicBezTo>
                      <a:pt x="8" y="9"/>
                      <a:pt x="8" y="9"/>
                      <a:pt x="8" y="9"/>
                    </a:cubicBezTo>
                    <a:cubicBezTo>
                      <a:pt x="6" y="8"/>
                      <a:pt x="6" y="8"/>
                      <a:pt x="6" y="8"/>
                    </a:cubicBezTo>
                    <a:cubicBezTo>
                      <a:pt x="7" y="4"/>
                      <a:pt x="7" y="4"/>
                      <a:pt x="7" y="4"/>
                    </a:cubicBezTo>
                    <a:cubicBezTo>
                      <a:pt x="10" y="2"/>
                      <a:pt x="10" y="2"/>
                      <a:pt x="10" y="2"/>
                    </a:cubicBezTo>
                    <a:cubicBezTo>
                      <a:pt x="11" y="1"/>
                      <a:pt x="11" y="0"/>
                      <a:pt x="11" y="0"/>
                    </a:cubicBezTo>
                    <a:cubicBezTo>
                      <a:pt x="11" y="0"/>
                      <a:pt x="11" y="0"/>
                      <a:pt x="1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0" name="Google Shape;1500;p43"/>
              <p:cNvSpPr/>
              <p:nvPr/>
            </p:nvSpPr>
            <p:spPr>
              <a:xfrm>
                <a:off x="6460839" y="4248800"/>
                <a:ext cx="61914" cy="102293"/>
              </a:xfrm>
              <a:custGeom>
                <a:rect b="b" l="l" r="r" t="t"/>
                <a:pathLst>
                  <a:path extrusionOk="0" h="13" w="8">
                    <a:moveTo>
                      <a:pt x="3" y="0"/>
                    </a:moveTo>
                    <a:cubicBezTo>
                      <a:pt x="2" y="1"/>
                      <a:pt x="2" y="1"/>
                      <a:pt x="2" y="1"/>
                    </a:cubicBezTo>
                    <a:cubicBezTo>
                      <a:pt x="0" y="1"/>
                      <a:pt x="0" y="1"/>
                      <a:pt x="0" y="1"/>
                    </a:cubicBezTo>
                    <a:cubicBezTo>
                      <a:pt x="0" y="3"/>
                      <a:pt x="0" y="3"/>
                      <a:pt x="0" y="3"/>
                    </a:cubicBezTo>
                    <a:cubicBezTo>
                      <a:pt x="1" y="5"/>
                      <a:pt x="1" y="5"/>
                      <a:pt x="1" y="5"/>
                    </a:cubicBezTo>
                    <a:cubicBezTo>
                      <a:pt x="1" y="5"/>
                      <a:pt x="1" y="6"/>
                      <a:pt x="0" y="7"/>
                    </a:cubicBezTo>
                    <a:cubicBezTo>
                      <a:pt x="2" y="7"/>
                      <a:pt x="2" y="7"/>
                      <a:pt x="2" y="7"/>
                    </a:cubicBezTo>
                    <a:cubicBezTo>
                      <a:pt x="3" y="8"/>
                      <a:pt x="3" y="8"/>
                      <a:pt x="3" y="8"/>
                    </a:cubicBezTo>
                    <a:cubicBezTo>
                      <a:pt x="2" y="10"/>
                      <a:pt x="2" y="10"/>
                      <a:pt x="2" y="10"/>
                    </a:cubicBezTo>
                    <a:cubicBezTo>
                      <a:pt x="4" y="13"/>
                      <a:pt x="4" y="13"/>
                      <a:pt x="4" y="13"/>
                    </a:cubicBezTo>
                    <a:cubicBezTo>
                      <a:pt x="5" y="13"/>
                      <a:pt x="5" y="13"/>
                      <a:pt x="5" y="13"/>
                    </a:cubicBezTo>
                    <a:cubicBezTo>
                      <a:pt x="6" y="12"/>
                      <a:pt x="6" y="12"/>
                      <a:pt x="6" y="12"/>
                    </a:cubicBezTo>
                    <a:cubicBezTo>
                      <a:pt x="8" y="12"/>
                      <a:pt x="8" y="12"/>
                      <a:pt x="8" y="12"/>
                    </a:cubicBezTo>
                    <a:cubicBezTo>
                      <a:pt x="8" y="11"/>
                      <a:pt x="8" y="11"/>
                      <a:pt x="8" y="11"/>
                    </a:cubicBezTo>
                    <a:cubicBezTo>
                      <a:pt x="8" y="7"/>
                      <a:pt x="8" y="7"/>
                      <a:pt x="8" y="7"/>
                    </a:cubicBezTo>
                    <a:cubicBezTo>
                      <a:pt x="6" y="7"/>
                      <a:pt x="6" y="7"/>
                      <a:pt x="6" y="7"/>
                    </a:cubicBezTo>
                    <a:cubicBezTo>
                      <a:pt x="6" y="6"/>
                      <a:pt x="6" y="6"/>
                      <a:pt x="6" y="6"/>
                    </a:cubicBezTo>
                    <a:cubicBezTo>
                      <a:pt x="5" y="6"/>
                      <a:pt x="5" y="6"/>
                      <a:pt x="5" y="6"/>
                    </a:cubicBezTo>
                    <a:cubicBezTo>
                      <a:pt x="4" y="3"/>
                      <a:pt x="4" y="3"/>
                      <a:pt x="4" y="3"/>
                    </a:cubicBezTo>
                    <a:cubicBezTo>
                      <a:pt x="3" y="2"/>
                      <a:pt x="3" y="2"/>
                      <a:pt x="3" y="2"/>
                    </a:cubicBezTo>
                    <a:cubicBezTo>
                      <a:pt x="4" y="1"/>
                      <a:pt x="4" y="1"/>
                      <a:pt x="4" y="1"/>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1" name="Google Shape;1501;p43"/>
              <p:cNvSpPr/>
              <p:nvPr/>
            </p:nvSpPr>
            <p:spPr>
              <a:xfrm>
                <a:off x="7224002" y="3805977"/>
                <a:ext cx="14806" cy="16152"/>
              </a:xfrm>
              <a:custGeom>
                <a:rect b="b" l="l" r="r" t="t"/>
                <a:pathLst>
                  <a:path extrusionOk="0" h="2" w="2">
                    <a:moveTo>
                      <a:pt x="2" y="0"/>
                    </a:moveTo>
                    <a:cubicBezTo>
                      <a:pt x="1" y="0"/>
                      <a:pt x="1" y="0"/>
                      <a:pt x="1" y="0"/>
                    </a:cubicBezTo>
                    <a:cubicBezTo>
                      <a:pt x="0" y="1"/>
                      <a:pt x="0" y="1"/>
                      <a:pt x="0" y="1"/>
                    </a:cubicBezTo>
                    <a:cubicBezTo>
                      <a:pt x="0" y="2"/>
                      <a:pt x="0" y="2"/>
                      <a:pt x="0" y="2"/>
                    </a:cubicBezTo>
                    <a:cubicBezTo>
                      <a:pt x="0" y="2"/>
                      <a:pt x="0" y="2"/>
                      <a:pt x="0" y="2"/>
                    </a:cubicBezTo>
                    <a:cubicBezTo>
                      <a:pt x="1" y="2"/>
                      <a:pt x="1" y="1"/>
                      <a:pt x="1" y="1"/>
                    </a:cubicBezTo>
                    <a:cubicBezTo>
                      <a:pt x="2" y="0"/>
                      <a:pt x="2" y="0"/>
                      <a:pt x="2" y="0"/>
                    </a:cubicBezTo>
                    <a:cubicBezTo>
                      <a:pt x="2" y="0"/>
                      <a:pt x="2" y="0"/>
                      <a:pt x="2" y="0"/>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2" name="Google Shape;1502;p43"/>
              <p:cNvSpPr/>
              <p:nvPr/>
            </p:nvSpPr>
            <p:spPr>
              <a:xfrm>
                <a:off x="7215926" y="3797901"/>
                <a:ext cx="8076" cy="8076"/>
              </a:xfrm>
              <a:custGeom>
                <a:rect b="b" l="l" r="r" t="t"/>
                <a:pathLst>
                  <a:path extrusionOk="0" h="1" w="1">
                    <a:moveTo>
                      <a:pt x="1" y="0"/>
                    </a:moveTo>
                    <a:cubicBezTo>
                      <a:pt x="0" y="1"/>
                      <a:pt x="0" y="1"/>
                      <a:pt x="0" y="1"/>
                    </a:cubicBezTo>
                    <a:cubicBezTo>
                      <a:pt x="1" y="1"/>
                      <a:pt x="1" y="1"/>
                      <a:pt x="1" y="1"/>
                    </a:cubicBezTo>
                    <a:cubicBezTo>
                      <a:pt x="1" y="1"/>
                      <a:pt x="1" y="0"/>
                      <a:pt x="1"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3" name="Google Shape;1503;p43"/>
              <p:cNvSpPr/>
              <p:nvPr/>
            </p:nvSpPr>
            <p:spPr>
              <a:xfrm>
                <a:off x="7199774" y="3814053"/>
                <a:ext cx="16152" cy="14806"/>
              </a:xfrm>
              <a:custGeom>
                <a:rect b="b" l="l" r="r" t="t"/>
                <a:pathLst>
                  <a:path extrusionOk="0" h="2" w="2">
                    <a:moveTo>
                      <a:pt x="1" y="0"/>
                    </a:moveTo>
                    <a:cubicBezTo>
                      <a:pt x="0" y="2"/>
                      <a:pt x="0" y="2"/>
                      <a:pt x="0" y="2"/>
                    </a:cubicBezTo>
                    <a:cubicBezTo>
                      <a:pt x="0" y="2"/>
                      <a:pt x="0" y="2"/>
                      <a:pt x="0" y="2"/>
                    </a:cubicBezTo>
                    <a:cubicBezTo>
                      <a:pt x="1" y="2"/>
                      <a:pt x="1" y="2"/>
                      <a:pt x="1" y="2"/>
                    </a:cubicBezTo>
                    <a:cubicBezTo>
                      <a:pt x="1" y="2"/>
                      <a:pt x="2" y="1"/>
                      <a:pt x="2"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4" name="Google Shape;1504;p43"/>
              <p:cNvSpPr/>
              <p:nvPr/>
            </p:nvSpPr>
            <p:spPr>
              <a:xfrm>
                <a:off x="7191699" y="3789825"/>
                <a:ext cx="16152" cy="16152"/>
              </a:xfrm>
              <a:custGeom>
                <a:rect b="b" l="l" r="r" t="t"/>
                <a:pathLst>
                  <a:path extrusionOk="0" h="2" w="2">
                    <a:moveTo>
                      <a:pt x="2" y="0"/>
                    </a:moveTo>
                    <a:cubicBezTo>
                      <a:pt x="1" y="1"/>
                      <a:pt x="1" y="1"/>
                      <a:pt x="1" y="1"/>
                    </a:cubicBezTo>
                    <a:cubicBezTo>
                      <a:pt x="0" y="1"/>
                      <a:pt x="0" y="1"/>
                      <a:pt x="0" y="1"/>
                    </a:cubicBezTo>
                    <a:cubicBezTo>
                      <a:pt x="0" y="1"/>
                      <a:pt x="0" y="1"/>
                      <a:pt x="0" y="1"/>
                    </a:cubicBezTo>
                    <a:cubicBezTo>
                      <a:pt x="0" y="2"/>
                      <a:pt x="0" y="2"/>
                      <a:pt x="0" y="2"/>
                    </a:cubicBezTo>
                    <a:cubicBezTo>
                      <a:pt x="0" y="2"/>
                      <a:pt x="1" y="2"/>
                      <a:pt x="2" y="2"/>
                    </a:cubicBezTo>
                    <a:cubicBezTo>
                      <a:pt x="2" y="1"/>
                      <a:pt x="2" y="1"/>
                      <a:pt x="2" y="1"/>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5" name="Google Shape;1505;p43"/>
              <p:cNvSpPr/>
              <p:nvPr/>
            </p:nvSpPr>
            <p:spPr>
              <a:xfrm>
                <a:off x="6633123" y="3924422"/>
                <a:ext cx="55185" cy="30958"/>
              </a:xfrm>
              <a:custGeom>
                <a:rect b="b" l="l" r="r" t="t"/>
                <a:pathLst>
                  <a:path extrusionOk="0" h="4" w="7">
                    <a:moveTo>
                      <a:pt x="6" y="0"/>
                    </a:moveTo>
                    <a:cubicBezTo>
                      <a:pt x="6" y="0"/>
                      <a:pt x="5" y="0"/>
                      <a:pt x="5" y="0"/>
                    </a:cubicBezTo>
                    <a:cubicBezTo>
                      <a:pt x="4" y="1"/>
                      <a:pt x="4" y="1"/>
                      <a:pt x="3" y="2"/>
                    </a:cubicBezTo>
                    <a:cubicBezTo>
                      <a:pt x="2" y="2"/>
                      <a:pt x="1" y="3"/>
                      <a:pt x="1" y="3"/>
                    </a:cubicBezTo>
                    <a:cubicBezTo>
                      <a:pt x="1" y="3"/>
                      <a:pt x="1" y="3"/>
                      <a:pt x="1" y="3"/>
                    </a:cubicBezTo>
                    <a:cubicBezTo>
                      <a:pt x="0" y="3"/>
                      <a:pt x="0" y="4"/>
                      <a:pt x="0" y="4"/>
                    </a:cubicBezTo>
                    <a:cubicBezTo>
                      <a:pt x="2" y="4"/>
                      <a:pt x="2" y="4"/>
                      <a:pt x="2" y="4"/>
                    </a:cubicBezTo>
                    <a:cubicBezTo>
                      <a:pt x="3" y="3"/>
                      <a:pt x="3" y="3"/>
                      <a:pt x="4" y="2"/>
                    </a:cubicBezTo>
                    <a:cubicBezTo>
                      <a:pt x="5" y="2"/>
                      <a:pt x="5" y="1"/>
                      <a:pt x="6" y="1"/>
                    </a:cubicBezTo>
                    <a:cubicBezTo>
                      <a:pt x="6" y="1"/>
                      <a:pt x="7" y="0"/>
                      <a:pt x="7" y="0"/>
                    </a:cubicBezTo>
                    <a:cubicBezTo>
                      <a:pt x="6" y="0"/>
                      <a:pt x="6" y="0"/>
                      <a:pt x="6" y="0"/>
                    </a:cubicBezTo>
                    <a:cubicBezTo>
                      <a:pt x="6" y="0"/>
                      <a:pt x="6" y="0"/>
                      <a:pt x="6"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6" name="Google Shape;1506;p43"/>
              <p:cNvSpPr/>
              <p:nvPr/>
            </p:nvSpPr>
            <p:spPr>
              <a:xfrm>
                <a:off x="7373403" y="3347003"/>
                <a:ext cx="1346" cy="1346"/>
              </a:xfrm>
              <a:prstGeom prst="rect">
                <a:avLst/>
              </a:pr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7" name="Google Shape;1507;p43"/>
              <p:cNvSpPr/>
              <p:nvPr/>
            </p:nvSpPr>
            <p:spPr>
              <a:xfrm>
                <a:off x="7373403" y="3347003"/>
                <a:ext cx="1346" cy="1346"/>
              </a:xfrm>
              <a:custGeom>
                <a:rect b="b" l="l" r="r" t="t"/>
                <a:pathLst>
                  <a:path extrusionOk="0" h="120000" w="120000">
                    <a:moveTo>
                      <a:pt x="0" y="0"/>
                    </a:moveTo>
                    <a:lnTo>
                      <a:pt x="0" y="0"/>
                    </a:lnTo>
                    <a:lnTo>
                      <a:pt x="0" y="0"/>
                    </a:lnTo>
                    <a:lnTo>
                      <a:pt x="0"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8" name="Google Shape;1508;p43"/>
              <p:cNvSpPr/>
              <p:nvPr/>
            </p:nvSpPr>
            <p:spPr>
              <a:xfrm>
                <a:off x="4949322" y="2430401"/>
                <a:ext cx="1053891" cy="2236993"/>
              </a:xfrm>
              <a:custGeom>
                <a:rect b="b" l="l" r="r" t="t"/>
                <a:pathLst>
                  <a:path extrusionOk="0" h="283" w="134">
                    <a:moveTo>
                      <a:pt x="57" y="0"/>
                    </a:moveTo>
                    <a:cubicBezTo>
                      <a:pt x="57" y="0"/>
                      <a:pt x="56" y="0"/>
                      <a:pt x="56" y="1"/>
                    </a:cubicBezTo>
                    <a:cubicBezTo>
                      <a:pt x="55" y="1"/>
                      <a:pt x="55" y="1"/>
                      <a:pt x="55" y="1"/>
                    </a:cubicBezTo>
                    <a:cubicBezTo>
                      <a:pt x="55" y="2"/>
                      <a:pt x="54" y="2"/>
                      <a:pt x="53" y="3"/>
                    </a:cubicBezTo>
                    <a:cubicBezTo>
                      <a:pt x="50" y="5"/>
                      <a:pt x="47" y="7"/>
                      <a:pt x="44" y="10"/>
                    </a:cubicBezTo>
                    <a:cubicBezTo>
                      <a:pt x="39" y="14"/>
                      <a:pt x="34" y="18"/>
                      <a:pt x="28" y="24"/>
                    </a:cubicBezTo>
                    <a:cubicBezTo>
                      <a:pt x="28" y="25"/>
                      <a:pt x="27" y="25"/>
                      <a:pt x="27" y="26"/>
                    </a:cubicBezTo>
                    <a:cubicBezTo>
                      <a:pt x="24" y="29"/>
                      <a:pt x="24" y="29"/>
                      <a:pt x="22" y="31"/>
                    </a:cubicBezTo>
                    <a:cubicBezTo>
                      <a:pt x="22" y="32"/>
                      <a:pt x="22" y="32"/>
                      <a:pt x="21" y="33"/>
                    </a:cubicBezTo>
                    <a:cubicBezTo>
                      <a:pt x="22" y="33"/>
                      <a:pt x="22" y="33"/>
                      <a:pt x="22" y="33"/>
                    </a:cubicBezTo>
                    <a:cubicBezTo>
                      <a:pt x="21" y="34"/>
                      <a:pt x="21" y="34"/>
                      <a:pt x="21" y="35"/>
                    </a:cubicBezTo>
                    <a:cubicBezTo>
                      <a:pt x="21" y="35"/>
                      <a:pt x="21" y="35"/>
                      <a:pt x="21" y="35"/>
                    </a:cubicBezTo>
                    <a:cubicBezTo>
                      <a:pt x="22" y="34"/>
                      <a:pt x="22" y="33"/>
                      <a:pt x="22" y="33"/>
                    </a:cubicBezTo>
                    <a:cubicBezTo>
                      <a:pt x="24" y="30"/>
                      <a:pt x="24" y="29"/>
                      <a:pt x="26" y="27"/>
                    </a:cubicBezTo>
                    <a:cubicBezTo>
                      <a:pt x="26" y="27"/>
                      <a:pt x="26" y="27"/>
                      <a:pt x="26" y="27"/>
                    </a:cubicBezTo>
                    <a:cubicBezTo>
                      <a:pt x="26" y="27"/>
                      <a:pt x="26" y="27"/>
                      <a:pt x="26" y="27"/>
                    </a:cubicBezTo>
                    <a:cubicBezTo>
                      <a:pt x="27" y="26"/>
                      <a:pt x="27" y="26"/>
                      <a:pt x="27" y="26"/>
                    </a:cubicBezTo>
                    <a:cubicBezTo>
                      <a:pt x="27" y="27"/>
                      <a:pt x="27" y="27"/>
                      <a:pt x="27" y="27"/>
                    </a:cubicBezTo>
                    <a:cubicBezTo>
                      <a:pt x="28" y="26"/>
                      <a:pt x="28" y="26"/>
                      <a:pt x="28" y="26"/>
                    </a:cubicBezTo>
                    <a:cubicBezTo>
                      <a:pt x="27" y="27"/>
                      <a:pt x="27" y="27"/>
                      <a:pt x="27" y="27"/>
                    </a:cubicBezTo>
                    <a:cubicBezTo>
                      <a:pt x="21" y="39"/>
                      <a:pt x="18" y="52"/>
                      <a:pt x="11" y="63"/>
                    </a:cubicBezTo>
                    <a:cubicBezTo>
                      <a:pt x="12" y="60"/>
                      <a:pt x="12" y="60"/>
                      <a:pt x="12" y="60"/>
                    </a:cubicBezTo>
                    <a:cubicBezTo>
                      <a:pt x="12" y="61"/>
                      <a:pt x="12" y="61"/>
                      <a:pt x="12" y="61"/>
                    </a:cubicBezTo>
                    <a:cubicBezTo>
                      <a:pt x="0" y="91"/>
                      <a:pt x="0" y="91"/>
                      <a:pt x="2" y="107"/>
                    </a:cubicBezTo>
                    <a:cubicBezTo>
                      <a:pt x="2" y="107"/>
                      <a:pt x="1" y="120"/>
                      <a:pt x="4" y="122"/>
                    </a:cubicBezTo>
                    <a:cubicBezTo>
                      <a:pt x="4" y="119"/>
                      <a:pt x="4" y="119"/>
                      <a:pt x="4" y="119"/>
                    </a:cubicBezTo>
                    <a:cubicBezTo>
                      <a:pt x="4" y="119"/>
                      <a:pt x="3" y="108"/>
                      <a:pt x="3" y="103"/>
                    </a:cubicBezTo>
                    <a:cubicBezTo>
                      <a:pt x="3" y="102"/>
                      <a:pt x="4" y="102"/>
                      <a:pt x="4" y="102"/>
                    </a:cubicBezTo>
                    <a:cubicBezTo>
                      <a:pt x="4" y="105"/>
                      <a:pt x="4" y="106"/>
                      <a:pt x="4" y="110"/>
                    </a:cubicBezTo>
                    <a:cubicBezTo>
                      <a:pt x="5" y="114"/>
                      <a:pt x="5" y="114"/>
                      <a:pt x="5" y="114"/>
                    </a:cubicBezTo>
                    <a:cubicBezTo>
                      <a:pt x="6" y="118"/>
                      <a:pt x="7" y="121"/>
                      <a:pt x="8" y="125"/>
                    </a:cubicBezTo>
                    <a:cubicBezTo>
                      <a:pt x="8" y="126"/>
                      <a:pt x="8" y="126"/>
                      <a:pt x="8" y="126"/>
                    </a:cubicBezTo>
                    <a:cubicBezTo>
                      <a:pt x="8" y="127"/>
                      <a:pt x="8" y="127"/>
                      <a:pt x="8" y="127"/>
                    </a:cubicBezTo>
                    <a:cubicBezTo>
                      <a:pt x="8" y="127"/>
                      <a:pt x="8" y="127"/>
                      <a:pt x="8" y="127"/>
                    </a:cubicBezTo>
                    <a:cubicBezTo>
                      <a:pt x="8" y="128"/>
                      <a:pt x="8" y="128"/>
                      <a:pt x="8" y="128"/>
                    </a:cubicBezTo>
                    <a:cubicBezTo>
                      <a:pt x="8" y="128"/>
                      <a:pt x="8" y="128"/>
                      <a:pt x="8" y="128"/>
                    </a:cubicBezTo>
                    <a:cubicBezTo>
                      <a:pt x="7" y="129"/>
                      <a:pt x="7" y="129"/>
                      <a:pt x="7" y="129"/>
                    </a:cubicBezTo>
                    <a:cubicBezTo>
                      <a:pt x="7" y="129"/>
                      <a:pt x="7" y="129"/>
                      <a:pt x="7" y="129"/>
                    </a:cubicBezTo>
                    <a:cubicBezTo>
                      <a:pt x="7" y="129"/>
                      <a:pt x="7" y="129"/>
                      <a:pt x="7" y="129"/>
                    </a:cubicBezTo>
                    <a:cubicBezTo>
                      <a:pt x="12" y="139"/>
                      <a:pt x="16" y="141"/>
                      <a:pt x="17" y="142"/>
                    </a:cubicBezTo>
                    <a:cubicBezTo>
                      <a:pt x="17" y="141"/>
                      <a:pt x="18" y="141"/>
                      <a:pt x="18" y="141"/>
                    </a:cubicBezTo>
                    <a:cubicBezTo>
                      <a:pt x="19" y="141"/>
                      <a:pt x="19" y="141"/>
                      <a:pt x="24" y="147"/>
                    </a:cubicBezTo>
                    <a:cubicBezTo>
                      <a:pt x="26" y="148"/>
                      <a:pt x="26" y="148"/>
                      <a:pt x="26" y="148"/>
                    </a:cubicBezTo>
                    <a:cubicBezTo>
                      <a:pt x="28" y="150"/>
                      <a:pt x="28" y="150"/>
                      <a:pt x="28" y="150"/>
                    </a:cubicBezTo>
                    <a:cubicBezTo>
                      <a:pt x="30" y="149"/>
                      <a:pt x="30" y="149"/>
                      <a:pt x="30" y="149"/>
                    </a:cubicBezTo>
                    <a:cubicBezTo>
                      <a:pt x="31" y="153"/>
                      <a:pt x="31" y="153"/>
                      <a:pt x="31" y="153"/>
                    </a:cubicBezTo>
                    <a:cubicBezTo>
                      <a:pt x="32" y="155"/>
                      <a:pt x="32" y="155"/>
                      <a:pt x="32" y="155"/>
                    </a:cubicBezTo>
                    <a:cubicBezTo>
                      <a:pt x="33" y="157"/>
                      <a:pt x="33" y="157"/>
                      <a:pt x="33" y="157"/>
                    </a:cubicBezTo>
                    <a:cubicBezTo>
                      <a:pt x="34" y="159"/>
                      <a:pt x="34" y="159"/>
                      <a:pt x="34" y="159"/>
                    </a:cubicBezTo>
                    <a:cubicBezTo>
                      <a:pt x="35" y="159"/>
                      <a:pt x="35" y="159"/>
                      <a:pt x="35" y="159"/>
                    </a:cubicBezTo>
                    <a:cubicBezTo>
                      <a:pt x="36" y="161"/>
                      <a:pt x="36" y="161"/>
                      <a:pt x="36" y="161"/>
                    </a:cubicBezTo>
                    <a:cubicBezTo>
                      <a:pt x="39" y="163"/>
                      <a:pt x="39" y="163"/>
                      <a:pt x="39" y="163"/>
                    </a:cubicBezTo>
                    <a:cubicBezTo>
                      <a:pt x="41" y="165"/>
                      <a:pt x="41" y="165"/>
                      <a:pt x="41" y="165"/>
                    </a:cubicBezTo>
                    <a:cubicBezTo>
                      <a:pt x="42" y="165"/>
                      <a:pt x="42" y="165"/>
                      <a:pt x="42" y="165"/>
                    </a:cubicBezTo>
                    <a:cubicBezTo>
                      <a:pt x="41" y="162"/>
                      <a:pt x="41" y="162"/>
                      <a:pt x="41" y="162"/>
                    </a:cubicBezTo>
                    <a:cubicBezTo>
                      <a:pt x="44" y="161"/>
                      <a:pt x="44" y="161"/>
                      <a:pt x="44" y="161"/>
                    </a:cubicBezTo>
                    <a:cubicBezTo>
                      <a:pt x="44" y="165"/>
                      <a:pt x="44" y="165"/>
                      <a:pt x="44" y="165"/>
                    </a:cubicBezTo>
                    <a:cubicBezTo>
                      <a:pt x="48" y="170"/>
                      <a:pt x="46" y="175"/>
                      <a:pt x="46" y="176"/>
                    </a:cubicBezTo>
                    <a:cubicBezTo>
                      <a:pt x="45" y="175"/>
                      <a:pt x="45" y="175"/>
                      <a:pt x="44" y="175"/>
                    </a:cubicBezTo>
                    <a:cubicBezTo>
                      <a:pt x="42" y="180"/>
                      <a:pt x="42" y="180"/>
                      <a:pt x="42" y="185"/>
                    </a:cubicBezTo>
                    <a:cubicBezTo>
                      <a:pt x="44" y="185"/>
                      <a:pt x="44" y="185"/>
                      <a:pt x="44" y="185"/>
                    </a:cubicBezTo>
                    <a:cubicBezTo>
                      <a:pt x="43" y="187"/>
                      <a:pt x="42" y="188"/>
                      <a:pt x="42" y="189"/>
                    </a:cubicBezTo>
                    <a:cubicBezTo>
                      <a:pt x="42" y="190"/>
                      <a:pt x="42" y="190"/>
                      <a:pt x="42" y="190"/>
                    </a:cubicBezTo>
                    <a:cubicBezTo>
                      <a:pt x="42" y="191"/>
                      <a:pt x="42" y="191"/>
                      <a:pt x="42" y="191"/>
                    </a:cubicBezTo>
                    <a:cubicBezTo>
                      <a:pt x="42" y="191"/>
                      <a:pt x="42" y="191"/>
                      <a:pt x="42" y="191"/>
                    </a:cubicBezTo>
                    <a:cubicBezTo>
                      <a:pt x="42" y="192"/>
                      <a:pt x="42" y="192"/>
                      <a:pt x="42" y="192"/>
                    </a:cubicBezTo>
                    <a:cubicBezTo>
                      <a:pt x="42" y="192"/>
                      <a:pt x="42" y="192"/>
                      <a:pt x="42" y="192"/>
                    </a:cubicBezTo>
                    <a:cubicBezTo>
                      <a:pt x="42" y="193"/>
                      <a:pt x="42" y="193"/>
                      <a:pt x="42" y="193"/>
                    </a:cubicBezTo>
                    <a:cubicBezTo>
                      <a:pt x="42" y="193"/>
                      <a:pt x="42" y="193"/>
                      <a:pt x="42" y="193"/>
                    </a:cubicBezTo>
                    <a:cubicBezTo>
                      <a:pt x="42" y="193"/>
                      <a:pt x="42" y="193"/>
                      <a:pt x="43" y="193"/>
                    </a:cubicBezTo>
                    <a:cubicBezTo>
                      <a:pt x="46" y="196"/>
                      <a:pt x="53" y="209"/>
                      <a:pt x="53" y="209"/>
                    </a:cubicBezTo>
                    <a:cubicBezTo>
                      <a:pt x="55" y="215"/>
                      <a:pt x="62" y="214"/>
                      <a:pt x="65" y="219"/>
                    </a:cubicBezTo>
                    <a:cubicBezTo>
                      <a:pt x="65" y="220"/>
                      <a:pt x="67" y="227"/>
                      <a:pt x="69" y="240"/>
                    </a:cubicBezTo>
                    <a:cubicBezTo>
                      <a:pt x="69" y="245"/>
                      <a:pt x="71" y="249"/>
                      <a:pt x="72" y="253"/>
                    </a:cubicBezTo>
                    <a:cubicBezTo>
                      <a:pt x="73" y="256"/>
                      <a:pt x="73" y="256"/>
                      <a:pt x="73" y="256"/>
                    </a:cubicBezTo>
                    <a:cubicBezTo>
                      <a:pt x="73" y="256"/>
                      <a:pt x="74" y="260"/>
                      <a:pt x="76" y="263"/>
                    </a:cubicBezTo>
                    <a:cubicBezTo>
                      <a:pt x="76" y="261"/>
                      <a:pt x="76" y="261"/>
                      <a:pt x="76" y="261"/>
                    </a:cubicBezTo>
                    <a:cubicBezTo>
                      <a:pt x="77" y="261"/>
                      <a:pt x="77" y="261"/>
                      <a:pt x="77" y="261"/>
                    </a:cubicBezTo>
                    <a:cubicBezTo>
                      <a:pt x="78" y="263"/>
                      <a:pt x="79" y="265"/>
                      <a:pt x="80" y="267"/>
                    </a:cubicBezTo>
                    <a:cubicBezTo>
                      <a:pt x="78" y="267"/>
                      <a:pt x="78" y="267"/>
                      <a:pt x="78" y="267"/>
                    </a:cubicBezTo>
                    <a:cubicBezTo>
                      <a:pt x="78" y="269"/>
                      <a:pt x="78" y="269"/>
                      <a:pt x="78" y="269"/>
                    </a:cubicBezTo>
                    <a:cubicBezTo>
                      <a:pt x="80" y="269"/>
                      <a:pt x="80" y="269"/>
                      <a:pt x="80" y="269"/>
                    </a:cubicBezTo>
                    <a:cubicBezTo>
                      <a:pt x="81" y="271"/>
                      <a:pt x="81" y="271"/>
                      <a:pt x="81" y="271"/>
                    </a:cubicBezTo>
                    <a:cubicBezTo>
                      <a:pt x="82" y="271"/>
                      <a:pt x="82" y="271"/>
                      <a:pt x="82" y="271"/>
                    </a:cubicBezTo>
                    <a:cubicBezTo>
                      <a:pt x="82" y="272"/>
                      <a:pt x="82" y="272"/>
                      <a:pt x="82" y="272"/>
                    </a:cubicBezTo>
                    <a:cubicBezTo>
                      <a:pt x="80" y="271"/>
                      <a:pt x="80" y="271"/>
                      <a:pt x="80" y="271"/>
                    </a:cubicBezTo>
                    <a:cubicBezTo>
                      <a:pt x="81" y="272"/>
                      <a:pt x="81" y="272"/>
                      <a:pt x="81" y="272"/>
                    </a:cubicBezTo>
                    <a:cubicBezTo>
                      <a:pt x="83" y="274"/>
                      <a:pt x="83" y="274"/>
                      <a:pt x="83" y="274"/>
                    </a:cubicBezTo>
                    <a:cubicBezTo>
                      <a:pt x="85" y="276"/>
                      <a:pt x="85" y="276"/>
                      <a:pt x="85" y="276"/>
                    </a:cubicBezTo>
                    <a:cubicBezTo>
                      <a:pt x="86" y="277"/>
                      <a:pt x="86" y="277"/>
                      <a:pt x="86" y="277"/>
                    </a:cubicBezTo>
                    <a:cubicBezTo>
                      <a:pt x="87" y="278"/>
                      <a:pt x="87" y="278"/>
                      <a:pt x="87" y="278"/>
                    </a:cubicBezTo>
                    <a:cubicBezTo>
                      <a:pt x="89" y="278"/>
                      <a:pt x="89" y="278"/>
                      <a:pt x="89" y="278"/>
                    </a:cubicBezTo>
                    <a:cubicBezTo>
                      <a:pt x="90" y="279"/>
                      <a:pt x="90" y="279"/>
                      <a:pt x="90" y="279"/>
                    </a:cubicBezTo>
                    <a:cubicBezTo>
                      <a:pt x="91" y="279"/>
                      <a:pt x="91" y="279"/>
                      <a:pt x="91" y="279"/>
                    </a:cubicBezTo>
                    <a:cubicBezTo>
                      <a:pt x="93" y="281"/>
                      <a:pt x="93" y="281"/>
                      <a:pt x="93" y="281"/>
                    </a:cubicBezTo>
                    <a:cubicBezTo>
                      <a:pt x="92" y="281"/>
                      <a:pt x="92" y="281"/>
                      <a:pt x="92" y="281"/>
                    </a:cubicBezTo>
                    <a:cubicBezTo>
                      <a:pt x="94" y="282"/>
                      <a:pt x="94" y="282"/>
                      <a:pt x="94" y="282"/>
                    </a:cubicBezTo>
                    <a:cubicBezTo>
                      <a:pt x="96" y="283"/>
                      <a:pt x="96" y="283"/>
                      <a:pt x="96" y="283"/>
                    </a:cubicBezTo>
                    <a:cubicBezTo>
                      <a:pt x="100" y="282"/>
                      <a:pt x="100" y="282"/>
                      <a:pt x="100" y="282"/>
                    </a:cubicBezTo>
                    <a:cubicBezTo>
                      <a:pt x="94" y="279"/>
                      <a:pt x="94" y="279"/>
                      <a:pt x="94" y="279"/>
                    </a:cubicBezTo>
                    <a:cubicBezTo>
                      <a:pt x="91" y="277"/>
                      <a:pt x="91" y="277"/>
                      <a:pt x="91" y="277"/>
                    </a:cubicBezTo>
                    <a:cubicBezTo>
                      <a:pt x="90" y="275"/>
                      <a:pt x="90" y="275"/>
                      <a:pt x="90" y="275"/>
                    </a:cubicBezTo>
                    <a:cubicBezTo>
                      <a:pt x="91" y="274"/>
                      <a:pt x="91" y="274"/>
                      <a:pt x="91" y="274"/>
                    </a:cubicBezTo>
                    <a:cubicBezTo>
                      <a:pt x="91" y="272"/>
                      <a:pt x="91" y="272"/>
                      <a:pt x="91" y="272"/>
                    </a:cubicBezTo>
                    <a:cubicBezTo>
                      <a:pt x="92" y="271"/>
                      <a:pt x="92" y="271"/>
                      <a:pt x="92" y="271"/>
                    </a:cubicBezTo>
                    <a:cubicBezTo>
                      <a:pt x="92" y="271"/>
                      <a:pt x="91" y="271"/>
                      <a:pt x="90" y="270"/>
                    </a:cubicBezTo>
                    <a:cubicBezTo>
                      <a:pt x="89" y="269"/>
                      <a:pt x="88" y="269"/>
                      <a:pt x="87" y="268"/>
                    </a:cubicBezTo>
                    <a:cubicBezTo>
                      <a:pt x="88" y="267"/>
                      <a:pt x="89" y="266"/>
                      <a:pt x="89" y="265"/>
                    </a:cubicBezTo>
                    <a:cubicBezTo>
                      <a:pt x="89" y="262"/>
                      <a:pt x="89" y="262"/>
                      <a:pt x="89" y="262"/>
                    </a:cubicBezTo>
                    <a:cubicBezTo>
                      <a:pt x="87" y="260"/>
                      <a:pt x="87" y="260"/>
                      <a:pt x="87" y="260"/>
                    </a:cubicBezTo>
                    <a:cubicBezTo>
                      <a:pt x="90" y="261"/>
                      <a:pt x="90" y="261"/>
                      <a:pt x="90" y="261"/>
                    </a:cubicBezTo>
                    <a:cubicBezTo>
                      <a:pt x="90" y="260"/>
                      <a:pt x="91" y="259"/>
                      <a:pt x="91" y="258"/>
                    </a:cubicBezTo>
                    <a:cubicBezTo>
                      <a:pt x="97" y="257"/>
                      <a:pt x="97" y="257"/>
                      <a:pt x="98" y="255"/>
                    </a:cubicBezTo>
                    <a:cubicBezTo>
                      <a:pt x="96" y="253"/>
                      <a:pt x="96" y="253"/>
                      <a:pt x="96" y="253"/>
                    </a:cubicBezTo>
                    <a:cubicBezTo>
                      <a:pt x="95" y="251"/>
                      <a:pt x="95" y="251"/>
                      <a:pt x="95" y="251"/>
                    </a:cubicBezTo>
                    <a:cubicBezTo>
                      <a:pt x="93" y="250"/>
                      <a:pt x="93" y="250"/>
                      <a:pt x="93" y="250"/>
                    </a:cubicBezTo>
                    <a:cubicBezTo>
                      <a:pt x="94" y="249"/>
                      <a:pt x="94" y="249"/>
                      <a:pt x="94" y="249"/>
                    </a:cubicBezTo>
                    <a:cubicBezTo>
                      <a:pt x="95" y="250"/>
                      <a:pt x="97" y="251"/>
                      <a:pt x="99" y="251"/>
                    </a:cubicBezTo>
                    <a:cubicBezTo>
                      <a:pt x="103" y="248"/>
                      <a:pt x="103" y="248"/>
                      <a:pt x="104" y="246"/>
                    </a:cubicBezTo>
                    <a:cubicBezTo>
                      <a:pt x="104" y="246"/>
                      <a:pt x="104" y="245"/>
                      <a:pt x="104" y="245"/>
                    </a:cubicBezTo>
                    <a:cubicBezTo>
                      <a:pt x="105" y="243"/>
                      <a:pt x="105" y="243"/>
                      <a:pt x="105" y="243"/>
                    </a:cubicBezTo>
                    <a:cubicBezTo>
                      <a:pt x="108" y="240"/>
                      <a:pt x="108" y="240"/>
                      <a:pt x="108" y="240"/>
                    </a:cubicBezTo>
                    <a:cubicBezTo>
                      <a:pt x="108" y="238"/>
                      <a:pt x="108" y="236"/>
                      <a:pt x="107" y="234"/>
                    </a:cubicBezTo>
                    <a:cubicBezTo>
                      <a:pt x="111" y="233"/>
                      <a:pt x="111" y="233"/>
                      <a:pt x="111" y="233"/>
                    </a:cubicBezTo>
                    <a:cubicBezTo>
                      <a:pt x="114" y="231"/>
                      <a:pt x="114" y="231"/>
                      <a:pt x="114" y="231"/>
                    </a:cubicBezTo>
                    <a:cubicBezTo>
                      <a:pt x="116" y="231"/>
                      <a:pt x="118" y="231"/>
                      <a:pt x="120" y="230"/>
                    </a:cubicBezTo>
                    <a:cubicBezTo>
                      <a:pt x="124" y="224"/>
                      <a:pt x="124" y="223"/>
                      <a:pt x="125" y="220"/>
                    </a:cubicBezTo>
                    <a:cubicBezTo>
                      <a:pt x="125" y="219"/>
                      <a:pt x="125" y="219"/>
                      <a:pt x="125" y="219"/>
                    </a:cubicBezTo>
                    <a:cubicBezTo>
                      <a:pt x="125" y="219"/>
                      <a:pt x="125" y="219"/>
                      <a:pt x="125" y="218"/>
                    </a:cubicBezTo>
                    <a:cubicBezTo>
                      <a:pt x="125" y="218"/>
                      <a:pt x="125" y="217"/>
                      <a:pt x="125" y="217"/>
                    </a:cubicBezTo>
                    <a:cubicBezTo>
                      <a:pt x="125" y="216"/>
                      <a:pt x="125" y="216"/>
                      <a:pt x="125" y="216"/>
                    </a:cubicBezTo>
                    <a:cubicBezTo>
                      <a:pt x="125" y="215"/>
                      <a:pt x="125" y="215"/>
                      <a:pt x="125" y="214"/>
                    </a:cubicBezTo>
                    <a:cubicBezTo>
                      <a:pt x="125" y="213"/>
                      <a:pt x="125" y="213"/>
                      <a:pt x="125" y="213"/>
                    </a:cubicBezTo>
                    <a:cubicBezTo>
                      <a:pt x="125" y="213"/>
                      <a:pt x="125" y="213"/>
                      <a:pt x="125" y="213"/>
                    </a:cubicBezTo>
                    <a:cubicBezTo>
                      <a:pt x="125" y="213"/>
                      <a:pt x="125" y="213"/>
                      <a:pt x="125" y="213"/>
                    </a:cubicBezTo>
                    <a:cubicBezTo>
                      <a:pt x="128" y="211"/>
                      <a:pt x="128" y="211"/>
                      <a:pt x="128" y="211"/>
                    </a:cubicBezTo>
                    <a:cubicBezTo>
                      <a:pt x="134" y="201"/>
                      <a:pt x="134" y="201"/>
                      <a:pt x="134" y="201"/>
                    </a:cubicBezTo>
                    <a:cubicBezTo>
                      <a:pt x="134" y="199"/>
                      <a:pt x="133" y="198"/>
                      <a:pt x="133" y="197"/>
                    </a:cubicBezTo>
                    <a:cubicBezTo>
                      <a:pt x="127" y="196"/>
                      <a:pt x="122" y="190"/>
                      <a:pt x="117" y="190"/>
                    </a:cubicBezTo>
                    <a:cubicBezTo>
                      <a:pt x="115" y="190"/>
                      <a:pt x="113" y="190"/>
                      <a:pt x="111" y="192"/>
                    </a:cubicBezTo>
                    <a:cubicBezTo>
                      <a:pt x="112" y="189"/>
                      <a:pt x="112" y="189"/>
                      <a:pt x="112" y="189"/>
                    </a:cubicBezTo>
                    <a:cubicBezTo>
                      <a:pt x="110" y="188"/>
                      <a:pt x="108" y="187"/>
                      <a:pt x="106" y="186"/>
                    </a:cubicBezTo>
                    <a:cubicBezTo>
                      <a:pt x="104" y="188"/>
                      <a:pt x="104" y="188"/>
                      <a:pt x="102" y="188"/>
                    </a:cubicBezTo>
                    <a:cubicBezTo>
                      <a:pt x="102" y="187"/>
                      <a:pt x="102" y="186"/>
                      <a:pt x="103" y="185"/>
                    </a:cubicBezTo>
                    <a:cubicBezTo>
                      <a:pt x="100" y="184"/>
                      <a:pt x="100" y="184"/>
                      <a:pt x="100" y="184"/>
                    </a:cubicBezTo>
                    <a:cubicBezTo>
                      <a:pt x="98" y="187"/>
                      <a:pt x="98" y="187"/>
                      <a:pt x="98" y="187"/>
                    </a:cubicBezTo>
                    <a:cubicBezTo>
                      <a:pt x="97" y="185"/>
                      <a:pt x="97" y="185"/>
                      <a:pt x="97" y="185"/>
                    </a:cubicBezTo>
                    <a:cubicBezTo>
                      <a:pt x="98" y="184"/>
                      <a:pt x="99" y="183"/>
                      <a:pt x="99" y="182"/>
                    </a:cubicBezTo>
                    <a:cubicBezTo>
                      <a:pt x="98" y="180"/>
                      <a:pt x="98" y="180"/>
                      <a:pt x="97" y="176"/>
                    </a:cubicBezTo>
                    <a:cubicBezTo>
                      <a:pt x="97" y="176"/>
                      <a:pt x="96" y="175"/>
                      <a:pt x="95" y="175"/>
                    </a:cubicBezTo>
                    <a:cubicBezTo>
                      <a:pt x="94" y="173"/>
                      <a:pt x="94" y="173"/>
                      <a:pt x="94" y="173"/>
                    </a:cubicBezTo>
                    <a:cubicBezTo>
                      <a:pt x="90" y="171"/>
                      <a:pt x="90" y="171"/>
                      <a:pt x="90" y="171"/>
                    </a:cubicBezTo>
                    <a:cubicBezTo>
                      <a:pt x="89" y="171"/>
                      <a:pt x="89" y="171"/>
                      <a:pt x="89" y="171"/>
                    </a:cubicBezTo>
                    <a:cubicBezTo>
                      <a:pt x="89" y="171"/>
                      <a:pt x="89" y="171"/>
                      <a:pt x="89" y="171"/>
                    </a:cubicBezTo>
                    <a:cubicBezTo>
                      <a:pt x="88" y="171"/>
                      <a:pt x="88" y="171"/>
                      <a:pt x="88" y="171"/>
                    </a:cubicBezTo>
                    <a:cubicBezTo>
                      <a:pt x="88" y="171"/>
                      <a:pt x="88" y="171"/>
                      <a:pt x="88" y="171"/>
                    </a:cubicBezTo>
                    <a:cubicBezTo>
                      <a:pt x="87" y="171"/>
                      <a:pt x="87" y="171"/>
                      <a:pt x="87" y="171"/>
                    </a:cubicBezTo>
                    <a:cubicBezTo>
                      <a:pt x="86" y="171"/>
                      <a:pt x="86" y="171"/>
                      <a:pt x="86" y="171"/>
                    </a:cubicBezTo>
                    <a:cubicBezTo>
                      <a:pt x="85" y="171"/>
                      <a:pt x="85" y="171"/>
                      <a:pt x="85" y="171"/>
                    </a:cubicBezTo>
                    <a:cubicBezTo>
                      <a:pt x="85" y="171"/>
                      <a:pt x="85" y="171"/>
                      <a:pt x="84" y="170"/>
                    </a:cubicBezTo>
                    <a:cubicBezTo>
                      <a:pt x="84" y="170"/>
                      <a:pt x="84" y="170"/>
                      <a:pt x="84" y="169"/>
                    </a:cubicBezTo>
                    <a:cubicBezTo>
                      <a:pt x="82" y="169"/>
                      <a:pt x="82" y="169"/>
                      <a:pt x="82" y="169"/>
                    </a:cubicBezTo>
                    <a:cubicBezTo>
                      <a:pt x="81" y="166"/>
                      <a:pt x="81" y="166"/>
                      <a:pt x="81" y="166"/>
                    </a:cubicBezTo>
                    <a:cubicBezTo>
                      <a:pt x="79" y="165"/>
                      <a:pt x="79" y="165"/>
                      <a:pt x="79" y="165"/>
                    </a:cubicBezTo>
                    <a:cubicBezTo>
                      <a:pt x="76" y="165"/>
                      <a:pt x="76" y="165"/>
                      <a:pt x="76" y="165"/>
                    </a:cubicBezTo>
                    <a:cubicBezTo>
                      <a:pt x="77" y="163"/>
                      <a:pt x="77" y="163"/>
                      <a:pt x="77" y="163"/>
                    </a:cubicBezTo>
                    <a:cubicBezTo>
                      <a:pt x="76" y="160"/>
                      <a:pt x="76" y="160"/>
                      <a:pt x="76" y="160"/>
                    </a:cubicBezTo>
                    <a:cubicBezTo>
                      <a:pt x="72" y="160"/>
                      <a:pt x="72" y="160"/>
                      <a:pt x="72" y="160"/>
                    </a:cubicBezTo>
                    <a:cubicBezTo>
                      <a:pt x="71" y="160"/>
                      <a:pt x="70" y="160"/>
                      <a:pt x="69" y="160"/>
                    </a:cubicBezTo>
                    <a:cubicBezTo>
                      <a:pt x="65" y="159"/>
                      <a:pt x="65" y="159"/>
                      <a:pt x="65" y="159"/>
                    </a:cubicBezTo>
                    <a:cubicBezTo>
                      <a:pt x="63" y="158"/>
                      <a:pt x="63" y="158"/>
                      <a:pt x="63" y="158"/>
                    </a:cubicBezTo>
                    <a:cubicBezTo>
                      <a:pt x="61" y="156"/>
                      <a:pt x="61" y="156"/>
                      <a:pt x="61" y="156"/>
                    </a:cubicBezTo>
                    <a:cubicBezTo>
                      <a:pt x="59" y="154"/>
                      <a:pt x="59" y="154"/>
                      <a:pt x="59" y="154"/>
                    </a:cubicBezTo>
                    <a:cubicBezTo>
                      <a:pt x="57" y="158"/>
                      <a:pt x="57" y="158"/>
                      <a:pt x="57" y="158"/>
                    </a:cubicBezTo>
                    <a:cubicBezTo>
                      <a:pt x="57" y="155"/>
                      <a:pt x="57" y="155"/>
                      <a:pt x="57" y="155"/>
                    </a:cubicBezTo>
                    <a:cubicBezTo>
                      <a:pt x="54" y="156"/>
                      <a:pt x="54" y="156"/>
                      <a:pt x="54" y="156"/>
                    </a:cubicBezTo>
                    <a:cubicBezTo>
                      <a:pt x="50" y="158"/>
                      <a:pt x="50" y="158"/>
                      <a:pt x="50" y="158"/>
                    </a:cubicBezTo>
                    <a:cubicBezTo>
                      <a:pt x="48" y="161"/>
                      <a:pt x="48" y="161"/>
                      <a:pt x="48" y="161"/>
                    </a:cubicBezTo>
                    <a:cubicBezTo>
                      <a:pt x="47" y="163"/>
                      <a:pt x="47" y="163"/>
                      <a:pt x="47" y="163"/>
                    </a:cubicBezTo>
                    <a:cubicBezTo>
                      <a:pt x="45" y="161"/>
                      <a:pt x="45" y="161"/>
                      <a:pt x="45" y="161"/>
                    </a:cubicBezTo>
                    <a:cubicBezTo>
                      <a:pt x="44" y="159"/>
                      <a:pt x="44" y="159"/>
                      <a:pt x="44" y="159"/>
                    </a:cubicBezTo>
                    <a:cubicBezTo>
                      <a:pt x="40" y="160"/>
                      <a:pt x="40" y="160"/>
                      <a:pt x="40" y="160"/>
                    </a:cubicBezTo>
                    <a:cubicBezTo>
                      <a:pt x="37" y="158"/>
                      <a:pt x="37" y="158"/>
                      <a:pt x="37" y="158"/>
                    </a:cubicBezTo>
                    <a:cubicBezTo>
                      <a:pt x="36" y="155"/>
                      <a:pt x="36" y="155"/>
                      <a:pt x="36" y="155"/>
                    </a:cubicBezTo>
                    <a:cubicBezTo>
                      <a:pt x="36" y="151"/>
                      <a:pt x="37" y="146"/>
                      <a:pt x="35" y="143"/>
                    </a:cubicBezTo>
                    <a:cubicBezTo>
                      <a:pt x="34" y="143"/>
                      <a:pt x="33" y="143"/>
                      <a:pt x="32" y="143"/>
                    </a:cubicBezTo>
                    <a:cubicBezTo>
                      <a:pt x="31" y="143"/>
                      <a:pt x="30" y="143"/>
                      <a:pt x="28" y="142"/>
                    </a:cubicBezTo>
                    <a:cubicBezTo>
                      <a:pt x="29" y="138"/>
                      <a:pt x="29" y="138"/>
                      <a:pt x="29" y="138"/>
                    </a:cubicBezTo>
                    <a:cubicBezTo>
                      <a:pt x="29" y="138"/>
                      <a:pt x="30" y="137"/>
                      <a:pt x="30" y="137"/>
                    </a:cubicBezTo>
                    <a:cubicBezTo>
                      <a:pt x="30" y="137"/>
                      <a:pt x="34" y="130"/>
                      <a:pt x="29" y="130"/>
                    </a:cubicBezTo>
                    <a:cubicBezTo>
                      <a:pt x="29" y="130"/>
                      <a:pt x="29" y="130"/>
                      <a:pt x="28" y="130"/>
                    </a:cubicBezTo>
                    <a:cubicBezTo>
                      <a:pt x="27" y="132"/>
                      <a:pt x="26" y="134"/>
                      <a:pt x="25" y="136"/>
                    </a:cubicBezTo>
                    <a:cubicBezTo>
                      <a:pt x="24" y="137"/>
                      <a:pt x="23" y="137"/>
                      <a:pt x="23" y="137"/>
                    </a:cubicBezTo>
                    <a:cubicBezTo>
                      <a:pt x="18" y="137"/>
                      <a:pt x="18" y="132"/>
                      <a:pt x="18" y="122"/>
                    </a:cubicBezTo>
                    <a:cubicBezTo>
                      <a:pt x="18" y="122"/>
                      <a:pt x="18" y="122"/>
                      <a:pt x="18" y="122"/>
                    </a:cubicBezTo>
                    <a:cubicBezTo>
                      <a:pt x="19" y="118"/>
                      <a:pt x="19" y="118"/>
                      <a:pt x="19" y="118"/>
                    </a:cubicBezTo>
                    <a:cubicBezTo>
                      <a:pt x="19" y="116"/>
                      <a:pt x="19" y="115"/>
                      <a:pt x="20" y="114"/>
                    </a:cubicBezTo>
                    <a:cubicBezTo>
                      <a:pt x="24" y="110"/>
                      <a:pt x="24" y="110"/>
                      <a:pt x="24" y="110"/>
                    </a:cubicBezTo>
                    <a:cubicBezTo>
                      <a:pt x="27" y="110"/>
                      <a:pt x="27" y="110"/>
                      <a:pt x="27" y="110"/>
                    </a:cubicBezTo>
                    <a:cubicBezTo>
                      <a:pt x="29" y="112"/>
                      <a:pt x="29" y="112"/>
                      <a:pt x="29" y="112"/>
                    </a:cubicBezTo>
                    <a:cubicBezTo>
                      <a:pt x="31" y="112"/>
                      <a:pt x="31" y="112"/>
                      <a:pt x="31" y="112"/>
                    </a:cubicBezTo>
                    <a:cubicBezTo>
                      <a:pt x="30" y="109"/>
                      <a:pt x="30" y="109"/>
                      <a:pt x="30" y="109"/>
                    </a:cubicBezTo>
                    <a:cubicBezTo>
                      <a:pt x="34" y="109"/>
                      <a:pt x="34" y="109"/>
                      <a:pt x="34" y="109"/>
                    </a:cubicBezTo>
                    <a:cubicBezTo>
                      <a:pt x="37" y="111"/>
                      <a:pt x="37" y="111"/>
                      <a:pt x="37" y="111"/>
                    </a:cubicBezTo>
                    <a:cubicBezTo>
                      <a:pt x="37" y="113"/>
                      <a:pt x="37" y="113"/>
                      <a:pt x="37" y="113"/>
                    </a:cubicBezTo>
                    <a:cubicBezTo>
                      <a:pt x="39" y="112"/>
                      <a:pt x="39" y="112"/>
                      <a:pt x="39" y="112"/>
                    </a:cubicBezTo>
                    <a:cubicBezTo>
                      <a:pt x="41" y="114"/>
                      <a:pt x="41" y="114"/>
                      <a:pt x="41" y="114"/>
                    </a:cubicBezTo>
                    <a:cubicBezTo>
                      <a:pt x="41" y="116"/>
                      <a:pt x="40" y="117"/>
                      <a:pt x="40" y="119"/>
                    </a:cubicBezTo>
                    <a:cubicBezTo>
                      <a:pt x="43" y="124"/>
                      <a:pt x="43" y="124"/>
                      <a:pt x="43" y="124"/>
                    </a:cubicBezTo>
                    <a:cubicBezTo>
                      <a:pt x="45" y="120"/>
                      <a:pt x="45" y="120"/>
                      <a:pt x="45" y="120"/>
                    </a:cubicBezTo>
                    <a:cubicBezTo>
                      <a:pt x="43" y="109"/>
                      <a:pt x="43" y="109"/>
                      <a:pt x="43" y="109"/>
                    </a:cubicBezTo>
                    <a:cubicBezTo>
                      <a:pt x="47" y="106"/>
                      <a:pt x="47" y="106"/>
                      <a:pt x="47" y="106"/>
                    </a:cubicBezTo>
                    <a:cubicBezTo>
                      <a:pt x="51" y="103"/>
                      <a:pt x="51" y="103"/>
                      <a:pt x="51" y="103"/>
                    </a:cubicBezTo>
                    <a:cubicBezTo>
                      <a:pt x="55" y="99"/>
                      <a:pt x="55" y="99"/>
                      <a:pt x="55" y="99"/>
                    </a:cubicBezTo>
                    <a:cubicBezTo>
                      <a:pt x="54" y="97"/>
                      <a:pt x="54" y="97"/>
                      <a:pt x="54" y="97"/>
                    </a:cubicBezTo>
                    <a:cubicBezTo>
                      <a:pt x="54" y="93"/>
                      <a:pt x="54" y="93"/>
                      <a:pt x="54" y="93"/>
                    </a:cubicBezTo>
                    <a:cubicBezTo>
                      <a:pt x="56" y="92"/>
                      <a:pt x="56" y="92"/>
                      <a:pt x="56" y="92"/>
                    </a:cubicBezTo>
                    <a:cubicBezTo>
                      <a:pt x="56" y="95"/>
                      <a:pt x="56" y="95"/>
                      <a:pt x="56" y="95"/>
                    </a:cubicBezTo>
                    <a:cubicBezTo>
                      <a:pt x="59" y="93"/>
                      <a:pt x="59" y="93"/>
                      <a:pt x="59" y="93"/>
                    </a:cubicBezTo>
                    <a:cubicBezTo>
                      <a:pt x="61" y="89"/>
                      <a:pt x="61" y="89"/>
                      <a:pt x="61" y="89"/>
                    </a:cubicBezTo>
                    <a:cubicBezTo>
                      <a:pt x="67" y="87"/>
                      <a:pt x="67" y="87"/>
                      <a:pt x="67" y="87"/>
                    </a:cubicBezTo>
                    <a:cubicBezTo>
                      <a:pt x="67" y="84"/>
                      <a:pt x="67" y="84"/>
                      <a:pt x="67" y="84"/>
                    </a:cubicBezTo>
                    <a:cubicBezTo>
                      <a:pt x="71" y="80"/>
                      <a:pt x="71" y="80"/>
                      <a:pt x="71" y="80"/>
                    </a:cubicBezTo>
                    <a:cubicBezTo>
                      <a:pt x="72" y="80"/>
                      <a:pt x="73" y="80"/>
                      <a:pt x="74" y="80"/>
                    </a:cubicBezTo>
                    <a:cubicBezTo>
                      <a:pt x="77" y="78"/>
                      <a:pt x="77" y="78"/>
                      <a:pt x="77" y="78"/>
                    </a:cubicBezTo>
                    <a:cubicBezTo>
                      <a:pt x="80" y="78"/>
                      <a:pt x="80" y="78"/>
                      <a:pt x="80" y="78"/>
                    </a:cubicBezTo>
                    <a:cubicBezTo>
                      <a:pt x="76" y="81"/>
                      <a:pt x="76" y="81"/>
                      <a:pt x="76" y="81"/>
                    </a:cubicBezTo>
                    <a:cubicBezTo>
                      <a:pt x="76" y="83"/>
                      <a:pt x="76" y="83"/>
                      <a:pt x="76" y="83"/>
                    </a:cubicBezTo>
                    <a:cubicBezTo>
                      <a:pt x="77" y="84"/>
                      <a:pt x="77" y="84"/>
                      <a:pt x="77" y="84"/>
                    </a:cubicBezTo>
                    <a:cubicBezTo>
                      <a:pt x="81" y="80"/>
                      <a:pt x="81" y="80"/>
                      <a:pt x="81" y="80"/>
                    </a:cubicBezTo>
                    <a:cubicBezTo>
                      <a:pt x="84" y="80"/>
                      <a:pt x="84" y="80"/>
                      <a:pt x="84" y="80"/>
                    </a:cubicBezTo>
                    <a:cubicBezTo>
                      <a:pt x="86" y="78"/>
                      <a:pt x="86" y="78"/>
                      <a:pt x="86" y="78"/>
                    </a:cubicBezTo>
                    <a:cubicBezTo>
                      <a:pt x="88" y="78"/>
                      <a:pt x="88" y="78"/>
                      <a:pt x="88" y="78"/>
                    </a:cubicBezTo>
                    <a:cubicBezTo>
                      <a:pt x="88" y="77"/>
                      <a:pt x="87" y="77"/>
                      <a:pt x="86" y="76"/>
                    </a:cubicBezTo>
                    <a:cubicBezTo>
                      <a:pt x="85" y="77"/>
                      <a:pt x="84" y="77"/>
                      <a:pt x="83" y="77"/>
                    </a:cubicBezTo>
                    <a:cubicBezTo>
                      <a:pt x="82" y="77"/>
                      <a:pt x="81" y="77"/>
                      <a:pt x="80" y="75"/>
                    </a:cubicBezTo>
                    <a:cubicBezTo>
                      <a:pt x="80" y="73"/>
                      <a:pt x="81" y="72"/>
                      <a:pt x="81" y="71"/>
                    </a:cubicBezTo>
                    <a:cubicBezTo>
                      <a:pt x="82" y="70"/>
                      <a:pt x="82" y="70"/>
                      <a:pt x="82" y="70"/>
                    </a:cubicBezTo>
                    <a:cubicBezTo>
                      <a:pt x="80" y="69"/>
                      <a:pt x="79" y="69"/>
                      <a:pt x="78" y="69"/>
                    </a:cubicBezTo>
                    <a:cubicBezTo>
                      <a:pt x="77" y="69"/>
                      <a:pt x="76" y="70"/>
                      <a:pt x="73" y="71"/>
                    </a:cubicBezTo>
                    <a:cubicBezTo>
                      <a:pt x="75" y="68"/>
                      <a:pt x="75" y="68"/>
                      <a:pt x="75" y="68"/>
                    </a:cubicBezTo>
                    <a:cubicBezTo>
                      <a:pt x="77" y="68"/>
                      <a:pt x="77" y="68"/>
                      <a:pt x="77" y="68"/>
                    </a:cubicBezTo>
                    <a:cubicBezTo>
                      <a:pt x="79" y="67"/>
                      <a:pt x="79" y="67"/>
                      <a:pt x="79" y="67"/>
                    </a:cubicBezTo>
                    <a:cubicBezTo>
                      <a:pt x="82" y="67"/>
                      <a:pt x="84" y="67"/>
                      <a:pt x="87" y="67"/>
                    </a:cubicBezTo>
                    <a:cubicBezTo>
                      <a:pt x="90" y="67"/>
                      <a:pt x="90" y="67"/>
                      <a:pt x="90" y="67"/>
                    </a:cubicBezTo>
                    <a:cubicBezTo>
                      <a:pt x="92" y="65"/>
                      <a:pt x="92" y="65"/>
                      <a:pt x="92" y="65"/>
                    </a:cubicBezTo>
                    <a:cubicBezTo>
                      <a:pt x="96" y="64"/>
                      <a:pt x="96" y="64"/>
                      <a:pt x="96" y="64"/>
                    </a:cubicBezTo>
                    <a:cubicBezTo>
                      <a:pt x="98" y="63"/>
                      <a:pt x="98" y="63"/>
                      <a:pt x="98" y="63"/>
                    </a:cubicBezTo>
                    <a:cubicBezTo>
                      <a:pt x="99" y="59"/>
                      <a:pt x="99" y="59"/>
                      <a:pt x="99" y="59"/>
                    </a:cubicBezTo>
                    <a:cubicBezTo>
                      <a:pt x="96" y="59"/>
                      <a:pt x="96" y="59"/>
                      <a:pt x="96" y="59"/>
                    </a:cubicBezTo>
                    <a:cubicBezTo>
                      <a:pt x="93" y="59"/>
                      <a:pt x="93" y="59"/>
                      <a:pt x="93" y="59"/>
                    </a:cubicBezTo>
                    <a:cubicBezTo>
                      <a:pt x="96" y="57"/>
                      <a:pt x="96" y="57"/>
                      <a:pt x="96" y="57"/>
                    </a:cubicBezTo>
                    <a:cubicBezTo>
                      <a:pt x="93" y="55"/>
                      <a:pt x="93" y="55"/>
                      <a:pt x="93" y="55"/>
                    </a:cubicBezTo>
                    <a:cubicBezTo>
                      <a:pt x="93" y="52"/>
                      <a:pt x="93" y="52"/>
                      <a:pt x="93" y="52"/>
                    </a:cubicBezTo>
                    <a:cubicBezTo>
                      <a:pt x="92" y="51"/>
                      <a:pt x="92" y="51"/>
                      <a:pt x="92" y="51"/>
                    </a:cubicBezTo>
                    <a:cubicBezTo>
                      <a:pt x="93" y="48"/>
                      <a:pt x="93" y="48"/>
                      <a:pt x="93" y="48"/>
                    </a:cubicBezTo>
                    <a:cubicBezTo>
                      <a:pt x="93" y="45"/>
                      <a:pt x="93" y="45"/>
                      <a:pt x="93" y="45"/>
                    </a:cubicBezTo>
                    <a:cubicBezTo>
                      <a:pt x="92" y="41"/>
                      <a:pt x="92" y="41"/>
                      <a:pt x="92" y="41"/>
                    </a:cubicBezTo>
                    <a:cubicBezTo>
                      <a:pt x="90" y="42"/>
                      <a:pt x="90" y="42"/>
                      <a:pt x="85" y="46"/>
                    </a:cubicBezTo>
                    <a:cubicBezTo>
                      <a:pt x="84" y="45"/>
                      <a:pt x="84" y="44"/>
                      <a:pt x="83" y="44"/>
                    </a:cubicBezTo>
                    <a:cubicBezTo>
                      <a:pt x="83" y="42"/>
                      <a:pt x="84" y="40"/>
                      <a:pt x="84" y="38"/>
                    </a:cubicBezTo>
                    <a:cubicBezTo>
                      <a:pt x="84" y="38"/>
                      <a:pt x="83" y="38"/>
                      <a:pt x="83" y="38"/>
                    </a:cubicBezTo>
                    <a:cubicBezTo>
                      <a:pt x="82" y="35"/>
                      <a:pt x="82" y="35"/>
                      <a:pt x="82" y="35"/>
                    </a:cubicBezTo>
                    <a:cubicBezTo>
                      <a:pt x="79" y="35"/>
                      <a:pt x="79" y="35"/>
                      <a:pt x="79" y="35"/>
                    </a:cubicBezTo>
                    <a:cubicBezTo>
                      <a:pt x="77" y="34"/>
                      <a:pt x="77" y="34"/>
                      <a:pt x="77" y="34"/>
                    </a:cubicBezTo>
                    <a:cubicBezTo>
                      <a:pt x="76" y="35"/>
                      <a:pt x="76" y="35"/>
                      <a:pt x="76" y="35"/>
                    </a:cubicBezTo>
                    <a:cubicBezTo>
                      <a:pt x="73" y="40"/>
                      <a:pt x="73" y="40"/>
                      <a:pt x="71" y="43"/>
                    </a:cubicBezTo>
                    <a:cubicBezTo>
                      <a:pt x="72" y="47"/>
                      <a:pt x="71" y="48"/>
                      <a:pt x="64" y="54"/>
                    </a:cubicBezTo>
                    <a:cubicBezTo>
                      <a:pt x="63" y="60"/>
                      <a:pt x="63" y="60"/>
                      <a:pt x="61" y="60"/>
                    </a:cubicBezTo>
                    <a:cubicBezTo>
                      <a:pt x="60" y="60"/>
                      <a:pt x="60" y="60"/>
                      <a:pt x="59" y="60"/>
                    </a:cubicBezTo>
                    <a:cubicBezTo>
                      <a:pt x="59" y="57"/>
                      <a:pt x="60" y="55"/>
                      <a:pt x="60" y="52"/>
                    </a:cubicBezTo>
                    <a:cubicBezTo>
                      <a:pt x="57" y="51"/>
                      <a:pt x="57" y="50"/>
                      <a:pt x="55" y="46"/>
                    </a:cubicBezTo>
                    <a:cubicBezTo>
                      <a:pt x="54" y="45"/>
                      <a:pt x="54" y="45"/>
                      <a:pt x="54" y="45"/>
                    </a:cubicBezTo>
                    <a:cubicBezTo>
                      <a:pt x="51" y="45"/>
                      <a:pt x="51" y="45"/>
                      <a:pt x="51" y="45"/>
                    </a:cubicBezTo>
                    <a:cubicBezTo>
                      <a:pt x="53" y="42"/>
                      <a:pt x="53" y="42"/>
                      <a:pt x="53" y="42"/>
                    </a:cubicBezTo>
                    <a:cubicBezTo>
                      <a:pt x="53" y="41"/>
                      <a:pt x="52" y="40"/>
                      <a:pt x="52" y="40"/>
                    </a:cubicBezTo>
                    <a:cubicBezTo>
                      <a:pt x="55" y="35"/>
                      <a:pt x="57" y="34"/>
                      <a:pt x="62" y="31"/>
                    </a:cubicBezTo>
                    <a:cubicBezTo>
                      <a:pt x="62" y="31"/>
                      <a:pt x="63" y="30"/>
                      <a:pt x="63" y="29"/>
                    </a:cubicBezTo>
                    <a:cubicBezTo>
                      <a:pt x="63" y="29"/>
                      <a:pt x="63" y="29"/>
                      <a:pt x="67" y="28"/>
                    </a:cubicBezTo>
                    <a:cubicBezTo>
                      <a:pt x="68" y="28"/>
                      <a:pt x="69" y="27"/>
                      <a:pt x="70" y="26"/>
                    </a:cubicBezTo>
                    <a:cubicBezTo>
                      <a:pt x="69" y="26"/>
                      <a:pt x="69" y="26"/>
                      <a:pt x="69" y="26"/>
                    </a:cubicBezTo>
                    <a:cubicBezTo>
                      <a:pt x="70" y="25"/>
                      <a:pt x="70" y="25"/>
                      <a:pt x="70" y="25"/>
                    </a:cubicBezTo>
                    <a:cubicBezTo>
                      <a:pt x="70" y="25"/>
                      <a:pt x="71" y="25"/>
                      <a:pt x="71" y="25"/>
                    </a:cubicBezTo>
                    <a:cubicBezTo>
                      <a:pt x="73" y="24"/>
                      <a:pt x="73" y="24"/>
                      <a:pt x="73" y="24"/>
                    </a:cubicBezTo>
                    <a:cubicBezTo>
                      <a:pt x="73" y="22"/>
                      <a:pt x="73" y="22"/>
                      <a:pt x="73" y="22"/>
                    </a:cubicBezTo>
                    <a:cubicBezTo>
                      <a:pt x="74" y="23"/>
                      <a:pt x="74" y="23"/>
                      <a:pt x="74" y="23"/>
                    </a:cubicBezTo>
                    <a:cubicBezTo>
                      <a:pt x="75" y="24"/>
                      <a:pt x="75" y="24"/>
                      <a:pt x="75" y="24"/>
                    </a:cubicBezTo>
                    <a:cubicBezTo>
                      <a:pt x="76" y="23"/>
                      <a:pt x="76" y="23"/>
                      <a:pt x="76" y="23"/>
                    </a:cubicBezTo>
                    <a:cubicBezTo>
                      <a:pt x="77" y="24"/>
                      <a:pt x="77" y="24"/>
                      <a:pt x="77" y="24"/>
                    </a:cubicBezTo>
                    <a:cubicBezTo>
                      <a:pt x="80" y="21"/>
                      <a:pt x="80" y="21"/>
                      <a:pt x="80" y="21"/>
                    </a:cubicBezTo>
                    <a:cubicBezTo>
                      <a:pt x="80" y="19"/>
                      <a:pt x="80" y="19"/>
                      <a:pt x="80" y="19"/>
                    </a:cubicBezTo>
                    <a:cubicBezTo>
                      <a:pt x="82" y="17"/>
                      <a:pt x="82" y="17"/>
                      <a:pt x="82" y="17"/>
                    </a:cubicBezTo>
                    <a:cubicBezTo>
                      <a:pt x="83" y="15"/>
                      <a:pt x="83" y="15"/>
                      <a:pt x="83" y="15"/>
                    </a:cubicBezTo>
                    <a:cubicBezTo>
                      <a:pt x="82" y="15"/>
                      <a:pt x="81" y="15"/>
                      <a:pt x="81" y="15"/>
                    </a:cubicBezTo>
                    <a:cubicBezTo>
                      <a:pt x="79" y="17"/>
                      <a:pt x="79" y="17"/>
                      <a:pt x="79" y="17"/>
                    </a:cubicBezTo>
                    <a:cubicBezTo>
                      <a:pt x="77" y="18"/>
                      <a:pt x="77" y="18"/>
                      <a:pt x="77" y="18"/>
                    </a:cubicBezTo>
                    <a:cubicBezTo>
                      <a:pt x="75" y="21"/>
                      <a:pt x="75" y="21"/>
                      <a:pt x="75" y="21"/>
                    </a:cubicBezTo>
                    <a:cubicBezTo>
                      <a:pt x="74" y="20"/>
                      <a:pt x="74" y="20"/>
                      <a:pt x="74" y="20"/>
                    </a:cubicBezTo>
                    <a:cubicBezTo>
                      <a:pt x="74" y="19"/>
                      <a:pt x="74" y="19"/>
                      <a:pt x="74" y="19"/>
                    </a:cubicBezTo>
                    <a:cubicBezTo>
                      <a:pt x="77" y="16"/>
                      <a:pt x="77" y="16"/>
                      <a:pt x="77" y="16"/>
                    </a:cubicBezTo>
                    <a:cubicBezTo>
                      <a:pt x="77" y="16"/>
                      <a:pt x="77" y="16"/>
                      <a:pt x="77" y="16"/>
                    </a:cubicBezTo>
                    <a:cubicBezTo>
                      <a:pt x="75" y="17"/>
                      <a:pt x="75" y="17"/>
                      <a:pt x="75" y="17"/>
                    </a:cubicBezTo>
                    <a:cubicBezTo>
                      <a:pt x="74" y="18"/>
                      <a:pt x="74" y="18"/>
                      <a:pt x="74" y="18"/>
                    </a:cubicBezTo>
                    <a:cubicBezTo>
                      <a:pt x="73" y="18"/>
                      <a:pt x="73" y="18"/>
                      <a:pt x="73" y="18"/>
                    </a:cubicBezTo>
                    <a:cubicBezTo>
                      <a:pt x="74" y="16"/>
                      <a:pt x="74" y="16"/>
                      <a:pt x="74" y="16"/>
                    </a:cubicBezTo>
                    <a:cubicBezTo>
                      <a:pt x="75" y="15"/>
                      <a:pt x="75" y="15"/>
                      <a:pt x="76" y="14"/>
                    </a:cubicBezTo>
                    <a:cubicBezTo>
                      <a:pt x="75" y="14"/>
                      <a:pt x="75" y="14"/>
                      <a:pt x="74" y="14"/>
                    </a:cubicBezTo>
                    <a:cubicBezTo>
                      <a:pt x="76" y="13"/>
                      <a:pt x="76" y="13"/>
                      <a:pt x="76" y="13"/>
                    </a:cubicBezTo>
                    <a:cubicBezTo>
                      <a:pt x="78" y="10"/>
                      <a:pt x="78" y="10"/>
                      <a:pt x="78" y="10"/>
                    </a:cubicBezTo>
                    <a:cubicBezTo>
                      <a:pt x="77" y="9"/>
                      <a:pt x="77" y="9"/>
                      <a:pt x="77" y="9"/>
                    </a:cubicBezTo>
                    <a:cubicBezTo>
                      <a:pt x="76" y="10"/>
                      <a:pt x="76" y="10"/>
                      <a:pt x="76" y="10"/>
                    </a:cubicBezTo>
                    <a:cubicBezTo>
                      <a:pt x="74" y="10"/>
                      <a:pt x="74" y="10"/>
                      <a:pt x="74" y="10"/>
                    </a:cubicBezTo>
                    <a:cubicBezTo>
                      <a:pt x="73" y="12"/>
                      <a:pt x="73" y="12"/>
                      <a:pt x="73" y="12"/>
                    </a:cubicBezTo>
                    <a:cubicBezTo>
                      <a:pt x="72" y="14"/>
                      <a:pt x="72" y="14"/>
                      <a:pt x="72" y="14"/>
                    </a:cubicBezTo>
                    <a:cubicBezTo>
                      <a:pt x="72" y="14"/>
                      <a:pt x="72" y="15"/>
                      <a:pt x="72" y="16"/>
                    </a:cubicBezTo>
                    <a:cubicBezTo>
                      <a:pt x="70" y="17"/>
                      <a:pt x="70" y="17"/>
                      <a:pt x="68" y="18"/>
                    </a:cubicBezTo>
                    <a:cubicBezTo>
                      <a:pt x="66" y="20"/>
                      <a:pt x="66" y="20"/>
                      <a:pt x="66" y="20"/>
                    </a:cubicBezTo>
                    <a:cubicBezTo>
                      <a:pt x="66" y="18"/>
                      <a:pt x="66" y="18"/>
                      <a:pt x="66" y="18"/>
                    </a:cubicBezTo>
                    <a:cubicBezTo>
                      <a:pt x="68" y="17"/>
                      <a:pt x="68" y="17"/>
                      <a:pt x="68" y="17"/>
                    </a:cubicBezTo>
                    <a:cubicBezTo>
                      <a:pt x="67" y="17"/>
                      <a:pt x="67" y="17"/>
                      <a:pt x="66" y="17"/>
                    </a:cubicBezTo>
                    <a:cubicBezTo>
                      <a:pt x="66" y="17"/>
                      <a:pt x="65" y="18"/>
                      <a:pt x="64" y="18"/>
                    </a:cubicBezTo>
                    <a:cubicBezTo>
                      <a:pt x="62" y="18"/>
                      <a:pt x="62" y="17"/>
                      <a:pt x="62" y="15"/>
                    </a:cubicBezTo>
                    <a:cubicBezTo>
                      <a:pt x="60" y="15"/>
                      <a:pt x="60" y="15"/>
                      <a:pt x="56" y="18"/>
                    </a:cubicBezTo>
                    <a:cubicBezTo>
                      <a:pt x="57" y="16"/>
                      <a:pt x="57" y="16"/>
                      <a:pt x="55" y="14"/>
                    </a:cubicBezTo>
                    <a:cubicBezTo>
                      <a:pt x="56" y="14"/>
                      <a:pt x="56" y="14"/>
                      <a:pt x="56" y="13"/>
                    </a:cubicBezTo>
                    <a:cubicBezTo>
                      <a:pt x="56" y="12"/>
                      <a:pt x="56" y="11"/>
                      <a:pt x="56" y="10"/>
                    </a:cubicBezTo>
                    <a:cubicBezTo>
                      <a:pt x="55" y="10"/>
                      <a:pt x="55" y="10"/>
                      <a:pt x="54" y="10"/>
                    </a:cubicBezTo>
                    <a:cubicBezTo>
                      <a:pt x="55" y="9"/>
                      <a:pt x="55" y="9"/>
                      <a:pt x="55" y="8"/>
                    </a:cubicBezTo>
                    <a:cubicBezTo>
                      <a:pt x="55" y="9"/>
                      <a:pt x="54" y="9"/>
                      <a:pt x="54" y="9"/>
                    </a:cubicBezTo>
                    <a:cubicBezTo>
                      <a:pt x="54" y="9"/>
                      <a:pt x="55" y="8"/>
                      <a:pt x="56" y="7"/>
                    </a:cubicBezTo>
                    <a:cubicBezTo>
                      <a:pt x="56" y="7"/>
                      <a:pt x="56" y="7"/>
                      <a:pt x="55" y="7"/>
                    </a:cubicBezTo>
                    <a:cubicBezTo>
                      <a:pt x="55" y="7"/>
                      <a:pt x="54" y="7"/>
                      <a:pt x="51" y="8"/>
                    </a:cubicBezTo>
                    <a:cubicBezTo>
                      <a:pt x="50" y="8"/>
                      <a:pt x="50" y="8"/>
                      <a:pt x="50" y="8"/>
                    </a:cubicBezTo>
                    <a:cubicBezTo>
                      <a:pt x="50" y="8"/>
                      <a:pt x="50" y="9"/>
                      <a:pt x="49" y="9"/>
                    </a:cubicBezTo>
                    <a:cubicBezTo>
                      <a:pt x="54" y="3"/>
                      <a:pt x="54" y="3"/>
                      <a:pt x="55" y="2"/>
                    </a:cubicBezTo>
                    <a:cubicBezTo>
                      <a:pt x="56" y="1"/>
                      <a:pt x="56" y="1"/>
                      <a:pt x="56" y="1"/>
                    </a:cubicBezTo>
                    <a:cubicBezTo>
                      <a:pt x="57" y="0"/>
                      <a:pt x="57" y="0"/>
                      <a:pt x="57"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9" name="Google Shape;1509;p43"/>
              <p:cNvSpPr/>
              <p:nvPr/>
            </p:nvSpPr>
            <p:spPr>
              <a:xfrm>
                <a:off x="5476940" y="2628258"/>
                <a:ext cx="69990" cy="55185"/>
              </a:xfrm>
              <a:custGeom>
                <a:rect b="b" l="l" r="r" t="t"/>
                <a:pathLst>
                  <a:path extrusionOk="0" h="41" w="52">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0" name="Google Shape;1510;p43"/>
              <p:cNvSpPr/>
              <p:nvPr/>
            </p:nvSpPr>
            <p:spPr>
              <a:xfrm>
                <a:off x="5476940" y="2628258"/>
                <a:ext cx="69990" cy="55185"/>
              </a:xfrm>
              <a:custGeom>
                <a:rect b="b" l="l" r="r" t="t"/>
                <a:pathLst>
                  <a:path extrusionOk="0" h="41" w="52">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1" name="Google Shape;1511;p43"/>
              <p:cNvSpPr/>
              <p:nvPr/>
            </p:nvSpPr>
            <p:spPr>
              <a:xfrm>
                <a:off x="5483669" y="2683442"/>
                <a:ext cx="32303" cy="24227"/>
              </a:xfrm>
              <a:custGeom>
                <a:rect b="b" l="l" r="r" t="t"/>
                <a:pathLst>
                  <a:path extrusionOk="0" h="3" w="4">
                    <a:moveTo>
                      <a:pt x="4" y="0"/>
                    </a:moveTo>
                    <a:cubicBezTo>
                      <a:pt x="2" y="0"/>
                      <a:pt x="2" y="0"/>
                      <a:pt x="2" y="0"/>
                    </a:cubicBezTo>
                    <a:cubicBezTo>
                      <a:pt x="0" y="2"/>
                      <a:pt x="0" y="2"/>
                      <a:pt x="0" y="2"/>
                    </a:cubicBezTo>
                    <a:cubicBezTo>
                      <a:pt x="1" y="3"/>
                      <a:pt x="1" y="3"/>
                      <a:pt x="1" y="3"/>
                    </a:cubicBezTo>
                    <a:cubicBezTo>
                      <a:pt x="3" y="2"/>
                      <a:pt x="3" y="2"/>
                      <a:pt x="3" y="2"/>
                    </a:cubicBezTo>
                    <a:cubicBezTo>
                      <a:pt x="3" y="1"/>
                      <a:pt x="4" y="1"/>
                      <a:pt x="4"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2" name="Google Shape;1512;p43"/>
              <p:cNvSpPr/>
              <p:nvPr/>
            </p:nvSpPr>
            <p:spPr>
              <a:xfrm>
                <a:off x="5515972" y="2699594"/>
                <a:ext cx="14806" cy="24227"/>
              </a:xfrm>
              <a:custGeom>
                <a:rect b="b" l="l" r="r" t="t"/>
                <a:pathLst>
                  <a:path extrusionOk="0" h="18" w="11">
                    <a:moveTo>
                      <a:pt x="6" y="0"/>
                    </a:moveTo>
                    <a:lnTo>
                      <a:pt x="0" y="6"/>
                    </a:lnTo>
                    <a:lnTo>
                      <a:pt x="0" y="18"/>
                    </a:lnTo>
                    <a:lnTo>
                      <a:pt x="11" y="6"/>
                    </a:lnTo>
                    <a:lnTo>
                      <a:pt x="6"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3" name="Google Shape;1513;p43"/>
              <p:cNvSpPr/>
              <p:nvPr/>
            </p:nvSpPr>
            <p:spPr>
              <a:xfrm>
                <a:off x="5515972" y="2699594"/>
                <a:ext cx="14806" cy="24227"/>
              </a:xfrm>
              <a:custGeom>
                <a:rect b="b" l="l" r="r" t="t"/>
                <a:pathLst>
                  <a:path extrusionOk="0" h="18" w="11">
                    <a:moveTo>
                      <a:pt x="6" y="0"/>
                    </a:moveTo>
                    <a:lnTo>
                      <a:pt x="0" y="6"/>
                    </a:lnTo>
                    <a:lnTo>
                      <a:pt x="0" y="18"/>
                    </a:lnTo>
                    <a:lnTo>
                      <a:pt x="11" y="6"/>
                    </a:lnTo>
                    <a:lnTo>
                      <a:pt x="6"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4" name="Google Shape;1514;p43"/>
              <p:cNvSpPr/>
              <p:nvPr/>
            </p:nvSpPr>
            <p:spPr>
              <a:xfrm>
                <a:off x="5649223" y="2944560"/>
                <a:ext cx="94218" cy="94218"/>
              </a:xfrm>
              <a:custGeom>
                <a:rect b="b" l="l" r="r" t="t"/>
                <a:pathLst>
                  <a:path extrusionOk="0" h="12" w="12">
                    <a:moveTo>
                      <a:pt x="10" y="0"/>
                    </a:moveTo>
                    <a:cubicBezTo>
                      <a:pt x="5" y="3"/>
                      <a:pt x="5" y="3"/>
                      <a:pt x="5" y="3"/>
                    </a:cubicBezTo>
                    <a:cubicBezTo>
                      <a:pt x="3" y="6"/>
                      <a:pt x="3" y="6"/>
                      <a:pt x="3" y="6"/>
                    </a:cubicBezTo>
                    <a:cubicBezTo>
                      <a:pt x="0" y="8"/>
                      <a:pt x="0" y="8"/>
                      <a:pt x="0" y="8"/>
                    </a:cubicBezTo>
                    <a:cubicBezTo>
                      <a:pt x="0" y="10"/>
                      <a:pt x="0" y="10"/>
                      <a:pt x="0" y="10"/>
                    </a:cubicBezTo>
                    <a:cubicBezTo>
                      <a:pt x="7" y="9"/>
                      <a:pt x="7" y="9"/>
                      <a:pt x="7" y="9"/>
                    </a:cubicBezTo>
                    <a:cubicBezTo>
                      <a:pt x="7" y="10"/>
                      <a:pt x="7" y="11"/>
                      <a:pt x="6" y="11"/>
                    </a:cubicBezTo>
                    <a:cubicBezTo>
                      <a:pt x="9" y="10"/>
                      <a:pt x="9" y="10"/>
                      <a:pt x="9" y="10"/>
                    </a:cubicBezTo>
                    <a:cubicBezTo>
                      <a:pt x="10" y="12"/>
                      <a:pt x="10" y="12"/>
                      <a:pt x="10" y="12"/>
                    </a:cubicBezTo>
                    <a:cubicBezTo>
                      <a:pt x="12" y="11"/>
                      <a:pt x="12" y="11"/>
                      <a:pt x="12" y="11"/>
                    </a:cubicBezTo>
                    <a:cubicBezTo>
                      <a:pt x="12" y="8"/>
                      <a:pt x="12" y="8"/>
                      <a:pt x="12" y="8"/>
                    </a:cubicBezTo>
                    <a:cubicBezTo>
                      <a:pt x="11" y="7"/>
                      <a:pt x="11" y="7"/>
                      <a:pt x="11" y="7"/>
                    </a:cubicBezTo>
                    <a:cubicBezTo>
                      <a:pt x="11" y="6"/>
                      <a:pt x="11" y="6"/>
                      <a:pt x="11" y="6"/>
                    </a:cubicBezTo>
                    <a:cubicBezTo>
                      <a:pt x="10" y="5"/>
                      <a:pt x="9" y="5"/>
                      <a:pt x="8" y="4"/>
                    </a:cubicBezTo>
                    <a:cubicBezTo>
                      <a:pt x="8" y="2"/>
                      <a:pt x="9" y="1"/>
                      <a:pt x="1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5" name="Google Shape;1515;p43"/>
              <p:cNvSpPr/>
              <p:nvPr/>
            </p:nvSpPr>
            <p:spPr>
              <a:xfrm>
                <a:off x="5223898" y="3442566"/>
                <a:ext cx="134596" cy="71337"/>
              </a:xfrm>
              <a:custGeom>
                <a:rect b="b" l="l" r="r" t="t"/>
                <a:pathLst>
                  <a:path extrusionOk="0" h="9" w="17">
                    <a:moveTo>
                      <a:pt x="6" y="0"/>
                    </a:moveTo>
                    <a:cubicBezTo>
                      <a:pt x="1" y="0"/>
                      <a:pt x="1" y="0"/>
                      <a:pt x="0" y="2"/>
                    </a:cubicBezTo>
                    <a:cubicBezTo>
                      <a:pt x="4" y="1"/>
                      <a:pt x="4" y="1"/>
                      <a:pt x="4" y="1"/>
                    </a:cubicBezTo>
                    <a:cubicBezTo>
                      <a:pt x="5" y="3"/>
                      <a:pt x="5" y="3"/>
                      <a:pt x="5" y="3"/>
                    </a:cubicBezTo>
                    <a:cubicBezTo>
                      <a:pt x="8" y="3"/>
                      <a:pt x="8" y="3"/>
                      <a:pt x="8" y="3"/>
                    </a:cubicBezTo>
                    <a:cubicBezTo>
                      <a:pt x="10" y="6"/>
                      <a:pt x="10" y="6"/>
                      <a:pt x="10" y="6"/>
                    </a:cubicBezTo>
                    <a:cubicBezTo>
                      <a:pt x="11" y="6"/>
                      <a:pt x="11" y="6"/>
                      <a:pt x="12" y="6"/>
                    </a:cubicBezTo>
                    <a:cubicBezTo>
                      <a:pt x="12" y="7"/>
                      <a:pt x="12" y="8"/>
                      <a:pt x="12" y="9"/>
                    </a:cubicBezTo>
                    <a:cubicBezTo>
                      <a:pt x="13" y="9"/>
                      <a:pt x="13" y="8"/>
                      <a:pt x="14" y="8"/>
                    </a:cubicBezTo>
                    <a:cubicBezTo>
                      <a:pt x="15" y="8"/>
                      <a:pt x="15" y="9"/>
                      <a:pt x="16" y="9"/>
                    </a:cubicBezTo>
                    <a:cubicBezTo>
                      <a:pt x="16" y="9"/>
                      <a:pt x="17" y="8"/>
                      <a:pt x="17" y="7"/>
                    </a:cubicBezTo>
                    <a:cubicBezTo>
                      <a:pt x="15" y="6"/>
                      <a:pt x="14" y="5"/>
                      <a:pt x="12" y="3"/>
                    </a:cubicBezTo>
                    <a:cubicBezTo>
                      <a:pt x="11" y="3"/>
                      <a:pt x="10" y="2"/>
                      <a:pt x="6"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6" name="Google Shape;1516;p43"/>
              <p:cNvSpPr/>
              <p:nvPr/>
            </p:nvSpPr>
            <p:spPr>
              <a:xfrm>
                <a:off x="5358495" y="3513903"/>
                <a:ext cx="86142" cy="47109"/>
              </a:xfrm>
              <a:custGeom>
                <a:rect b="b" l="l" r="r" t="t"/>
                <a:pathLst>
                  <a:path extrusionOk="0" h="6" w="11">
                    <a:moveTo>
                      <a:pt x="2" y="0"/>
                    </a:moveTo>
                    <a:cubicBezTo>
                      <a:pt x="3" y="3"/>
                      <a:pt x="3" y="3"/>
                      <a:pt x="3" y="3"/>
                    </a:cubicBezTo>
                    <a:cubicBezTo>
                      <a:pt x="2" y="2"/>
                      <a:pt x="1" y="2"/>
                      <a:pt x="0" y="2"/>
                    </a:cubicBezTo>
                    <a:cubicBezTo>
                      <a:pt x="0" y="3"/>
                      <a:pt x="0" y="5"/>
                      <a:pt x="4" y="5"/>
                    </a:cubicBezTo>
                    <a:cubicBezTo>
                      <a:pt x="5" y="6"/>
                      <a:pt x="5" y="6"/>
                      <a:pt x="5" y="6"/>
                    </a:cubicBezTo>
                    <a:cubicBezTo>
                      <a:pt x="7" y="4"/>
                      <a:pt x="7" y="4"/>
                      <a:pt x="7" y="4"/>
                    </a:cubicBezTo>
                    <a:cubicBezTo>
                      <a:pt x="9" y="4"/>
                      <a:pt x="9" y="4"/>
                      <a:pt x="9" y="4"/>
                    </a:cubicBezTo>
                    <a:cubicBezTo>
                      <a:pt x="11" y="4"/>
                      <a:pt x="11" y="4"/>
                      <a:pt x="11" y="4"/>
                    </a:cubicBezTo>
                    <a:cubicBezTo>
                      <a:pt x="11" y="3"/>
                      <a:pt x="11" y="2"/>
                      <a:pt x="10" y="2"/>
                    </a:cubicBezTo>
                    <a:cubicBezTo>
                      <a:pt x="8" y="1"/>
                      <a:pt x="5"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7" name="Google Shape;1517;p43"/>
              <p:cNvSpPr/>
              <p:nvPr/>
            </p:nvSpPr>
            <p:spPr>
              <a:xfrm>
                <a:off x="5295234" y="3528708"/>
                <a:ext cx="39033" cy="32303"/>
              </a:xfrm>
              <a:custGeom>
                <a:rect b="b" l="l" r="r" t="t"/>
                <a:pathLst>
                  <a:path extrusionOk="0" h="24" w="29">
                    <a:moveTo>
                      <a:pt x="12" y="0"/>
                    </a:moveTo>
                    <a:lnTo>
                      <a:pt x="0" y="0"/>
                    </a:lnTo>
                    <a:lnTo>
                      <a:pt x="12" y="24"/>
                    </a:lnTo>
                    <a:lnTo>
                      <a:pt x="29" y="18"/>
                    </a:lnTo>
                    <a:lnTo>
                      <a:pt x="23" y="6"/>
                    </a:lnTo>
                    <a:lnTo>
                      <a:pt x="12"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8" name="Google Shape;1518;p43"/>
              <p:cNvSpPr/>
              <p:nvPr/>
            </p:nvSpPr>
            <p:spPr>
              <a:xfrm>
                <a:off x="5295234" y="3528708"/>
                <a:ext cx="39033" cy="32303"/>
              </a:xfrm>
              <a:custGeom>
                <a:rect b="b" l="l" r="r" t="t"/>
                <a:pathLst>
                  <a:path extrusionOk="0" h="24" w="29">
                    <a:moveTo>
                      <a:pt x="12" y="0"/>
                    </a:moveTo>
                    <a:lnTo>
                      <a:pt x="0" y="0"/>
                    </a:lnTo>
                    <a:lnTo>
                      <a:pt x="12" y="24"/>
                    </a:lnTo>
                    <a:lnTo>
                      <a:pt x="29" y="18"/>
                    </a:lnTo>
                    <a:lnTo>
                      <a:pt x="23" y="6"/>
                    </a:lnTo>
                    <a:lnTo>
                      <a:pt x="12"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9" name="Google Shape;1519;p43"/>
              <p:cNvSpPr/>
              <p:nvPr/>
            </p:nvSpPr>
            <p:spPr>
              <a:xfrm>
                <a:off x="5460788" y="3544860"/>
                <a:ext cx="30958" cy="24227"/>
              </a:xfrm>
              <a:custGeom>
                <a:rect b="b" l="l" r="r" t="t"/>
                <a:pathLst>
                  <a:path extrusionOk="0" h="18" w="23">
                    <a:moveTo>
                      <a:pt x="6" y="0"/>
                    </a:moveTo>
                    <a:lnTo>
                      <a:pt x="0" y="12"/>
                    </a:lnTo>
                    <a:lnTo>
                      <a:pt x="17" y="18"/>
                    </a:lnTo>
                    <a:lnTo>
                      <a:pt x="23" y="6"/>
                    </a:lnTo>
                    <a:lnTo>
                      <a:pt x="6"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0" name="Google Shape;1520;p43"/>
              <p:cNvSpPr/>
              <p:nvPr/>
            </p:nvSpPr>
            <p:spPr>
              <a:xfrm>
                <a:off x="5460788" y="3544860"/>
                <a:ext cx="30958" cy="24227"/>
              </a:xfrm>
              <a:custGeom>
                <a:rect b="b" l="l" r="r" t="t"/>
                <a:pathLst>
                  <a:path extrusionOk="0" h="18" w="23">
                    <a:moveTo>
                      <a:pt x="6" y="0"/>
                    </a:moveTo>
                    <a:lnTo>
                      <a:pt x="0" y="12"/>
                    </a:lnTo>
                    <a:lnTo>
                      <a:pt x="17" y="18"/>
                    </a:lnTo>
                    <a:lnTo>
                      <a:pt x="23" y="6"/>
                    </a:lnTo>
                    <a:lnTo>
                      <a:pt x="6"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1" name="Google Shape;1521;p43"/>
              <p:cNvSpPr/>
              <p:nvPr/>
            </p:nvSpPr>
            <p:spPr>
              <a:xfrm>
                <a:off x="5311386" y="3410263"/>
                <a:ext cx="14806" cy="32303"/>
              </a:xfrm>
              <a:custGeom>
                <a:rect b="b" l="l" r="r" t="t"/>
                <a:pathLst>
                  <a:path extrusionOk="0" h="24" w="11">
                    <a:moveTo>
                      <a:pt x="0" y="0"/>
                    </a:moveTo>
                    <a:lnTo>
                      <a:pt x="0" y="12"/>
                    </a:lnTo>
                    <a:lnTo>
                      <a:pt x="11" y="24"/>
                    </a:lnTo>
                    <a:lnTo>
                      <a:pt x="11" y="12"/>
                    </a:lnTo>
                    <a:lnTo>
                      <a:pt x="0"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2" name="Google Shape;1522;p43"/>
              <p:cNvSpPr/>
              <p:nvPr/>
            </p:nvSpPr>
            <p:spPr>
              <a:xfrm>
                <a:off x="5311386" y="3410263"/>
                <a:ext cx="14806" cy="32303"/>
              </a:xfrm>
              <a:custGeom>
                <a:rect b="b" l="l" r="r" t="t"/>
                <a:pathLst>
                  <a:path extrusionOk="0" h="24" w="11">
                    <a:moveTo>
                      <a:pt x="0" y="0"/>
                    </a:moveTo>
                    <a:lnTo>
                      <a:pt x="0" y="12"/>
                    </a:lnTo>
                    <a:lnTo>
                      <a:pt x="11" y="24"/>
                    </a:lnTo>
                    <a:lnTo>
                      <a:pt x="11" y="12"/>
                    </a:lnTo>
                    <a:lnTo>
                      <a:pt x="0"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3" name="Google Shape;1523;p43"/>
              <p:cNvSpPr/>
              <p:nvPr/>
            </p:nvSpPr>
            <p:spPr>
              <a:xfrm>
                <a:off x="5507896" y="3291818"/>
                <a:ext cx="22882" cy="24227"/>
              </a:xfrm>
              <a:custGeom>
                <a:rect b="b" l="l" r="r" t="t"/>
                <a:pathLst>
                  <a:path extrusionOk="0" h="18" w="17">
                    <a:moveTo>
                      <a:pt x="6" y="0"/>
                    </a:moveTo>
                    <a:lnTo>
                      <a:pt x="0" y="18"/>
                    </a:lnTo>
                    <a:lnTo>
                      <a:pt x="17" y="12"/>
                    </a:lnTo>
                    <a:lnTo>
                      <a:pt x="17" y="6"/>
                    </a:lnTo>
                    <a:lnTo>
                      <a:pt x="6"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4" name="Google Shape;1524;p43"/>
              <p:cNvSpPr/>
              <p:nvPr/>
            </p:nvSpPr>
            <p:spPr>
              <a:xfrm>
                <a:off x="5507896" y="3291818"/>
                <a:ext cx="22882" cy="24227"/>
              </a:xfrm>
              <a:custGeom>
                <a:rect b="b" l="l" r="r" t="t"/>
                <a:pathLst>
                  <a:path extrusionOk="0" h="18" w="17">
                    <a:moveTo>
                      <a:pt x="6" y="0"/>
                    </a:moveTo>
                    <a:lnTo>
                      <a:pt x="0" y="18"/>
                    </a:lnTo>
                    <a:lnTo>
                      <a:pt x="17" y="12"/>
                    </a:lnTo>
                    <a:lnTo>
                      <a:pt x="17" y="6"/>
                    </a:lnTo>
                    <a:lnTo>
                      <a:pt x="6"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5" name="Google Shape;1525;p43"/>
              <p:cNvSpPr/>
              <p:nvPr/>
            </p:nvSpPr>
            <p:spPr>
              <a:xfrm>
                <a:off x="5743441" y="4618939"/>
                <a:ext cx="24227" cy="16152"/>
              </a:xfrm>
              <a:custGeom>
                <a:rect b="b" l="l" r="r" t="t"/>
                <a:pathLst>
                  <a:path extrusionOk="0" h="2" w="3">
                    <a:moveTo>
                      <a:pt x="1" y="0"/>
                    </a:moveTo>
                    <a:cubicBezTo>
                      <a:pt x="1" y="0"/>
                      <a:pt x="0" y="1"/>
                      <a:pt x="0" y="1"/>
                    </a:cubicBezTo>
                    <a:cubicBezTo>
                      <a:pt x="3" y="2"/>
                      <a:pt x="3" y="2"/>
                      <a:pt x="3" y="2"/>
                    </a:cubicBezTo>
                    <a:cubicBezTo>
                      <a:pt x="3" y="1"/>
                      <a:pt x="3" y="1"/>
                      <a:pt x="3" y="1"/>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6" name="Google Shape;1526;p43"/>
              <p:cNvSpPr/>
              <p:nvPr/>
            </p:nvSpPr>
            <p:spPr>
              <a:xfrm>
                <a:off x="5775744" y="4627015"/>
                <a:ext cx="14806" cy="8076"/>
              </a:xfrm>
              <a:custGeom>
                <a:rect b="b" l="l" r="r" t="t"/>
                <a:pathLst>
                  <a:path extrusionOk="0" h="6" w="11">
                    <a:moveTo>
                      <a:pt x="6" y="0"/>
                    </a:moveTo>
                    <a:lnTo>
                      <a:pt x="0" y="6"/>
                    </a:lnTo>
                    <a:lnTo>
                      <a:pt x="11" y="6"/>
                    </a:lnTo>
                    <a:lnTo>
                      <a:pt x="6"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7" name="Google Shape;1527;p43"/>
              <p:cNvSpPr/>
              <p:nvPr/>
            </p:nvSpPr>
            <p:spPr>
              <a:xfrm>
                <a:off x="5775744" y="4627015"/>
                <a:ext cx="14806" cy="8076"/>
              </a:xfrm>
              <a:custGeom>
                <a:rect b="b" l="l" r="r" t="t"/>
                <a:pathLst>
                  <a:path extrusionOk="0" h="6" w="11">
                    <a:moveTo>
                      <a:pt x="6" y="0"/>
                    </a:moveTo>
                    <a:lnTo>
                      <a:pt x="0" y="6"/>
                    </a:lnTo>
                    <a:lnTo>
                      <a:pt x="11" y="6"/>
                    </a:lnTo>
                    <a:lnTo>
                      <a:pt x="6"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8" name="Google Shape;1528;p43"/>
              <p:cNvSpPr/>
              <p:nvPr/>
            </p:nvSpPr>
            <p:spPr>
              <a:xfrm>
                <a:off x="5066420" y="2770931"/>
                <a:ext cx="24227" cy="39033"/>
              </a:xfrm>
              <a:custGeom>
                <a:rect b="b" l="l" r="r" t="t"/>
                <a:pathLst>
                  <a:path extrusionOk="0" h="5" w="3">
                    <a:moveTo>
                      <a:pt x="3" y="0"/>
                    </a:moveTo>
                    <a:cubicBezTo>
                      <a:pt x="2" y="1"/>
                      <a:pt x="1" y="2"/>
                      <a:pt x="1" y="2"/>
                    </a:cubicBezTo>
                    <a:cubicBezTo>
                      <a:pt x="0" y="5"/>
                      <a:pt x="0" y="5"/>
                      <a:pt x="0" y="5"/>
                    </a:cubicBezTo>
                    <a:cubicBezTo>
                      <a:pt x="0" y="5"/>
                      <a:pt x="0" y="5"/>
                      <a:pt x="1" y="4"/>
                    </a:cubicBezTo>
                    <a:cubicBezTo>
                      <a:pt x="1" y="3"/>
                      <a:pt x="2" y="2"/>
                      <a:pt x="2" y="2"/>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9" name="Google Shape;1529;p43"/>
              <p:cNvSpPr/>
              <p:nvPr/>
            </p:nvSpPr>
            <p:spPr>
              <a:xfrm>
                <a:off x="5106799" y="2699594"/>
                <a:ext cx="22882" cy="39033"/>
              </a:xfrm>
              <a:custGeom>
                <a:rect b="b" l="l" r="r" t="t"/>
                <a:pathLst>
                  <a:path extrusionOk="0" h="5" w="3">
                    <a:moveTo>
                      <a:pt x="3" y="0"/>
                    </a:moveTo>
                    <a:cubicBezTo>
                      <a:pt x="0" y="4"/>
                      <a:pt x="0" y="5"/>
                      <a:pt x="0" y="5"/>
                    </a:cubicBezTo>
                    <a:cubicBezTo>
                      <a:pt x="0" y="5"/>
                      <a:pt x="0" y="5"/>
                      <a:pt x="0" y="5"/>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0" name="Google Shape;1530;p43"/>
              <p:cNvSpPr/>
              <p:nvPr/>
            </p:nvSpPr>
            <p:spPr>
              <a:xfrm>
                <a:off x="5043539" y="2848997"/>
                <a:ext cx="16152" cy="40379"/>
              </a:xfrm>
              <a:custGeom>
                <a:rect b="b" l="l" r="r" t="t"/>
                <a:pathLst>
                  <a:path extrusionOk="0" h="5" w="2">
                    <a:moveTo>
                      <a:pt x="2" y="0"/>
                    </a:moveTo>
                    <a:cubicBezTo>
                      <a:pt x="2" y="0"/>
                      <a:pt x="1" y="1"/>
                      <a:pt x="1" y="1"/>
                    </a:cubicBezTo>
                    <a:cubicBezTo>
                      <a:pt x="1" y="1"/>
                      <a:pt x="1" y="1"/>
                      <a:pt x="1" y="1"/>
                    </a:cubicBezTo>
                    <a:cubicBezTo>
                      <a:pt x="1" y="1"/>
                      <a:pt x="1" y="3"/>
                      <a:pt x="1" y="3"/>
                    </a:cubicBezTo>
                    <a:cubicBezTo>
                      <a:pt x="1" y="4"/>
                      <a:pt x="0" y="5"/>
                      <a:pt x="0" y="5"/>
                    </a:cubicBezTo>
                    <a:cubicBezTo>
                      <a:pt x="1" y="5"/>
                      <a:pt x="1" y="5"/>
                      <a:pt x="2" y="5"/>
                    </a:cubicBezTo>
                    <a:cubicBezTo>
                      <a:pt x="2" y="1"/>
                      <a:pt x="2" y="1"/>
                      <a:pt x="2" y="1"/>
                    </a:cubicBezTo>
                    <a:cubicBezTo>
                      <a:pt x="2" y="1"/>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1" name="Google Shape;1531;p43"/>
              <p:cNvSpPr/>
              <p:nvPr/>
            </p:nvSpPr>
            <p:spPr>
              <a:xfrm>
                <a:off x="5421755" y="2415596"/>
                <a:ext cx="94218" cy="63261"/>
              </a:xfrm>
              <a:custGeom>
                <a:rect b="b" l="l" r="r" t="t"/>
                <a:pathLst>
                  <a:path extrusionOk="0" h="8" w="12">
                    <a:moveTo>
                      <a:pt x="11" y="0"/>
                    </a:moveTo>
                    <a:cubicBezTo>
                      <a:pt x="10" y="1"/>
                      <a:pt x="10" y="1"/>
                      <a:pt x="10" y="1"/>
                    </a:cubicBezTo>
                    <a:cubicBezTo>
                      <a:pt x="10" y="0"/>
                      <a:pt x="10" y="0"/>
                      <a:pt x="10" y="0"/>
                    </a:cubicBezTo>
                    <a:cubicBezTo>
                      <a:pt x="8" y="1"/>
                      <a:pt x="8" y="1"/>
                      <a:pt x="8" y="1"/>
                    </a:cubicBezTo>
                    <a:cubicBezTo>
                      <a:pt x="7" y="2"/>
                      <a:pt x="7" y="2"/>
                      <a:pt x="7" y="2"/>
                    </a:cubicBezTo>
                    <a:cubicBezTo>
                      <a:pt x="7" y="2"/>
                      <a:pt x="7" y="2"/>
                      <a:pt x="7" y="2"/>
                    </a:cubicBezTo>
                    <a:cubicBezTo>
                      <a:pt x="4" y="4"/>
                      <a:pt x="4" y="4"/>
                      <a:pt x="4" y="4"/>
                    </a:cubicBezTo>
                    <a:cubicBezTo>
                      <a:pt x="2" y="5"/>
                      <a:pt x="2" y="5"/>
                      <a:pt x="2" y="5"/>
                    </a:cubicBezTo>
                    <a:cubicBezTo>
                      <a:pt x="2" y="6"/>
                      <a:pt x="2" y="6"/>
                      <a:pt x="2" y="6"/>
                    </a:cubicBezTo>
                    <a:cubicBezTo>
                      <a:pt x="0" y="8"/>
                      <a:pt x="0" y="8"/>
                      <a:pt x="0" y="8"/>
                    </a:cubicBezTo>
                    <a:cubicBezTo>
                      <a:pt x="0" y="8"/>
                      <a:pt x="1" y="7"/>
                      <a:pt x="2" y="7"/>
                    </a:cubicBezTo>
                    <a:cubicBezTo>
                      <a:pt x="2" y="8"/>
                      <a:pt x="2" y="8"/>
                      <a:pt x="2" y="8"/>
                    </a:cubicBezTo>
                    <a:cubicBezTo>
                      <a:pt x="2" y="8"/>
                      <a:pt x="2" y="8"/>
                      <a:pt x="2" y="8"/>
                    </a:cubicBezTo>
                    <a:cubicBezTo>
                      <a:pt x="2" y="8"/>
                      <a:pt x="2" y="7"/>
                      <a:pt x="4" y="6"/>
                    </a:cubicBezTo>
                    <a:cubicBezTo>
                      <a:pt x="5" y="6"/>
                      <a:pt x="5" y="6"/>
                      <a:pt x="5" y="6"/>
                    </a:cubicBezTo>
                    <a:cubicBezTo>
                      <a:pt x="6" y="5"/>
                      <a:pt x="6" y="5"/>
                      <a:pt x="6" y="5"/>
                    </a:cubicBezTo>
                    <a:cubicBezTo>
                      <a:pt x="10" y="4"/>
                      <a:pt x="10" y="4"/>
                      <a:pt x="10" y="4"/>
                    </a:cubicBezTo>
                    <a:cubicBezTo>
                      <a:pt x="12" y="2"/>
                      <a:pt x="12" y="2"/>
                      <a:pt x="12" y="2"/>
                    </a:cubicBezTo>
                    <a:cubicBezTo>
                      <a:pt x="12" y="1"/>
                      <a:pt x="12" y="1"/>
                      <a:pt x="12" y="1"/>
                    </a:cubicBezTo>
                    <a:cubicBezTo>
                      <a:pt x="11" y="2"/>
                      <a:pt x="11" y="2"/>
                      <a:pt x="11" y="2"/>
                    </a:cubicBezTo>
                    <a:cubicBezTo>
                      <a:pt x="10" y="2"/>
                      <a:pt x="10" y="2"/>
                      <a:pt x="10" y="2"/>
                    </a:cubicBezTo>
                    <a:cubicBezTo>
                      <a:pt x="12" y="1"/>
                      <a:pt x="12" y="1"/>
                      <a:pt x="12" y="1"/>
                    </a:cubicBezTo>
                    <a:cubicBezTo>
                      <a:pt x="11" y="0"/>
                      <a:pt x="11" y="0"/>
                      <a:pt x="1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2" name="Google Shape;1532;p43"/>
              <p:cNvSpPr/>
              <p:nvPr/>
            </p:nvSpPr>
            <p:spPr>
              <a:xfrm>
                <a:off x="5397527" y="2446553"/>
                <a:ext cx="126521" cy="95564"/>
              </a:xfrm>
              <a:custGeom>
                <a:rect b="b" l="l" r="r" t="t"/>
                <a:pathLst>
                  <a:path extrusionOk="0" h="12" w="16">
                    <a:moveTo>
                      <a:pt x="12" y="0"/>
                    </a:moveTo>
                    <a:cubicBezTo>
                      <a:pt x="10" y="1"/>
                      <a:pt x="10" y="1"/>
                      <a:pt x="10" y="1"/>
                    </a:cubicBezTo>
                    <a:cubicBezTo>
                      <a:pt x="9" y="2"/>
                      <a:pt x="9" y="2"/>
                      <a:pt x="9" y="2"/>
                    </a:cubicBezTo>
                    <a:cubicBezTo>
                      <a:pt x="7" y="2"/>
                      <a:pt x="7" y="2"/>
                      <a:pt x="7" y="2"/>
                    </a:cubicBezTo>
                    <a:cubicBezTo>
                      <a:pt x="6" y="3"/>
                      <a:pt x="6" y="3"/>
                      <a:pt x="6" y="3"/>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6" y="5"/>
                      <a:pt x="6" y="5"/>
                      <a:pt x="6" y="5"/>
                    </a:cubicBezTo>
                    <a:cubicBezTo>
                      <a:pt x="6" y="5"/>
                      <a:pt x="5" y="5"/>
                      <a:pt x="5" y="5"/>
                    </a:cubicBezTo>
                    <a:cubicBezTo>
                      <a:pt x="4" y="5"/>
                      <a:pt x="4" y="5"/>
                      <a:pt x="4" y="5"/>
                    </a:cubicBezTo>
                    <a:cubicBezTo>
                      <a:pt x="4" y="6"/>
                      <a:pt x="4" y="6"/>
                      <a:pt x="4" y="6"/>
                    </a:cubicBezTo>
                    <a:cubicBezTo>
                      <a:pt x="4" y="6"/>
                      <a:pt x="5" y="7"/>
                      <a:pt x="6" y="7"/>
                    </a:cubicBezTo>
                    <a:cubicBezTo>
                      <a:pt x="6" y="7"/>
                      <a:pt x="6" y="7"/>
                      <a:pt x="6" y="7"/>
                    </a:cubicBezTo>
                    <a:cubicBezTo>
                      <a:pt x="5" y="7"/>
                      <a:pt x="5" y="7"/>
                      <a:pt x="5" y="7"/>
                    </a:cubicBezTo>
                    <a:cubicBezTo>
                      <a:pt x="5" y="7"/>
                      <a:pt x="4" y="7"/>
                      <a:pt x="3" y="7"/>
                    </a:cubicBezTo>
                    <a:cubicBezTo>
                      <a:pt x="3" y="7"/>
                      <a:pt x="3" y="7"/>
                      <a:pt x="2" y="7"/>
                    </a:cubicBezTo>
                    <a:cubicBezTo>
                      <a:pt x="0" y="9"/>
                      <a:pt x="0" y="9"/>
                      <a:pt x="0" y="9"/>
                    </a:cubicBezTo>
                    <a:cubicBezTo>
                      <a:pt x="2" y="10"/>
                      <a:pt x="2" y="10"/>
                      <a:pt x="2" y="10"/>
                    </a:cubicBezTo>
                    <a:cubicBezTo>
                      <a:pt x="1" y="10"/>
                      <a:pt x="1" y="11"/>
                      <a:pt x="0" y="11"/>
                    </a:cubicBezTo>
                    <a:cubicBezTo>
                      <a:pt x="1" y="12"/>
                      <a:pt x="2" y="12"/>
                      <a:pt x="2" y="12"/>
                    </a:cubicBezTo>
                    <a:cubicBezTo>
                      <a:pt x="3" y="12"/>
                      <a:pt x="4" y="11"/>
                      <a:pt x="7" y="10"/>
                    </a:cubicBezTo>
                    <a:cubicBezTo>
                      <a:pt x="5" y="12"/>
                      <a:pt x="6" y="12"/>
                      <a:pt x="7" y="12"/>
                    </a:cubicBezTo>
                    <a:cubicBezTo>
                      <a:pt x="7" y="12"/>
                      <a:pt x="7" y="12"/>
                      <a:pt x="8" y="12"/>
                    </a:cubicBezTo>
                    <a:cubicBezTo>
                      <a:pt x="9" y="12"/>
                      <a:pt x="9" y="12"/>
                      <a:pt x="9" y="12"/>
                    </a:cubicBezTo>
                    <a:cubicBezTo>
                      <a:pt x="10" y="11"/>
                      <a:pt x="10" y="11"/>
                      <a:pt x="10" y="11"/>
                    </a:cubicBezTo>
                    <a:cubicBezTo>
                      <a:pt x="10" y="11"/>
                      <a:pt x="10" y="10"/>
                      <a:pt x="10" y="10"/>
                    </a:cubicBezTo>
                    <a:cubicBezTo>
                      <a:pt x="10" y="10"/>
                      <a:pt x="10" y="11"/>
                      <a:pt x="10" y="11"/>
                    </a:cubicBezTo>
                    <a:cubicBezTo>
                      <a:pt x="11" y="11"/>
                      <a:pt x="11" y="11"/>
                      <a:pt x="11" y="11"/>
                    </a:cubicBezTo>
                    <a:cubicBezTo>
                      <a:pt x="11" y="11"/>
                      <a:pt x="11" y="11"/>
                      <a:pt x="11" y="11"/>
                    </a:cubicBezTo>
                    <a:cubicBezTo>
                      <a:pt x="11" y="10"/>
                      <a:pt x="12" y="9"/>
                      <a:pt x="12" y="9"/>
                    </a:cubicBezTo>
                    <a:cubicBezTo>
                      <a:pt x="11" y="8"/>
                      <a:pt x="11" y="8"/>
                      <a:pt x="12" y="7"/>
                    </a:cubicBezTo>
                    <a:cubicBezTo>
                      <a:pt x="13" y="6"/>
                      <a:pt x="13" y="6"/>
                      <a:pt x="14" y="5"/>
                    </a:cubicBezTo>
                    <a:cubicBezTo>
                      <a:pt x="16" y="2"/>
                      <a:pt x="16" y="2"/>
                      <a:pt x="16" y="1"/>
                    </a:cubicBezTo>
                    <a:cubicBezTo>
                      <a:pt x="15" y="2"/>
                      <a:pt x="13" y="4"/>
                      <a:pt x="12" y="5"/>
                    </a:cubicBezTo>
                    <a:cubicBezTo>
                      <a:pt x="12" y="5"/>
                      <a:pt x="12" y="5"/>
                      <a:pt x="11" y="5"/>
                    </a:cubicBezTo>
                    <a:cubicBezTo>
                      <a:pt x="11" y="5"/>
                      <a:pt x="11" y="5"/>
                      <a:pt x="11" y="5"/>
                    </a:cubicBezTo>
                    <a:cubicBezTo>
                      <a:pt x="11" y="5"/>
                      <a:pt x="11" y="5"/>
                      <a:pt x="12" y="4"/>
                    </a:cubicBezTo>
                    <a:cubicBezTo>
                      <a:pt x="13" y="3"/>
                      <a:pt x="14" y="2"/>
                      <a:pt x="14" y="2"/>
                    </a:cubicBezTo>
                    <a:cubicBezTo>
                      <a:pt x="14" y="2"/>
                      <a:pt x="14" y="2"/>
                      <a:pt x="14" y="2"/>
                    </a:cubicBezTo>
                    <a:cubicBezTo>
                      <a:pt x="14" y="2"/>
                      <a:pt x="13" y="3"/>
                      <a:pt x="13" y="3"/>
                    </a:cubicBezTo>
                    <a:cubicBezTo>
                      <a:pt x="13" y="3"/>
                      <a:pt x="12" y="3"/>
                      <a:pt x="12" y="3"/>
                    </a:cubicBezTo>
                    <a:cubicBezTo>
                      <a:pt x="12" y="3"/>
                      <a:pt x="12" y="3"/>
                      <a:pt x="11" y="3"/>
                    </a:cubicBezTo>
                    <a:cubicBezTo>
                      <a:pt x="13" y="2"/>
                      <a:pt x="13" y="2"/>
                      <a:pt x="13" y="1"/>
                    </a:cubicBezTo>
                    <a:cubicBezTo>
                      <a:pt x="11" y="2"/>
                      <a:pt x="11" y="2"/>
                      <a:pt x="11" y="2"/>
                    </a:cubicBezTo>
                    <a:cubicBezTo>
                      <a:pt x="10" y="2"/>
                      <a:pt x="10" y="2"/>
                      <a:pt x="10" y="2"/>
                    </a:cubicBezTo>
                    <a:cubicBezTo>
                      <a:pt x="13" y="1"/>
                      <a:pt x="13" y="1"/>
                      <a:pt x="13" y="1"/>
                    </a:cubicBezTo>
                    <a:cubicBezTo>
                      <a:pt x="12" y="0"/>
                      <a:pt x="12" y="0"/>
                      <a:pt x="1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3" name="Google Shape;1533;p43"/>
              <p:cNvSpPr/>
              <p:nvPr/>
            </p:nvSpPr>
            <p:spPr>
              <a:xfrm>
                <a:off x="5530778" y="2454629"/>
                <a:ext cx="16152" cy="16152"/>
              </a:xfrm>
              <a:custGeom>
                <a:rect b="b" l="l" r="r" t="t"/>
                <a:pathLst>
                  <a:path extrusionOk="0" h="2" w="2">
                    <a:moveTo>
                      <a:pt x="1" y="0"/>
                    </a:moveTo>
                    <a:cubicBezTo>
                      <a:pt x="1" y="0"/>
                      <a:pt x="1" y="0"/>
                      <a:pt x="1" y="0"/>
                    </a:cubicBezTo>
                    <a:cubicBezTo>
                      <a:pt x="0" y="0"/>
                      <a:pt x="0" y="0"/>
                      <a:pt x="0" y="0"/>
                    </a:cubicBezTo>
                    <a:cubicBezTo>
                      <a:pt x="1" y="0"/>
                      <a:pt x="1" y="0"/>
                      <a:pt x="1" y="0"/>
                    </a:cubicBezTo>
                    <a:cubicBezTo>
                      <a:pt x="0" y="1"/>
                      <a:pt x="0" y="1"/>
                      <a:pt x="0" y="1"/>
                    </a:cubicBezTo>
                    <a:cubicBezTo>
                      <a:pt x="0" y="2"/>
                      <a:pt x="0" y="2"/>
                      <a:pt x="0" y="2"/>
                    </a:cubicBezTo>
                    <a:cubicBezTo>
                      <a:pt x="1" y="1"/>
                      <a:pt x="2" y="1"/>
                      <a:pt x="2" y="0"/>
                    </a:cubicBezTo>
                    <a:cubicBezTo>
                      <a:pt x="2" y="0"/>
                      <a:pt x="2" y="0"/>
                      <a:pt x="2" y="0"/>
                    </a:cubicBezTo>
                    <a:cubicBezTo>
                      <a:pt x="2" y="0"/>
                      <a:pt x="2"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4" name="Google Shape;1534;p43"/>
              <p:cNvSpPr/>
              <p:nvPr/>
            </p:nvSpPr>
            <p:spPr>
              <a:xfrm>
                <a:off x="5530778" y="2454629"/>
                <a:ext cx="55185" cy="47109"/>
              </a:xfrm>
              <a:custGeom>
                <a:rect b="b" l="l" r="r" t="t"/>
                <a:pathLst>
                  <a:path extrusionOk="0" h="6" w="7">
                    <a:moveTo>
                      <a:pt x="5" y="0"/>
                    </a:moveTo>
                    <a:cubicBezTo>
                      <a:pt x="5" y="0"/>
                      <a:pt x="3" y="1"/>
                      <a:pt x="3" y="1"/>
                    </a:cubicBezTo>
                    <a:cubicBezTo>
                      <a:pt x="3" y="1"/>
                      <a:pt x="3" y="1"/>
                      <a:pt x="3" y="1"/>
                    </a:cubicBezTo>
                    <a:cubicBezTo>
                      <a:pt x="4" y="1"/>
                      <a:pt x="3" y="2"/>
                      <a:pt x="3" y="2"/>
                    </a:cubicBezTo>
                    <a:cubicBezTo>
                      <a:pt x="3" y="2"/>
                      <a:pt x="2" y="2"/>
                      <a:pt x="2" y="2"/>
                    </a:cubicBezTo>
                    <a:cubicBezTo>
                      <a:pt x="2" y="2"/>
                      <a:pt x="2" y="2"/>
                      <a:pt x="2" y="2"/>
                    </a:cubicBezTo>
                    <a:cubicBezTo>
                      <a:pt x="2" y="2"/>
                      <a:pt x="2" y="2"/>
                      <a:pt x="2" y="2"/>
                    </a:cubicBezTo>
                    <a:cubicBezTo>
                      <a:pt x="2" y="2"/>
                      <a:pt x="2" y="2"/>
                      <a:pt x="2" y="2"/>
                    </a:cubicBezTo>
                    <a:cubicBezTo>
                      <a:pt x="2" y="2"/>
                      <a:pt x="0" y="3"/>
                      <a:pt x="0" y="4"/>
                    </a:cubicBezTo>
                    <a:cubicBezTo>
                      <a:pt x="0" y="4"/>
                      <a:pt x="0" y="4"/>
                      <a:pt x="0" y="4"/>
                    </a:cubicBezTo>
                    <a:cubicBezTo>
                      <a:pt x="1" y="4"/>
                      <a:pt x="1" y="4"/>
                      <a:pt x="0" y="4"/>
                    </a:cubicBezTo>
                    <a:cubicBezTo>
                      <a:pt x="0" y="5"/>
                      <a:pt x="0" y="6"/>
                      <a:pt x="0" y="6"/>
                    </a:cubicBezTo>
                    <a:cubicBezTo>
                      <a:pt x="0" y="6"/>
                      <a:pt x="0" y="6"/>
                      <a:pt x="1" y="6"/>
                    </a:cubicBezTo>
                    <a:cubicBezTo>
                      <a:pt x="1" y="6"/>
                      <a:pt x="1" y="6"/>
                      <a:pt x="1" y="6"/>
                    </a:cubicBezTo>
                    <a:cubicBezTo>
                      <a:pt x="1" y="6"/>
                      <a:pt x="1" y="6"/>
                      <a:pt x="1" y="6"/>
                    </a:cubicBezTo>
                    <a:cubicBezTo>
                      <a:pt x="1" y="6"/>
                      <a:pt x="1" y="6"/>
                      <a:pt x="1" y="6"/>
                    </a:cubicBezTo>
                    <a:cubicBezTo>
                      <a:pt x="2" y="6"/>
                      <a:pt x="2" y="6"/>
                      <a:pt x="5" y="3"/>
                    </a:cubicBezTo>
                    <a:cubicBezTo>
                      <a:pt x="5" y="3"/>
                      <a:pt x="5" y="3"/>
                      <a:pt x="5" y="3"/>
                    </a:cubicBezTo>
                    <a:cubicBezTo>
                      <a:pt x="5" y="3"/>
                      <a:pt x="5" y="3"/>
                      <a:pt x="5" y="3"/>
                    </a:cubicBezTo>
                    <a:cubicBezTo>
                      <a:pt x="5" y="2"/>
                      <a:pt x="5" y="2"/>
                      <a:pt x="5" y="2"/>
                    </a:cubicBezTo>
                    <a:cubicBezTo>
                      <a:pt x="4" y="2"/>
                      <a:pt x="4" y="2"/>
                      <a:pt x="4" y="2"/>
                    </a:cubicBezTo>
                    <a:cubicBezTo>
                      <a:pt x="5" y="2"/>
                      <a:pt x="5" y="2"/>
                      <a:pt x="6" y="1"/>
                    </a:cubicBezTo>
                    <a:cubicBezTo>
                      <a:pt x="6" y="1"/>
                      <a:pt x="7" y="1"/>
                      <a:pt x="7" y="1"/>
                    </a:cubicBezTo>
                    <a:cubicBezTo>
                      <a:pt x="7" y="1"/>
                      <a:pt x="7" y="0"/>
                      <a:pt x="7" y="0"/>
                    </a:cubicBezTo>
                    <a:cubicBezTo>
                      <a:pt x="7" y="0"/>
                      <a:pt x="7" y="0"/>
                      <a:pt x="7" y="0"/>
                    </a:cubicBezTo>
                    <a:cubicBezTo>
                      <a:pt x="7" y="0"/>
                      <a:pt x="7" y="0"/>
                      <a:pt x="6" y="0"/>
                    </a:cubicBezTo>
                    <a:cubicBezTo>
                      <a:pt x="6" y="0"/>
                      <a:pt x="6" y="0"/>
                      <a:pt x="6" y="0"/>
                    </a:cubicBezTo>
                    <a:cubicBezTo>
                      <a:pt x="6" y="0"/>
                      <a:pt x="6" y="0"/>
                      <a:pt x="6" y="0"/>
                    </a:cubicBezTo>
                    <a:cubicBezTo>
                      <a:pt x="5" y="0"/>
                      <a:pt x="5" y="0"/>
                      <a:pt x="5"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5" name="Google Shape;1535;p43"/>
              <p:cNvSpPr/>
              <p:nvPr/>
            </p:nvSpPr>
            <p:spPr>
              <a:xfrm>
                <a:off x="5476940" y="2534041"/>
                <a:ext cx="30958" cy="22882"/>
              </a:xfrm>
              <a:custGeom>
                <a:rect b="b" l="l" r="r" t="t"/>
                <a:pathLst>
                  <a:path extrusionOk="0" h="3" w="4">
                    <a:moveTo>
                      <a:pt x="3" y="0"/>
                    </a:moveTo>
                    <a:cubicBezTo>
                      <a:pt x="3" y="0"/>
                      <a:pt x="3" y="0"/>
                      <a:pt x="3" y="0"/>
                    </a:cubicBezTo>
                    <a:cubicBezTo>
                      <a:pt x="1" y="1"/>
                      <a:pt x="1" y="1"/>
                      <a:pt x="1" y="1"/>
                    </a:cubicBezTo>
                    <a:cubicBezTo>
                      <a:pt x="0" y="2"/>
                      <a:pt x="0" y="2"/>
                      <a:pt x="0" y="2"/>
                    </a:cubicBezTo>
                    <a:cubicBezTo>
                      <a:pt x="0" y="2"/>
                      <a:pt x="0" y="2"/>
                      <a:pt x="0" y="2"/>
                    </a:cubicBezTo>
                    <a:cubicBezTo>
                      <a:pt x="1" y="2"/>
                      <a:pt x="1" y="2"/>
                      <a:pt x="1" y="2"/>
                    </a:cubicBezTo>
                    <a:cubicBezTo>
                      <a:pt x="1" y="3"/>
                      <a:pt x="1" y="3"/>
                      <a:pt x="1" y="3"/>
                    </a:cubicBezTo>
                    <a:cubicBezTo>
                      <a:pt x="1" y="3"/>
                      <a:pt x="1" y="3"/>
                      <a:pt x="1" y="3"/>
                    </a:cubicBezTo>
                    <a:cubicBezTo>
                      <a:pt x="1" y="3"/>
                      <a:pt x="1" y="3"/>
                      <a:pt x="2" y="3"/>
                    </a:cubicBezTo>
                    <a:cubicBezTo>
                      <a:pt x="3" y="3"/>
                      <a:pt x="3" y="3"/>
                      <a:pt x="3" y="3"/>
                    </a:cubicBezTo>
                    <a:cubicBezTo>
                      <a:pt x="4" y="2"/>
                      <a:pt x="4" y="2"/>
                      <a:pt x="4" y="2"/>
                    </a:cubicBezTo>
                    <a:cubicBezTo>
                      <a:pt x="3" y="1"/>
                      <a:pt x="3" y="1"/>
                      <a:pt x="3" y="1"/>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6" name="Google Shape;1536;p43"/>
              <p:cNvSpPr/>
              <p:nvPr/>
            </p:nvSpPr>
            <p:spPr>
              <a:xfrm>
                <a:off x="5563081" y="2454629"/>
                <a:ext cx="71337" cy="39033"/>
              </a:xfrm>
              <a:custGeom>
                <a:rect b="b" l="l" r="r" t="t"/>
                <a:pathLst>
                  <a:path extrusionOk="0" h="5" w="9">
                    <a:moveTo>
                      <a:pt x="5" y="0"/>
                    </a:moveTo>
                    <a:cubicBezTo>
                      <a:pt x="4" y="0"/>
                      <a:pt x="3" y="1"/>
                      <a:pt x="0" y="5"/>
                    </a:cubicBezTo>
                    <a:cubicBezTo>
                      <a:pt x="1" y="5"/>
                      <a:pt x="1" y="5"/>
                      <a:pt x="1" y="5"/>
                    </a:cubicBezTo>
                    <a:cubicBezTo>
                      <a:pt x="1" y="5"/>
                      <a:pt x="1" y="5"/>
                      <a:pt x="2" y="5"/>
                    </a:cubicBezTo>
                    <a:cubicBezTo>
                      <a:pt x="2" y="5"/>
                      <a:pt x="2" y="4"/>
                      <a:pt x="3" y="4"/>
                    </a:cubicBezTo>
                    <a:cubicBezTo>
                      <a:pt x="3" y="4"/>
                      <a:pt x="3" y="4"/>
                      <a:pt x="3" y="4"/>
                    </a:cubicBezTo>
                    <a:cubicBezTo>
                      <a:pt x="3" y="4"/>
                      <a:pt x="3" y="4"/>
                      <a:pt x="3" y="4"/>
                    </a:cubicBezTo>
                    <a:cubicBezTo>
                      <a:pt x="4" y="4"/>
                      <a:pt x="4" y="4"/>
                      <a:pt x="4" y="4"/>
                    </a:cubicBezTo>
                    <a:cubicBezTo>
                      <a:pt x="4" y="4"/>
                      <a:pt x="4" y="4"/>
                      <a:pt x="5" y="3"/>
                    </a:cubicBezTo>
                    <a:cubicBezTo>
                      <a:pt x="5" y="3"/>
                      <a:pt x="6" y="3"/>
                      <a:pt x="8" y="1"/>
                    </a:cubicBezTo>
                    <a:cubicBezTo>
                      <a:pt x="9" y="1"/>
                      <a:pt x="9" y="1"/>
                      <a:pt x="9" y="1"/>
                    </a:cubicBezTo>
                    <a:cubicBezTo>
                      <a:pt x="8" y="1"/>
                      <a:pt x="8" y="1"/>
                      <a:pt x="8" y="1"/>
                    </a:cubicBezTo>
                    <a:cubicBezTo>
                      <a:pt x="8" y="1"/>
                      <a:pt x="7" y="1"/>
                      <a:pt x="6" y="1"/>
                    </a:cubicBezTo>
                    <a:cubicBezTo>
                      <a:pt x="6" y="1"/>
                      <a:pt x="5" y="0"/>
                      <a:pt x="5"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7" name="Google Shape;1537;p43"/>
              <p:cNvSpPr/>
              <p:nvPr/>
            </p:nvSpPr>
            <p:spPr>
              <a:xfrm>
                <a:off x="5563081" y="2470780"/>
                <a:ext cx="196511" cy="253041"/>
              </a:xfrm>
              <a:custGeom>
                <a:rect b="b" l="l" r="r" t="t"/>
                <a:pathLst>
                  <a:path extrusionOk="0" h="32" w="25">
                    <a:moveTo>
                      <a:pt x="11" y="0"/>
                    </a:moveTo>
                    <a:cubicBezTo>
                      <a:pt x="9" y="0"/>
                      <a:pt x="4" y="3"/>
                      <a:pt x="2" y="6"/>
                    </a:cubicBezTo>
                    <a:cubicBezTo>
                      <a:pt x="3" y="6"/>
                      <a:pt x="3" y="6"/>
                      <a:pt x="3" y="6"/>
                    </a:cubicBezTo>
                    <a:cubicBezTo>
                      <a:pt x="3" y="6"/>
                      <a:pt x="4" y="6"/>
                      <a:pt x="4" y="6"/>
                    </a:cubicBezTo>
                    <a:cubicBezTo>
                      <a:pt x="4" y="6"/>
                      <a:pt x="4" y="6"/>
                      <a:pt x="4" y="6"/>
                    </a:cubicBezTo>
                    <a:cubicBezTo>
                      <a:pt x="4" y="6"/>
                      <a:pt x="4" y="6"/>
                      <a:pt x="4" y="6"/>
                    </a:cubicBezTo>
                    <a:cubicBezTo>
                      <a:pt x="4" y="6"/>
                      <a:pt x="3" y="6"/>
                      <a:pt x="3" y="6"/>
                    </a:cubicBezTo>
                    <a:cubicBezTo>
                      <a:pt x="2" y="6"/>
                      <a:pt x="2" y="6"/>
                      <a:pt x="2" y="6"/>
                    </a:cubicBezTo>
                    <a:cubicBezTo>
                      <a:pt x="2" y="7"/>
                      <a:pt x="1" y="7"/>
                      <a:pt x="1" y="7"/>
                    </a:cubicBezTo>
                    <a:cubicBezTo>
                      <a:pt x="1" y="8"/>
                      <a:pt x="1" y="8"/>
                      <a:pt x="1" y="8"/>
                    </a:cubicBezTo>
                    <a:cubicBezTo>
                      <a:pt x="2" y="8"/>
                      <a:pt x="2" y="8"/>
                      <a:pt x="2" y="8"/>
                    </a:cubicBezTo>
                    <a:cubicBezTo>
                      <a:pt x="2" y="8"/>
                      <a:pt x="2" y="8"/>
                      <a:pt x="2" y="8"/>
                    </a:cubicBezTo>
                    <a:cubicBezTo>
                      <a:pt x="2" y="9"/>
                      <a:pt x="2" y="9"/>
                      <a:pt x="6" y="10"/>
                    </a:cubicBezTo>
                    <a:cubicBezTo>
                      <a:pt x="6" y="10"/>
                      <a:pt x="6" y="10"/>
                      <a:pt x="6" y="10"/>
                    </a:cubicBezTo>
                    <a:cubicBezTo>
                      <a:pt x="6" y="10"/>
                      <a:pt x="6" y="10"/>
                      <a:pt x="8" y="9"/>
                    </a:cubicBezTo>
                    <a:cubicBezTo>
                      <a:pt x="8" y="10"/>
                      <a:pt x="9" y="10"/>
                      <a:pt x="9" y="10"/>
                    </a:cubicBezTo>
                    <a:cubicBezTo>
                      <a:pt x="9" y="10"/>
                      <a:pt x="10" y="10"/>
                      <a:pt x="11" y="9"/>
                    </a:cubicBezTo>
                    <a:cubicBezTo>
                      <a:pt x="11" y="10"/>
                      <a:pt x="11" y="10"/>
                      <a:pt x="11" y="11"/>
                    </a:cubicBezTo>
                    <a:cubicBezTo>
                      <a:pt x="11" y="11"/>
                      <a:pt x="11" y="11"/>
                      <a:pt x="11" y="11"/>
                    </a:cubicBezTo>
                    <a:cubicBezTo>
                      <a:pt x="12" y="12"/>
                      <a:pt x="12" y="12"/>
                      <a:pt x="10" y="13"/>
                    </a:cubicBezTo>
                    <a:cubicBezTo>
                      <a:pt x="10" y="14"/>
                      <a:pt x="10" y="14"/>
                      <a:pt x="10" y="14"/>
                    </a:cubicBezTo>
                    <a:cubicBezTo>
                      <a:pt x="11" y="13"/>
                      <a:pt x="11" y="13"/>
                      <a:pt x="11" y="13"/>
                    </a:cubicBezTo>
                    <a:cubicBezTo>
                      <a:pt x="12" y="13"/>
                      <a:pt x="12" y="13"/>
                      <a:pt x="12" y="13"/>
                    </a:cubicBezTo>
                    <a:cubicBezTo>
                      <a:pt x="12" y="14"/>
                      <a:pt x="12" y="14"/>
                      <a:pt x="12" y="14"/>
                    </a:cubicBezTo>
                    <a:cubicBezTo>
                      <a:pt x="12" y="15"/>
                      <a:pt x="12" y="15"/>
                      <a:pt x="12" y="15"/>
                    </a:cubicBezTo>
                    <a:cubicBezTo>
                      <a:pt x="12" y="15"/>
                      <a:pt x="14" y="17"/>
                      <a:pt x="10" y="19"/>
                    </a:cubicBezTo>
                    <a:cubicBezTo>
                      <a:pt x="7" y="20"/>
                      <a:pt x="7" y="20"/>
                      <a:pt x="7" y="21"/>
                    </a:cubicBezTo>
                    <a:cubicBezTo>
                      <a:pt x="8" y="21"/>
                      <a:pt x="8" y="21"/>
                      <a:pt x="8" y="21"/>
                    </a:cubicBezTo>
                    <a:cubicBezTo>
                      <a:pt x="7" y="22"/>
                      <a:pt x="6" y="22"/>
                      <a:pt x="6" y="23"/>
                    </a:cubicBezTo>
                    <a:cubicBezTo>
                      <a:pt x="4" y="22"/>
                      <a:pt x="4" y="22"/>
                      <a:pt x="3" y="22"/>
                    </a:cubicBezTo>
                    <a:cubicBezTo>
                      <a:pt x="2" y="22"/>
                      <a:pt x="2" y="22"/>
                      <a:pt x="1" y="23"/>
                    </a:cubicBezTo>
                    <a:cubicBezTo>
                      <a:pt x="0" y="24"/>
                      <a:pt x="1" y="25"/>
                      <a:pt x="1" y="25"/>
                    </a:cubicBezTo>
                    <a:cubicBezTo>
                      <a:pt x="1" y="25"/>
                      <a:pt x="2" y="25"/>
                      <a:pt x="2" y="25"/>
                    </a:cubicBezTo>
                    <a:cubicBezTo>
                      <a:pt x="3" y="25"/>
                      <a:pt x="4" y="25"/>
                      <a:pt x="5" y="24"/>
                    </a:cubicBezTo>
                    <a:cubicBezTo>
                      <a:pt x="5" y="24"/>
                      <a:pt x="5" y="24"/>
                      <a:pt x="6" y="23"/>
                    </a:cubicBezTo>
                    <a:cubicBezTo>
                      <a:pt x="6" y="24"/>
                      <a:pt x="6" y="24"/>
                      <a:pt x="7" y="27"/>
                    </a:cubicBezTo>
                    <a:cubicBezTo>
                      <a:pt x="8" y="27"/>
                      <a:pt x="8" y="27"/>
                      <a:pt x="8" y="27"/>
                    </a:cubicBezTo>
                    <a:cubicBezTo>
                      <a:pt x="7" y="28"/>
                      <a:pt x="7" y="28"/>
                      <a:pt x="7" y="28"/>
                    </a:cubicBezTo>
                    <a:cubicBezTo>
                      <a:pt x="7" y="29"/>
                      <a:pt x="7" y="30"/>
                      <a:pt x="7" y="30"/>
                    </a:cubicBezTo>
                    <a:cubicBezTo>
                      <a:pt x="8" y="29"/>
                      <a:pt x="8" y="29"/>
                      <a:pt x="9" y="29"/>
                    </a:cubicBezTo>
                    <a:cubicBezTo>
                      <a:pt x="9" y="30"/>
                      <a:pt x="9" y="30"/>
                      <a:pt x="9" y="31"/>
                    </a:cubicBezTo>
                    <a:cubicBezTo>
                      <a:pt x="12" y="32"/>
                      <a:pt x="12" y="32"/>
                      <a:pt x="12" y="32"/>
                    </a:cubicBezTo>
                    <a:cubicBezTo>
                      <a:pt x="13" y="31"/>
                      <a:pt x="13" y="31"/>
                      <a:pt x="13" y="31"/>
                    </a:cubicBezTo>
                    <a:cubicBezTo>
                      <a:pt x="13" y="31"/>
                      <a:pt x="10" y="28"/>
                      <a:pt x="12" y="27"/>
                    </a:cubicBezTo>
                    <a:cubicBezTo>
                      <a:pt x="13" y="30"/>
                      <a:pt x="15" y="30"/>
                      <a:pt x="15" y="30"/>
                    </a:cubicBezTo>
                    <a:cubicBezTo>
                      <a:pt x="16" y="29"/>
                      <a:pt x="16" y="29"/>
                      <a:pt x="16" y="28"/>
                    </a:cubicBezTo>
                    <a:cubicBezTo>
                      <a:pt x="16" y="28"/>
                      <a:pt x="16" y="28"/>
                      <a:pt x="16" y="28"/>
                    </a:cubicBezTo>
                    <a:cubicBezTo>
                      <a:pt x="16" y="28"/>
                      <a:pt x="16" y="28"/>
                      <a:pt x="16"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5" y="23"/>
                      <a:pt x="16" y="21"/>
                    </a:cubicBezTo>
                    <a:cubicBezTo>
                      <a:pt x="16" y="21"/>
                      <a:pt x="17" y="20"/>
                      <a:pt x="18" y="20"/>
                    </a:cubicBezTo>
                    <a:cubicBezTo>
                      <a:pt x="18" y="20"/>
                      <a:pt x="18" y="20"/>
                      <a:pt x="18" y="20"/>
                    </a:cubicBezTo>
                    <a:cubicBezTo>
                      <a:pt x="18" y="21"/>
                      <a:pt x="18" y="21"/>
                      <a:pt x="19" y="23"/>
                    </a:cubicBezTo>
                    <a:cubicBezTo>
                      <a:pt x="20" y="24"/>
                      <a:pt x="20" y="24"/>
                      <a:pt x="20" y="24"/>
                    </a:cubicBezTo>
                    <a:cubicBezTo>
                      <a:pt x="21" y="23"/>
                      <a:pt x="21" y="23"/>
                      <a:pt x="21" y="23"/>
                    </a:cubicBezTo>
                    <a:cubicBezTo>
                      <a:pt x="22" y="23"/>
                      <a:pt x="22" y="23"/>
                      <a:pt x="22" y="23"/>
                    </a:cubicBezTo>
                    <a:cubicBezTo>
                      <a:pt x="23" y="21"/>
                      <a:pt x="23" y="21"/>
                      <a:pt x="23" y="21"/>
                    </a:cubicBezTo>
                    <a:cubicBezTo>
                      <a:pt x="24" y="21"/>
                      <a:pt x="24" y="21"/>
                      <a:pt x="25" y="21"/>
                    </a:cubicBezTo>
                    <a:cubicBezTo>
                      <a:pt x="25" y="21"/>
                      <a:pt x="25" y="21"/>
                      <a:pt x="25" y="21"/>
                    </a:cubicBezTo>
                    <a:cubicBezTo>
                      <a:pt x="25" y="20"/>
                      <a:pt x="25" y="20"/>
                      <a:pt x="25" y="20"/>
                    </a:cubicBezTo>
                    <a:cubicBezTo>
                      <a:pt x="24" y="18"/>
                      <a:pt x="23" y="18"/>
                      <a:pt x="23" y="18"/>
                    </a:cubicBezTo>
                    <a:cubicBezTo>
                      <a:pt x="22" y="17"/>
                      <a:pt x="21" y="17"/>
                      <a:pt x="21" y="16"/>
                    </a:cubicBezTo>
                    <a:cubicBezTo>
                      <a:pt x="20" y="15"/>
                      <a:pt x="19" y="15"/>
                      <a:pt x="19" y="14"/>
                    </a:cubicBezTo>
                    <a:cubicBezTo>
                      <a:pt x="19" y="14"/>
                      <a:pt x="19" y="14"/>
                      <a:pt x="21" y="14"/>
                    </a:cubicBezTo>
                    <a:cubicBezTo>
                      <a:pt x="22" y="13"/>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2" y="12"/>
                      <a:pt x="22" y="11"/>
                    </a:cubicBezTo>
                    <a:cubicBezTo>
                      <a:pt x="22" y="11"/>
                      <a:pt x="22" y="11"/>
                      <a:pt x="22" y="11"/>
                    </a:cubicBezTo>
                    <a:cubicBezTo>
                      <a:pt x="21" y="11"/>
                      <a:pt x="21" y="11"/>
                      <a:pt x="20" y="11"/>
                    </a:cubicBezTo>
                    <a:cubicBezTo>
                      <a:pt x="21" y="10"/>
                      <a:pt x="21" y="10"/>
                      <a:pt x="21" y="10"/>
                    </a:cubicBezTo>
                    <a:cubicBezTo>
                      <a:pt x="21" y="10"/>
                      <a:pt x="21" y="10"/>
                      <a:pt x="19" y="9"/>
                    </a:cubicBezTo>
                    <a:cubicBezTo>
                      <a:pt x="19" y="9"/>
                      <a:pt x="19" y="9"/>
                      <a:pt x="20" y="8"/>
                    </a:cubicBezTo>
                    <a:cubicBezTo>
                      <a:pt x="19" y="8"/>
                      <a:pt x="19" y="8"/>
                      <a:pt x="19" y="8"/>
                    </a:cubicBezTo>
                    <a:cubicBezTo>
                      <a:pt x="19" y="8"/>
                      <a:pt x="20" y="8"/>
                      <a:pt x="20" y="7"/>
                    </a:cubicBezTo>
                    <a:cubicBezTo>
                      <a:pt x="20" y="7"/>
                      <a:pt x="20" y="7"/>
                      <a:pt x="20" y="7"/>
                    </a:cubicBezTo>
                    <a:cubicBezTo>
                      <a:pt x="19" y="7"/>
                      <a:pt x="19" y="7"/>
                      <a:pt x="19" y="7"/>
                    </a:cubicBezTo>
                    <a:cubicBezTo>
                      <a:pt x="18" y="7"/>
                      <a:pt x="18" y="7"/>
                      <a:pt x="18" y="7"/>
                    </a:cubicBezTo>
                    <a:cubicBezTo>
                      <a:pt x="17" y="7"/>
                      <a:pt x="17" y="7"/>
                      <a:pt x="17" y="7"/>
                    </a:cubicBezTo>
                    <a:cubicBezTo>
                      <a:pt x="18" y="7"/>
                      <a:pt x="18" y="6"/>
                      <a:pt x="18" y="6"/>
                    </a:cubicBezTo>
                    <a:cubicBezTo>
                      <a:pt x="17" y="6"/>
                      <a:pt x="17" y="6"/>
                      <a:pt x="17" y="6"/>
                    </a:cubicBezTo>
                    <a:cubicBezTo>
                      <a:pt x="18" y="6"/>
                      <a:pt x="18" y="5"/>
                      <a:pt x="18" y="5"/>
                    </a:cubicBezTo>
                    <a:cubicBezTo>
                      <a:pt x="18" y="5"/>
                      <a:pt x="18" y="5"/>
                      <a:pt x="18" y="4"/>
                    </a:cubicBezTo>
                    <a:cubicBezTo>
                      <a:pt x="17" y="3"/>
                      <a:pt x="17" y="3"/>
                      <a:pt x="16" y="3"/>
                    </a:cubicBezTo>
                    <a:cubicBezTo>
                      <a:pt x="16" y="3"/>
                      <a:pt x="16" y="3"/>
                      <a:pt x="16" y="3"/>
                    </a:cubicBezTo>
                    <a:cubicBezTo>
                      <a:pt x="15" y="3"/>
                      <a:pt x="15" y="4"/>
                      <a:pt x="14" y="5"/>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5"/>
                      <a:pt x="13" y="5"/>
                      <a:pt x="12" y="5"/>
                    </a:cubicBezTo>
                    <a:cubicBezTo>
                      <a:pt x="12" y="5"/>
                      <a:pt x="12" y="5"/>
                      <a:pt x="12" y="5"/>
                    </a:cubicBezTo>
                    <a:cubicBezTo>
                      <a:pt x="13" y="3"/>
                      <a:pt x="15" y="3"/>
                      <a:pt x="15" y="1"/>
                    </a:cubicBezTo>
                    <a:cubicBezTo>
                      <a:pt x="14" y="1"/>
                      <a:pt x="14" y="1"/>
                      <a:pt x="13" y="1"/>
                    </a:cubicBezTo>
                    <a:cubicBezTo>
                      <a:pt x="13" y="1"/>
                      <a:pt x="11" y="1"/>
                      <a:pt x="10" y="2"/>
                    </a:cubicBezTo>
                    <a:cubicBezTo>
                      <a:pt x="9" y="3"/>
                      <a:pt x="9" y="3"/>
                      <a:pt x="9" y="3"/>
                    </a:cubicBezTo>
                    <a:cubicBezTo>
                      <a:pt x="9" y="4"/>
                      <a:pt x="9" y="4"/>
                      <a:pt x="8" y="4"/>
                    </a:cubicBezTo>
                    <a:cubicBezTo>
                      <a:pt x="8" y="5"/>
                      <a:pt x="8" y="6"/>
                      <a:pt x="6" y="6"/>
                    </a:cubicBezTo>
                    <a:cubicBezTo>
                      <a:pt x="6" y="6"/>
                      <a:pt x="6" y="6"/>
                      <a:pt x="6" y="6"/>
                    </a:cubicBezTo>
                    <a:cubicBezTo>
                      <a:pt x="7" y="3"/>
                      <a:pt x="9" y="2"/>
                      <a:pt x="12" y="0"/>
                    </a:cubicBezTo>
                    <a:cubicBezTo>
                      <a:pt x="12" y="0"/>
                      <a:pt x="12" y="0"/>
                      <a:pt x="11" y="0"/>
                    </a:cubicBezTo>
                    <a:cubicBezTo>
                      <a:pt x="11" y="0"/>
                      <a:pt x="11" y="0"/>
                      <a:pt x="1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8" name="Google Shape;1538;p43"/>
              <p:cNvSpPr/>
              <p:nvPr/>
            </p:nvSpPr>
            <p:spPr>
              <a:xfrm>
                <a:off x="5610190" y="2581149"/>
                <a:ext cx="30958" cy="24227"/>
              </a:xfrm>
              <a:custGeom>
                <a:rect b="b" l="l" r="r" t="t"/>
                <a:pathLst>
                  <a:path extrusionOk="0" h="3" w="4">
                    <a:moveTo>
                      <a:pt x="3" y="0"/>
                    </a:moveTo>
                    <a:cubicBezTo>
                      <a:pt x="2" y="0"/>
                      <a:pt x="2" y="1"/>
                      <a:pt x="2" y="1"/>
                    </a:cubicBezTo>
                    <a:cubicBezTo>
                      <a:pt x="2" y="1"/>
                      <a:pt x="2" y="1"/>
                      <a:pt x="2" y="1"/>
                    </a:cubicBezTo>
                    <a:cubicBezTo>
                      <a:pt x="1" y="2"/>
                      <a:pt x="1" y="2"/>
                      <a:pt x="1" y="2"/>
                    </a:cubicBezTo>
                    <a:cubicBezTo>
                      <a:pt x="0" y="3"/>
                      <a:pt x="0" y="3"/>
                      <a:pt x="0" y="3"/>
                    </a:cubicBezTo>
                    <a:cubicBezTo>
                      <a:pt x="0" y="3"/>
                      <a:pt x="0" y="3"/>
                      <a:pt x="0" y="3"/>
                    </a:cubicBezTo>
                    <a:cubicBezTo>
                      <a:pt x="2" y="3"/>
                      <a:pt x="2" y="3"/>
                      <a:pt x="2" y="3"/>
                    </a:cubicBezTo>
                    <a:cubicBezTo>
                      <a:pt x="3" y="3"/>
                      <a:pt x="3" y="3"/>
                      <a:pt x="3"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0"/>
                      <a:pt x="3" y="0"/>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9" name="Google Shape;1539;p43"/>
              <p:cNvSpPr/>
              <p:nvPr/>
            </p:nvSpPr>
            <p:spPr>
              <a:xfrm>
                <a:off x="5641147" y="2589225"/>
                <a:ext cx="16152" cy="16152"/>
              </a:xfrm>
              <a:custGeom>
                <a:rect b="b" l="l" r="r" t="t"/>
                <a:pathLst>
                  <a:path extrusionOk="0" h="2" w="2">
                    <a:moveTo>
                      <a:pt x="1" y="0"/>
                    </a:moveTo>
                    <a:cubicBezTo>
                      <a:pt x="1" y="0"/>
                      <a:pt x="0" y="1"/>
                      <a:pt x="0" y="1"/>
                    </a:cubicBezTo>
                    <a:cubicBezTo>
                      <a:pt x="0" y="2"/>
                      <a:pt x="1" y="2"/>
                      <a:pt x="1" y="2"/>
                    </a:cubicBezTo>
                    <a:cubicBezTo>
                      <a:pt x="1" y="2"/>
                      <a:pt x="1" y="2"/>
                      <a:pt x="1" y="1"/>
                    </a:cubicBezTo>
                    <a:cubicBezTo>
                      <a:pt x="1" y="1"/>
                      <a:pt x="2" y="0"/>
                      <a:pt x="1"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0" name="Google Shape;1540;p43"/>
              <p:cNvSpPr/>
              <p:nvPr/>
            </p:nvSpPr>
            <p:spPr>
              <a:xfrm>
                <a:off x="5546930" y="2375217"/>
                <a:ext cx="63261" cy="24227"/>
              </a:xfrm>
              <a:custGeom>
                <a:rect b="b" l="l" r="r" t="t"/>
                <a:pathLst>
                  <a:path extrusionOk="0" h="3" w="8">
                    <a:moveTo>
                      <a:pt x="8" y="0"/>
                    </a:moveTo>
                    <a:cubicBezTo>
                      <a:pt x="7" y="0"/>
                      <a:pt x="7" y="0"/>
                      <a:pt x="6" y="1"/>
                    </a:cubicBezTo>
                    <a:cubicBezTo>
                      <a:pt x="7" y="0"/>
                      <a:pt x="7" y="0"/>
                      <a:pt x="7" y="0"/>
                    </a:cubicBezTo>
                    <a:cubicBezTo>
                      <a:pt x="1" y="1"/>
                      <a:pt x="1" y="1"/>
                      <a:pt x="1" y="1"/>
                    </a:cubicBezTo>
                    <a:cubicBezTo>
                      <a:pt x="1" y="2"/>
                      <a:pt x="0" y="2"/>
                      <a:pt x="0" y="3"/>
                    </a:cubicBezTo>
                    <a:cubicBezTo>
                      <a:pt x="1" y="2"/>
                      <a:pt x="1" y="2"/>
                      <a:pt x="1" y="2"/>
                    </a:cubicBezTo>
                    <a:cubicBezTo>
                      <a:pt x="1" y="2"/>
                      <a:pt x="1" y="2"/>
                      <a:pt x="1" y="2"/>
                    </a:cubicBezTo>
                    <a:cubicBezTo>
                      <a:pt x="0" y="3"/>
                      <a:pt x="0" y="3"/>
                      <a:pt x="0" y="3"/>
                    </a:cubicBezTo>
                    <a:cubicBezTo>
                      <a:pt x="0" y="3"/>
                      <a:pt x="0" y="3"/>
                      <a:pt x="1" y="3"/>
                    </a:cubicBezTo>
                    <a:cubicBezTo>
                      <a:pt x="1" y="3"/>
                      <a:pt x="1" y="3"/>
                      <a:pt x="1" y="2"/>
                    </a:cubicBezTo>
                    <a:cubicBezTo>
                      <a:pt x="2" y="2"/>
                      <a:pt x="2" y="2"/>
                      <a:pt x="2" y="2"/>
                    </a:cubicBezTo>
                    <a:cubicBezTo>
                      <a:pt x="4" y="1"/>
                      <a:pt x="4" y="1"/>
                      <a:pt x="4" y="1"/>
                    </a:cubicBezTo>
                    <a:cubicBezTo>
                      <a:pt x="4" y="1"/>
                      <a:pt x="4" y="1"/>
                      <a:pt x="4" y="1"/>
                    </a:cubicBezTo>
                    <a:cubicBezTo>
                      <a:pt x="3" y="2"/>
                      <a:pt x="3" y="2"/>
                      <a:pt x="2" y="2"/>
                    </a:cubicBezTo>
                    <a:cubicBezTo>
                      <a:pt x="3" y="2"/>
                      <a:pt x="5" y="2"/>
                      <a:pt x="7" y="1"/>
                    </a:cubicBezTo>
                    <a:cubicBezTo>
                      <a:pt x="8" y="0"/>
                      <a:pt x="8" y="0"/>
                      <a:pt x="8"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1" name="Google Shape;1541;p43"/>
              <p:cNvSpPr/>
              <p:nvPr/>
            </p:nvSpPr>
            <p:spPr>
              <a:xfrm>
                <a:off x="5538854" y="2399444"/>
                <a:ext cx="24227" cy="8076"/>
              </a:xfrm>
              <a:custGeom>
                <a:rect b="b" l="l" r="r" t="t"/>
                <a:pathLst>
                  <a:path extrusionOk="0" h="1" w="3">
                    <a:moveTo>
                      <a:pt x="2" y="0"/>
                    </a:moveTo>
                    <a:cubicBezTo>
                      <a:pt x="2" y="0"/>
                      <a:pt x="0" y="1"/>
                      <a:pt x="0" y="1"/>
                    </a:cubicBezTo>
                    <a:cubicBezTo>
                      <a:pt x="0" y="1"/>
                      <a:pt x="0" y="1"/>
                      <a:pt x="0" y="1"/>
                    </a:cubicBezTo>
                    <a:cubicBezTo>
                      <a:pt x="0" y="1"/>
                      <a:pt x="2" y="0"/>
                      <a:pt x="2" y="0"/>
                    </a:cubicBezTo>
                    <a:cubicBezTo>
                      <a:pt x="3" y="0"/>
                      <a:pt x="3" y="0"/>
                      <a:pt x="3" y="0"/>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2" name="Google Shape;1542;p43"/>
              <p:cNvSpPr/>
              <p:nvPr/>
            </p:nvSpPr>
            <p:spPr>
              <a:xfrm>
                <a:off x="5530778" y="2391369"/>
                <a:ext cx="79412" cy="39033"/>
              </a:xfrm>
              <a:custGeom>
                <a:rect b="b" l="l" r="r" t="t"/>
                <a:pathLst>
                  <a:path extrusionOk="0" h="5" w="10">
                    <a:moveTo>
                      <a:pt x="7" y="0"/>
                    </a:moveTo>
                    <a:cubicBezTo>
                      <a:pt x="7" y="0"/>
                      <a:pt x="5" y="0"/>
                      <a:pt x="5" y="1"/>
                    </a:cubicBezTo>
                    <a:cubicBezTo>
                      <a:pt x="4" y="1"/>
                      <a:pt x="4" y="1"/>
                      <a:pt x="4" y="1"/>
                    </a:cubicBezTo>
                    <a:cubicBezTo>
                      <a:pt x="3" y="1"/>
                      <a:pt x="3" y="1"/>
                      <a:pt x="3" y="1"/>
                    </a:cubicBezTo>
                    <a:cubicBezTo>
                      <a:pt x="3" y="2"/>
                      <a:pt x="2" y="2"/>
                      <a:pt x="2" y="2"/>
                    </a:cubicBezTo>
                    <a:cubicBezTo>
                      <a:pt x="1" y="3"/>
                      <a:pt x="1" y="3"/>
                      <a:pt x="1" y="3"/>
                    </a:cubicBezTo>
                    <a:cubicBezTo>
                      <a:pt x="1" y="3"/>
                      <a:pt x="1" y="3"/>
                      <a:pt x="1" y="3"/>
                    </a:cubicBezTo>
                    <a:cubicBezTo>
                      <a:pt x="2" y="3"/>
                      <a:pt x="2" y="3"/>
                      <a:pt x="2"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2" y="4"/>
                    </a:cubicBezTo>
                    <a:cubicBezTo>
                      <a:pt x="2" y="4"/>
                      <a:pt x="2" y="4"/>
                      <a:pt x="2" y="4"/>
                    </a:cubicBezTo>
                    <a:cubicBezTo>
                      <a:pt x="2" y="4"/>
                      <a:pt x="1" y="4"/>
                      <a:pt x="1" y="4"/>
                    </a:cubicBezTo>
                    <a:cubicBezTo>
                      <a:pt x="0" y="4"/>
                      <a:pt x="0" y="5"/>
                      <a:pt x="0" y="5"/>
                    </a:cubicBezTo>
                    <a:cubicBezTo>
                      <a:pt x="0" y="5"/>
                      <a:pt x="0" y="5"/>
                      <a:pt x="0" y="5"/>
                    </a:cubicBezTo>
                    <a:cubicBezTo>
                      <a:pt x="0" y="5"/>
                      <a:pt x="0" y="5"/>
                      <a:pt x="0" y="5"/>
                    </a:cubicBezTo>
                    <a:cubicBezTo>
                      <a:pt x="2" y="5"/>
                      <a:pt x="3" y="4"/>
                      <a:pt x="4" y="4"/>
                    </a:cubicBezTo>
                    <a:cubicBezTo>
                      <a:pt x="4" y="4"/>
                      <a:pt x="5" y="4"/>
                      <a:pt x="5" y="4"/>
                    </a:cubicBezTo>
                    <a:cubicBezTo>
                      <a:pt x="5" y="4"/>
                      <a:pt x="5" y="4"/>
                      <a:pt x="5" y="4"/>
                    </a:cubicBezTo>
                    <a:cubicBezTo>
                      <a:pt x="6" y="4"/>
                      <a:pt x="6" y="4"/>
                      <a:pt x="6" y="4"/>
                    </a:cubicBezTo>
                    <a:cubicBezTo>
                      <a:pt x="6" y="4"/>
                      <a:pt x="7" y="4"/>
                      <a:pt x="8" y="3"/>
                    </a:cubicBezTo>
                    <a:cubicBezTo>
                      <a:pt x="9" y="2"/>
                      <a:pt x="9" y="2"/>
                      <a:pt x="9" y="2"/>
                    </a:cubicBezTo>
                    <a:cubicBezTo>
                      <a:pt x="9" y="2"/>
                      <a:pt x="9" y="2"/>
                      <a:pt x="9" y="2"/>
                    </a:cubicBezTo>
                    <a:cubicBezTo>
                      <a:pt x="9" y="2"/>
                      <a:pt x="9" y="2"/>
                      <a:pt x="9" y="2"/>
                    </a:cubicBezTo>
                    <a:cubicBezTo>
                      <a:pt x="8" y="3"/>
                      <a:pt x="8" y="3"/>
                      <a:pt x="8" y="3"/>
                    </a:cubicBezTo>
                    <a:cubicBezTo>
                      <a:pt x="7" y="3"/>
                      <a:pt x="7" y="3"/>
                      <a:pt x="7" y="3"/>
                    </a:cubicBezTo>
                    <a:cubicBezTo>
                      <a:pt x="10" y="0"/>
                      <a:pt x="10" y="0"/>
                      <a:pt x="10" y="0"/>
                    </a:cubicBezTo>
                    <a:cubicBezTo>
                      <a:pt x="10" y="0"/>
                      <a:pt x="10" y="0"/>
                      <a:pt x="10" y="0"/>
                    </a:cubicBezTo>
                    <a:cubicBezTo>
                      <a:pt x="10" y="0"/>
                      <a:pt x="10" y="0"/>
                      <a:pt x="10" y="0"/>
                    </a:cubicBezTo>
                    <a:cubicBezTo>
                      <a:pt x="10" y="0"/>
                      <a:pt x="10" y="0"/>
                      <a:pt x="8" y="1"/>
                    </a:cubicBezTo>
                    <a:cubicBezTo>
                      <a:pt x="8" y="2"/>
                      <a:pt x="8" y="2"/>
                      <a:pt x="8" y="2"/>
                    </a:cubicBezTo>
                    <a:cubicBezTo>
                      <a:pt x="7" y="2"/>
                      <a:pt x="7" y="2"/>
                      <a:pt x="6" y="3"/>
                    </a:cubicBezTo>
                    <a:cubicBezTo>
                      <a:pt x="6" y="3"/>
                      <a:pt x="6" y="3"/>
                      <a:pt x="5" y="3"/>
                    </a:cubicBezTo>
                    <a:cubicBezTo>
                      <a:pt x="5" y="3"/>
                      <a:pt x="5" y="3"/>
                      <a:pt x="4" y="3"/>
                    </a:cubicBezTo>
                    <a:cubicBezTo>
                      <a:pt x="5" y="3"/>
                      <a:pt x="5" y="3"/>
                      <a:pt x="5" y="2"/>
                    </a:cubicBezTo>
                    <a:cubicBezTo>
                      <a:pt x="6" y="2"/>
                      <a:pt x="6" y="1"/>
                      <a:pt x="6" y="1"/>
                    </a:cubicBezTo>
                    <a:cubicBezTo>
                      <a:pt x="7" y="0"/>
                      <a:pt x="7" y="0"/>
                      <a:pt x="7" y="0"/>
                    </a:cubicBezTo>
                    <a:cubicBezTo>
                      <a:pt x="7" y="0"/>
                      <a:pt x="7" y="0"/>
                      <a:pt x="7" y="0"/>
                    </a:cubicBezTo>
                    <a:cubicBezTo>
                      <a:pt x="7" y="0"/>
                      <a:pt x="7" y="0"/>
                      <a:pt x="7" y="0"/>
                    </a:cubicBezTo>
                    <a:cubicBezTo>
                      <a:pt x="7" y="0"/>
                      <a:pt x="7" y="0"/>
                      <a:pt x="7"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3" name="Google Shape;1543;p43"/>
              <p:cNvSpPr/>
              <p:nvPr/>
            </p:nvSpPr>
            <p:spPr>
              <a:xfrm>
                <a:off x="5618266" y="2367141"/>
                <a:ext cx="16152" cy="8076"/>
              </a:xfrm>
              <a:custGeom>
                <a:rect b="b" l="l" r="r" t="t"/>
                <a:pathLst>
                  <a:path extrusionOk="0" h="1" w="2">
                    <a:moveTo>
                      <a:pt x="2" y="0"/>
                    </a:moveTo>
                    <a:cubicBezTo>
                      <a:pt x="2" y="0"/>
                      <a:pt x="1" y="0"/>
                      <a:pt x="1" y="0"/>
                    </a:cubicBezTo>
                    <a:cubicBezTo>
                      <a:pt x="0" y="1"/>
                      <a:pt x="0" y="1"/>
                      <a:pt x="0" y="1"/>
                    </a:cubicBezTo>
                    <a:cubicBezTo>
                      <a:pt x="1" y="1"/>
                      <a:pt x="1" y="1"/>
                      <a:pt x="1" y="1"/>
                    </a:cubicBezTo>
                    <a:cubicBezTo>
                      <a:pt x="2" y="0"/>
                      <a:pt x="2" y="0"/>
                      <a:pt x="2" y="0"/>
                    </a:cubicBezTo>
                    <a:cubicBezTo>
                      <a:pt x="2" y="0"/>
                      <a:pt x="2" y="0"/>
                      <a:pt x="2" y="0"/>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4" name="Google Shape;1544;p43"/>
              <p:cNvSpPr/>
              <p:nvPr/>
            </p:nvSpPr>
            <p:spPr>
              <a:xfrm>
                <a:off x="5610190" y="2367141"/>
                <a:ext cx="30958" cy="16152"/>
              </a:xfrm>
              <a:custGeom>
                <a:rect b="b" l="l" r="r" t="t"/>
                <a:pathLst>
                  <a:path extrusionOk="0" h="2" w="4">
                    <a:moveTo>
                      <a:pt x="2" y="0"/>
                    </a:moveTo>
                    <a:cubicBezTo>
                      <a:pt x="2" y="1"/>
                      <a:pt x="1" y="1"/>
                      <a:pt x="0" y="2"/>
                    </a:cubicBezTo>
                    <a:cubicBezTo>
                      <a:pt x="1" y="2"/>
                      <a:pt x="1" y="2"/>
                      <a:pt x="1" y="2"/>
                    </a:cubicBezTo>
                    <a:cubicBezTo>
                      <a:pt x="1" y="2"/>
                      <a:pt x="1" y="2"/>
                      <a:pt x="2" y="2"/>
                    </a:cubicBezTo>
                    <a:cubicBezTo>
                      <a:pt x="3" y="1"/>
                      <a:pt x="3" y="1"/>
                      <a:pt x="3" y="1"/>
                    </a:cubicBezTo>
                    <a:cubicBezTo>
                      <a:pt x="3" y="1"/>
                      <a:pt x="3" y="1"/>
                      <a:pt x="4" y="1"/>
                    </a:cubicBezTo>
                    <a:cubicBezTo>
                      <a:pt x="4" y="1"/>
                      <a:pt x="4" y="1"/>
                      <a:pt x="4" y="1"/>
                    </a:cubicBezTo>
                    <a:cubicBezTo>
                      <a:pt x="3" y="1"/>
                      <a:pt x="3" y="1"/>
                      <a:pt x="3" y="1"/>
                    </a:cubicBezTo>
                    <a:cubicBezTo>
                      <a:pt x="2" y="0"/>
                      <a:pt x="2" y="0"/>
                      <a:pt x="2" y="0"/>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5" name="Google Shape;1545;p43"/>
              <p:cNvSpPr/>
              <p:nvPr/>
            </p:nvSpPr>
            <p:spPr>
              <a:xfrm>
                <a:off x="5641147" y="2360411"/>
                <a:ext cx="24227" cy="6730"/>
              </a:xfrm>
              <a:custGeom>
                <a:rect b="b" l="l" r="r" t="t"/>
                <a:pathLst>
                  <a:path extrusionOk="0" h="1" w="3">
                    <a:moveTo>
                      <a:pt x="3" y="0"/>
                    </a:moveTo>
                    <a:cubicBezTo>
                      <a:pt x="2" y="0"/>
                      <a:pt x="2" y="0"/>
                      <a:pt x="2"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2" y="1"/>
                    </a:cubicBezTo>
                    <a:cubicBezTo>
                      <a:pt x="3" y="0"/>
                      <a:pt x="3" y="0"/>
                      <a:pt x="3" y="0"/>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6" name="Google Shape;1546;p43"/>
              <p:cNvSpPr/>
              <p:nvPr/>
            </p:nvSpPr>
            <p:spPr>
              <a:xfrm>
                <a:off x="5602114" y="2399444"/>
                <a:ext cx="47109" cy="39033"/>
              </a:xfrm>
              <a:custGeom>
                <a:rect b="b" l="l" r="r" t="t"/>
                <a:pathLst>
                  <a:path extrusionOk="0" h="5" w="6">
                    <a:moveTo>
                      <a:pt x="3" y="0"/>
                    </a:moveTo>
                    <a:cubicBezTo>
                      <a:pt x="2" y="0"/>
                      <a:pt x="0" y="2"/>
                      <a:pt x="0" y="3"/>
                    </a:cubicBezTo>
                    <a:cubicBezTo>
                      <a:pt x="1" y="3"/>
                      <a:pt x="1" y="3"/>
                      <a:pt x="1" y="3"/>
                    </a:cubicBezTo>
                    <a:cubicBezTo>
                      <a:pt x="1" y="3"/>
                      <a:pt x="1" y="3"/>
                      <a:pt x="1" y="3"/>
                    </a:cubicBezTo>
                    <a:cubicBezTo>
                      <a:pt x="1" y="3"/>
                      <a:pt x="1" y="3"/>
                      <a:pt x="1" y="3"/>
                    </a:cubicBezTo>
                    <a:cubicBezTo>
                      <a:pt x="1" y="3"/>
                      <a:pt x="1" y="3"/>
                      <a:pt x="2" y="3"/>
                    </a:cubicBezTo>
                    <a:cubicBezTo>
                      <a:pt x="1" y="4"/>
                      <a:pt x="1" y="4"/>
                      <a:pt x="1" y="4"/>
                    </a:cubicBezTo>
                    <a:cubicBezTo>
                      <a:pt x="0" y="4"/>
                      <a:pt x="0" y="4"/>
                      <a:pt x="0" y="5"/>
                    </a:cubicBezTo>
                    <a:cubicBezTo>
                      <a:pt x="0" y="5"/>
                      <a:pt x="0" y="5"/>
                      <a:pt x="0" y="5"/>
                    </a:cubicBezTo>
                    <a:cubicBezTo>
                      <a:pt x="1" y="5"/>
                      <a:pt x="1" y="4"/>
                      <a:pt x="3" y="4"/>
                    </a:cubicBezTo>
                    <a:cubicBezTo>
                      <a:pt x="3" y="3"/>
                      <a:pt x="3" y="3"/>
                      <a:pt x="3" y="3"/>
                    </a:cubicBezTo>
                    <a:cubicBezTo>
                      <a:pt x="4" y="3"/>
                      <a:pt x="5" y="2"/>
                      <a:pt x="6" y="1"/>
                    </a:cubicBezTo>
                    <a:cubicBezTo>
                      <a:pt x="5" y="1"/>
                      <a:pt x="5" y="1"/>
                      <a:pt x="5" y="1"/>
                    </a:cubicBezTo>
                    <a:cubicBezTo>
                      <a:pt x="5" y="0"/>
                      <a:pt x="5" y="0"/>
                      <a:pt x="5" y="0"/>
                    </a:cubicBezTo>
                    <a:cubicBezTo>
                      <a:pt x="5" y="0"/>
                      <a:pt x="5" y="0"/>
                      <a:pt x="5" y="0"/>
                    </a:cubicBezTo>
                    <a:cubicBezTo>
                      <a:pt x="5" y="0"/>
                      <a:pt x="5" y="0"/>
                      <a:pt x="3" y="2"/>
                    </a:cubicBezTo>
                    <a:cubicBezTo>
                      <a:pt x="2" y="2"/>
                      <a:pt x="2" y="2"/>
                      <a:pt x="2" y="2"/>
                    </a:cubicBezTo>
                    <a:cubicBezTo>
                      <a:pt x="3" y="1"/>
                      <a:pt x="4" y="1"/>
                      <a:pt x="4" y="1"/>
                    </a:cubicBezTo>
                    <a:cubicBezTo>
                      <a:pt x="4" y="1"/>
                      <a:pt x="4" y="1"/>
                      <a:pt x="4" y="1"/>
                    </a:cubicBezTo>
                    <a:cubicBezTo>
                      <a:pt x="3" y="1"/>
                      <a:pt x="3" y="1"/>
                      <a:pt x="3" y="1"/>
                    </a:cubicBezTo>
                    <a:cubicBezTo>
                      <a:pt x="2" y="2"/>
                      <a:pt x="2" y="2"/>
                      <a:pt x="2" y="2"/>
                    </a:cubicBezTo>
                    <a:cubicBezTo>
                      <a:pt x="1" y="2"/>
                      <a:pt x="1" y="2"/>
                      <a:pt x="1" y="2"/>
                    </a:cubicBezTo>
                    <a:cubicBezTo>
                      <a:pt x="3" y="1"/>
                      <a:pt x="3" y="0"/>
                      <a:pt x="3" y="0"/>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7" name="Google Shape;1547;p43"/>
              <p:cNvSpPr/>
              <p:nvPr/>
            </p:nvSpPr>
            <p:spPr>
              <a:xfrm>
                <a:off x="5626341" y="2423672"/>
                <a:ext cx="14806" cy="22882"/>
              </a:xfrm>
              <a:custGeom>
                <a:rect b="b" l="l" r="r" t="t"/>
                <a:pathLst>
                  <a:path extrusionOk="0" h="3" w="2">
                    <a:moveTo>
                      <a:pt x="2" y="0"/>
                    </a:moveTo>
                    <a:cubicBezTo>
                      <a:pt x="1" y="1"/>
                      <a:pt x="1" y="1"/>
                      <a:pt x="1" y="1"/>
                    </a:cubicBezTo>
                    <a:cubicBezTo>
                      <a:pt x="0" y="1"/>
                      <a:pt x="0" y="2"/>
                      <a:pt x="0" y="2"/>
                    </a:cubicBezTo>
                    <a:cubicBezTo>
                      <a:pt x="0" y="3"/>
                      <a:pt x="0" y="3"/>
                      <a:pt x="0" y="3"/>
                    </a:cubicBezTo>
                    <a:cubicBezTo>
                      <a:pt x="0" y="3"/>
                      <a:pt x="0" y="3"/>
                      <a:pt x="0" y="3"/>
                    </a:cubicBezTo>
                    <a:cubicBezTo>
                      <a:pt x="0" y="3"/>
                      <a:pt x="0" y="3"/>
                      <a:pt x="0" y="3"/>
                    </a:cubicBezTo>
                    <a:cubicBezTo>
                      <a:pt x="1" y="3"/>
                      <a:pt x="2" y="2"/>
                      <a:pt x="2" y="1"/>
                    </a:cubicBezTo>
                    <a:cubicBezTo>
                      <a:pt x="2" y="1"/>
                      <a:pt x="2" y="1"/>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8" name="Google Shape;1548;p43"/>
              <p:cNvSpPr/>
              <p:nvPr/>
            </p:nvSpPr>
            <p:spPr>
              <a:xfrm>
                <a:off x="5641147" y="2399444"/>
                <a:ext cx="87488" cy="63261"/>
              </a:xfrm>
              <a:custGeom>
                <a:rect b="b" l="l" r="r" t="t"/>
                <a:pathLst>
                  <a:path extrusionOk="0" h="8" w="11">
                    <a:moveTo>
                      <a:pt x="3" y="0"/>
                    </a:moveTo>
                    <a:cubicBezTo>
                      <a:pt x="3" y="0"/>
                      <a:pt x="1" y="1"/>
                      <a:pt x="2" y="2"/>
                    </a:cubicBezTo>
                    <a:cubicBezTo>
                      <a:pt x="3" y="2"/>
                      <a:pt x="3" y="2"/>
                      <a:pt x="3" y="2"/>
                    </a:cubicBezTo>
                    <a:cubicBezTo>
                      <a:pt x="2" y="4"/>
                      <a:pt x="2" y="4"/>
                      <a:pt x="1" y="4"/>
                    </a:cubicBezTo>
                    <a:cubicBezTo>
                      <a:pt x="0" y="5"/>
                      <a:pt x="0" y="5"/>
                      <a:pt x="0" y="6"/>
                    </a:cubicBezTo>
                    <a:cubicBezTo>
                      <a:pt x="0" y="6"/>
                      <a:pt x="0" y="6"/>
                      <a:pt x="0" y="6"/>
                    </a:cubicBezTo>
                    <a:cubicBezTo>
                      <a:pt x="0" y="6"/>
                      <a:pt x="0" y="6"/>
                      <a:pt x="0" y="6"/>
                    </a:cubicBezTo>
                    <a:cubicBezTo>
                      <a:pt x="0" y="6"/>
                      <a:pt x="0" y="7"/>
                      <a:pt x="0" y="7"/>
                    </a:cubicBezTo>
                    <a:cubicBezTo>
                      <a:pt x="1" y="7"/>
                      <a:pt x="1" y="6"/>
                      <a:pt x="2" y="6"/>
                    </a:cubicBezTo>
                    <a:cubicBezTo>
                      <a:pt x="1" y="7"/>
                      <a:pt x="1" y="7"/>
                      <a:pt x="1" y="7"/>
                    </a:cubicBezTo>
                    <a:cubicBezTo>
                      <a:pt x="5" y="7"/>
                      <a:pt x="5" y="7"/>
                      <a:pt x="5" y="7"/>
                    </a:cubicBezTo>
                    <a:cubicBezTo>
                      <a:pt x="6" y="7"/>
                      <a:pt x="6" y="7"/>
                      <a:pt x="6" y="7"/>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8"/>
                      <a:pt x="7" y="8"/>
                      <a:pt x="7" y="8"/>
                    </a:cubicBezTo>
                    <a:cubicBezTo>
                      <a:pt x="7" y="8"/>
                      <a:pt x="7" y="8"/>
                      <a:pt x="7" y="8"/>
                    </a:cubicBezTo>
                    <a:cubicBezTo>
                      <a:pt x="7" y="8"/>
                      <a:pt x="7" y="8"/>
                      <a:pt x="7" y="8"/>
                    </a:cubicBezTo>
                    <a:cubicBezTo>
                      <a:pt x="8" y="8"/>
                      <a:pt x="8" y="8"/>
                      <a:pt x="8" y="8"/>
                    </a:cubicBezTo>
                    <a:cubicBezTo>
                      <a:pt x="8" y="7"/>
                      <a:pt x="9" y="7"/>
                      <a:pt x="9" y="6"/>
                    </a:cubicBezTo>
                    <a:cubicBezTo>
                      <a:pt x="10" y="6"/>
                      <a:pt x="10" y="6"/>
                      <a:pt x="10" y="6"/>
                    </a:cubicBezTo>
                    <a:cubicBezTo>
                      <a:pt x="10" y="6"/>
                      <a:pt x="10" y="6"/>
                      <a:pt x="10" y="6"/>
                    </a:cubicBezTo>
                    <a:cubicBezTo>
                      <a:pt x="10" y="6"/>
                      <a:pt x="11" y="5"/>
                      <a:pt x="10" y="5"/>
                    </a:cubicBezTo>
                    <a:cubicBezTo>
                      <a:pt x="10" y="5"/>
                      <a:pt x="8" y="4"/>
                      <a:pt x="8" y="4"/>
                    </a:cubicBezTo>
                    <a:cubicBezTo>
                      <a:pt x="8" y="4"/>
                      <a:pt x="8" y="4"/>
                      <a:pt x="8" y="4"/>
                    </a:cubicBezTo>
                    <a:cubicBezTo>
                      <a:pt x="7" y="5"/>
                      <a:pt x="7" y="5"/>
                      <a:pt x="6" y="5"/>
                    </a:cubicBezTo>
                    <a:cubicBezTo>
                      <a:pt x="6" y="5"/>
                      <a:pt x="4" y="4"/>
                      <a:pt x="4" y="4"/>
                    </a:cubicBezTo>
                    <a:cubicBezTo>
                      <a:pt x="4" y="3"/>
                      <a:pt x="4" y="3"/>
                      <a:pt x="4" y="3"/>
                    </a:cubicBezTo>
                    <a:cubicBezTo>
                      <a:pt x="5" y="3"/>
                      <a:pt x="6" y="2"/>
                      <a:pt x="6" y="1"/>
                    </a:cubicBezTo>
                    <a:cubicBezTo>
                      <a:pt x="5" y="1"/>
                      <a:pt x="5" y="1"/>
                      <a:pt x="5" y="1"/>
                    </a:cubicBezTo>
                    <a:cubicBezTo>
                      <a:pt x="5" y="1"/>
                      <a:pt x="5" y="1"/>
                      <a:pt x="5" y="2"/>
                    </a:cubicBezTo>
                    <a:cubicBezTo>
                      <a:pt x="5" y="2"/>
                      <a:pt x="5" y="2"/>
                      <a:pt x="4" y="2"/>
                    </a:cubicBezTo>
                    <a:cubicBezTo>
                      <a:pt x="4" y="2"/>
                      <a:pt x="4" y="2"/>
                      <a:pt x="4" y="2"/>
                    </a:cubicBezTo>
                    <a:cubicBezTo>
                      <a:pt x="4" y="1"/>
                      <a:pt x="4" y="1"/>
                      <a:pt x="4" y="1"/>
                    </a:cubicBezTo>
                    <a:cubicBezTo>
                      <a:pt x="4" y="1"/>
                      <a:pt x="4" y="0"/>
                      <a:pt x="3" y="0"/>
                    </a:cubicBezTo>
                    <a:cubicBezTo>
                      <a:pt x="3" y="0"/>
                      <a:pt x="3" y="0"/>
                      <a:pt x="3"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9" name="Google Shape;1549;p43"/>
              <p:cNvSpPr/>
              <p:nvPr/>
            </p:nvSpPr>
            <p:spPr>
              <a:xfrm>
                <a:off x="5665375" y="2352335"/>
                <a:ext cx="39033" cy="30958"/>
              </a:xfrm>
              <a:custGeom>
                <a:rect b="b" l="l" r="r" t="t"/>
                <a:pathLst>
                  <a:path extrusionOk="0" h="4" w="5">
                    <a:moveTo>
                      <a:pt x="4" y="0"/>
                    </a:moveTo>
                    <a:cubicBezTo>
                      <a:pt x="4" y="0"/>
                      <a:pt x="4" y="0"/>
                      <a:pt x="4" y="0"/>
                    </a:cubicBezTo>
                    <a:cubicBezTo>
                      <a:pt x="3" y="1"/>
                      <a:pt x="3" y="1"/>
                      <a:pt x="3" y="1"/>
                    </a:cubicBezTo>
                    <a:cubicBezTo>
                      <a:pt x="2" y="1"/>
                      <a:pt x="2" y="1"/>
                      <a:pt x="2" y="1"/>
                    </a:cubicBezTo>
                    <a:cubicBezTo>
                      <a:pt x="2" y="2"/>
                      <a:pt x="2" y="2"/>
                      <a:pt x="2" y="2"/>
                    </a:cubicBezTo>
                    <a:cubicBezTo>
                      <a:pt x="2" y="2"/>
                      <a:pt x="2" y="2"/>
                      <a:pt x="2" y="2"/>
                    </a:cubicBezTo>
                    <a:cubicBezTo>
                      <a:pt x="1" y="2"/>
                      <a:pt x="1" y="2"/>
                      <a:pt x="1" y="2"/>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2" y="3"/>
                      <a:pt x="2" y="3"/>
                      <a:pt x="2" y="3"/>
                    </a:cubicBezTo>
                    <a:cubicBezTo>
                      <a:pt x="2" y="3"/>
                      <a:pt x="2" y="3"/>
                      <a:pt x="0" y="4"/>
                    </a:cubicBezTo>
                    <a:cubicBezTo>
                      <a:pt x="1" y="4"/>
                      <a:pt x="1" y="4"/>
                      <a:pt x="1" y="4"/>
                    </a:cubicBezTo>
                    <a:cubicBezTo>
                      <a:pt x="2" y="4"/>
                      <a:pt x="2" y="4"/>
                      <a:pt x="2" y="4"/>
                    </a:cubicBezTo>
                    <a:cubicBezTo>
                      <a:pt x="3" y="3"/>
                      <a:pt x="3" y="3"/>
                      <a:pt x="3" y="3"/>
                    </a:cubicBezTo>
                    <a:cubicBezTo>
                      <a:pt x="3" y="3"/>
                      <a:pt x="4" y="3"/>
                      <a:pt x="4" y="2"/>
                    </a:cubicBezTo>
                    <a:cubicBezTo>
                      <a:pt x="4" y="1"/>
                      <a:pt x="4" y="1"/>
                      <a:pt x="4" y="1"/>
                    </a:cubicBezTo>
                    <a:cubicBezTo>
                      <a:pt x="4" y="1"/>
                      <a:pt x="4" y="1"/>
                      <a:pt x="4" y="1"/>
                    </a:cubicBezTo>
                    <a:cubicBezTo>
                      <a:pt x="4" y="1"/>
                      <a:pt x="4" y="1"/>
                      <a:pt x="4" y="1"/>
                    </a:cubicBezTo>
                    <a:cubicBezTo>
                      <a:pt x="4" y="1"/>
                      <a:pt x="4" y="1"/>
                      <a:pt x="4" y="1"/>
                    </a:cubicBezTo>
                    <a:cubicBezTo>
                      <a:pt x="4" y="1"/>
                      <a:pt x="4" y="1"/>
                      <a:pt x="5" y="0"/>
                    </a:cubicBezTo>
                    <a:cubicBezTo>
                      <a:pt x="5" y="0"/>
                      <a:pt x="5" y="0"/>
                      <a:pt x="5" y="0"/>
                    </a:cubicBezTo>
                    <a:cubicBezTo>
                      <a:pt x="5" y="0"/>
                      <a:pt x="5" y="0"/>
                      <a:pt x="4"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43"/>
              <p:cNvSpPr/>
              <p:nvPr/>
            </p:nvSpPr>
            <p:spPr>
              <a:xfrm>
                <a:off x="5688256" y="2367141"/>
                <a:ext cx="24227" cy="16152"/>
              </a:xfrm>
              <a:custGeom>
                <a:rect b="b" l="l" r="r" t="t"/>
                <a:pathLst>
                  <a:path extrusionOk="0" h="12" w="18">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43"/>
              <p:cNvSpPr/>
              <p:nvPr/>
            </p:nvSpPr>
            <p:spPr>
              <a:xfrm>
                <a:off x="5688256" y="2367141"/>
                <a:ext cx="24227" cy="16152"/>
              </a:xfrm>
              <a:custGeom>
                <a:rect b="b" l="l" r="r" t="t"/>
                <a:pathLst>
                  <a:path extrusionOk="0" h="12" w="18">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43"/>
              <p:cNvSpPr/>
              <p:nvPr/>
            </p:nvSpPr>
            <p:spPr>
              <a:xfrm>
                <a:off x="5728635" y="2344259"/>
                <a:ext cx="14806" cy="8076"/>
              </a:xfrm>
              <a:custGeom>
                <a:rect b="b" l="l" r="r" t="t"/>
                <a:pathLst>
                  <a:path extrusionOk="0" h="1" w="2">
                    <a:moveTo>
                      <a:pt x="1" y="0"/>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2" y="0"/>
                      <a:pt x="2"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3" name="Google Shape;1553;p43"/>
              <p:cNvSpPr/>
              <p:nvPr/>
            </p:nvSpPr>
            <p:spPr>
              <a:xfrm>
                <a:off x="5681526" y="2478856"/>
                <a:ext cx="30958" cy="14806"/>
              </a:xfrm>
              <a:custGeom>
                <a:rect b="b" l="l" r="r" t="t"/>
                <a:pathLst>
                  <a:path extrusionOk="0" h="2" w="4">
                    <a:moveTo>
                      <a:pt x="1" y="0"/>
                    </a:moveTo>
                    <a:cubicBezTo>
                      <a:pt x="0" y="0"/>
                      <a:pt x="0" y="0"/>
                      <a:pt x="0" y="0"/>
                    </a:cubicBezTo>
                    <a:cubicBezTo>
                      <a:pt x="0" y="1"/>
                      <a:pt x="0" y="1"/>
                      <a:pt x="0" y="1"/>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2" y="2"/>
                      <a:pt x="2" y="2"/>
                      <a:pt x="2" y="2"/>
                    </a:cubicBezTo>
                    <a:cubicBezTo>
                      <a:pt x="3" y="2"/>
                      <a:pt x="3" y="2"/>
                      <a:pt x="3" y="2"/>
                    </a:cubicBezTo>
                    <a:cubicBezTo>
                      <a:pt x="3" y="2"/>
                      <a:pt x="4" y="0"/>
                      <a:pt x="2" y="0"/>
                    </a:cubicBezTo>
                    <a:cubicBezTo>
                      <a:pt x="2"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4" name="Google Shape;1554;p43"/>
              <p:cNvSpPr/>
              <p:nvPr/>
            </p:nvSpPr>
            <p:spPr>
              <a:xfrm>
                <a:off x="5688256" y="2311956"/>
                <a:ext cx="267847" cy="118445"/>
              </a:xfrm>
              <a:custGeom>
                <a:rect b="b" l="l" r="r" t="t"/>
                <a:pathLst>
                  <a:path extrusionOk="0" h="15" w="34">
                    <a:moveTo>
                      <a:pt x="27" y="0"/>
                    </a:moveTo>
                    <a:cubicBezTo>
                      <a:pt x="27" y="0"/>
                      <a:pt x="27" y="0"/>
                      <a:pt x="26" y="1"/>
                    </a:cubicBezTo>
                    <a:cubicBezTo>
                      <a:pt x="25" y="1"/>
                      <a:pt x="25" y="1"/>
                      <a:pt x="25" y="1"/>
                    </a:cubicBezTo>
                    <a:cubicBezTo>
                      <a:pt x="26" y="0"/>
                      <a:pt x="26" y="0"/>
                      <a:pt x="26" y="0"/>
                    </a:cubicBezTo>
                    <a:cubicBezTo>
                      <a:pt x="26" y="0"/>
                      <a:pt x="26" y="0"/>
                      <a:pt x="26" y="0"/>
                    </a:cubicBezTo>
                    <a:cubicBezTo>
                      <a:pt x="26" y="0"/>
                      <a:pt x="25" y="0"/>
                      <a:pt x="25" y="0"/>
                    </a:cubicBezTo>
                    <a:cubicBezTo>
                      <a:pt x="25" y="0"/>
                      <a:pt x="25" y="0"/>
                      <a:pt x="25" y="0"/>
                    </a:cubicBezTo>
                    <a:cubicBezTo>
                      <a:pt x="24" y="0"/>
                      <a:pt x="24" y="0"/>
                      <a:pt x="24" y="0"/>
                    </a:cubicBezTo>
                    <a:cubicBezTo>
                      <a:pt x="23" y="0"/>
                      <a:pt x="23" y="0"/>
                      <a:pt x="23" y="0"/>
                    </a:cubicBezTo>
                    <a:cubicBezTo>
                      <a:pt x="23" y="0"/>
                      <a:pt x="23" y="0"/>
                      <a:pt x="23" y="0"/>
                    </a:cubicBezTo>
                    <a:cubicBezTo>
                      <a:pt x="23" y="1"/>
                      <a:pt x="22" y="1"/>
                      <a:pt x="22" y="2"/>
                    </a:cubicBezTo>
                    <a:cubicBezTo>
                      <a:pt x="21" y="1"/>
                      <a:pt x="21" y="1"/>
                      <a:pt x="22" y="0"/>
                    </a:cubicBezTo>
                    <a:cubicBezTo>
                      <a:pt x="22" y="0"/>
                      <a:pt x="21" y="0"/>
                      <a:pt x="21" y="0"/>
                    </a:cubicBezTo>
                    <a:cubicBezTo>
                      <a:pt x="21" y="0"/>
                      <a:pt x="21" y="1"/>
                      <a:pt x="20" y="1"/>
                    </a:cubicBezTo>
                    <a:cubicBezTo>
                      <a:pt x="20" y="1"/>
                      <a:pt x="20" y="2"/>
                      <a:pt x="19" y="2"/>
                    </a:cubicBezTo>
                    <a:cubicBezTo>
                      <a:pt x="19" y="2"/>
                      <a:pt x="19" y="2"/>
                      <a:pt x="19" y="2"/>
                    </a:cubicBezTo>
                    <a:cubicBezTo>
                      <a:pt x="19" y="1"/>
                      <a:pt x="19" y="1"/>
                      <a:pt x="19" y="1"/>
                    </a:cubicBezTo>
                    <a:cubicBezTo>
                      <a:pt x="19" y="1"/>
                      <a:pt x="18" y="1"/>
                      <a:pt x="17" y="1"/>
                    </a:cubicBezTo>
                    <a:cubicBezTo>
                      <a:pt x="17" y="1"/>
                      <a:pt x="17" y="1"/>
                      <a:pt x="17" y="1"/>
                    </a:cubicBezTo>
                    <a:cubicBezTo>
                      <a:pt x="16" y="1"/>
                      <a:pt x="16" y="2"/>
                      <a:pt x="15" y="2"/>
                    </a:cubicBezTo>
                    <a:cubicBezTo>
                      <a:pt x="15" y="2"/>
                      <a:pt x="15" y="2"/>
                      <a:pt x="16" y="2"/>
                    </a:cubicBezTo>
                    <a:cubicBezTo>
                      <a:pt x="16" y="2"/>
                      <a:pt x="16" y="2"/>
                      <a:pt x="16" y="2"/>
                    </a:cubicBezTo>
                    <a:cubicBezTo>
                      <a:pt x="15" y="2"/>
                      <a:pt x="15" y="2"/>
                      <a:pt x="15" y="2"/>
                    </a:cubicBezTo>
                    <a:cubicBezTo>
                      <a:pt x="16" y="2"/>
                      <a:pt x="16" y="2"/>
                      <a:pt x="17" y="2"/>
                    </a:cubicBezTo>
                    <a:cubicBezTo>
                      <a:pt x="15" y="3"/>
                      <a:pt x="15" y="3"/>
                      <a:pt x="15" y="3"/>
                    </a:cubicBezTo>
                    <a:cubicBezTo>
                      <a:pt x="15" y="3"/>
                      <a:pt x="15" y="3"/>
                      <a:pt x="15" y="3"/>
                    </a:cubicBezTo>
                    <a:cubicBezTo>
                      <a:pt x="16" y="3"/>
                      <a:pt x="16" y="3"/>
                      <a:pt x="16" y="3"/>
                    </a:cubicBezTo>
                    <a:cubicBezTo>
                      <a:pt x="16" y="3"/>
                      <a:pt x="16" y="3"/>
                      <a:pt x="16" y="3"/>
                    </a:cubicBezTo>
                    <a:cubicBezTo>
                      <a:pt x="17" y="3"/>
                      <a:pt x="17" y="3"/>
                      <a:pt x="17" y="3"/>
                    </a:cubicBezTo>
                    <a:cubicBezTo>
                      <a:pt x="17" y="3"/>
                      <a:pt x="16" y="3"/>
                      <a:pt x="14" y="4"/>
                    </a:cubicBezTo>
                    <a:cubicBezTo>
                      <a:pt x="15" y="5"/>
                      <a:pt x="15" y="5"/>
                      <a:pt x="15" y="5"/>
                    </a:cubicBezTo>
                    <a:cubicBezTo>
                      <a:pt x="16" y="4"/>
                      <a:pt x="16" y="4"/>
                      <a:pt x="16" y="4"/>
                    </a:cubicBezTo>
                    <a:cubicBezTo>
                      <a:pt x="16" y="5"/>
                      <a:pt x="16" y="5"/>
                      <a:pt x="16" y="5"/>
                    </a:cubicBezTo>
                    <a:cubicBezTo>
                      <a:pt x="17" y="5"/>
                      <a:pt x="17" y="5"/>
                      <a:pt x="21" y="3"/>
                    </a:cubicBezTo>
                    <a:cubicBezTo>
                      <a:pt x="22" y="3"/>
                      <a:pt x="22" y="3"/>
                      <a:pt x="22" y="3"/>
                    </a:cubicBezTo>
                    <a:cubicBezTo>
                      <a:pt x="21" y="4"/>
                      <a:pt x="20" y="4"/>
                      <a:pt x="19" y="5"/>
                    </a:cubicBezTo>
                    <a:cubicBezTo>
                      <a:pt x="18" y="5"/>
                      <a:pt x="18" y="5"/>
                      <a:pt x="16" y="5"/>
                    </a:cubicBezTo>
                    <a:cubicBezTo>
                      <a:pt x="16" y="5"/>
                      <a:pt x="16" y="5"/>
                      <a:pt x="15" y="5"/>
                    </a:cubicBezTo>
                    <a:cubicBezTo>
                      <a:pt x="15" y="6"/>
                      <a:pt x="15" y="6"/>
                      <a:pt x="15" y="7"/>
                    </a:cubicBezTo>
                    <a:cubicBezTo>
                      <a:pt x="14"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5"/>
                      <a:pt x="12" y="5"/>
                      <a:pt x="12" y="6"/>
                    </a:cubicBezTo>
                    <a:cubicBezTo>
                      <a:pt x="12" y="6"/>
                      <a:pt x="12" y="6"/>
                      <a:pt x="12" y="6"/>
                    </a:cubicBezTo>
                    <a:cubicBezTo>
                      <a:pt x="11" y="8"/>
                      <a:pt x="11" y="8"/>
                      <a:pt x="11" y="8"/>
                    </a:cubicBezTo>
                    <a:cubicBezTo>
                      <a:pt x="12" y="8"/>
                      <a:pt x="12" y="8"/>
                      <a:pt x="12" y="8"/>
                    </a:cubicBezTo>
                    <a:cubicBezTo>
                      <a:pt x="12" y="9"/>
                      <a:pt x="11" y="9"/>
                      <a:pt x="11" y="9"/>
                    </a:cubicBezTo>
                    <a:cubicBezTo>
                      <a:pt x="11" y="9"/>
                      <a:pt x="11" y="9"/>
                      <a:pt x="10" y="8"/>
                    </a:cubicBezTo>
                    <a:cubicBezTo>
                      <a:pt x="10" y="8"/>
                      <a:pt x="10" y="8"/>
                      <a:pt x="10" y="8"/>
                    </a:cubicBezTo>
                    <a:cubicBezTo>
                      <a:pt x="9" y="8"/>
                      <a:pt x="8" y="8"/>
                      <a:pt x="6" y="9"/>
                    </a:cubicBezTo>
                    <a:cubicBezTo>
                      <a:pt x="6" y="10"/>
                      <a:pt x="6" y="10"/>
                      <a:pt x="6" y="10"/>
                    </a:cubicBezTo>
                    <a:cubicBezTo>
                      <a:pt x="6" y="10"/>
                      <a:pt x="6" y="10"/>
                      <a:pt x="6" y="10"/>
                    </a:cubicBezTo>
                    <a:cubicBezTo>
                      <a:pt x="7" y="10"/>
                      <a:pt x="7" y="9"/>
                      <a:pt x="8" y="9"/>
                    </a:cubicBezTo>
                    <a:cubicBezTo>
                      <a:pt x="8" y="9"/>
                      <a:pt x="8" y="9"/>
                      <a:pt x="9" y="9"/>
                    </a:cubicBezTo>
                    <a:cubicBezTo>
                      <a:pt x="9" y="9"/>
                      <a:pt x="9" y="9"/>
                      <a:pt x="9" y="9"/>
                    </a:cubicBezTo>
                    <a:cubicBezTo>
                      <a:pt x="8" y="10"/>
                      <a:pt x="8" y="10"/>
                      <a:pt x="6" y="11"/>
                    </a:cubicBezTo>
                    <a:cubicBezTo>
                      <a:pt x="6" y="11"/>
                      <a:pt x="6" y="11"/>
                      <a:pt x="6" y="11"/>
                    </a:cubicBezTo>
                    <a:cubicBezTo>
                      <a:pt x="6" y="11"/>
                      <a:pt x="7" y="11"/>
                      <a:pt x="7" y="11"/>
                    </a:cubicBezTo>
                    <a:cubicBezTo>
                      <a:pt x="8" y="11"/>
                      <a:pt x="9" y="10"/>
                      <a:pt x="9" y="10"/>
                    </a:cubicBezTo>
                    <a:cubicBezTo>
                      <a:pt x="9" y="11"/>
                      <a:pt x="8" y="11"/>
                      <a:pt x="8" y="11"/>
                    </a:cubicBezTo>
                    <a:cubicBezTo>
                      <a:pt x="7" y="12"/>
                      <a:pt x="6" y="12"/>
                      <a:pt x="6" y="12"/>
                    </a:cubicBezTo>
                    <a:cubicBezTo>
                      <a:pt x="5" y="12"/>
                      <a:pt x="6" y="11"/>
                      <a:pt x="6" y="10"/>
                    </a:cubicBezTo>
                    <a:cubicBezTo>
                      <a:pt x="6" y="10"/>
                      <a:pt x="6" y="10"/>
                      <a:pt x="5" y="10"/>
                    </a:cubicBezTo>
                    <a:cubicBezTo>
                      <a:pt x="5" y="10"/>
                      <a:pt x="4" y="11"/>
                      <a:pt x="4" y="11"/>
                    </a:cubicBezTo>
                    <a:cubicBezTo>
                      <a:pt x="4" y="12"/>
                      <a:pt x="4" y="12"/>
                      <a:pt x="3" y="12"/>
                    </a:cubicBezTo>
                    <a:cubicBezTo>
                      <a:pt x="3" y="12"/>
                      <a:pt x="2" y="12"/>
                      <a:pt x="2" y="12"/>
                    </a:cubicBezTo>
                    <a:cubicBezTo>
                      <a:pt x="0" y="13"/>
                      <a:pt x="0" y="13"/>
                      <a:pt x="0" y="13"/>
                    </a:cubicBezTo>
                    <a:cubicBezTo>
                      <a:pt x="0" y="13"/>
                      <a:pt x="0" y="13"/>
                      <a:pt x="0" y="13"/>
                    </a:cubicBezTo>
                    <a:cubicBezTo>
                      <a:pt x="1" y="13"/>
                      <a:pt x="1" y="13"/>
                      <a:pt x="1" y="13"/>
                    </a:cubicBezTo>
                    <a:cubicBezTo>
                      <a:pt x="1" y="13"/>
                      <a:pt x="1" y="13"/>
                      <a:pt x="1" y="13"/>
                    </a:cubicBezTo>
                    <a:cubicBezTo>
                      <a:pt x="1" y="13"/>
                      <a:pt x="1" y="13"/>
                      <a:pt x="1" y="13"/>
                    </a:cubicBezTo>
                    <a:cubicBezTo>
                      <a:pt x="2" y="13"/>
                      <a:pt x="2" y="13"/>
                      <a:pt x="2" y="13"/>
                    </a:cubicBezTo>
                    <a:cubicBezTo>
                      <a:pt x="2" y="14"/>
                      <a:pt x="2" y="14"/>
                      <a:pt x="2" y="14"/>
                    </a:cubicBezTo>
                    <a:cubicBezTo>
                      <a:pt x="2" y="14"/>
                      <a:pt x="2" y="14"/>
                      <a:pt x="3" y="14"/>
                    </a:cubicBezTo>
                    <a:cubicBezTo>
                      <a:pt x="3" y="14"/>
                      <a:pt x="3" y="14"/>
                      <a:pt x="4" y="13"/>
                    </a:cubicBezTo>
                    <a:cubicBezTo>
                      <a:pt x="4" y="14"/>
                      <a:pt x="4" y="14"/>
                      <a:pt x="4" y="14"/>
                    </a:cubicBezTo>
                    <a:cubicBezTo>
                      <a:pt x="5" y="14"/>
                      <a:pt x="5" y="14"/>
                      <a:pt x="5" y="14"/>
                    </a:cubicBezTo>
                    <a:cubicBezTo>
                      <a:pt x="6" y="14"/>
                      <a:pt x="6" y="14"/>
                      <a:pt x="6" y="14"/>
                    </a:cubicBezTo>
                    <a:cubicBezTo>
                      <a:pt x="5" y="15"/>
                      <a:pt x="5" y="15"/>
                      <a:pt x="5" y="15"/>
                    </a:cubicBezTo>
                    <a:cubicBezTo>
                      <a:pt x="7" y="14"/>
                      <a:pt x="7" y="14"/>
                      <a:pt x="8" y="14"/>
                    </a:cubicBezTo>
                    <a:cubicBezTo>
                      <a:pt x="9" y="13"/>
                      <a:pt x="9" y="13"/>
                      <a:pt x="9" y="13"/>
                    </a:cubicBezTo>
                    <a:cubicBezTo>
                      <a:pt x="9" y="13"/>
                      <a:pt x="9" y="13"/>
                      <a:pt x="9" y="13"/>
                    </a:cubicBezTo>
                    <a:cubicBezTo>
                      <a:pt x="8" y="14"/>
                      <a:pt x="8" y="14"/>
                      <a:pt x="8" y="14"/>
                    </a:cubicBezTo>
                    <a:cubicBezTo>
                      <a:pt x="8" y="13"/>
                      <a:pt x="8" y="13"/>
                      <a:pt x="8" y="13"/>
                    </a:cubicBezTo>
                    <a:cubicBezTo>
                      <a:pt x="9" y="13"/>
                      <a:pt x="9" y="13"/>
                      <a:pt x="9" y="13"/>
                    </a:cubicBezTo>
                    <a:cubicBezTo>
                      <a:pt x="8" y="12"/>
                      <a:pt x="8" y="12"/>
                      <a:pt x="8" y="12"/>
                    </a:cubicBezTo>
                    <a:cubicBezTo>
                      <a:pt x="8" y="12"/>
                      <a:pt x="8" y="12"/>
                      <a:pt x="7" y="12"/>
                    </a:cubicBezTo>
                    <a:cubicBezTo>
                      <a:pt x="7" y="12"/>
                      <a:pt x="7" y="12"/>
                      <a:pt x="7" y="12"/>
                    </a:cubicBezTo>
                    <a:cubicBezTo>
                      <a:pt x="8" y="12"/>
                      <a:pt x="8" y="12"/>
                      <a:pt x="8" y="12"/>
                    </a:cubicBezTo>
                    <a:cubicBezTo>
                      <a:pt x="9" y="12"/>
                      <a:pt x="9" y="12"/>
                      <a:pt x="9" y="12"/>
                    </a:cubicBezTo>
                    <a:cubicBezTo>
                      <a:pt x="9" y="12"/>
                      <a:pt x="9" y="12"/>
                      <a:pt x="10" y="12"/>
                    </a:cubicBezTo>
                    <a:cubicBezTo>
                      <a:pt x="10" y="12"/>
                      <a:pt x="10" y="12"/>
                      <a:pt x="10" y="12"/>
                    </a:cubicBezTo>
                    <a:cubicBezTo>
                      <a:pt x="12" y="11"/>
                      <a:pt x="13" y="11"/>
                      <a:pt x="15" y="10"/>
                    </a:cubicBezTo>
                    <a:cubicBezTo>
                      <a:pt x="14" y="10"/>
                      <a:pt x="14" y="10"/>
                      <a:pt x="14" y="10"/>
                    </a:cubicBezTo>
                    <a:cubicBezTo>
                      <a:pt x="15" y="9"/>
                      <a:pt x="15" y="9"/>
                      <a:pt x="15" y="9"/>
                    </a:cubicBezTo>
                    <a:cubicBezTo>
                      <a:pt x="16" y="10"/>
                      <a:pt x="16" y="10"/>
                      <a:pt x="16" y="10"/>
                    </a:cubicBezTo>
                    <a:cubicBezTo>
                      <a:pt x="17" y="9"/>
                      <a:pt x="17" y="9"/>
                      <a:pt x="17" y="9"/>
                    </a:cubicBezTo>
                    <a:cubicBezTo>
                      <a:pt x="16" y="9"/>
                      <a:pt x="16" y="9"/>
                      <a:pt x="16" y="9"/>
                    </a:cubicBezTo>
                    <a:cubicBezTo>
                      <a:pt x="17" y="8"/>
                      <a:pt x="17" y="8"/>
                      <a:pt x="17" y="8"/>
                    </a:cubicBezTo>
                    <a:cubicBezTo>
                      <a:pt x="17" y="8"/>
                      <a:pt x="17" y="8"/>
                      <a:pt x="17" y="8"/>
                    </a:cubicBezTo>
                    <a:cubicBezTo>
                      <a:pt x="16" y="8"/>
                      <a:pt x="16" y="8"/>
                      <a:pt x="16" y="8"/>
                    </a:cubicBezTo>
                    <a:cubicBezTo>
                      <a:pt x="16" y="8"/>
                      <a:pt x="17" y="8"/>
                      <a:pt x="17" y="8"/>
                    </a:cubicBezTo>
                    <a:cubicBezTo>
                      <a:pt x="17" y="8"/>
                      <a:pt x="18" y="8"/>
                      <a:pt x="18" y="8"/>
                    </a:cubicBezTo>
                    <a:cubicBezTo>
                      <a:pt x="18" y="8"/>
                      <a:pt x="18" y="8"/>
                      <a:pt x="19" y="8"/>
                    </a:cubicBezTo>
                    <a:cubicBezTo>
                      <a:pt x="19" y="8"/>
                      <a:pt x="19" y="8"/>
                      <a:pt x="19" y="8"/>
                    </a:cubicBezTo>
                    <a:cubicBezTo>
                      <a:pt x="19" y="7"/>
                      <a:pt x="19" y="7"/>
                      <a:pt x="19" y="7"/>
                    </a:cubicBezTo>
                    <a:cubicBezTo>
                      <a:pt x="20" y="7"/>
                      <a:pt x="20" y="7"/>
                      <a:pt x="20" y="7"/>
                    </a:cubicBezTo>
                    <a:cubicBezTo>
                      <a:pt x="20" y="7"/>
                      <a:pt x="20" y="7"/>
                      <a:pt x="20" y="8"/>
                    </a:cubicBezTo>
                    <a:cubicBezTo>
                      <a:pt x="20" y="8"/>
                      <a:pt x="20" y="8"/>
                      <a:pt x="20" y="8"/>
                    </a:cubicBezTo>
                    <a:cubicBezTo>
                      <a:pt x="20" y="8"/>
                      <a:pt x="20" y="8"/>
                      <a:pt x="21" y="7"/>
                    </a:cubicBezTo>
                    <a:cubicBezTo>
                      <a:pt x="22" y="7"/>
                      <a:pt x="22" y="7"/>
                      <a:pt x="22" y="7"/>
                    </a:cubicBezTo>
                    <a:cubicBezTo>
                      <a:pt x="23" y="6"/>
                      <a:pt x="23" y="6"/>
                      <a:pt x="23" y="6"/>
                    </a:cubicBezTo>
                    <a:cubicBezTo>
                      <a:pt x="25" y="6"/>
                      <a:pt x="29" y="4"/>
                      <a:pt x="29" y="4"/>
                    </a:cubicBezTo>
                    <a:cubicBezTo>
                      <a:pt x="29" y="4"/>
                      <a:pt x="29" y="4"/>
                      <a:pt x="29" y="4"/>
                    </a:cubicBezTo>
                    <a:cubicBezTo>
                      <a:pt x="29" y="4"/>
                      <a:pt x="29" y="4"/>
                      <a:pt x="29" y="4"/>
                    </a:cubicBezTo>
                    <a:cubicBezTo>
                      <a:pt x="28" y="4"/>
                      <a:pt x="28" y="4"/>
                      <a:pt x="28" y="4"/>
                    </a:cubicBezTo>
                    <a:cubicBezTo>
                      <a:pt x="28" y="4"/>
                      <a:pt x="28" y="4"/>
                      <a:pt x="28" y="4"/>
                    </a:cubicBezTo>
                    <a:cubicBezTo>
                      <a:pt x="26" y="4"/>
                      <a:pt x="26" y="4"/>
                      <a:pt x="26" y="4"/>
                    </a:cubicBezTo>
                    <a:cubicBezTo>
                      <a:pt x="27" y="4"/>
                      <a:pt x="27" y="4"/>
                      <a:pt x="27" y="4"/>
                    </a:cubicBezTo>
                    <a:cubicBezTo>
                      <a:pt x="28" y="3"/>
                      <a:pt x="28" y="3"/>
                      <a:pt x="28" y="3"/>
                    </a:cubicBezTo>
                    <a:cubicBezTo>
                      <a:pt x="29" y="3"/>
                      <a:pt x="31" y="3"/>
                      <a:pt x="33" y="3"/>
                    </a:cubicBezTo>
                    <a:cubicBezTo>
                      <a:pt x="34" y="2"/>
                      <a:pt x="34" y="2"/>
                      <a:pt x="34" y="2"/>
                    </a:cubicBezTo>
                    <a:cubicBezTo>
                      <a:pt x="33" y="2"/>
                      <a:pt x="33" y="2"/>
                      <a:pt x="33" y="2"/>
                    </a:cubicBezTo>
                    <a:cubicBezTo>
                      <a:pt x="33" y="2"/>
                      <a:pt x="33" y="2"/>
                      <a:pt x="33" y="2"/>
                    </a:cubicBezTo>
                    <a:cubicBezTo>
                      <a:pt x="33" y="1"/>
                      <a:pt x="33" y="1"/>
                      <a:pt x="33" y="1"/>
                    </a:cubicBezTo>
                    <a:cubicBezTo>
                      <a:pt x="33" y="1"/>
                      <a:pt x="32" y="1"/>
                      <a:pt x="32" y="1"/>
                    </a:cubicBezTo>
                    <a:cubicBezTo>
                      <a:pt x="32" y="1"/>
                      <a:pt x="31" y="1"/>
                      <a:pt x="31" y="1"/>
                    </a:cubicBezTo>
                    <a:cubicBezTo>
                      <a:pt x="31" y="1"/>
                      <a:pt x="31" y="1"/>
                      <a:pt x="31" y="1"/>
                    </a:cubicBezTo>
                    <a:cubicBezTo>
                      <a:pt x="31" y="1"/>
                      <a:pt x="32" y="1"/>
                      <a:pt x="32" y="1"/>
                    </a:cubicBezTo>
                    <a:cubicBezTo>
                      <a:pt x="31" y="1"/>
                      <a:pt x="31" y="0"/>
                      <a:pt x="31" y="0"/>
                    </a:cubicBezTo>
                    <a:cubicBezTo>
                      <a:pt x="31" y="0"/>
                      <a:pt x="31" y="0"/>
                      <a:pt x="31" y="0"/>
                    </a:cubicBezTo>
                    <a:cubicBezTo>
                      <a:pt x="30" y="0"/>
                      <a:pt x="30" y="0"/>
                      <a:pt x="30" y="0"/>
                    </a:cubicBezTo>
                    <a:cubicBezTo>
                      <a:pt x="29" y="1"/>
                      <a:pt x="29" y="1"/>
                      <a:pt x="29" y="1"/>
                    </a:cubicBezTo>
                    <a:cubicBezTo>
                      <a:pt x="30" y="0"/>
                      <a:pt x="30" y="0"/>
                      <a:pt x="30" y="0"/>
                    </a:cubicBezTo>
                    <a:cubicBezTo>
                      <a:pt x="29" y="0"/>
                      <a:pt x="29" y="0"/>
                      <a:pt x="28" y="1"/>
                    </a:cubicBezTo>
                    <a:cubicBezTo>
                      <a:pt x="28" y="0"/>
                      <a:pt x="28" y="0"/>
                      <a:pt x="28" y="0"/>
                    </a:cubicBezTo>
                    <a:cubicBezTo>
                      <a:pt x="28" y="0"/>
                      <a:pt x="28" y="0"/>
                      <a:pt x="27"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5" name="Google Shape;1555;p43"/>
              <p:cNvSpPr/>
              <p:nvPr/>
            </p:nvSpPr>
            <p:spPr>
              <a:xfrm>
                <a:off x="5720559" y="2328108"/>
                <a:ext cx="78066" cy="63261"/>
              </a:xfrm>
              <a:custGeom>
                <a:rect b="b" l="l" r="r" t="t"/>
                <a:pathLst>
                  <a:path extrusionOk="0" h="8" w="10">
                    <a:moveTo>
                      <a:pt x="9" y="0"/>
                    </a:moveTo>
                    <a:cubicBezTo>
                      <a:pt x="9" y="0"/>
                      <a:pt x="9" y="0"/>
                      <a:pt x="9" y="1"/>
                    </a:cubicBezTo>
                    <a:cubicBezTo>
                      <a:pt x="8" y="1"/>
                      <a:pt x="8" y="1"/>
                      <a:pt x="8" y="1"/>
                    </a:cubicBezTo>
                    <a:cubicBezTo>
                      <a:pt x="7" y="1"/>
                      <a:pt x="7" y="1"/>
                      <a:pt x="7" y="1"/>
                    </a:cubicBezTo>
                    <a:cubicBezTo>
                      <a:pt x="7" y="2"/>
                      <a:pt x="7" y="2"/>
                      <a:pt x="7" y="2"/>
                    </a:cubicBezTo>
                    <a:cubicBezTo>
                      <a:pt x="6" y="2"/>
                      <a:pt x="6" y="2"/>
                      <a:pt x="6" y="2"/>
                    </a:cubicBezTo>
                    <a:cubicBezTo>
                      <a:pt x="6" y="2"/>
                      <a:pt x="6" y="2"/>
                      <a:pt x="6" y="2"/>
                    </a:cubicBezTo>
                    <a:cubicBezTo>
                      <a:pt x="5" y="2"/>
                      <a:pt x="5" y="2"/>
                      <a:pt x="5" y="2"/>
                    </a:cubicBezTo>
                    <a:cubicBezTo>
                      <a:pt x="5" y="2"/>
                      <a:pt x="5" y="2"/>
                      <a:pt x="5" y="2"/>
                    </a:cubicBezTo>
                    <a:cubicBezTo>
                      <a:pt x="5" y="2"/>
                      <a:pt x="4" y="3"/>
                      <a:pt x="4" y="3"/>
                    </a:cubicBezTo>
                    <a:cubicBezTo>
                      <a:pt x="4" y="3"/>
                      <a:pt x="4" y="3"/>
                      <a:pt x="4" y="3"/>
                    </a:cubicBezTo>
                    <a:cubicBezTo>
                      <a:pt x="4" y="3"/>
                      <a:pt x="4" y="3"/>
                      <a:pt x="4" y="2"/>
                    </a:cubicBezTo>
                    <a:cubicBezTo>
                      <a:pt x="4" y="2"/>
                      <a:pt x="4" y="2"/>
                      <a:pt x="4" y="2"/>
                    </a:cubicBezTo>
                    <a:cubicBezTo>
                      <a:pt x="1" y="4"/>
                      <a:pt x="1" y="4"/>
                      <a:pt x="1" y="4"/>
                    </a:cubicBezTo>
                    <a:cubicBezTo>
                      <a:pt x="3" y="4"/>
                      <a:pt x="3" y="4"/>
                      <a:pt x="3" y="4"/>
                    </a:cubicBezTo>
                    <a:cubicBezTo>
                      <a:pt x="4" y="4"/>
                      <a:pt x="4" y="4"/>
                      <a:pt x="4" y="4"/>
                    </a:cubicBezTo>
                    <a:cubicBezTo>
                      <a:pt x="3" y="5"/>
                      <a:pt x="3" y="5"/>
                      <a:pt x="3" y="5"/>
                    </a:cubicBezTo>
                    <a:cubicBezTo>
                      <a:pt x="2" y="5"/>
                      <a:pt x="2" y="5"/>
                      <a:pt x="2" y="5"/>
                    </a:cubicBezTo>
                    <a:cubicBezTo>
                      <a:pt x="1" y="5"/>
                      <a:pt x="1" y="5"/>
                      <a:pt x="1" y="5"/>
                    </a:cubicBezTo>
                    <a:cubicBezTo>
                      <a:pt x="0" y="6"/>
                      <a:pt x="0" y="6"/>
                      <a:pt x="0" y="6"/>
                    </a:cubicBezTo>
                    <a:cubicBezTo>
                      <a:pt x="1" y="6"/>
                      <a:pt x="1" y="6"/>
                      <a:pt x="1" y="6"/>
                    </a:cubicBezTo>
                    <a:cubicBezTo>
                      <a:pt x="0" y="6"/>
                      <a:pt x="0" y="7"/>
                      <a:pt x="0" y="7"/>
                    </a:cubicBezTo>
                    <a:cubicBezTo>
                      <a:pt x="1" y="7"/>
                      <a:pt x="1" y="7"/>
                      <a:pt x="1" y="7"/>
                    </a:cubicBezTo>
                    <a:cubicBezTo>
                      <a:pt x="1" y="6"/>
                      <a:pt x="2" y="6"/>
                      <a:pt x="2" y="6"/>
                    </a:cubicBezTo>
                    <a:cubicBezTo>
                      <a:pt x="2" y="6"/>
                      <a:pt x="2" y="7"/>
                      <a:pt x="1" y="8"/>
                    </a:cubicBezTo>
                    <a:cubicBezTo>
                      <a:pt x="2" y="7"/>
                      <a:pt x="2" y="7"/>
                      <a:pt x="2" y="7"/>
                    </a:cubicBezTo>
                    <a:cubicBezTo>
                      <a:pt x="2" y="7"/>
                      <a:pt x="2" y="7"/>
                      <a:pt x="2" y="7"/>
                    </a:cubicBezTo>
                    <a:cubicBezTo>
                      <a:pt x="3" y="6"/>
                      <a:pt x="3" y="6"/>
                      <a:pt x="3" y="6"/>
                    </a:cubicBezTo>
                    <a:cubicBezTo>
                      <a:pt x="4" y="6"/>
                      <a:pt x="4" y="6"/>
                      <a:pt x="4" y="6"/>
                    </a:cubicBezTo>
                    <a:cubicBezTo>
                      <a:pt x="5" y="5"/>
                      <a:pt x="5" y="5"/>
                      <a:pt x="5" y="5"/>
                    </a:cubicBezTo>
                    <a:cubicBezTo>
                      <a:pt x="5" y="5"/>
                      <a:pt x="5" y="5"/>
                      <a:pt x="5" y="5"/>
                    </a:cubicBezTo>
                    <a:cubicBezTo>
                      <a:pt x="4" y="6"/>
                      <a:pt x="4" y="6"/>
                      <a:pt x="4" y="6"/>
                    </a:cubicBezTo>
                    <a:cubicBezTo>
                      <a:pt x="4" y="6"/>
                      <a:pt x="4" y="6"/>
                      <a:pt x="5" y="6"/>
                    </a:cubicBezTo>
                    <a:cubicBezTo>
                      <a:pt x="6" y="6"/>
                      <a:pt x="6" y="6"/>
                      <a:pt x="6" y="6"/>
                    </a:cubicBezTo>
                    <a:cubicBezTo>
                      <a:pt x="6" y="6"/>
                      <a:pt x="6" y="6"/>
                      <a:pt x="7" y="5"/>
                    </a:cubicBezTo>
                    <a:cubicBezTo>
                      <a:pt x="7" y="5"/>
                      <a:pt x="7" y="5"/>
                      <a:pt x="7" y="5"/>
                    </a:cubicBezTo>
                    <a:cubicBezTo>
                      <a:pt x="7" y="5"/>
                      <a:pt x="7" y="5"/>
                      <a:pt x="7" y="5"/>
                    </a:cubicBezTo>
                    <a:cubicBezTo>
                      <a:pt x="7" y="5"/>
                      <a:pt x="7" y="5"/>
                      <a:pt x="7" y="5"/>
                    </a:cubicBezTo>
                    <a:cubicBezTo>
                      <a:pt x="7" y="5"/>
                      <a:pt x="7" y="5"/>
                      <a:pt x="6" y="5"/>
                    </a:cubicBezTo>
                    <a:cubicBezTo>
                      <a:pt x="7" y="5"/>
                      <a:pt x="7" y="5"/>
                      <a:pt x="8" y="4"/>
                    </a:cubicBezTo>
                    <a:cubicBezTo>
                      <a:pt x="8" y="3"/>
                      <a:pt x="8" y="3"/>
                      <a:pt x="8" y="3"/>
                    </a:cubicBezTo>
                    <a:cubicBezTo>
                      <a:pt x="9" y="3"/>
                      <a:pt x="9" y="3"/>
                      <a:pt x="9" y="3"/>
                    </a:cubicBezTo>
                    <a:cubicBezTo>
                      <a:pt x="8" y="3"/>
                      <a:pt x="8" y="3"/>
                      <a:pt x="8" y="3"/>
                    </a:cubicBezTo>
                    <a:cubicBezTo>
                      <a:pt x="7" y="3"/>
                      <a:pt x="7" y="3"/>
                      <a:pt x="7" y="3"/>
                    </a:cubicBezTo>
                    <a:cubicBezTo>
                      <a:pt x="8" y="3"/>
                      <a:pt x="8" y="3"/>
                      <a:pt x="8" y="3"/>
                    </a:cubicBezTo>
                    <a:cubicBezTo>
                      <a:pt x="8" y="2"/>
                      <a:pt x="8" y="2"/>
                      <a:pt x="8" y="2"/>
                    </a:cubicBezTo>
                    <a:cubicBezTo>
                      <a:pt x="8" y="2"/>
                      <a:pt x="8" y="2"/>
                      <a:pt x="10" y="0"/>
                    </a:cubicBezTo>
                    <a:cubicBezTo>
                      <a:pt x="10" y="0"/>
                      <a:pt x="10" y="0"/>
                      <a:pt x="9"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6" name="Google Shape;1556;p43"/>
              <p:cNvSpPr/>
              <p:nvPr/>
            </p:nvSpPr>
            <p:spPr>
              <a:xfrm>
                <a:off x="5806701" y="2311956"/>
                <a:ext cx="401097" cy="467050"/>
              </a:xfrm>
              <a:custGeom>
                <a:rect b="b" l="l" r="r" t="t"/>
                <a:pathLst>
                  <a:path extrusionOk="0" h="59" w="51">
                    <a:moveTo>
                      <a:pt x="38" y="0"/>
                    </a:moveTo>
                    <a:cubicBezTo>
                      <a:pt x="36" y="0"/>
                      <a:pt x="34" y="1"/>
                      <a:pt x="32" y="1"/>
                    </a:cubicBezTo>
                    <a:cubicBezTo>
                      <a:pt x="32" y="1"/>
                      <a:pt x="31" y="1"/>
                      <a:pt x="31" y="1"/>
                    </a:cubicBezTo>
                    <a:cubicBezTo>
                      <a:pt x="29" y="1"/>
                      <a:pt x="29" y="1"/>
                      <a:pt x="29" y="1"/>
                    </a:cubicBezTo>
                    <a:cubicBezTo>
                      <a:pt x="28" y="2"/>
                      <a:pt x="28" y="2"/>
                      <a:pt x="28" y="2"/>
                    </a:cubicBezTo>
                    <a:cubicBezTo>
                      <a:pt x="27" y="2"/>
                      <a:pt x="27" y="2"/>
                      <a:pt x="27" y="2"/>
                    </a:cubicBezTo>
                    <a:cubicBezTo>
                      <a:pt x="27" y="2"/>
                      <a:pt x="27" y="2"/>
                      <a:pt x="27" y="2"/>
                    </a:cubicBezTo>
                    <a:cubicBezTo>
                      <a:pt x="27" y="3"/>
                      <a:pt x="27" y="3"/>
                      <a:pt x="27" y="3"/>
                    </a:cubicBezTo>
                    <a:cubicBezTo>
                      <a:pt x="28" y="4"/>
                      <a:pt x="28" y="4"/>
                      <a:pt x="28" y="4"/>
                    </a:cubicBezTo>
                    <a:cubicBezTo>
                      <a:pt x="28" y="4"/>
                      <a:pt x="28" y="4"/>
                      <a:pt x="28" y="4"/>
                    </a:cubicBezTo>
                    <a:cubicBezTo>
                      <a:pt x="26" y="2"/>
                      <a:pt x="26" y="2"/>
                      <a:pt x="26" y="2"/>
                    </a:cubicBezTo>
                    <a:cubicBezTo>
                      <a:pt x="25" y="2"/>
                      <a:pt x="25" y="2"/>
                      <a:pt x="25" y="2"/>
                    </a:cubicBezTo>
                    <a:cubicBezTo>
                      <a:pt x="25" y="3"/>
                      <a:pt x="25" y="3"/>
                      <a:pt x="25" y="3"/>
                    </a:cubicBezTo>
                    <a:cubicBezTo>
                      <a:pt x="25" y="3"/>
                      <a:pt x="25" y="3"/>
                      <a:pt x="25" y="3"/>
                    </a:cubicBezTo>
                    <a:cubicBezTo>
                      <a:pt x="25" y="3"/>
                      <a:pt x="24" y="3"/>
                      <a:pt x="24" y="3"/>
                    </a:cubicBezTo>
                    <a:cubicBezTo>
                      <a:pt x="24" y="3"/>
                      <a:pt x="24" y="3"/>
                      <a:pt x="24" y="3"/>
                    </a:cubicBezTo>
                    <a:cubicBezTo>
                      <a:pt x="24" y="3"/>
                      <a:pt x="24" y="3"/>
                      <a:pt x="24" y="3"/>
                    </a:cubicBezTo>
                    <a:cubicBezTo>
                      <a:pt x="23" y="2"/>
                      <a:pt x="23" y="2"/>
                      <a:pt x="23" y="2"/>
                    </a:cubicBezTo>
                    <a:cubicBezTo>
                      <a:pt x="23" y="3"/>
                      <a:pt x="23" y="3"/>
                      <a:pt x="23" y="3"/>
                    </a:cubicBezTo>
                    <a:cubicBezTo>
                      <a:pt x="22" y="4"/>
                      <a:pt x="22" y="4"/>
                      <a:pt x="22" y="4"/>
                    </a:cubicBezTo>
                    <a:cubicBezTo>
                      <a:pt x="22" y="3"/>
                      <a:pt x="22" y="3"/>
                      <a:pt x="22" y="3"/>
                    </a:cubicBezTo>
                    <a:cubicBezTo>
                      <a:pt x="21" y="3"/>
                      <a:pt x="21" y="3"/>
                      <a:pt x="21" y="3"/>
                    </a:cubicBezTo>
                    <a:cubicBezTo>
                      <a:pt x="19" y="3"/>
                      <a:pt x="19" y="3"/>
                      <a:pt x="19" y="3"/>
                    </a:cubicBezTo>
                    <a:cubicBezTo>
                      <a:pt x="19" y="4"/>
                      <a:pt x="19" y="4"/>
                      <a:pt x="19" y="4"/>
                    </a:cubicBezTo>
                    <a:cubicBezTo>
                      <a:pt x="19" y="4"/>
                      <a:pt x="19" y="4"/>
                      <a:pt x="19" y="4"/>
                    </a:cubicBezTo>
                    <a:cubicBezTo>
                      <a:pt x="18" y="3"/>
                      <a:pt x="18" y="3"/>
                      <a:pt x="18" y="3"/>
                    </a:cubicBezTo>
                    <a:cubicBezTo>
                      <a:pt x="17" y="3"/>
                      <a:pt x="17" y="3"/>
                      <a:pt x="17" y="3"/>
                    </a:cubicBezTo>
                    <a:cubicBezTo>
                      <a:pt x="17" y="4"/>
                      <a:pt x="17" y="4"/>
                      <a:pt x="17" y="4"/>
                    </a:cubicBezTo>
                    <a:cubicBezTo>
                      <a:pt x="16" y="5"/>
                      <a:pt x="16" y="5"/>
                      <a:pt x="16" y="5"/>
                    </a:cubicBezTo>
                    <a:cubicBezTo>
                      <a:pt x="15" y="5"/>
                      <a:pt x="15" y="5"/>
                      <a:pt x="15" y="5"/>
                    </a:cubicBezTo>
                    <a:cubicBezTo>
                      <a:pt x="14" y="5"/>
                      <a:pt x="14" y="5"/>
                      <a:pt x="14" y="5"/>
                    </a:cubicBezTo>
                    <a:cubicBezTo>
                      <a:pt x="11" y="6"/>
                      <a:pt x="11" y="6"/>
                      <a:pt x="11" y="6"/>
                    </a:cubicBezTo>
                    <a:cubicBezTo>
                      <a:pt x="9" y="7"/>
                      <a:pt x="9" y="7"/>
                      <a:pt x="9" y="7"/>
                    </a:cubicBezTo>
                    <a:cubicBezTo>
                      <a:pt x="10" y="7"/>
                      <a:pt x="10" y="7"/>
                      <a:pt x="10" y="7"/>
                    </a:cubicBezTo>
                    <a:cubicBezTo>
                      <a:pt x="11" y="7"/>
                      <a:pt x="11" y="7"/>
                      <a:pt x="11" y="7"/>
                    </a:cubicBezTo>
                    <a:cubicBezTo>
                      <a:pt x="9" y="8"/>
                      <a:pt x="9" y="9"/>
                      <a:pt x="7" y="9"/>
                    </a:cubicBezTo>
                    <a:cubicBezTo>
                      <a:pt x="7" y="9"/>
                      <a:pt x="7" y="9"/>
                      <a:pt x="7" y="9"/>
                    </a:cubicBezTo>
                    <a:cubicBezTo>
                      <a:pt x="5" y="10"/>
                      <a:pt x="5" y="10"/>
                      <a:pt x="5" y="10"/>
                    </a:cubicBezTo>
                    <a:cubicBezTo>
                      <a:pt x="5" y="10"/>
                      <a:pt x="5" y="10"/>
                      <a:pt x="5" y="10"/>
                    </a:cubicBezTo>
                    <a:cubicBezTo>
                      <a:pt x="4" y="10"/>
                      <a:pt x="4" y="10"/>
                      <a:pt x="4" y="10"/>
                    </a:cubicBezTo>
                    <a:cubicBezTo>
                      <a:pt x="3" y="10"/>
                      <a:pt x="3" y="10"/>
                      <a:pt x="3" y="10"/>
                    </a:cubicBezTo>
                    <a:cubicBezTo>
                      <a:pt x="1" y="11"/>
                      <a:pt x="1" y="11"/>
                      <a:pt x="1" y="11"/>
                    </a:cubicBezTo>
                    <a:cubicBezTo>
                      <a:pt x="1" y="12"/>
                      <a:pt x="1" y="12"/>
                      <a:pt x="1" y="12"/>
                    </a:cubicBezTo>
                    <a:cubicBezTo>
                      <a:pt x="2" y="12"/>
                      <a:pt x="2" y="12"/>
                      <a:pt x="2" y="12"/>
                    </a:cubicBezTo>
                    <a:cubicBezTo>
                      <a:pt x="2" y="13"/>
                      <a:pt x="2" y="13"/>
                      <a:pt x="3" y="13"/>
                    </a:cubicBezTo>
                    <a:cubicBezTo>
                      <a:pt x="3" y="13"/>
                      <a:pt x="3" y="13"/>
                      <a:pt x="4" y="13"/>
                    </a:cubicBezTo>
                    <a:cubicBezTo>
                      <a:pt x="4" y="12"/>
                      <a:pt x="4" y="12"/>
                      <a:pt x="4" y="12"/>
                    </a:cubicBezTo>
                    <a:cubicBezTo>
                      <a:pt x="5" y="12"/>
                      <a:pt x="5" y="12"/>
                      <a:pt x="5" y="13"/>
                    </a:cubicBezTo>
                    <a:cubicBezTo>
                      <a:pt x="4" y="13"/>
                      <a:pt x="4" y="13"/>
                      <a:pt x="4" y="13"/>
                    </a:cubicBezTo>
                    <a:cubicBezTo>
                      <a:pt x="3" y="13"/>
                      <a:pt x="2" y="13"/>
                      <a:pt x="1" y="13"/>
                    </a:cubicBezTo>
                    <a:cubicBezTo>
                      <a:pt x="1" y="13"/>
                      <a:pt x="1" y="13"/>
                      <a:pt x="1" y="13"/>
                    </a:cubicBezTo>
                    <a:cubicBezTo>
                      <a:pt x="0" y="14"/>
                      <a:pt x="0" y="14"/>
                      <a:pt x="0" y="14"/>
                    </a:cubicBezTo>
                    <a:cubicBezTo>
                      <a:pt x="0" y="14"/>
                      <a:pt x="0" y="14"/>
                      <a:pt x="0" y="14"/>
                    </a:cubicBezTo>
                    <a:cubicBezTo>
                      <a:pt x="1" y="15"/>
                      <a:pt x="1" y="15"/>
                      <a:pt x="1" y="15"/>
                    </a:cubicBezTo>
                    <a:cubicBezTo>
                      <a:pt x="0" y="15"/>
                      <a:pt x="0" y="15"/>
                      <a:pt x="0" y="15"/>
                    </a:cubicBezTo>
                    <a:cubicBezTo>
                      <a:pt x="0" y="16"/>
                      <a:pt x="0" y="16"/>
                      <a:pt x="0" y="16"/>
                    </a:cubicBezTo>
                    <a:cubicBezTo>
                      <a:pt x="0" y="16"/>
                      <a:pt x="0" y="16"/>
                      <a:pt x="1" y="17"/>
                    </a:cubicBezTo>
                    <a:cubicBezTo>
                      <a:pt x="3" y="16"/>
                      <a:pt x="3" y="16"/>
                      <a:pt x="3" y="16"/>
                    </a:cubicBezTo>
                    <a:cubicBezTo>
                      <a:pt x="2" y="16"/>
                      <a:pt x="2" y="16"/>
                      <a:pt x="2" y="16"/>
                    </a:cubicBezTo>
                    <a:cubicBezTo>
                      <a:pt x="4" y="16"/>
                      <a:pt x="5" y="16"/>
                      <a:pt x="5" y="16"/>
                    </a:cubicBezTo>
                    <a:cubicBezTo>
                      <a:pt x="7" y="16"/>
                      <a:pt x="7" y="16"/>
                      <a:pt x="8" y="18"/>
                    </a:cubicBezTo>
                    <a:cubicBezTo>
                      <a:pt x="7" y="21"/>
                      <a:pt x="11" y="25"/>
                      <a:pt x="7" y="26"/>
                    </a:cubicBezTo>
                    <a:cubicBezTo>
                      <a:pt x="6" y="28"/>
                      <a:pt x="6" y="28"/>
                      <a:pt x="6" y="28"/>
                    </a:cubicBezTo>
                    <a:cubicBezTo>
                      <a:pt x="7" y="28"/>
                      <a:pt x="8" y="27"/>
                      <a:pt x="9" y="27"/>
                    </a:cubicBezTo>
                    <a:cubicBezTo>
                      <a:pt x="9" y="27"/>
                      <a:pt x="9" y="27"/>
                      <a:pt x="9" y="27"/>
                    </a:cubicBezTo>
                    <a:cubicBezTo>
                      <a:pt x="9" y="27"/>
                      <a:pt x="10" y="28"/>
                      <a:pt x="11" y="30"/>
                    </a:cubicBezTo>
                    <a:cubicBezTo>
                      <a:pt x="11" y="31"/>
                      <a:pt x="11" y="31"/>
                      <a:pt x="11" y="31"/>
                    </a:cubicBezTo>
                    <a:cubicBezTo>
                      <a:pt x="10" y="31"/>
                      <a:pt x="10" y="31"/>
                      <a:pt x="10" y="31"/>
                    </a:cubicBezTo>
                    <a:cubicBezTo>
                      <a:pt x="9" y="31"/>
                      <a:pt x="9" y="31"/>
                      <a:pt x="9" y="31"/>
                    </a:cubicBezTo>
                    <a:cubicBezTo>
                      <a:pt x="7" y="31"/>
                      <a:pt x="7" y="31"/>
                      <a:pt x="7" y="31"/>
                    </a:cubicBezTo>
                    <a:cubicBezTo>
                      <a:pt x="9" y="33"/>
                      <a:pt x="9" y="33"/>
                      <a:pt x="9" y="33"/>
                    </a:cubicBezTo>
                    <a:cubicBezTo>
                      <a:pt x="9" y="33"/>
                      <a:pt x="10" y="33"/>
                      <a:pt x="11" y="33"/>
                    </a:cubicBezTo>
                    <a:cubicBezTo>
                      <a:pt x="11" y="34"/>
                      <a:pt x="11" y="34"/>
                      <a:pt x="9" y="34"/>
                    </a:cubicBezTo>
                    <a:cubicBezTo>
                      <a:pt x="9" y="35"/>
                      <a:pt x="9" y="35"/>
                      <a:pt x="9" y="35"/>
                    </a:cubicBezTo>
                    <a:cubicBezTo>
                      <a:pt x="8" y="39"/>
                      <a:pt x="8" y="39"/>
                      <a:pt x="8" y="39"/>
                    </a:cubicBezTo>
                    <a:cubicBezTo>
                      <a:pt x="5" y="38"/>
                      <a:pt x="5" y="38"/>
                      <a:pt x="5" y="38"/>
                    </a:cubicBezTo>
                    <a:cubicBezTo>
                      <a:pt x="4" y="39"/>
                      <a:pt x="4" y="39"/>
                      <a:pt x="4" y="39"/>
                    </a:cubicBezTo>
                    <a:cubicBezTo>
                      <a:pt x="4" y="40"/>
                      <a:pt x="4" y="40"/>
                      <a:pt x="4" y="40"/>
                    </a:cubicBezTo>
                    <a:cubicBezTo>
                      <a:pt x="4" y="41"/>
                      <a:pt x="4" y="41"/>
                      <a:pt x="4" y="41"/>
                    </a:cubicBezTo>
                    <a:cubicBezTo>
                      <a:pt x="3" y="42"/>
                      <a:pt x="3" y="42"/>
                      <a:pt x="4" y="46"/>
                    </a:cubicBezTo>
                    <a:cubicBezTo>
                      <a:pt x="5" y="46"/>
                      <a:pt x="6" y="46"/>
                      <a:pt x="6" y="46"/>
                    </a:cubicBezTo>
                    <a:cubicBezTo>
                      <a:pt x="6" y="47"/>
                      <a:pt x="6" y="48"/>
                      <a:pt x="5" y="48"/>
                    </a:cubicBezTo>
                    <a:cubicBezTo>
                      <a:pt x="4" y="50"/>
                      <a:pt x="4" y="50"/>
                      <a:pt x="4" y="50"/>
                    </a:cubicBezTo>
                    <a:cubicBezTo>
                      <a:pt x="5" y="51"/>
                      <a:pt x="5" y="51"/>
                      <a:pt x="5" y="51"/>
                    </a:cubicBezTo>
                    <a:cubicBezTo>
                      <a:pt x="5" y="51"/>
                      <a:pt x="5" y="52"/>
                      <a:pt x="5" y="52"/>
                    </a:cubicBezTo>
                    <a:cubicBezTo>
                      <a:pt x="6" y="53"/>
                      <a:pt x="6" y="56"/>
                      <a:pt x="7" y="57"/>
                    </a:cubicBezTo>
                    <a:cubicBezTo>
                      <a:pt x="7" y="57"/>
                      <a:pt x="7" y="57"/>
                      <a:pt x="8" y="57"/>
                    </a:cubicBezTo>
                    <a:cubicBezTo>
                      <a:pt x="8" y="57"/>
                      <a:pt x="9" y="57"/>
                      <a:pt x="11" y="56"/>
                    </a:cubicBezTo>
                    <a:cubicBezTo>
                      <a:pt x="11" y="56"/>
                      <a:pt x="11" y="57"/>
                      <a:pt x="10" y="57"/>
                    </a:cubicBezTo>
                    <a:cubicBezTo>
                      <a:pt x="12" y="59"/>
                      <a:pt x="12" y="59"/>
                      <a:pt x="13" y="59"/>
                    </a:cubicBezTo>
                    <a:cubicBezTo>
                      <a:pt x="13" y="59"/>
                      <a:pt x="13" y="59"/>
                      <a:pt x="13" y="59"/>
                    </a:cubicBezTo>
                    <a:cubicBezTo>
                      <a:pt x="14" y="59"/>
                      <a:pt x="19" y="55"/>
                      <a:pt x="17" y="52"/>
                    </a:cubicBezTo>
                    <a:cubicBezTo>
                      <a:pt x="17" y="52"/>
                      <a:pt x="17" y="52"/>
                      <a:pt x="17" y="52"/>
                    </a:cubicBezTo>
                    <a:cubicBezTo>
                      <a:pt x="19" y="52"/>
                      <a:pt x="20" y="51"/>
                      <a:pt x="20" y="49"/>
                    </a:cubicBezTo>
                    <a:cubicBezTo>
                      <a:pt x="21" y="47"/>
                      <a:pt x="21" y="47"/>
                      <a:pt x="21" y="47"/>
                    </a:cubicBezTo>
                    <a:cubicBezTo>
                      <a:pt x="21" y="46"/>
                      <a:pt x="21" y="46"/>
                      <a:pt x="21" y="46"/>
                    </a:cubicBezTo>
                    <a:cubicBezTo>
                      <a:pt x="22" y="46"/>
                      <a:pt x="22" y="45"/>
                      <a:pt x="22" y="45"/>
                    </a:cubicBezTo>
                    <a:cubicBezTo>
                      <a:pt x="29" y="45"/>
                      <a:pt x="29" y="44"/>
                      <a:pt x="34" y="39"/>
                    </a:cubicBezTo>
                    <a:cubicBezTo>
                      <a:pt x="35" y="38"/>
                      <a:pt x="35" y="38"/>
                      <a:pt x="35" y="38"/>
                    </a:cubicBezTo>
                    <a:cubicBezTo>
                      <a:pt x="35" y="38"/>
                      <a:pt x="36" y="39"/>
                      <a:pt x="36" y="39"/>
                    </a:cubicBezTo>
                    <a:cubicBezTo>
                      <a:pt x="43" y="38"/>
                      <a:pt x="43" y="37"/>
                      <a:pt x="48" y="34"/>
                    </a:cubicBezTo>
                    <a:cubicBezTo>
                      <a:pt x="48" y="33"/>
                      <a:pt x="48" y="33"/>
                      <a:pt x="48" y="33"/>
                    </a:cubicBezTo>
                    <a:cubicBezTo>
                      <a:pt x="43" y="32"/>
                      <a:pt x="43" y="32"/>
                      <a:pt x="44" y="30"/>
                    </a:cubicBezTo>
                    <a:cubicBezTo>
                      <a:pt x="46" y="32"/>
                      <a:pt x="47" y="33"/>
                      <a:pt x="47" y="33"/>
                    </a:cubicBezTo>
                    <a:cubicBezTo>
                      <a:pt x="48" y="33"/>
                      <a:pt x="48" y="32"/>
                      <a:pt x="48" y="32"/>
                    </a:cubicBezTo>
                    <a:cubicBezTo>
                      <a:pt x="48" y="31"/>
                      <a:pt x="48" y="30"/>
                      <a:pt x="48" y="29"/>
                    </a:cubicBezTo>
                    <a:cubicBezTo>
                      <a:pt x="46" y="29"/>
                      <a:pt x="46" y="28"/>
                      <a:pt x="45" y="27"/>
                    </a:cubicBezTo>
                    <a:cubicBezTo>
                      <a:pt x="46" y="27"/>
                      <a:pt x="46" y="27"/>
                      <a:pt x="46" y="27"/>
                    </a:cubicBezTo>
                    <a:cubicBezTo>
                      <a:pt x="48" y="29"/>
                      <a:pt x="48" y="29"/>
                      <a:pt x="48" y="29"/>
                    </a:cubicBezTo>
                    <a:cubicBezTo>
                      <a:pt x="48" y="28"/>
                      <a:pt x="48" y="27"/>
                      <a:pt x="48" y="26"/>
                    </a:cubicBezTo>
                    <a:cubicBezTo>
                      <a:pt x="47" y="26"/>
                      <a:pt x="47" y="26"/>
                      <a:pt x="46" y="26"/>
                    </a:cubicBezTo>
                    <a:cubicBezTo>
                      <a:pt x="46" y="26"/>
                      <a:pt x="46" y="26"/>
                      <a:pt x="45" y="26"/>
                    </a:cubicBezTo>
                    <a:cubicBezTo>
                      <a:pt x="44" y="25"/>
                      <a:pt x="44" y="25"/>
                      <a:pt x="44" y="25"/>
                    </a:cubicBezTo>
                    <a:cubicBezTo>
                      <a:pt x="44" y="24"/>
                      <a:pt x="44" y="24"/>
                      <a:pt x="44" y="24"/>
                    </a:cubicBezTo>
                    <a:cubicBezTo>
                      <a:pt x="45" y="25"/>
                      <a:pt x="46" y="25"/>
                      <a:pt x="46" y="25"/>
                    </a:cubicBezTo>
                    <a:cubicBezTo>
                      <a:pt x="47" y="25"/>
                      <a:pt x="48" y="24"/>
                      <a:pt x="49" y="24"/>
                    </a:cubicBezTo>
                    <a:cubicBezTo>
                      <a:pt x="49" y="23"/>
                      <a:pt x="49" y="23"/>
                      <a:pt x="49" y="23"/>
                    </a:cubicBezTo>
                    <a:cubicBezTo>
                      <a:pt x="50" y="22"/>
                      <a:pt x="50" y="22"/>
                      <a:pt x="50" y="22"/>
                    </a:cubicBezTo>
                    <a:cubicBezTo>
                      <a:pt x="49" y="21"/>
                      <a:pt x="49" y="21"/>
                      <a:pt x="49" y="21"/>
                    </a:cubicBezTo>
                    <a:cubicBezTo>
                      <a:pt x="48" y="20"/>
                      <a:pt x="48" y="20"/>
                      <a:pt x="48" y="20"/>
                    </a:cubicBezTo>
                    <a:cubicBezTo>
                      <a:pt x="49" y="20"/>
                      <a:pt x="49" y="19"/>
                      <a:pt x="50" y="19"/>
                    </a:cubicBezTo>
                    <a:cubicBezTo>
                      <a:pt x="49" y="18"/>
                      <a:pt x="49" y="18"/>
                      <a:pt x="48" y="18"/>
                    </a:cubicBezTo>
                    <a:cubicBezTo>
                      <a:pt x="47" y="17"/>
                      <a:pt x="47" y="17"/>
                      <a:pt x="47" y="17"/>
                    </a:cubicBezTo>
                    <a:cubicBezTo>
                      <a:pt x="47" y="17"/>
                      <a:pt x="47" y="16"/>
                      <a:pt x="47" y="16"/>
                    </a:cubicBezTo>
                    <a:cubicBezTo>
                      <a:pt x="48" y="16"/>
                      <a:pt x="48" y="16"/>
                      <a:pt x="48" y="16"/>
                    </a:cubicBezTo>
                    <a:cubicBezTo>
                      <a:pt x="49" y="16"/>
                      <a:pt x="49" y="17"/>
                      <a:pt x="50" y="17"/>
                    </a:cubicBezTo>
                    <a:cubicBezTo>
                      <a:pt x="50" y="17"/>
                      <a:pt x="50" y="17"/>
                      <a:pt x="50" y="15"/>
                    </a:cubicBezTo>
                    <a:cubicBezTo>
                      <a:pt x="48" y="14"/>
                      <a:pt x="48" y="14"/>
                      <a:pt x="48" y="14"/>
                    </a:cubicBezTo>
                    <a:cubicBezTo>
                      <a:pt x="48" y="13"/>
                      <a:pt x="48" y="13"/>
                      <a:pt x="48" y="13"/>
                    </a:cubicBezTo>
                    <a:cubicBezTo>
                      <a:pt x="47" y="13"/>
                      <a:pt x="47" y="13"/>
                      <a:pt x="46" y="13"/>
                    </a:cubicBezTo>
                    <a:cubicBezTo>
                      <a:pt x="46" y="11"/>
                      <a:pt x="47" y="11"/>
                      <a:pt x="47" y="11"/>
                    </a:cubicBezTo>
                    <a:cubicBezTo>
                      <a:pt x="47" y="10"/>
                      <a:pt x="47" y="10"/>
                      <a:pt x="47" y="9"/>
                    </a:cubicBezTo>
                    <a:cubicBezTo>
                      <a:pt x="49" y="9"/>
                      <a:pt x="49" y="9"/>
                      <a:pt x="49" y="8"/>
                    </a:cubicBezTo>
                    <a:cubicBezTo>
                      <a:pt x="48" y="8"/>
                      <a:pt x="48" y="8"/>
                      <a:pt x="48" y="8"/>
                    </a:cubicBezTo>
                    <a:cubicBezTo>
                      <a:pt x="48" y="8"/>
                      <a:pt x="48" y="9"/>
                      <a:pt x="47" y="9"/>
                    </a:cubicBezTo>
                    <a:cubicBezTo>
                      <a:pt x="47" y="9"/>
                      <a:pt x="47" y="9"/>
                      <a:pt x="47" y="9"/>
                    </a:cubicBezTo>
                    <a:cubicBezTo>
                      <a:pt x="46" y="9"/>
                      <a:pt x="46" y="9"/>
                      <a:pt x="46" y="9"/>
                    </a:cubicBezTo>
                    <a:cubicBezTo>
                      <a:pt x="46" y="8"/>
                      <a:pt x="46" y="8"/>
                      <a:pt x="46" y="8"/>
                    </a:cubicBezTo>
                    <a:cubicBezTo>
                      <a:pt x="47" y="8"/>
                      <a:pt x="48" y="8"/>
                      <a:pt x="48" y="8"/>
                    </a:cubicBezTo>
                    <a:cubicBezTo>
                      <a:pt x="48" y="8"/>
                      <a:pt x="48" y="8"/>
                      <a:pt x="49" y="8"/>
                    </a:cubicBezTo>
                    <a:cubicBezTo>
                      <a:pt x="49" y="7"/>
                      <a:pt x="49" y="7"/>
                      <a:pt x="49" y="7"/>
                    </a:cubicBezTo>
                    <a:cubicBezTo>
                      <a:pt x="48" y="7"/>
                      <a:pt x="48" y="7"/>
                      <a:pt x="47" y="7"/>
                    </a:cubicBezTo>
                    <a:cubicBezTo>
                      <a:pt x="50" y="6"/>
                      <a:pt x="50" y="6"/>
                      <a:pt x="50" y="6"/>
                    </a:cubicBezTo>
                    <a:cubicBezTo>
                      <a:pt x="51" y="6"/>
                      <a:pt x="51" y="6"/>
                      <a:pt x="51" y="5"/>
                    </a:cubicBezTo>
                    <a:cubicBezTo>
                      <a:pt x="51" y="5"/>
                      <a:pt x="51" y="5"/>
                      <a:pt x="51" y="5"/>
                    </a:cubicBezTo>
                    <a:cubicBezTo>
                      <a:pt x="51" y="4"/>
                      <a:pt x="50" y="4"/>
                      <a:pt x="49" y="4"/>
                    </a:cubicBezTo>
                    <a:cubicBezTo>
                      <a:pt x="48" y="4"/>
                      <a:pt x="48" y="4"/>
                      <a:pt x="47" y="4"/>
                    </a:cubicBezTo>
                    <a:cubicBezTo>
                      <a:pt x="47" y="5"/>
                      <a:pt x="47" y="5"/>
                      <a:pt x="47" y="5"/>
                    </a:cubicBezTo>
                    <a:cubicBezTo>
                      <a:pt x="46" y="5"/>
                      <a:pt x="46" y="5"/>
                      <a:pt x="46" y="4"/>
                    </a:cubicBezTo>
                    <a:cubicBezTo>
                      <a:pt x="45" y="5"/>
                      <a:pt x="45" y="5"/>
                      <a:pt x="45" y="5"/>
                    </a:cubicBezTo>
                    <a:cubicBezTo>
                      <a:pt x="44" y="6"/>
                      <a:pt x="44" y="6"/>
                      <a:pt x="43" y="7"/>
                    </a:cubicBezTo>
                    <a:cubicBezTo>
                      <a:pt x="43" y="6"/>
                      <a:pt x="43" y="6"/>
                      <a:pt x="44" y="5"/>
                    </a:cubicBezTo>
                    <a:cubicBezTo>
                      <a:pt x="44" y="4"/>
                      <a:pt x="44" y="3"/>
                      <a:pt x="43" y="3"/>
                    </a:cubicBezTo>
                    <a:cubicBezTo>
                      <a:pt x="43" y="3"/>
                      <a:pt x="43" y="3"/>
                      <a:pt x="43" y="3"/>
                    </a:cubicBezTo>
                    <a:cubicBezTo>
                      <a:pt x="42" y="4"/>
                      <a:pt x="42" y="5"/>
                      <a:pt x="41" y="5"/>
                    </a:cubicBezTo>
                    <a:cubicBezTo>
                      <a:pt x="41" y="5"/>
                      <a:pt x="41" y="5"/>
                      <a:pt x="41" y="5"/>
                    </a:cubicBezTo>
                    <a:cubicBezTo>
                      <a:pt x="42" y="4"/>
                      <a:pt x="42" y="4"/>
                      <a:pt x="42" y="4"/>
                    </a:cubicBezTo>
                    <a:cubicBezTo>
                      <a:pt x="41" y="4"/>
                      <a:pt x="41" y="4"/>
                      <a:pt x="41" y="4"/>
                    </a:cubicBezTo>
                    <a:cubicBezTo>
                      <a:pt x="40" y="4"/>
                      <a:pt x="40" y="4"/>
                      <a:pt x="38" y="4"/>
                    </a:cubicBezTo>
                    <a:cubicBezTo>
                      <a:pt x="39" y="3"/>
                      <a:pt x="39" y="3"/>
                      <a:pt x="40" y="3"/>
                    </a:cubicBezTo>
                    <a:cubicBezTo>
                      <a:pt x="40" y="3"/>
                      <a:pt x="41" y="3"/>
                      <a:pt x="41" y="3"/>
                    </a:cubicBezTo>
                    <a:cubicBezTo>
                      <a:pt x="41" y="3"/>
                      <a:pt x="41" y="3"/>
                      <a:pt x="42" y="3"/>
                    </a:cubicBezTo>
                    <a:cubicBezTo>
                      <a:pt x="43" y="3"/>
                      <a:pt x="43" y="3"/>
                      <a:pt x="44" y="3"/>
                    </a:cubicBezTo>
                    <a:cubicBezTo>
                      <a:pt x="44" y="3"/>
                      <a:pt x="41" y="0"/>
                      <a:pt x="38"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7" name="Google Shape;1557;p43"/>
              <p:cNvSpPr/>
              <p:nvPr/>
            </p:nvSpPr>
            <p:spPr>
              <a:xfrm>
                <a:off x="5594038" y="2968787"/>
                <a:ext cx="32303" cy="14806"/>
              </a:xfrm>
              <a:custGeom>
                <a:rect b="b" l="l" r="r" t="t"/>
                <a:pathLst>
                  <a:path extrusionOk="0" h="2" w="4">
                    <a:moveTo>
                      <a:pt x="1" y="0"/>
                    </a:moveTo>
                    <a:cubicBezTo>
                      <a:pt x="0" y="0"/>
                      <a:pt x="0" y="0"/>
                      <a:pt x="0" y="0"/>
                    </a:cubicBezTo>
                    <a:cubicBezTo>
                      <a:pt x="2" y="2"/>
                      <a:pt x="2" y="2"/>
                      <a:pt x="2" y="2"/>
                    </a:cubicBezTo>
                    <a:cubicBezTo>
                      <a:pt x="2" y="2"/>
                      <a:pt x="3" y="2"/>
                      <a:pt x="4" y="2"/>
                    </a:cubicBezTo>
                    <a:cubicBezTo>
                      <a:pt x="4" y="2"/>
                      <a:pt x="4" y="2"/>
                      <a:pt x="4" y="2"/>
                    </a:cubicBezTo>
                    <a:cubicBezTo>
                      <a:pt x="4" y="2"/>
                      <a:pt x="4" y="2"/>
                      <a:pt x="4" y="2"/>
                    </a:cubicBezTo>
                    <a:cubicBezTo>
                      <a:pt x="4" y="2"/>
                      <a:pt x="4" y="2"/>
                      <a:pt x="4" y="2"/>
                    </a:cubicBezTo>
                    <a:cubicBezTo>
                      <a:pt x="4" y="1"/>
                      <a:pt x="4" y="1"/>
                      <a:pt x="4" y="1"/>
                    </a:cubicBezTo>
                    <a:cubicBezTo>
                      <a:pt x="3" y="1"/>
                      <a:pt x="3" y="0"/>
                      <a:pt x="2" y="0"/>
                    </a:cubicBezTo>
                    <a:cubicBezTo>
                      <a:pt x="2" y="0"/>
                      <a:pt x="2"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8" name="Google Shape;1558;p43"/>
              <p:cNvSpPr/>
              <p:nvPr/>
            </p:nvSpPr>
            <p:spPr>
              <a:xfrm>
                <a:off x="6168765" y="2652486"/>
                <a:ext cx="126521" cy="63261"/>
              </a:xfrm>
              <a:custGeom>
                <a:rect b="b" l="l" r="r" t="t"/>
                <a:pathLst>
                  <a:path extrusionOk="0" h="8" w="16">
                    <a:moveTo>
                      <a:pt x="12" y="0"/>
                    </a:moveTo>
                    <a:cubicBezTo>
                      <a:pt x="11" y="0"/>
                      <a:pt x="11" y="0"/>
                      <a:pt x="11" y="0"/>
                    </a:cubicBezTo>
                    <a:cubicBezTo>
                      <a:pt x="10" y="1"/>
                      <a:pt x="10" y="1"/>
                      <a:pt x="10" y="1"/>
                    </a:cubicBezTo>
                    <a:cubicBezTo>
                      <a:pt x="9" y="1"/>
                      <a:pt x="9" y="1"/>
                      <a:pt x="9" y="1"/>
                    </a:cubicBezTo>
                    <a:cubicBezTo>
                      <a:pt x="8" y="1"/>
                      <a:pt x="8" y="1"/>
                      <a:pt x="8" y="1"/>
                    </a:cubicBezTo>
                    <a:cubicBezTo>
                      <a:pt x="8" y="2"/>
                      <a:pt x="7" y="2"/>
                      <a:pt x="7" y="2"/>
                    </a:cubicBezTo>
                    <a:cubicBezTo>
                      <a:pt x="7" y="1"/>
                      <a:pt x="7" y="1"/>
                      <a:pt x="7" y="1"/>
                    </a:cubicBezTo>
                    <a:cubicBezTo>
                      <a:pt x="6" y="1"/>
                      <a:pt x="6" y="1"/>
                      <a:pt x="6" y="1"/>
                    </a:cubicBezTo>
                    <a:cubicBezTo>
                      <a:pt x="5" y="2"/>
                      <a:pt x="5" y="2"/>
                      <a:pt x="5" y="2"/>
                    </a:cubicBezTo>
                    <a:cubicBezTo>
                      <a:pt x="5" y="2"/>
                      <a:pt x="5" y="2"/>
                      <a:pt x="5" y="2"/>
                    </a:cubicBezTo>
                    <a:cubicBezTo>
                      <a:pt x="4" y="1"/>
                      <a:pt x="4" y="1"/>
                      <a:pt x="4" y="1"/>
                    </a:cubicBezTo>
                    <a:cubicBezTo>
                      <a:pt x="3" y="0"/>
                      <a:pt x="3" y="0"/>
                      <a:pt x="3" y="0"/>
                    </a:cubicBezTo>
                    <a:cubicBezTo>
                      <a:pt x="2" y="0"/>
                      <a:pt x="2" y="0"/>
                      <a:pt x="2" y="0"/>
                    </a:cubicBezTo>
                    <a:cubicBezTo>
                      <a:pt x="1" y="1"/>
                      <a:pt x="1" y="1"/>
                      <a:pt x="1" y="1"/>
                    </a:cubicBezTo>
                    <a:cubicBezTo>
                      <a:pt x="0" y="3"/>
                      <a:pt x="0" y="3"/>
                      <a:pt x="0" y="3"/>
                    </a:cubicBezTo>
                    <a:cubicBezTo>
                      <a:pt x="2" y="3"/>
                      <a:pt x="2" y="3"/>
                      <a:pt x="2" y="3"/>
                    </a:cubicBezTo>
                    <a:cubicBezTo>
                      <a:pt x="2" y="4"/>
                      <a:pt x="2" y="4"/>
                      <a:pt x="2" y="4"/>
                    </a:cubicBezTo>
                    <a:cubicBezTo>
                      <a:pt x="1" y="3"/>
                      <a:pt x="1" y="3"/>
                      <a:pt x="1" y="3"/>
                    </a:cubicBezTo>
                    <a:cubicBezTo>
                      <a:pt x="1" y="4"/>
                      <a:pt x="1" y="4"/>
                      <a:pt x="1" y="4"/>
                    </a:cubicBezTo>
                    <a:cubicBezTo>
                      <a:pt x="2" y="5"/>
                      <a:pt x="2" y="5"/>
                      <a:pt x="2" y="5"/>
                    </a:cubicBezTo>
                    <a:cubicBezTo>
                      <a:pt x="3" y="5"/>
                      <a:pt x="3" y="5"/>
                      <a:pt x="3" y="5"/>
                    </a:cubicBezTo>
                    <a:cubicBezTo>
                      <a:pt x="4" y="5"/>
                      <a:pt x="4" y="5"/>
                      <a:pt x="4" y="5"/>
                    </a:cubicBezTo>
                    <a:cubicBezTo>
                      <a:pt x="4" y="5"/>
                      <a:pt x="4" y="6"/>
                      <a:pt x="2" y="7"/>
                    </a:cubicBezTo>
                    <a:cubicBezTo>
                      <a:pt x="4" y="7"/>
                      <a:pt x="4" y="7"/>
                      <a:pt x="4" y="7"/>
                    </a:cubicBezTo>
                    <a:cubicBezTo>
                      <a:pt x="5" y="7"/>
                      <a:pt x="5" y="7"/>
                      <a:pt x="6" y="7"/>
                    </a:cubicBezTo>
                    <a:cubicBezTo>
                      <a:pt x="7" y="8"/>
                      <a:pt x="7" y="8"/>
                      <a:pt x="7" y="8"/>
                    </a:cubicBezTo>
                    <a:cubicBezTo>
                      <a:pt x="8" y="8"/>
                      <a:pt x="9" y="8"/>
                      <a:pt x="9" y="8"/>
                    </a:cubicBezTo>
                    <a:cubicBezTo>
                      <a:pt x="10" y="7"/>
                      <a:pt x="11" y="6"/>
                      <a:pt x="13" y="6"/>
                    </a:cubicBezTo>
                    <a:cubicBezTo>
                      <a:pt x="13" y="6"/>
                      <a:pt x="14" y="6"/>
                      <a:pt x="16" y="3"/>
                    </a:cubicBezTo>
                    <a:cubicBezTo>
                      <a:pt x="16" y="3"/>
                      <a:pt x="16" y="3"/>
                      <a:pt x="16" y="3"/>
                    </a:cubicBezTo>
                    <a:cubicBezTo>
                      <a:pt x="15" y="1"/>
                      <a:pt x="15" y="1"/>
                      <a:pt x="15" y="1"/>
                    </a:cubicBezTo>
                    <a:cubicBezTo>
                      <a:pt x="13" y="1"/>
                      <a:pt x="13" y="1"/>
                      <a:pt x="13" y="1"/>
                    </a:cubicBezTo>
                    <a:cubicBezTo>
                      <a:pt x="12" y="0"/>
                      <a:pt x="12" y="0"/>
                      <a:pt x="1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9" name="Google Shape;1559;p43"/>
              <p:cNvSpPr/>
              <p:nvPr/>
            </p:nvSpPr>
            <p:spPr>
              <a:xfrm>
                <a:off x="6373352" y="2881300"/>
                <a:ext cx="71337" cy="71337"/>
              </a:xfrm>
              <a:custGeom>
                <a:rect b="b" l="l" r="r" t="t"/>
                <a:pathLst>
                  <a:path extrusionOk="0" h="9" w="9">
                    <a:moveTo>
                      <a:pt x="6" y="0"/>
                    </a:move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2"/>
                      <a:pt x="3" y="2"/>
                      <a:pt x="2" y="2"/>
                    </a:cubicBezTo>
                    <a:cubicBezTo>
                      <a:pt x="2" y="2"/>
                      <a:pt x="1" y="2"/>
                      <a:pt x="1" y="2"/>
                    </a:cubicBezTo>
                    <a:cubicBezTo>
                      <a:pt x="0" y="4"/>
                      <a:pt x="0" y="4"/>
                      <a:pt x="0" y="4"/>
                    </a:cubicBezTo>
                    <a:cubicBezTo>
                      <a:pt x="0" y="5"/>
                      <a:pt x="0" y="5"/>
                      <a:pt x="0" y="5"/>
                    </a:cubicBezTo>
                    <a:cubicBezTo>
                      <a:pt x="0" y="5"/>
                      <a:pt x="1" y="5"/>
                      <a:pt x="2" y="5"/>
                    </a:cubicBezTo>
                    <a:cubicBezTo>
                      <a:pt x="2" y="5"/>
                      <a:pt x="2" y="5"/>
                      <a:pt x="2" y="5"/>
                    </a:cubicBezTo>
                    <a:cubicBezTo>
                      <a:pt x="2" y="6"/>
                      <a:pt x="2" y="6"/>
                      <a:pt x="2" y="6"/>
                    </a:cubicBezTo>
                    <a:cubicBezTo>
                      <a:pt x="1" y="7"/>
                      <a:pt x="1" y="7"/>
                      <a:pt x="1" y="7"/>
                    </a:cubicBezTo>
                    <a:cubicBezTo>
                      <a:pt x="1" y="9"/>
                      <a:pt x="1" y="9"/>
                      <a:pt x="1" y="9"/>
                    </a:cubicBezTo>
                    <a:cubicBezTo>
                      <a:pt x="2" y="9"/>
                      <a:pt x="2" y="9"/>
                      <a:pt x="3" y="9"/>
                    </a:cubicBezTo>
                    <a:cubicBezTo>
                      <a:pt x="4" y="8"/>
                      <a:pt x="6" y="8"/>
                      <a:pt x="7" y="7"/>
                    </a:cubicBezTo>
                    <a:cubicBezTo>
                      <a:pt x="7" y="4"/>
                      <a:pt x="7" y="4"/>
                      <a:pt x="7" y="4"/>
                    </a:cubicBezTo>
                    <a:cubicBezTo>
                      <a:pt x="6" y="3"/>
                      <a:pt x="6" y="3"/>
                      <a:pt x="6" y="3"/>
                    </a:cubicBezTo>
                    <a:cubicBezTo>
                      <a:pt x="8" y="2"/>
                      <a:pt x="8" y="2"/>
                      <a:pt x="8" y="2"/>
                    </a:cubicBezTo>
                    <a:cubicBezTo>
                      <a:pt x="9" y="1"/>
                      <a:pt x="7" y="0"/>
                      <a:pt x="6"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0" name="Google Shape;1560;p43"/>
              <p:cNvSpPr/>
              <p:nvPr/>
            </p:nvSpPr>
            <p:spPr>
              <a:xfrm>
                <a:off x="6420460" y="2801887"/>
                <a:ext cx="126521" cy="181706"/>
              </a:xfrm>
              <a:custGeom>
                <a:rect b="b" l="l" r="r" t="t"/>
                <a:pathLst>
                  <a:path extrusionOk="0" h="23" w="16">
                    <a:moveTo>
                      <a:pt x="0" y="0"/>
                    </a:moveTo>
                    <a:cubicBezTo>
                      <a:pt x="1" y="2"/>
                      <a:pt x="1" y="2"/>
                      <a:pt x="1" y="2"/>
                    </a:cubicBezTo>
                    <a:cubicBezTo>
                      <a:pt x="0" y="2"/>
                      <a:pt x="0" y="2"/>
                      <a:pt x="0" y="2"/>
                    </a:cubicBezTo>
                    <a:cubicBezTo>
                      <a:pt x="0" y="4"/>
                      <a:pt x="0" y="4"/>
                      <a:pt x="0" y="4"/>
                    </a:cubicBezTo>
                    <a:cubicBezTo>
                      <a:pt x="1" y="5"/>
                      <a:pt x="1" y="5"/>
                      <a:pt x="1" y="5"/>
                    </a:cubicBezTo>
                    <a:cubicBezTo>
                      <a:pt x="1" y="6"/>
                      <a:pt x="1" y="6"/>
                      <a:pt x="1" y="6"/>
                    </a:cubicBezTo>
                    <a:cubicBezTo>
                      <a:pt x="1" y="6"/>
                      <a:pt x="1" y="6"/>
                      <a:pt x="1" y="6"/>
                    </a:cubicBezTo>
                    <a:cubicBezTo>
                      <a:pt x="0" y="8"/>
                      <a:pt x="0" y="8"/>
                      <a:pt x="0" y="8"/>
                    </a:cubicBezTo>
                    <a:cubicBezTo>
                      <a:pt x="2" y="8"/>
                      <a:pt x="2" y="8"/>
                      <a:pt x="2" y="8"/>
                    </a:cubicBezTo>
                    <a:cubicBezTo>
                      <a:pt x="3" y="7"/>
                      <a:pt x="3" y="7"/>
                      <a:pt x="3" y="7"/>
                    </a:cubicBezTo>
                    <a:cubicBezTo>
                      <a:pt x="3" y="8"/>
                      <a:pt x="3" y="8"/>
                      <a:pt x="3" y="8"/>
                    </a:cubicBezTo>
                    <a:cubicBezTo>
                      <a:pt x="3" y="9"/>
                      <a:pt x="3" y="9"/>
                      <a:pt x="3" y="9"/>
                    </a:cubicBezTo>
                    <a:cubicBezTo>
                      <a:pt x="2" y="10"/>
                      <a:pt x="2" y="10"/>
                      <a:pt x="2" y="10"/>
                    </a:cubicBezTo>
                    <a:cubicBezTo>
                      <a:pt x="3" y="11"/>
                      <a:pt x="3" y="11"/>
                      <a:pt x="3" y="11"/>
                    </a:cubicBezTo>
                    <a:cubicBezTo>
                      <a:pt x="4" y="11"/>
                      <a:pt x="4" y="11"/>
                      <a:pt x="5" y="11"/>
                    </a:cubicBezTo>
                    <a:cubicBezTo>
                      <a:pt x="5" y="10"/>
                      <a:pt x="5" y="10"/>
                      <a:pt x="5" y="10"/>
                    </a:cubicBezTo>
                    <a:cubicBezTo>
                      <a:pt x="6" y="10"/>
                      <a:pt x="6" y="10"/>
                      <a:pt x="6" y="10"/>
                    </a:cubicBezTo>
                    <a:cubicBezTo>
                      <a:pt x="6" y="11"/>
                      <a:pt x="6" y="11"/>
                      <a:pt x="6" y="11"/>
                    </a:cubicBezTo>
                    <a:cubicBezTo>
                      <a:pt x="7" y="12"/>
                      <a:pt x="7" y="12"/>
                      <a:pt x="7" y="12"/>
                    </a:cubicBezTo>
                    <a:cubicBezTo>
                      <a:pt x="7" y="14"/>
                      <a:pt x="7" y="14"/>
                      <a:pt x="7" y="14"/>
                    </a:cubicBezTo>
                    <a:cubicBezTo>
                      <a:pt x="6" y="14"/>
                      <a:pt x="6" y="14"/>
                      <a:pt x="6" y="14"/>
                    </a:cubicBezTo>
                    <a:cubicBezTo>
                      <a:pt x="5" y="14"/>
                      <a:pt x="5" y="14"/>
                      <a:pt x="5" y="14"/>
                    </a:cubicBezTo>
                    <a:cubicBezTo>
                      <a:pt x="4" y="15"/>
                      <a:pt x="4" y="15"/>
                      <a:pt x="4" y="15"/>
                    </a:cubicBezTo>
                    <a:cubicBezTo>
                      <a:pt x="6" y="15"/>
                      <a:pt x="6" y="16"/>
                      <a:pt x="5" y="17"/>
                    </a:cubicBezTo>
                    <a:cubicBezTo>
                      <a:pt x="4" y="18"/>
                      <a:pt x="4" y="18"/>
                      <a:pt x="4" y="18"/>
                    </a:cubicBezTo>
                    <a:cubicBezTo>
                      <a:pt x="5" y="19"/>
                      <a:pt x="5" y="19"/>
                      <a:pt x="5" y="19"/>
                    </a:cubicBezTo>
                    <a:cubicBezTo>
                      <a:pt x="6" y="18"/>
                      <a:pt x="6" y="18"/>
                      <a:pt x="6" y="18"/>
                    </a:cubicBezTo>
                    <a:cubicBezTo>
                      <a:pt x="7" y="19"/>
                      <a:pt x="7" y="19"/>
                      <a:pt x="7" y="19"/>
                    </a:cubicBezTo>
                    <a:cubicBezTo>
                      <a:pt x="8" y="18"/>
                      <a:pt x="8" y="18"/>
                      <a:pt x="8" y="18"/>
                    </a:cubicBezTo>
                    <a:cubicBezTo>
                      <a:pt x="9" y="18"/>
                      <a:pt x="9" y="18"/>
                      <a:pt x="9" y="18"/>
                    </a:cubicBezTo>
                    <a:cubicBezTo>
                      <a:pt x="9" y="19"/>
                      <a:pt x="9" y="19"/>
                      <a:pt x="9" y="19"/>
                    </a:cubicBezTo>
                    <a:cubicBezTo>
                      <a:pt x="8" y="20"/>
                      <a:pt x="8" y="20"/>
                      <a:pt x="8" y="20"/>
                    </a:cubicBezTo>
                    <a:cubicBezTo>
                      <a:pt x="6" y="19"/>
                      <a:pt x="6" y="19"/>
                      <a:pt x="6" y="19"/>
                    </a:cubicBezTo>
                    <a:cubicBezTo>
                      <a:pt x="4" y="22"/>
                      <a:pt x="4" y="22"/>
                      <a:pt x="4" y="22"/>
                    </a:cubicBezTo>
                    <a:cubicBezTo>
                      <a:pt x="5" y="23"/>
                      <a:pt x="5" y="23"/>
                      <a:pt x="5" y="23"/>
                    </a:cubicBezTo>
                    <a:cubicBezTo>
                      <a:pt x="6" y="22"/>
                      <a:pt x="7" y="22"/>
                      <a:pt x="8" y="22"/>
                    </a:cubicBezTo>
                    <a:cubicBezTo>
                      <a:pt x="8" y="20"/>
                      <a:pt x="8" y="20"/>
                      <a:pt x="8" y="20"/>
                    </a:cubicBezTo>
                    <a:cubicBezTo>
                      <a:pt x="8" y="20"/>
                      <a:pt x="9" y="20"/>
                      <a:pt x="9" y="20"/>
                    </a:cubicBezTo>
                    <a:cubicBezTo>
                      <a:pt x="11" y="21"/>
                      <a:pt x="11" y="21"/>
                      <a:pt x="11" y="21"/>
                    </a:cubicBezTo>
                    <a:cubicBezTo>
                      <a:pt x="12" y="21"/>
                      <a:pt x="13" y="21"/>
                      <a:pt x="14" y="21"/>
                    </a:cubicBezTo>
                    <a:cubicBezTo>
                      <a:pt x="15" y="20"/>
                      <a:pt x="15" y="20"/>
                      <a:pt x="15" y="20"/>
                    </a:cubicBezTo>
                    <a:cubicBezTo>
                      <a:pt x="16" y="19"/>
                      <a:pt x="16" y="19"/>
                      <a:pt x="16" y="19"/>
                    </a:cubicBezTo>
                    <a:cubicBezTo>
                      <a:pt x="14" y="19"/>
                      <a:pt x="14" y="19"/>
                      <a:pt x="14" y="19"/>
                    </a:cubicBezTo>
                    <a:cubicBezTo>
                      <a:pt x="15" y="18"/>
                      <a:pt x="16" y="17"/>
                      <a:pt x="16" y="16"/>
                    </a:cubicBezTo>
                    <a:cubicBezTo>
                      <a:pt x="16" y="16"/>
                      <a:pt x="16" y="16"/>
                      <a:pt x="15" y="15"/>
                    </a:cubicBezTo>
                    <a:cubicBezTo>
                      <a:pt x="13" y="15"/>
                      <a:pt x="13" y="15"/>
                      <a:pt x="13" y="15"/>
                    </a:cubicBezTo>
                    <a:cubicBezTo>
                      <a:pt x="12" y="15"/>
                      <a:pt x="12" y="15"/>
                      <a:pt x="12" y="15"/>
                    </a:cubicBezTo>
                    <a:cubicBezTo>
                      <a:pt x="12" y="13"/>
                      <a:pt x="12" y="13"/>
                      <a:pt x="12" y="13"/>
                    </a:cubicBezTo>
                    <a:cubicBezTo>
                      <a:pt x="10" y="10"/>
                      <a:pt x="10" y="10"/>
                      <a:pt x="10" y="10"/>
                    </a:cubicBezTo>
                    <a:cubicBezTo>
                      <a:pt x="9" y="10"/>
                      <a:pt x="9" y="10"/>
                      <a:pt x="9" y="10"/>
                    </a:cubicBezTo>
                    <a:cubicBezTo>
                      <a:pt x="8" y="8"/>
                      <a:pt x="8" y="8"/>
                      <a:pt x="8" y="8"/>
                    </a:cubicBezTo>
                    <a:cubicBezTo>
                      <a:pt x="7" y="7"/>
                      <a:pt x="7" y="7"/>
                      <a:pt x="7" y="7"/>
                    </a:cubicBezTo>
                    <a:cubicBezTo>
                      <a:pt x="7" y="7"/>
                      <a:pt x="6" y="7"/>
                      <a:pt x="6" y="7"/>
                    </a:cubicBezTo>
                    <a:cubicBezTo>
                      <a:pt x="5" y="8"/>
                      <a:pt x="5" y="8"/>
                      <a:pt x="5" y="8"/>
                    </a:cubicBezTo>
                    <a:cubicBezTo>
                      <a:pt x="5" y="8"/>
                      <a:pt x="5" y="8"/>
                      <a:pt x="5" y="8"/>
                    </a:cubicBezTo>
                    <a:cubicBezTo>
                      <a:pt x="4" y="7"/>
                      <a:pt x="4" y="7"/>
                      <a:pt x="4" y="7"/>
                    </a:cubicBezTo>
                    <a:cubicBezTo>
                      <a:pt x="5" y="6"/>
                      <a:pt x="5" y="6"/>
                      <a:pt x="5" y="6"/>
                    </a:cubicBezTo>
                    <a:cubicBezTo>
                      <a:pt x="6" y="4"/>
                      <a:pt x="6" y="4"/>
                      <a:pt x="6" y="4"/>
                    </a:cubicBezTo>
                    <a:cubicBezTo>
                      <a:pt x="6" y="3"/>
                      <a:pt x="6" y="3"/>
                      <a:pt x="6" y="3"/>
                    </a:cubicBezTo>
                    <a:cubicBezTo>
                      <a:pt x="4" y="3"/>
                      <a:pt x="4" y="3"/>
                      <a:pt x="4" y="3"/>
                    </a:cubicBezTo>
                    <a:cubicBezTo>
                      <a:pt x="3" y="4"/>
                      <a:pt x="3" y="4"/>
                      <a:pt x="3" y="4"/>
                    </a:cubicBezTo>
                    <a:cubicBezTo>
                      <a:pt x="2" y="3"/>
                      <a:pt x="2" y="3"/>
                      <a:pt x="2" y="3"/>
                    </a:cubicBezTo>
                    <a:cubicBezTo>
                      <a:pt x="3" y="2"/>
                      <a:pt x="3" y="2"/>
                      <a:pt x="3" y="2"/>
                    </a:cubicBezTo>
                    <a:cubicBezTo>
                      <a:pt x="4" y="1"/>
                      <a:pt x="4" y="1"/>
                      <a:pt x="4" y="1"/>
                    </a:cubicBezTo>
                    <a:cubicBezTo>
                      <a:pt x="2" y="0"/>
                      <a:pt x="2" y="0"/>
                      <a:pt x="2"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1" name="Google Shape;1561;p43"/>
              <p:cNvSpPr/>
              <p:nvPr/>
            </p:nvSpPr>
            <p:spPr>
              <a:xfrm>
                <a:off x="6389504" y="2360411"/>
                <a:ext cx="47109" cy="22882"/>
              </a:xfrm>
              <a:custGeom>
                <a:rect b="b" l="l" r="r" t="t"/>
                <a:pathLst>
                  <a:path extrusionOk="0" h="17" w="35">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2" name="Google Shape;1562;p43"/>
              <p:cNvSpPr/>
              <p:nvPr/>
            </p:nvSpPr>
            <p:spPr>
              <a:xfrm>
                <a:off x="6389504" y="2360411"/>
                <a:ext cx="47109" cy="22882"/>
              </a:xfrm>
              <a:custGeom>
                <a:rect b="b" l="l" r="r" t="t"/>
                <a:pathLst>
                  <a:path extrusionOk="0" h="17" w="35">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3" name="Google Shape;1563;p43"/>
              <p:cNvSpPr/>
              <p:nvPr/>
            </p:nvSpPr>
            <p:spPr>
              <a:xfrm>
                <a:off x="6625047" y="2857072"/>
                <a:ext cx="8076" cy="16152"/>
              </a:xfrm>
              <a:custGeom>
                <a:rect b="b" l="l" r="r" t="t"/>
                <a:pathLst>
                  <a:path extrusionOk="0" h="2" w="1">
                    <a:moveTo>
                      <a:pt x="1" y="0"/>
                    </a:moveTo>
                    <a:cubicBezTo>
                      <a:pt x="0" y="0"/>
                      <a:pt x="0" y="0"/>
                      <a:pt x="0" y="0"/>
                    </a:cubicBezTo>
                    <a:cubicBezTo>
                      <a:pt x="0" y="0"/>
                      <a:pt x="0" y="1"/>
                      <a:pt x="0" y="1"/>
                    </a:cubicBezTo>
                    <a:cubicBezTo>
                      <a:pt x="1" y="2"/>
                      <a:pt x="1" y="2"/>
                      <a:pt x="1" y="2"/>
                    </a:cubicBezTo>
                    <a:cubicBezTo>
                      <a:pt x="1" y="0"/>
                      <a:pt x="1" y="0"/>
                      <a:pt x="1" y="0"/>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4" name="Google Shape;1564;p43"/>
              <p:cNvSpPr/>
              <p:nvPr/>
            </p:nvSpPr>
            <p:spPr>
              <a:xfrm>
                <a:off x="6633123" y="2848997"/>
                <a:ext cx="24227" cy="16152"/>
              </a:xfrm>
              <a:custGeom>
                <a:rect b="b" l="l" r="r" t="t"/>
                <a:pathLst>
                  <a:path extrusionOk="0" h="2" w="3">
                    <a:moveTo>
                      <a:pt x="1" y="0"/>
                    </a:moveTo>
                    <a:cubicBezTo>
                      <a:pt x="1" y="1"/>
                      <a:pt x="0" y="1"/>
                      <a:pt x="0" y="1"/>
                    </a:cubicBezTo>
                    <a:cubicBezTo>
                      <a:pt x="0" y="1"/>
                      <a:pt x="1" y="2"/>
                      <a:pt x="2" y="2"/>
                    </a:cubicBezTo>
                    <a:cubicBezTo>
                      <a:pt x="2" y="2"/>
                      <a:pt x="2" y="2"/>
                      <a:pt x="2" y="2"/>
                    </a:cubicBezTo>
                    <a:cubicBezTo>
                      <a:pt x="2" y="2"/>
                      <a:pt x="2" y="2"/>
                      <a:pt x="3" y="2"/>
                    </a:cubicBezTo>
                    <a:cubicBezTo>
                      <a:pt x="2" y="1"/>
                      <a:pt x="2" y="1"/>
                      <a:pt x="2" y="1"/>
                    </a:cubicBezTo>
                    <a:cubicBezTo>
                      <a:pt x="1"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5" name="Google Shape;1565;p43"/>
              <p:cNvSpPr/>
              <p:nvPr/>
            </p:nvSpPr>
            <p:spPr>
              <a:xfrm>
                <a:off x="6649274" y="2848997"/>
                <a:ext cx="8076" cy="8076"/>
              </a:xfrm>
              <a:custGeom>
                <a:rect b="b" l="l" r="r" t="t"/>
                <a:pathLst>
                  <a:path extrusionOk="0" h="1" w="1">
                    <a:moveTo>
                      <a:pt x="0" y="0"/>
                    </a:moveTo>
                    <a:cubicBezTo>
                      <a:pt x="0" y="0"/>
                      <a:pt x="0" y="0"/>
                      <a:pt x="0" y="0"/>
                    </a:cubicBezTo>
                    <a:cubicBezTo>
                      <a:pt x="1" y="1"/>
                      <a:pt x="1" y="1"/>
                      <a:pt x="1" y="1"/>
                    </a:cubicBezTo>
                    <a:cubicBezTo>
                      <a:pt x="1" y="1"/>
                      <a:pt x="1" y="1"/>
                      <a:pt x="1" y="1"/>
                    </a:cubicBezTo>
                    <a:cubicBezTo>
                      <a:pt x="1" y="1"/>
                      <a:pt x="1" y="1"/>
                      <a:pt x="1"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6" name="Google Shape;1566;p43"/>
              <p:cNvSpPr/>
              <p:nvPr/>
            </p:nvSpPr>
            <p:spPr>
              <a:xfrm>
                <a:off x="6522754" y="2297151"/>
                <a:ext cx="47109" cy="14806"/>
              </a:xfrm>
              <a:custGeom>
                <a:rect b="b" l="l" r="r" t="t"/>
                <a:pathLst>
                  <a:path extrusionOk="0" h="2" w="6">
                    <a:moveTo>
                      <a:pt x="0" y="0"/>
                    </a:moveTo>
                    <a:cubicBezTo>
                      <a:pt x="2" y="0"/>
                      <a:pt x="2" y="0"/>
                      <a:pt x="2" y="0"/>
                    </a:cubicBezTo>
                    <a:cubicBezTo>
                      <a:pt x="3" y="1"/>
                      <a:pt x="3" y="1"/>
                      <a:pt x="3" y="1"/>
                    </a:cubicBezTo>
                    <a:cubicBezTo>
                      <a:pt x="4" y="1"/>
                      <a:pt x="4" y="1"/>
                      <a:pt x="4" y="1"/>
                    </a:cubicBezTo>
                    <a:cubicBezTo>
                      <a:pt x="6" y="2"/>
                      <a:pt x="6" y="2"/>
                      <a:pt x="6" y="2"/>
                    </a:cubicBezTo>
                    <a:cubicBezTo>
                      <a:pt x="6" y="2"/>
                      <a:pt x="6" y="2"/>
                      <a:pt x="6" y="2"/>
                    </a:cubicBezTo>
                    <a:cubicBezTo>
                      <a:pt x="5" y="1"/>
                      <a:pt x="5" y="1"/>
                      <a:pt x="3"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7" name="Google Shape;1567;p43"/>
              <p:cNvSpPr/>
              <p:nvPr/>
            </p:nvSpPr>
            <p:spPr>
              <a:xfrm>
                <a:off x="6569863" y="2303881"/>
                <a:ext cx="47109" cy="24227"/>
              </a:xfrm>
              <a:custGeom>
                <a:rect b="b" l="l" r="r" t="t"/>
                <a:pathLst>
                  <a:path extrusionOk="0" h="3" w="6">
                    <a:moveTo>
                      <a:pt x="0" y="0"/>
                    </a:moveTo>
                    <a:cubicBezTo>
                      <a:pt x="1" y="1"/>
                      <a:pt x="1" y="1"/>
                      <a:pt x="1" y="1"/>
                    </a:cubicBezTo>
                    <a:cubicBezTo>
                      <a:pt x="1" y="1"/>
                      <a:pt x="1" y="1"/>
                      <a:pt x="0" y="0"/>
                    </a:cubicBezTo>
                    <a:cubicBezTo>
                      <a:pt x="0" y="0"/>
                      <a:pt x="0" y="0"/>
                      <a:pt x="0" y="0"/>
                    </a:cubicBezTo>
                    <a:cubicBezTo>
                      <a:pt x="1" y="1"/>
                      <a:pt x="2" y="1"/>
                      <a:pt x="3" y="2"/>
                    </a:cubicBezTo>
                    <a:cubicBezTo>
                      <a:pt x="5" y="3"/>
                      <a:pt x="5" y="3"/>
                      <a:pt x="5" y="3"/>
                    </a:cubicBezTo>
                    <a:cubicBezTo>
                      <a:pt x="5" y="3"/>
                      <a:pt x="5" y="3"/>
                      <a:pt x="5" y="3"/>
                    </a:cubicBezTo>
                    <a:cubicBezTo>
                      <a:pt x="5" y="2"/>
                      <a:pt x="5" y="2"/>
                      <a:pt x="5" y="2"/>
                    </a:cubicBezTo>
                    <a:cubicBezTo>
                      <a:pt x="5" y="3"/>
                      <a:pt x="5" y="3"/>
                      <a:pt x="6" y="3"/>
                    </a:cubicBezTo>
                    <a:cubicBezTo>
                      <a:pt x="5" y="2"/>
                      <a:pt x="5" y="2"/>
                      <a:pt x="5" y="2"/>
                    </a:cubicBezTo>
                    <a:cubicBezTo>
                      <a:pt x="4" y="2"/>
                      <a:pt x="4" y="2"/>
                      <a:pt x="4" y="2"/>
                    </a:cubicBezTo>
                    <a:cubicBezTo>
                      <a:pt x="3" y="2"/>
                      <a:pt x="3" y="1"/>
                      <a:pt x="2" y="1"/>
                    </a:cubicBezTo>
                    <a:cubicBezTo>
                      <a:pt x="2" y="1"/>
                      <a:pt x="1" y="1"/>
                      <a:pt x="1" y="1"/>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8" name="Google Shape;1568;p43"/>
              <p:cNvSpPr/>
              <p:nvPr/>
            </p:nvSpPr>
            <p:spPr>
              <a:xfrm>
                <a:off x="6586015" y="2311956"/>
                <a:ext cx="55185" cy="24227"/>
              </a:xfrm>
              <a:custGeom>
                <a:rect b="b" l="l" r="r" t="t"/>
                <a:pathLst>
                  <a:path extrusionOk="0" h="3" w="7">
                    <a:moveTo>
                      <a:pt x="0" y="0"/>
                    </a:moveTo>
                    <a:cubicBezTo>
                      <a:pt x="7" y="3"/>
                      <a:pt x="7" y="3"/>
                      <a:pt x="7" y="3"/>
                    </a:cubicBezTo>
                    <a:cubicBezTo>
                      <a:pt x="4" y="2"/>
                      <a:pt x="4" y="2"/>
                      <a:pt x="4" y="2"/>
                    </a:cubicBezTo>
                    <a:cubicBezTo>
                      <a:pt x="4" y="2"/>
                      <a:pt x="4" y="2"/>
                      <a:pt x="2" y="1"/>
                    </a:cubicBezTo>
                    <a:cubicBezTo>
                      <a:pt x="1" y="0"/>
                      <a:pt x="1" y="0"/>
                      <a:pt x="1" y="0"/>
                    </a:cubicBezTo>
                    <a:cubicBezTo>
                      <a:pt x="0" y="0"/>
                      <a:pt x="0" y="0"/>
                      <a:pt x="0" y="0"/>
                    </a:cubicBezTo>
                    <a:cubicBezTo>
                      <a:pt x="1" y="0"/>
                      <a:pt x="1" y="0"/>
                      <a:pt x="1" y="1"/>
                    </a:cubicBezTo>
                    <a:cubicBezTo>
                      <a:pt x="1"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9" name="Google Shape;1569;p43"/>
              <p:cNvSpPr/>
              <p:nvPr/>
            </p:nvSpPr>
            <p:spPr>
              <a:xfrm>
                <a:off x="7373403" y="3583893"/>
                <a:ext cx="8076" cy="63261"/>
              </a:xfrm>
              <a:custGeom>
                <a:rect b="b" l="l" r="r" t="t"/>
                <a:pathLst>
                  <a:path extrusionOk="0" h="8" w="1">
                    <a:moveTo>
                      <a:pt x="1" y="0"/>
                    </a:moveTo>
                    <a:cubicBezTo>
                      <a:pt x="1" y="2"/>
                      <a:pt x="1" y="4"/>
                      <a:pt x="1" y="6"/>
                    </a:cubicBezTo>
                    <a:cubicBezTo>
                      <a:pt x="0" y="8"/>
                      <a:pt x="0" y="8"/>
                      <a:pt x="0" y="8"/>
                    </a:cubicBezTo>
                    <a:cubicBezTo>
                      <a:pt x="1" y="8"/>
                      <a:pt x="1" y="8"/>
                      <a:pt x="1" y="8"/>
                    </a:cubicBezTo>
                    <a:cubicBezTo>
                      <a:pt x="1" y="7"/>
                      <a:pt x="1" y="5"/>
                      <a:pt x="1" y="4"/>
                    </a:cubicBezTo>
                    <a:cubicBezTo>
                      <a:pt x="1" y="4"/>
                      <a:pt x="1" y="1"/>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0" name="Google Shape;1570;p43"/>
              <p:cNvSpPr/>
              <p:nvPr/>
            </p:nvSpPr>
            <p:spPr>
              <a:xfrm>
                <a:off x="6680232" y="3142417"/>
                <a:ext cx="24227" cy="39033"/>
              </a:xfrm>
              <a:custGeom>
                <a:rect b="b" l="l" r="r" t="t"/>
                <a:pathLst>
                  <a:path extrusionOk="0" h="5" w="3">
                    <a:moveTo>
                      <a:pt x="1" y="0"/>
                    </a:moveTo>
                    <a:cubicBezTo>
                      <a:pt x="1" y="0"/>
                      <a:pt x="1" y="0"/>
                      <a:pt x="1" y="0"/>
                    </a:cubicBezTo>
                    <a:cubicBezTo>
                      <a:pt x="0" y="1"/>
                      <a:pt x="0" y="1"/>
                      <a:pt x="0" y="1"/>
                    </a:cubicBezTo>
                    <a:cubicBezTo>
                      <a:pt x="0" y="2"/>
                      <a:pt x="0" y="2"/>
                      <a:pt x="0" y="2"/>
                    </a:cubicBezTo>
                    <a:cubicBezTo>
                      <a:pt x="1" y="3"/>
                      <a:pt x="1" y="3"/>
                      <a:pt x="1" y="3"/>
                    </a:cubicBezTo>
                    <a:cubicBezTo>
                      <a:pt x="1" y="5"/>
                      <a:pt x="1" y="5"/>
                      <a:pt x="1" y="5"/>
                    </a:cubicBezTo>
                    <a:cubicBezTo>
                      <a:pt x="2" y="5"/>
                      <a:pt x="2" y="5"/>
                      <a:pt x="2" y="5"/>
                    </a:cubicBezTo>
                    <a:cubicBezTo>
                      <a:pt x="3" y="4"/>
                      <a:pt x="3" y="4"/>
                      <a:pt x="3" y="4"/>
                    </a:cubicBezTo>
                    <a:cubicBezTo>
                      <a:pt x="3" y="3"/>
                      <a:pt x="2" y="2"/>
                      <a:pt x="2" y="1"/>
                    </a:cubicBezTo>
                    <a:cubicBezTo>
                      <a:pt x="2" y="0"/>
                      <a:pt x="1"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1" name="Google Shape;1571;p43"/>
              <p:cNvSpPr/>
              <p:nvPr/>
            </p:nvSpPr>
            <p:spPr>
              <a:xfrm>
                <a:off x="6680232" y="3110114"/>
                <a:ext cx="16152" cy="24227"/>
              </a:xfrm>
              <a:custGeom>
                <a:rect b="b" l="l" r="r" t="t"/>
                <a:pathLst>
                  <a:path extrusionOk="0" h="18" w="12">
                    <a:moveTo>
                      <a:pt x="0" y="0"/>
                    </a:moveTo>
                    <a:lnTo>
                      <a:pt x="0" y="6"/>
                    </a:lnTo>
                    <a:lnTo>
                      <a:pt x="0" y="18"/>
                    </a:lnTo>
                    <a:lnTo>
                      <a:pt x="6" y="18"/>
                    </a:lnTo>
                    <a:lnTo>
                      <a:pt x="12" y="6"/>
                    </a:lnTo>
                    <a:lnTo>
                      <a:pt x="6" y="0"/>
                    </a:lnTo>
                    <a:lnTo>
                      <a:pt x="0"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2" name="Google Shape;1572;p43"/>
              <p:cNvSpPr/>
              <p:nvPr/>
            </p:nvSpPr>
            <p:spPr>
              <a:xfrm>
                <a:off x="6680232" y="3110114"/>
                <a:ext cx="16152" cy="24227"/>
              </a:xfrm>
              <a:custGeom>
                <a:rect b="b" l="l" r="r" t="t"/>
                <a:pathLst>
                  <a:path extrusionOk="0" h="18" w="12">
                    <a:moveTo>
                      <a:pt x="0" y="0"/>
                    </a:moveTo>
                    <a:lnTo>
                      <a:pt x="0" y="6"/>
                    </a:lnTo>
                    <a:lnTo>
                      <a:pt x="0" y="18"/>
                    </a:lnTo>
                    <a:lnTo>
                      <a:pt x="6" y="18"/>
                    </a:lnTo>
                    <a:lnTo>
                      <a:pt x="12" y="6"/>
                    </a:lnTo>
                    <a:lnTo>
                      <a:pt x="6" y="0"/>
                    </a:lnTo>
                    <a:lnTo>
                      <a:pt x="0"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3" name="Google Shape;1573;p43"/>
              <p:cNvSpPr/>
              <p:nvPr/>
            </p:nvSpPr>
            <p:spPr>
              <a:xfrm>
                <a:off x="6743492" y="3189525"/>
                <a:ext cx="39033" cy="30958"/>
              </a:xfrm>
              <a:custGeom>
                <a:rect b="b" l="l" r="r" t="t"/>
                <a:pathLst>
                  <a:path extrusionOk="0" h="23" w="29">
                    <a:moveTo>
                      <a:pt x="29" y="0"/>
                    </a:moveTo>
                    <a:lnTo>
                      <a:pt x="6" y="6"/>
                    </a:lnTo>
                    <a:lnTo>
                      <a:pt x="0" y="12"/>
                    </a:lnTo>
                    <a:lnTo>
                      <a:pt x="12" y="18"/>
                    </a:lnTo>
                    <a:lnTo>
                      <a:pt x="12" y="18"/>
                    </a:lnTo>
                    <a:lnTo>
                      <a:pt x="23" y="23"/>
                    </a:lnTo>
                    <a:lnTo>
                      <a:pt x="29" y="23"/>
                    </a:lnTo>
                    <a:lnTo>
                      <a:pt x="29" y="12"/>
                    </a:lnTo>
                    <a:lnTo>
                      <a:pt x="29" y="6"/>
                    </a:lnTo>
                    <a:lnTo>
                      <a:pt x="29" y="0"/>
                    </a:lnTo>
                    <a:close/>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4" name="Google Shape;1574;p43"/>
              <p:cNvSpPr/>
              <p:nvPr/>
            </p:nvSpPr>
            <p:spPr>
              <a:xfrm>
                <a:off x="6743492" y="3189525"/>
                <a:ext cx="39033" cy="30958"/>
              </a:xfrm>
              <a:custGeom>
                <a:rect b="b" l="l" r="r" t="t"/>
                <a:pathLst>
                  <a:path extrusionOk="0" h="23" w="29">
                    <a:moveTo>
                      <a:pt x="29" y="0"/>
                    </a:moveTo>
                    <a:lnTo>
                      <a:pt x="6" y="6"/>
                    </a:lnTo>
                    <a:lnTo>
                      <a:pt x="0" y="12"/>
                    </a:lnTo>
                    <a:lnTo>
                      <a:pt x="12" y="18"/>
                    </a:lnTo>
                    <a:lnTo>
                      <a:pt x="12" y="18"/>
                    </a:lnTo>
                    <a:lnTo>
                      <a:pt x="23" y="23"/>
                    </a:lnTo>
                    <a:lnTo>
                      <a:pt x="29" y="23"/>
                    </a:lnTo>
                    <a:lnTo>
                      <a:pt x="29" y="12"/>
                    </a:lnTo>
                    <a:lnTo>
                      <a:pt x="29" y="6"/>
                    </a:lnTo>
                    <a:lnTo>
                      <a:pt x="29" y="0"/>
                    </a:ln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5" name="Google Shape;1575;p43"/>
              <p:cNvSpPr/>
              <p:nvPr/>
            </p:nvSpPr>
            <p:spPr>
              <a:xfrm>
                <a:off x="6900970" y="3228559"/>
                <a:ext cx="16152" cy="8076"/>
              </a:xfrm>
              <a:custGeom>
                <a:rect b="b" l="l" r="r" t="t"/>
                <a:pathLst>
                  <a:path extrusionOk="0" h="1" w="2">
                    <a:moveTo>
                      <a:pt x="0" y="0"/>
                    </a:moveTo>
                    <a:cubicBezTo>
                      <a:pt x="0" y="1"/>
                      <a:pt x="0" y="1"/>
                      <a:pt x="0" y="1"/>
                    </a:cubicBezTo>
                    <a:cubicBezTo>
                      <a:pt x="0" y="1"/>
                      <a:pt x="0" y="1"/>
                      <a:pt x="1" y="1"/>
                    </a:cubicBezTo>
                    <a:cubicBezTo>
                      <a:pt x="2" y="1"/>
                      <a:pt x="2" y="1"/>
                      <a:pt x="2" y="1"/>
                    </a:cubicBezTo>
                    <a:cubicBezTo>
                      <a:pt x="2" y="0"/>
                      <a:pt x="2" y="0"/>
                      <a:pt x="2" y="0"/>
                    </a:cubicBezTo>
                    <a:cubicBezTo>
                      <a:pt x="0" y="0"/>
                      <a:pt x="0" y="0"/>
                      <a:pt x="0"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6" name="Google Shape;1576;p43"/>
              <p:cNvSpPr/>
              <p:nvPr/>
            </p:nvSpPr>
            <p:spPr>
              <a:xfrm>
                <a:off x="6917122" y="3228559"/>
                <a:ext cx="14806" cy="8076"/>
              </a:xfrm>
              <a:custGeom>
                <a:rect b="b" l="l" r="r" t="t"/>
                <a:pathLst>
                  <a:path extrusionOk="0" h="1" w="2">
                    <a:moveTo>
                      <a:pt x="1" y="0"/>
                    </a:moveTo>
                    <a:cubicBezTo>
                      <a:pt x="1" y="0"/>
                      <a:pt x="1" y="0"/>
                      <a:pt x="1" y="0"/>
                    </a:cubicBezTo>
                    <a:cubicBezTo>
                      <a:pt x="0" y="0"/>
                      <a:pt x="0" y="0"/>
                      <a:pt x="0" y="0"/>
                    </a:cubicBezTo>
                    <a:cubicBezTo>
                      <a:pt x="0" y="1"/>
                      <a:pt x="1" y="1"/>
                      <a:pt x="1" y="1"/>
                    </a:cubicBezTo>
                    <a:cubicBezTo>
                      <a:pt x="2" y="1"/>
                      <a:pt x="2" y="1"/>
                      <a:pt x="2" y="1"/>
                    </a:cubicBezTo>
                    <a:cubicBezTo>
                      <a:pt x="2" y="0"/>
                      <a:pt x="2" y="0"/>
                      <a:pt x="2" y="0"/>
                    </a:cubicBezTo>
                    <a:cubicBezTo>
                      <a:pt x="2" y="0"/>
                      <a:pt x="2" y="0"/>
                      <a:pt x="1"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7" name="Google Shape;1577;p43"/>
              <p:cNvSpPr/>
              <p:nvPr/>
            </p:nvSpPr>
            <p:spPr>
              <a:xfrm>
                <a:off x="7003264" y="3213752"/>
                <a:ext cx="16152" cy="22882"/>
              </a:xfrm>
              <a:custGeom>
                <a:rect b="b" l="l" r="r" t="t"/>
                <a:pathLst>
                  <a:path extrusionOk="0" h="3" w="2">
                    <a:moveTo>
                      <a:pt x="2" y="0"/>
                    </a:moveTo>
                    <a:cubicBezTo>
                      <a:pt x="2" y="0"/>
                      <a:pt x="1" y="0"/>
                      <a:pt x="1" y="1"/>
                    </a:cubicBezTo>
                    <a:cubicBezTo>
                      <a:pt x="0" y="1"/>
                      <a:pt x="0" y="1"/>
                      <a:pt x="0" y="2"/>
                    </a:cubicBezTo>
                    <a:cubicBezTo>
                      <a:pt x="0" y="3"/>
                      <a:pt x="0" y="3"/>
                      <a:pt x="0" y="3"/>
                    </a:cubicBezTo>
                    <a:cubicBezTo>
                      <a:pt x="0" y="3"/>
                      <a:pt x="0" y="3"/>
                      <a:pt x="0" y="3"/>
                    </a:cubicBezTo>
                    <a:cubicBezTo>
                      <a:pt x="1" y="3"/>
                      <a:pt x="1" y="3"/>
                      <a:pt x="1" y="3"/>
                    </a:cubicBezTo>
                    <a:cubicBezTo>
                      <a:pt x="2" y="2"/>
                      <a:pt x="2" y="1"/>
                      <a:pt x="2" y="0"/>
                    </a:cubicBezTo>
                    <a:cubicBezTo>
                      <a:pt x="2" y="0"/>
                      <a:pt x="2" y="0"/>
                      <a:pt x="2"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8" name="Google Shape;1578;p43"/>
              <p:cNvSpPr/>
              <p:nvPr/>
            </p:nvSpPr>
            <p:spPr>
              <a:xfrm>
                <a:off x="6254907" y="2336184"/>
                <a:ext cx="1126573" cy="2062018"/>
              </a:xfrm>
              <a:custGeom>
                <a:rect b="b" l="l" r="r" t="t"/>
                <a:pathLst>
                  <a:path extrusionOk="0" h="261" w="143">
                    <a:moveTo>
                      <a:pt x="50" y="1"/>
                    </a:moveTo>
                    <a:cubicBezTo>
                      <a:pt x="50" y="1"/>
                      <a:pt x="50" y="1"/>
                      <a:pt x="50" y="1"/>
                    </a:cubicBezTo>
                    <a:cubicBezTo>
                      <a:pt x="50" y="1"/>
                      <a:pt x="50" y="1"/>
                      <a:pt x="50" y="1"/>
                    </a:cubicBezTo>
                    <a:cubicBezTo>
                      <a:pt x="50" y="1"/>
                      <a:pt x="50" y="1"/>
                      <a:pt x="50" y="1"/>
                    </a:cubicBezTo>
                    <a:moveTo>
                      <a:pt x="122" y="173"/>
                    </a:moveTo>
                    <a:cubicBezTo>
                      <a:pt x="122" y="172"/>
                      <a:pt x="122" y="172"/>
                      <a:pt x="123" y="171"/>
                    </a:cubicBezTo>
                    <a:cubicBezTo>
                      <a:pt x="123" y="171"/>
                      <a:pt x="123" y="171"/>
                      <a:pt x="123" y="171"/>
                    </a:cubicBezTo>
                    <a:cubicBezTo>
                      <a:pt x="122" y="172"/>
                      <a:pt x="122" y="172"/>
                      <a:pt x="122" y="172"/>
                    </a:cubicBezTo>
                    <a:cubicBezTo>
                      <a:pt x="122" y="173"/>
                      <a:pt x="122" y="173"/>
                      <a:pt x="122" y="173"/>
                    </a:cubicBezTo>
                    <a:moveTo>
                      <a:pt x="124" y="169"/>
                    </a:moveTo>
                    <a:cubicBezTo>
                      <a:pt x="123" y="169"/>
                      <a:pt x="123" y="169"/>
                      <a:pt x="123" y="169"/>
                    </a:cubicBezTo>
                    <a:cubicBezTo>
                      <a:pt x="123" y="168"/>
                      <a:pt x="124" y="167"/>
                      <a:pt x="124" y="166"/>
                    </a:cubicBezTo>
                    <a:cubicBezTo>
                      <a:pt x="124" y="166"/>
                      <a:pt x="124" y="166"/>
                      <a:pt x="124" y="166"/>
                    </a:cubicBezTo>
                    <a:cubicBezTo>
                      <a:pt x="124" y="166"/>
                      <a:pt x="124" y="166"/>
                      <a:pt x="125" y="168"/>
                    </a:cubicBezTo>
                    <a:cubicBezTo>
                      <a:pt x="124" y="168"/>
                      <a:pt x="124" y="168"/>
                      <a:pt x="124" y="169"/>
                    </a:cubicBezTo>
                    <a:cubicBezTo>
                      <a:pt x="124" y="169"/>
                      <a:pt x="124" y="169"/>
                      <a:pt x="124" y="169"/>
                    </a:cubicBezTo>
                    <a:moveTo>
                      <a:pt x="121" y="128"/>
                    </a:moveTo>
                    <a:cubicBezTo>
                      <a:pt x="117" y="124"/>
                      <a:pt x="117" y="124"/>
                      <a:pt x="118" y="121"/>
                    </a:cubicBezTo>
                    <a:cubicBezTo>
                      <a:pt x="121" y="122"/>
                      <a:pt x="122" y="125"/>
                      <a:pt x="124" y="127"/>
                    </a:cubicBezTo>
                    <a:cubicBezTo>
                      <a:pt x="125" y="130"/>
                      <a:pt x="125" y="130"/>
                      <a:pt x="125" y="130"/>
                    </a:cubicBezTo>
                    <a:cubicBezTo>
                      <a:pt x="125" y="131"/>
                      <a:pt x="125" y="131"/>
                      <a:pt x="125" y="131"/>
                    </a:cubicBezTo>
                    <a:cubicBezTo>
                      <a:pt x="126" y="132"/>
                      <a:pt x="126" y="132"/>
                      <a:pt x="126" y="132"/>
                    </a:cubicBezTo>
                    <a:cubicBezTo>
                      <a:pt x="125" y="133"/>
                      <a:pt x="125" y="133"/>
                      <a:pt x="124" y="133"/>
                    </a:cubicBezTo>
                    <a:cubicBezTo>
                      <a:pt x="124" y="133"/>
                      <a:pt x="124" y="133"/>
                      <a:pt x="124" y="133"/>
                    </a:cubicBezTo>
                    <a:cubicBezTo>
                      <a:pt x="123" y="133"/>
                      <a:pt x="123" y="133"/>
                      <a:pt x="123" y="133"/>
                    </a:cubicBezTo>
                    <a:cubicBezTo>
                      <a:pt x="123" y="132"/>
                      <a:pt x="123" y="131"/>
                      <a:pt x="122" y="130"/>
                    </a:cubicBezTo>
                    <a:cubicBezTo>
                      <a:pt x="122" y="129"/>
                      <a:pt x="122" y="129"/>
                      <a:pt x="122" y="129"/>
                    </a:cubicBezTo>
                    <a:cubicBezTo>
                      <a:pt x="121" y="128"/>
                      <a:pt x="121" y="128"/>
                      <a:pt x="121" y="128"/>
                    </a:cubicBezTo>
                    <a:cubicBezTo>
                      <a:pt x="121" y="128"/>
                      <a:pt x="121" y="128"/>
                      <a:pt x="121" y="128"/>
                    </a:cubicBezTo>
                    <a:moveTo>
                      <a:pt x="92" y="86"/>
                    </a:moveTo>
                    <a:cubicBezTo>
                      <a:pt x="91" y="84"/>
                      <a:pt x="91" y="84"/>
                      <a:pt x="91" y="84"/>
                    </a:cubicBezTo>
                    <a:cubicBezTo>
                      <a:pt x="92" y="82"/>
                      <a:pt x="92" y="82"/>
                      <a:pt x="92" y="82"/>
                    </a:cubicBezTo>
                    <a:cubicBezTo>
                      <a:pt x="94" y="81"/>
                      <a:pt x="94" y="81"/>
                      <a:pt x="94" y="81"/>
                    </a:cubicBezTo>
                    <a:cubicBezTo>
                      <a:pt x="95" y="81"/>
                      <a:pt x="95" y="81"/>
                      <a:pt x="95" y="81"/>
                    </a:cubicBezTo>
                    <a:cubicBezTo>
                      <a:pt x="95" y="80"/>
                      <a:pt x="95" y="80"/>
                      <a:pt x="95" y="80"/>
                    </a:cubicBezTo>
                    <a:cubicBezTo>
                      <a:pt x="95" y="82"/>
                      <a:pt x="95" y="82"/>
                      <a:pt x="95" y="82"/>
                    </a:cubicBezTo>
                    <a:cubicBezTo>
                      <a:pt x="96" y="84"/>
                      <a:pt x="96" y="84"/>
                      <a:pt x="96" y="84"/>
                    </a:cubicBezTo>
                    <a:cubicBezTo>
                      <a:pt x="96" y="86"/>
                      <a:pt x="96" y="86"/>
                      <a:pt x="96" y="86"/>
                    </a:cubicBezTo>
                    <a:cubicBezTo>
                      <a:pt x="96" y="86"/>
                      <a:pt x="96" y="87"/>
                      <a:pt x="97" y="87"/>
                    </a:cubicBezTo>
                    <a:cubicBezTo>
                      <a:pt x="98" y="88"/>
                      <a:pt x="98" y="88"/>
                      <a:pt x="98" y="88"/>
                    </a:cubicBezTo>
                    <a:cubicBezTo>
                      <a:pt x="100" y="89"/>
                      <a:pt x="100" y="89"/>
                      <a:pt x="100" y="89"/>
                    </a:cubicBezTo>
                    <a:cubicBezTo>
                      <a:pt x="102" y="91"/>
                      <a:pt x="102" y="91"/>
                      <a:pt x="102" y="91"/>
                    </a:cubicBezTo>
                    <a:cubicBezTo>
                      <a:pt x="104" y="93"/>
                      <a:pt x="104" y="93"/>
                      <a:pt x="104" y="93"/>
                    </a:cubicBezTo>
                    <a:cubicBezTo>
                      <a:pt x="103" y="95"/>
                      <a:pt x="103" y="95"/>
                      <a:pt x="103" y="95"/>
                    </a:cubicBezTo>
                    <a:cubicBezTo>
                      <a:pt x="100" y="96"/>
                      <a:pt x="100" y="96"/>
                      <a:pt x="100" y="96"/>
                    </a:cubicBezTo>
                    <a:cubicBezTo>
                      <a:pt x="97" y="95"/>
                      <a:pt x="97" y="95"/>
                      <a:pt x="97" y="95"/>
                    </a:cubicBezTo>
                    <a:cubicBezTo>
                      <a:pt x="96" y="95"/>
                      <a:pt x="96" y="95"/>
                      <a:pt x="96" y="95"/>
                    </a:cubicBezTo>
                    <a:cubicBezTo>
                      <a:pt x="95" y="93"/>
                      <a:pt x="95" y="93"/>
                      <a:pt x="95" y="93"/>
                    </a:cubicBezTo>
                    <a:cubicBezTo>
                      <a:pt x="92" y="94"/>
                      <a:pt x="92" y="94"/>
                      <a:pt x="92" y="94"/>
                    </a:cubicBezTo>
                    <a:cubicBezTo>
                      <a:pt x="91" y="97"/>
                      <a:pt x="91" y="97"/>
                      <a:pt x="91" y="97"/>
                    </a:cubicBezTo>
                    <a:cubicBezTo>
                      <a:pt x="87" y="97"/>
                      <a:pt x="87" y="97"/>
                      <a:pt x="87" y="97"/>
                    </a:cubicBezTo>
                    <a:cubicBezTo>
                      <a:pt x="85" y="95"/>
                      <a:pt x="85" y="95"/>
                      <a:pt x="85" y="95"/>
                    </a:cubicBezTo>
                    <a:cubicBezTo>
                      <a:pt x="85" y="94"/>
                      <a:pt x="85" y="94"/>
                      <a:pt x="85" y="94"/>
                    </a:cubicBezTo>
                    <a:cubicBezTo>
                      <a:pt x="84" y="91"/>
                      <a:pt x="84" y="91"/>
                      <a:pt x="84" y="91"/>
                    </a:cubicBezTo>
                    <a:cubicBezTo>
                      <a:pt x="85" y="90"/>
                      <a:pt x="85" y="90"/>
                      <a:pt x="85" y="90"/>
                    </a:cubicBezTo>
                    <a:cubicBezTo>
                      <a:pt x="85" y="88"/>
                      <a:pt x="85" y="88"/>
                      <a:pt x="85" y="88"/>
                    </a:cubicBezTo>
                    <a:cubicBezTo>
                      <a:pt x="86" y="86"/>
                      <a:pt x="86" y="86"/>
                      <a:pt x="86" y="86"/>
                    </a:cubicBezTo>
                    <a:cubicBezTo>
                      <a:pt x="86" y="84"/>
                      <a:pt x="86" y="84"/>
                      <a:pt x="86" y="84"/>
                    </a:cubicBezTo>
                    <a:cubicBezTo>
                      <a:pt x="87" y="83"/>
                      <a:pt x="87" y="83"/>
                      <a:pt x="87" y="83"/>
                    </a:cubicBezTo>
                    <a:cubicBezTo>
                      <a:pt x="88" y="84"/>
                      <a:pt x="88" y="84"/>
                      <a:pt x="88" y="84"/>
                    </a:cubicBezTo>
                    <a:cubicBezTo>
                      <a:pt x="90" y="84"/>
                      <a:pt x="90" y="84"/>
                      <a:pt x="90" y="84"/>
                    </a:cubicBezTo>
                    <a:cubicBezTo>
                      <a:pt x="90" y="86"/>
                      <a:pt x="90" y="86"/>
                      <a:pt x="90" y="86"/>
                    </a:cubicBezTo>
                    <a:cubicBezTo>
                      <a:pt x="91" y="88"/>
                      <a:pt x="91" y="88"/>
                      <a:pt x="91" y="88"/>
                    </a:cubicBezTo>
                    <a:cubicBezTo>
                      <a:pt x="92" y="88"/>
                      <a:pt x="92" y="88"/>
                      <a:pt x="92" y="88"/>
                    </a:cubicBezTo>
                    <a:cubicBezTo>
                      <a:pt x="93" y="87"/>
                      <a:pt x="93" y="87"/>
                      <a:pt x="93" y="87"/>
                    </a:cubicBezTo>
                    <a:cubicBezTo>
                      <a:pt x="93" y="87"/>
                      <a:pt x="94" y="86"/>
                      <a:pt x="94" y="86"/>
                    </a:cubicBezTo>
                    <a:cubicBezTo>
                      <a:pt x="94" y="85"/>
                      <a:pt x="94" y="85"/>
                      <a:pt x="94" y="85"/>
                    </a:cubicBezTo>
                    <a:cubicBezTo>
                      <a:pt x="94" y="85"/>
                      <a:pt x="93" y="86"/>
                      <a:pt x="92" y="86"/>
                    </a:cubicBezTo>
                    <a:moveTo>
                      <a:pt x="109" y="89"/>
                    </a:moveTo>
                    <a:cubicBezTo>
                      <a:pt x="109" y="88"/>
                      <a:pt x="109" y="88"/>
                      <a:pt x="109" y="88"/>
                    </a:cubicBezTo>
                    <a:cubicBezTo>
                      <a:pt x="108" y="88"/>
                      <a:pt x="108" y="88"/>
                      <a:pt x="108" y="88"/>
                    </a:cubicBezTo>
                    <a:cubicBezTo>
                      <a:pt x="106" y="85"/>
                      <a:pt x="106" y="85"/>
                      <a:pt x="106" y="85"/>
                    </a:cubicBezTo>
                    <a:cubicBezTo>
                      <a:pt x="105" y="85"/>
                      <a:pt x="105" y="85"/>
                      <a:pt x="105" y="85"/>
                    </a:cubicBezTo>
                    <a:cubicBezTo>
                      <a:pt x="105" y="82"/>
                      <a:pt x="105" y="82"/>
                      <a:pt x="105" y="82"/>
                    </a:cubicBezTo>
                    <a:cubicBezTo>
                      <a:pt x="106" y="80"/>
                      <a:pt x="106" y="80"/>
                      <a:pt x="106" y="80"/>
                    </a:cubicBezTo>
                    <a:cubicBezTo>
                      <a:pt x="108" y="80"/>
                      <a:pt x="108" y="80"/>
                      <a:pt x="108" y="80"/>
                    </a:cubicBezTo>
                    <a:cubicBezTo>
                      <a:pt x="110" y="82"/>
                      <a:pt x="110" y="82"/>
                      <a:pt x="110" y="82"/>
                    </a:cubicBezTo>
                    <a:cubicBezTo>
                      <a:pt x="111" y="85"/>
                      <a:pt x="111" y="85"/>
                      <a:pt x="111" y="85"/>
                    </a:cubicBezTo>
                    <a:cubicBezTo>
                      <a:pt x="109" y="84"/>
                      <a:pt x="109" y="84"/>
                      <a:pt x="109" y="84"/>
                    </a:cubicBezTo>
                    <a:cubicBezTo>
                      <a:pt x="110" y="86"/>
                      <a:pt x="110" y="86"/>
                      <a:pt x="110" y="86"/>
                    </a:cubicBezTo>
                    <a:cubicBezTo>
                      <a:pt x="109" y="87"/>
                      <a:pt x="109" y="87"/>
                      <a:pt x="109" y="87"/>
                    </a:cubicBezTo>
                    <a:cubicBezTo>
                      <a:pt x="111" y="89"/>
                      <a:pt x="111" y="89"/>
                      <a:pt x="111" y="89"/>
                    </a:cubicBezTo>
                    <a:cubicBezTo>
                      <a:pt x="113" y="91"/>
                      <a:pt x="113" y="91"/>
                      <a:pt x="113" y="91"/>
                    </a:cubicBezTo>
                    <a:cubicBezTo>
                      <a:pt x="113" y="93"/>
                      <a:pt x="113" y="93"/>
                      <a:pt x="113" y="93"/>
                    </a:cubicBezTo>
                    <a:cubicBezTo>
                      <a:pt x="115" y="95"/>
                      <a:pt x="115" y="95"/>
                      <a:pt x="115" y="95"/>
                    </a:cubicBezTo>
                    <a:cubicBezTo>
                      <a:pt x="115" y="97"/>
                      <a:pt x="115" y="97"/>
                      <a:pt x="115" y="97"/>
                    </a:cubicBezTo>
                    <a:cubicBezTo>
                      <a:pt x="117" y="99"/>
                      <a:pt x="117" y="99"/>
                      <a:pt x="117" y="99"/>
                    </a:cubicBezTo>
                    <a:cubicBezTo>
                      <a:pt x="118" y="103"/>
                      <a:pt x="118" y="103"/>
                      <a:pt x="118" y="103"/>
                    </a:cubicBezTo>
                    <a:cubicBezTo>
                      <a:pt x="117" y="105"/>
                      <a:pt x="117" y="105"/>
                      <a:pt x="117" y="105"/>
                    </a:cubicBezTo>
                    <a:cubicBezTo>
                      <a:pt x="115" y="104"/>
                      <a:pt x="115" y="104"/>
                      <a:pt x="115" y="104"/>
                    </a:cubicBezTo>
                    <a:cubicBezTo>
                      <a:pt x="113" y="102"/>
                      <a:pt x="113" y="102"/>
                      <a:pt x="113" y="102"/>
                    </a:cubicBezTo>
                    <a:cubicBezTo>
                      <a:pt x="112" y="99"/>
                      <a:pt x="112" y="99"/>
                      <a:pt x="112" y="99"/>
                    </a:cubicBezTo>
                    <a:cubicBezTo>
                      <a:pt x="113" y="100"/>
                      <a:pt x="113" y="100"/>
                      <a:pt x="113" y="100"/>
                    </a:cubicBezTo>
                    <a:cubicBezTo>
                      <a:pt x="112" y="98"/>
                      <a:pt x="112" y="98"/>
                      <a:pt x="112" y="98"/>
                    </a:cubicBezTo>
                    <a:cubicBezTo>
                      <a:pt x="113" y="97"/>
                      <a:pt x="113" y="97"/>
                      <a:pt x="113" y="97"/>
                    </a:cubicBezTo>
                    <a:cubicBezTo>
                      <a:pt x="111" y="96"/>
                      <a:pt x="111" y="96"/>
                      <a:pt x="111" y="96"/>
                    </a:cubicBezTo>
                    <a:cubicBezTo>
                      <a:pt x="111" y="95"/>
                      <a:pt x="111" y="95"/>
                      <a:pt x="111" y="95"/>
                    </a:cubicBezTo>
                    <a:cubicBezTo>
                      <a:pt x="111" y="94"/>
                      <a:pt x="111" y="94"/>
                      <a:pt x="111" y="94"/>
                    </a:cubicBezTo>
                    <a:cubicBezTo>
                      <a:pt x="111" y="94"/>
                      <a:pt x="111" y="94"/>
                      <a:pt x="111" y="94"/>
                    </a:cubicBezTo>
                    <a:cubicBezTo>
                      <a:pt x="111" y="93"/>
                      <a:pt x="111" y="93"/>
                      <a:pt x="111" y="93"/>
                    </a:cubicBezTo>
                    <a:cubicBezTo>
                      <a:pt x="110" y="92"/>
                      <a:pt x="110" y="92"/>
                      <a:pt x="110" y="92"/>
                    </a:cubicBezTo>
                    <a:cubicBezTo>
                      <a:pt x="110" y="91"/>
                      <a:pt x="110" y="91"/>
                      <a:pt x="110" y="91"/>
                    </a:cubicBezTo>
                    <a:cubicBezTo>
                      <a:pt x="111" y="91"/>
                      <a:pt x="111" y="91"/>
                      <a:pt x="111" y="91"/>
                    </a:cubicBezTo>
                    <a:cubicBezTo>
                      <a:pt x="111" y="91"/>
                      <a:pt x="111" y="91"/>
                      <a:pt x="111" y="91"/>
                    </a:cubicBezTo>
                    <a:cubicBezTo>
                      <a:pt x="110" y="90"/>
                      <a:pt x="110" y="90"/>
                      <a:pt x="110" y="90"/>
                    </a:cubicBezTo>
                    <a:cubicBezTo>
                      <a:pt x="109" y="89"/>
                      <a:pt x="109" y="89"/>
                      <a:pt x="109" y="89"/>
                    </a:cubicBezTo>
                    <a:cubicBezTo>
                      <a:pt x="108" y="90"/>
                      <a:pt x="108" y="90"/>
                      <a:pt x="108" y="90"/>
                    </a:cubicBezTo>
                    <a:cubicBezTo>
                      <a:pt x="109" y="92"/>
                      <a:pt x="109" y="92"/>
                      <a:pt x="109" y="92"/>
                    </a:cubicBezTo>
                    <a:cubicBezTo>
                      <a:pt x="109" y="92"/>
                      <a:pt x="109" y="92"/>
                      <a:pt x="109" y="92"/>
                    </a:cubicBezTo>
                    <a:cubicBezTo>
                      <a:pt x="109" y="93"/>
                      <a:pt x="110" y="93"/>
                      <a:pt x="110" y="93"/>
                    </a:cubicBezTo>
                    <a:cubicBezTo>
                      <a:pt x="110" y="93"/>
                      <a:pt x="110" y="93"/>
                      <a:pt x="110" y="93"/>
                    </a:cubicBezTo>
                    <a:cubicBezTo>
                      <a:pt x="108" y="91"/>
                      <a:pt x="108" y="91"/>
                      <a:pt x="108" y="91"/>
                    </a:cubicBezTo>
                    <a:cubicBezTo>
                      <a:pt x="108" y="91"/>
                      <a:pt x="108" y="91"/>
                      <a:pt x="108" y="91"/>
                    </a:cubicBezTo>
                    <a:cubicBezTo>
                      <a:pt x="108" y="90"/>
                      <a:pt x="108" y="90"/>
                      <a:pt x="108" y="90"/>
                    </a:cubicBezTo>
                    <a:cubicBezTo>
                      <a:pt x="108" y="90"/>
                      <a:pt x="108" y="90"/>
                      <a:pt x="108" y="90"/>
                    </a:cubicBezTo>
                    <a:cubicBezTo>
                      <a:pt x="107" y="89"/>
                      <a:pt x="107" y="89"/>
                      <a:pt x="107" y="89"/>
                    </a:cubicBezTo>
                    <a:cubicBezTo>
                      <a:pt x="107" y="89"/>
                      <a:pt x="107" y="89"/>
                      <a:pt x="107" y="89"/>
                    </a:cubicBezTo>
                    <a:cubicBezTo>
                      <a:pt x="107" y="89"/>
                      <a:pt x="107" y="89"/>
                      <a:pt x="107" y="89"/>
                    </a:cubicBezTo>
                    <a:cubicBezTo>
                      <a:pt x="105" y="87"/>
                      <a:pt x="105" y="87"/>
                      <a:pt x="105" y="87"/>
                    </a:cubicBezTo>
                    <a:cubicBezTo>
                      <a:pt x="105" y="87"/>
                      <a:pt x="105" y="87"/>
                      <a:pt x="105" y="87"/>
                    </a:cubicBezTo>
                    <a:cubicBezTo>
                      <a:pt x="106" y="87"/>
                      <a:pt x="106" y="87"/>
                      <a:pt x="106" y="87"/>
                    </a:cubicBezTo>
                    <a:cubicBezTo>
                      <a:pt x="107" y="88"/>
                      <a:pt x="107" y="88"/>
                      <a:pt x="107" y="88"/>
                    </a:cubicBezTo>
                    <a:cubicBezTo>
                      <a:pt x="108" y="88"/>
                      <a:pt x="108" y="88"/>
                      <a:pt x="108" y="88"/>
                    </a:cubicBezTo>
                    <a:cubicBezTo>
                      <a:pt x="109" y="89"/>
                      <a:pt x="109" y="89"/>
                      <a:pt x="109" y="89"/>
                    </a:cubicBezTo>
                    <a:moveTo>
                      <a:pt x="71" y="33"/>
                    </a:moveTo>
                    <a:cubicBezTo>
                      <a:pt x="69" y="33"/>
                      <a:pt x="68" y="32"/>
                      <a:pt x="67" y="30"/>
                    </a:cubicBezTo>
                    <a:cubicBezTo>
                      <a:pt x="68" y="30"/>
                      <a:pt x="69" y="30"/>
                      <a:pt x="71" y="31"/>
                    </a:cubicBezTo>
                    <a:cubicBezTo>
                      <a:pt x="71" y="32"/>
                      <a:pt x="71" y="32"/>
                      <a:pt x="71" y="33"/>
                    </a:cubicBezTo>
                    <a:cubicBezTo>
                      <a:pt x="71" y="33"/>
                      <a:pt x="71" y="33"/>
                      <a:pt x="71" y="33"/>
                    </a:cubicBezTo>
                    <a:moveTo>
                      <a:pt x="64" y="36"/>
                    </a:moveTo>
                    <a:cubicBezTo>
                      <a:pt x="65" y="36"/>
                      <a:pt x="66" y="36"/>
                      <a:pt x="66" y="36"/>
                    </a:cubicBezTo>
                    <a:cubicBezTo>
                      <a:pt x="67" y="33"/>
                      <a:pt x="67" y="33"/>
                      <a:pt x="60" y="30"/>
                    </a:cubicBezTo>
                    <a:cubicBezTo>
                      <a:pt x="60" y="30"/>
                      <a:pt x="60" y="30"/>
                      <a:pt x="60" y="30"/>
                    </a:cubicBezTo>
                    <a:cubicBezTo>
                      <a:pt x="60" y="29"/>
                      <a:pt x="60" y="29"/>
                      <a:pt x="60" y="29"/>
                    </a:cubicBezTo>
                    <a:cubicBezTo>
                      <a:pt x="61" y="29"/>
                      <a:pt x="62" y="29"/>
                      <a:pt x="63" y="29"/>
                    </a:cubicBezTo>
                    <a:cubicBezTo>
                      <a:pt x="63" y="29"/>
                      <a:pt x="64" y="29"/>
                      <a:pt x="65" y="29"/>
                    </a:cubicBezTo>
                    <a:cubicBezTo>
                      <a:pt x="66" y="30"/>
                      <a:pt x="67" y="31"/>
                      <a:pt x="67" y="32"/>
                    </a:cubicBezTo>
                    <a:cubicBezTo>
                      <a:pt x="69" y="33"/>
                      <a:pt x="69" y="33"/>
                      <a:pt x="69" y="33"/>
                    </a:cubicBezTo>
                    <a:cubicBezTo>
                      <a:pt x="70" y="35"/>
                      <a:pt x="70" y="35"/>
                      <a:pt x="70" y="35"/>
                    </a:cubicBezTo>
                    <a:cubicBezTo>
                      <a:pt x="68" y="34"/>
                      <a:pt x="68" y="34"/>
                      <a:pt x="68" y="34"/>
                    </a:cubicBezTo>
                    <a:cubicBezTo>
                      <a:pt x="68" y="37"/>
                      <a:pt x="68" y="37"/>
                      <a:pt x="68" y="37"/>
                    </a:cubicBezTo>
                    <a:cubicBezTo>
                      <a:pt x="70" y="39"/>
                      <a:pt x="70" y="39"/>
                      <a:pt x="70" y="39"/>
                    </a:cubicBezTo>
                    <a:cubicBezTo>
                      <a:pt x="71" y="40"/>
                      <a:pt x="71" y="40"/>
                      <a:pt x="71" y="40"/>
                    </a:cubicBezTo>
                    <a:cubicBezTo>
                      <a:pt x="68" y="39"/>
                      <a:pt x="68" y="39"/>
                      <a:pt x="67" y="38"/>
                    </a:cubicBezTo>
                    <a:cubicBezTo>
                      <a:pt x="67" y="39"/>
                      <a:pt x="67" y="39"/>
                      <a:pt x="67" y="40"/>
                    </a:cubicBezTo>
                    <a:cubicBezTo>
                      <a:pt x="68" y="40"/>
                      <a:pt x="69" y="40"/>
                      <a:pt x="69" y="40"/>
                    </a:cubicBezTo>
                    <a:cubicBezTo>
                      <a:pt x="70" y="42"/>
                      <a:pt x="70" y="42"/>
                      <a:pt x="70" y="42"/>
                    </a:cubicBezTo>
                    <a:cubicBezTo>
                      <a:pt x="70" y="42"/>
                      <a:pt x="70" y="42"/>
                      <a:pt x="70" y="42"/>
                    </a:cubicBezTo>
                    <a:cubicBezTo>
                      <a:pt x="68" y="42"/>
                      <a:pt x="67" y="41"/>
                      <a:pt x="66" y="40"/>
                    </a:cubicBezTo>
                    <a:cubicBezTo>
                      <a:pt x="65" y="40"/>
                      <a:pt x="65" y="40"/>
                      <a:pt x="65" y="40"/>
                    </a:cubicBezTo>
                    <a:cubicBezTo>
                      <a:pt x="63" y="37"/>
                      <a:pt x="63" y="37"/>
                      <a:pt x="63" y="37"/>
                    </a:cubicBezTo>
                    <a:cubicBezTo>
                      <a:pt x="60" y="36"/>
                      <a:pt x="60" y="36"/>
                      <a:pt x="59" y="35"/>
                    </a:cubicBezTo>
                    <a:cubicBezTo>
                      <a:pt x="61" y="35"/>
                      <a:pt x="62" y="36"/>
                      <a:pt x="64" y="36"/>
                    </a:cubicBezTo>
                    <a:moveTo>
                      <a:pt x="44" y="25"/>
                    </a:moveTo>
                    <a:cubicBezTo>
                      <a:pt x="43" y="25"/>
                      <a:pt x="43" y="25"/>
                      <a:pt x="43" y="25"/>
                    </a:cubicBezTo>
                    <a:cubicBezTo>
                      <a:pt x="43" y="25"/>
                      <a:pt x="40" y="23"/>
                      <a:pt x="39" y="21"/>
                    </a:cubicBezTo>
                    <a:cubicBezTo>
                      <a:pt x="41" y="21"/>
                      <a:pt x="41" y="21"/>
                      <a:pt x="42" y="23"/>
                    </a:cubicBezTo>
                    <a:cubicBezTo>
                      <a:pt x="44" y="23"/>
                      <a:pt x="44" y="23"/>
                      <a:pt x="44" y="23"/>
                    </a:cubicBezTo>
                    <a:cubicBezTo>
                      <a:pt x="45" y="24"/>
                      <a:pt x="46" y="24"/>
                      <a:pt x="47" y="25"/>
                    </a:cubicBezTo>
                    <a:cubicBezTo>
                      <a:pt x="47" y="24"/>
                      <a:pt x="46" y="24"/>
                      <a:pt x="46" y="23"/>
                    </a:cubicBezTo>
                    <a:cubicBezTo>
                      <a:pt x="55" y="27"/>
                      <a:pt x="55" y="27"/>
                      <a:pt x="56" y="28"/>
                    </a:cubicBezTo>
                    <a:cubicBezTo>
                      <a:pt x="56" y="29"/>
                      <a:pt x="55" y="29"/>
                      <a:pt x="55" y="29"/>
                    </a:cubicBezTo>
                    <a:cubicBezTo>
                      <a:pt x="54" y="29"/>
                      <a:pt x="52" y="28"/>
                      <a:pt x="50" y="28"/>
                    </a:cubicBezTo>
                    <a:cubicBezTo>
                      <a:pt x="50" y="27"/>
                      <a:pt x="50" y="27"/>
                      <a:pt x="50" y="27"/>
                    </a:cubicBezTo>
                    <a:cubicBezTo>
                      <a:pt x="50" y="26"/>
                      <a:pt x="50" y="26"/>
                      <a:pt x="50" y="26"/>
                    </a:cubicBezTo>
                    <a:cubicBezTo>
                      <a:pt x="48" y="25"/>
                      <a:pt x="48" y="25"/>
                      <a:pt x="48" y="25"/>
                    </a:cubicBezTo>
                    <a:cubicBezTo>
                      <a:pt x="47" y="26"/>
                      <a:pt x="47" y="26"/>
                      <a:pt x="47" y="26"/>
                    </a:cubicBezTo>
                    <a:cubicBezTo>
                      <a:pt x="46" y="25"/>
                      <a:pt x="46" y="25"/>
                      <a:pt x="46" y="25"/>
                    </a:cubicBezTo>
                    <a:cubicBezTo>
                      <a:pt x="46" y="25"/>
                      <a:pt x="46" y="25"/>
                      <a:pt x="46" y="25"/>
                    </a:cubicBezTo>
                    <a:cubicBezTo>
                      <a:pt x="46" y="26"/>
                      <a:pt x="46" y="26"/>
                      <a:pt x="46" y="26"/>
                    </a:cubicBezTo>
                    <a:cubicBezTo>
                      <a:pt x="46" y="26"/>
                      <a:pt x="46" y="26"/>
                      <a:pt x="46" y="26"/>
                    </a:cubicBezTo>
                    <a:cubicBezTo>
                      <a:pt x="45" y="26"/>
                      <a:pt x="45" y="25"/>
                      <a:pt x="44" y="25"/>
                    </a:cubicBezTo>
                    <a:cubicBezTo>
                      <a:pt x="44" y="25"/>
                      <a:pt x="44" y="25"/>
                      <a:pt x="44" y="25"/>
                    </a:cubicBezTo>
                    <a:cubicBezTo>
                      <a:pt x="44" y="25"/>
                      <a:pt x="44" y="25"/>
                      <a:pt x="44" y="25"/>
                    </a:cubicBezTo>
                    <a:moveTo>
                      <a:pt x="49" y="0"/>
                    </a:moveTo>
                    <a:cubicBezTo>
                      <a:pt x="49" y="0"/>
                      <a:pt x="49" y="0"/>
                      <a:pt x="49" y="0"/>
                    </a:cubicBezTo>
                    <a:cubicBezTo>
                      <a:pt x="51" y="1"/>
                      <a:pt x="51" y="1"/>
                      <a:pt x="51" y="1"/>
                    </a:cubicBezTo>
                    <a:cubicBezTo>
                      <a:pt x="51" y="1"/>
                      <a:pt x="51" y="1"/>
                      <a:pt x="51" y="1"/>
                    </a:cubicBezTo>
                    <a:cubicBezTo>
                      <a:pt x="53" y="2"/>
                      <a:pt x="55" y="3"/>
                      <a:pt x="56" y="4"/>
                    </a:cubicBezTo>
                    <a:cubicBezTo>
                      <a:pt x="56" y="4"/>
                      <a:pt x="56" y="4"/>
                      <a:pt x="56" y="4"/>
                    </a:cubicBezTo>
                    <a:cubicBezTo>
                      <a:pt x="57" y="5"/>
                      <a:pt x="58" y="5"/>
                      <a:pt x="59" y="6"/>
                    </a:cubicBezTo>
                    <a:cubicBezTo>
                      <a:pt x="59" y="6"/>
                      <a:pt x="59" y="6"/>
                      <a:pt x="59" y="6"/>
                    </a:cubicBezTo>
                    <a:cubicBezTo>
                      <a:pt x="58" y="6"/>
                      <a:pt x="57" y="6"/>
                      <a:pt x="55" y="5"/>
                    </a:cubicBezTo>
                    <a:cubicBezTo>
                      <a:pt x="54" y="4"/>
                      <a:pt x="54" y="4"/>
                      <a:pt x="54" y="4"/>
                    </a:cubicBezTo>
                    <a:cubicBezTo>
                      <a:pt x="55" y="5"/>
                      <a:pt x="55" y="5"/>
                      <a:pt x="55" y="5"/>
                    </a:cubicBezTo>
                    <a:cubicBezTo>
                      <a:pt x="54" y="5"/>
                      <a:pt x="54" y="5"/>
                      <a:pt x="54" y="5"/>
                    </a:cubicBezTo>
                    <a:cubicBezTo>
                      <a:pt x="54" y="5"/>
                      <a:pt x="54" y="5"/>
                      <a:pt x="54" y="5"/>
                    </a:cubicBezTo>
                    <a:cubicBezTo>
                      <a:pt x="54" y="5"/>
                      <a:pt x="54" y="5"/>
                      <a:pt x="56" y="6"/>
                    </a:cubicBezTo>
                    <a:cubicBezTo>
                      <a:pt x="58" y="8"/>
                      <a:pt x="58" y="8"/>
                      <a:pt x="58" y="9"/>
                    </a:cubicBezTo>
                    <a:cubicBezTo>
                      <a:pt x="50" y="5"/>
                      <a:pt x="46" y="4"/>
                      <a:pt x="43" y="4"/>
                    </a:cubicBezTo>
                    <a:cubicBezTo>
                      <a:pt x="42" y="4"/>
                      <a:pt x="41" y="4"/>
                      <a:pt x="41" y="4"/>
                    </a:cubicBezTo>
                    <a:cubicBezTo>
                      <a:pt x="41" y="5"/>
                      <a:pt x="41" y="5"/>
                      <a:pt x="41" y="5"/>
                    </a:cubicBezTo>
                    <a:cubicBezTo>
                      <a:pt x="41" y="6"/>
                      <a:pt x="41" y="6"/>
                      <a:pt x="41" y="6"/>
                    </a:cubicBezTo>
                    <a:cubicBezTo>
                      <a:pt x="40" y="6"/>
                      <a:pt x="40" y="6"/>
                      <a:pt x="39" y="6"/>
                    </a:cubicBezTo>
                    <a:cubicBezTo>
                      <a:pt x="38" y="6"/>
                      <a:pt x="37" y="6"/>
                      <a:pt x="35" y="6"/>
                    </a:cubicBezTo>
                    <a:cubicBezTo>
                      <a:pt x="34" y="6"/>
                      <a:pt x="34" y="6"/>
                      <a:pt x="34" y="6"/>
                    </a:cubicBezTo>
                    <a:cubicBezTo>
                      <a:pt x="34" y="6"/>
                      <a:pt x="34" y="7"/>
                      <a:pt x="35" y="7"/>
                    </a:cubicBezTo>
                    <a:cubicBezTo>
                      <a:pt x="35" y="7"/>
                      <a:pt x="34" y="7"/>
                      <a:pt x="34" y="7"/>
                    </a:cubicBezTo>
                    <a:cubicBezTo>
                      <a:pt x="34" y="7"/>
                      <a:pt x="33" y="7"/>
                      <a:pt x="33" y="7"/>
                    </a:cubicBezTo>
                    <a:cubicBezTo>
                      <a:pt x="28" y="7"/>
                      <a:pt x="28" y="7"/>
                      <a:pt x="28" y="7"/>
                    </a:cubicBezTo>
                    <a:cubicBezTo>
                      <a:pt x="27" y="7"/>
                      <a:pt x="27" y="7"/>
                      <a:pt x="27" y="7"/>
                    </a:cubicBezTo>
                    <a:cubicBezTo>
                      <a:pt x="26" y="7"/>
                      <a:pt x="26" y="7"/>
                      <a:pt x="26" y="7"/>
                    </a:cubicBezTo>
                    <a:cubicBezTo>
                      <a:pt x="26" y="7"/>
                      <a:pt x="26" y="7"/>
                      <a:pt x="26" y="7"/>
                    </a:cubicBezTo>
                    <a:cubicBezTo>
                      <a:pt x="25" y="8"/>
                      <a:pt x="25" y="8"/>
                      <a:pt x="25" y="8"/>
                    </a:cubicBezTo>
                    <a:cubicBezTo>
                      <a:pt x="25" y="8"/>
                      <a:pt x="25" y="8"/>
                      <a:pt x="25" y="8"/>
                    </a:cubicBezTo>
                    <a:cubicBezTo>
                      <a:pt x="25" y="8"/>
                      <a:pt x="25" y="8"/>
                      <a:pt x="25" y="8"/>
                    </a:cubicBezTo>
                    <a:cubicBezTo>
                      <a:pt x="25" y="8"/>
                      <a:pt x="25" y="8"/>
                      <a:pt x="25" y="8"/>
                    </a:cubicBezTo>
                    <a:cubicBezTo>
                      <a:pt x="25" y="8"/>
                      <a:pt x="24" y="8"/>
                      <a:pt x="24" y="8"/>
                    </a:cubicBezTo>
                    <a:cubicBezTo>
                      <a:pt x="25" y="8"/>
                      <a:pt x="25" y="8"/>
                      <a:pt x="25" y="8"/>
                    </a:cubicBezTo>
                    <a:cubicBezTo>
                      <a:pt x="24" y="7"/>
                      <a:pt x="24" y="7"/>
                      <a:pt x="24" y="7"/>
                    </a:cubicBezTo>
                    <a:cubicBezTo>
                      <a:pt x="23" y="7"/>
                      <a:pt x="23" y="7"/>
                      <a:pt x="23" y="7"/>
                    </a:cubicBezTo>
                    <a:cubicBezTo>
                      <a:pt x="23" y="7"/>
                      <a:pt x="23" y="7"/>
                      <a:pt x="23" y="7"/>
                    </a:cubicBezTo>
                    <a:cubicBezTo>
                      <a:pt x="23" y="6"/>
                      <a:pt x="23" y="6"/>
                      <a:pt x="23" y="6"/>
                    </a:cubicBezTo>
                    <a:cubicBezTo>
                      <a:pt x="21" y="6"/>
                      <a:pt x="20" y="6"/>
                      <a:pt x="19" y="5"/>
                    </a:cubicBezTo>
                    <a:cubicBezTo>
                      <a:pt x="19" y="5"/>
                      <a:pt x="19" y="5"/>
                      <a:pt x="19" y="5"/>
                    </a:cubicBezTo>
                    <a:cubicBezTo>
                      <a:pt x="18" y="5"/>
                      <a:pt x="18" y="5"/>
                      <a:pt x="18" y="5"/>
                    </a:cubicBezTo>
                    <a:cubicBezTo>
                      <a:pt x="18" y="5"/>
                      <a:pt x="18" y="5"/>
                      <a:pt x="18" y="5"/>
                    </a:cubicBezTo>
                    <a:cubicBezTo>
                      <a:pt x="17" y="5"/>
                      <a:pt x="17" y="4"/>
                      <a:pt x="16" y="4"/>
                    </a:cubicBezTo>
                    <a:cubicBezTo>
                      <a:pt x="16" y="4"/>
                      <a:pt x="16" y="4"/>
                      <a:pt x="16" y="5"/>
                    </a:cubicBezTo>
                    <a:cubicBezTo>
                      <a:pt x="17" y="6"/>
                      <a:pt x="17" y="6"/>
                      <a:pt x="17" y="6"/>
                    </a:cubicBezTo>
                    <a:cubicBezTo>
                      <a:pt x="17" y="6"/>
                      <a:pt x="17" y="6"/>
                      <a:pt x="17" y="6"/>
                    </a:cubicBezTo>
                    <a:cubicBezTo>
                      <a:pt x="16" y="5"/>
                      <a:pt x="16" y="5"/>
                      <a:pt x="16" y="5"/>
                    </a:cubicBezTo>
                    <a:cubicBezTo>
                      <a:pt x="15" y="5"/>
                      <a:pt x="15" y="5"/>
                      <a:pt x="15" y="5"/>
                    </a:cubicBezTo>
                    <a:cubicBezTo>
                      <a:pt x="15" y="5"/>
                      <a:pt x="15" y="5"/>
                      <a:pt x="15" y="5"/>
                    </a:cubicBezTo>
                    <a:cubicBezTo>
                      <a:pt x="14" y="5"/>
                      <a:pt x="14" y="5"/>
                      <a:pt x="14" y="5"/>
                    </a:cubicBezTo>
                    <a:cubicBezTo>
                      <a:pt x="14" y="5"/>
                      <a:pt x="14" y="5"/>
                      <a:pt x="13" y="5"/>
                    </a:cubicBezTo>
                    <a:cubicBezTo>
                      <a:pt x="13" y="5"/>
                      <a:pt x="13" y="5"/>
                      <a:pt x="13" y="5"/>
                    </a:cubicBezTo>
                    <a:cubicBezTo>
                      <a:pt x="14" y="6"/>
                      <a:pt x="14" y="6"/>
                      <a:pt x="14" y="6"/>
                    </a:cubicBezTo>
                    <a:cubicBezTo>
                      <a:pt x="12" y="7"/>
                      <a:pt x="9" y="9"/>
                      <a:pt x="6" y="12"/>
                    </a:cubicBezTo>
                    <a:cubicBezTo>
                      <a:pt x="5" y="11"/>
                      <a:pt x="5" y="11"/>
                      <a:pt x="5" y="11"/>
                    </a:cubicBezTo>
                    <a:cubicBezTo>
                      <a:pt x="5" y="10"/>
                      <a:pt x="5" y="10"/>
                      <a:pt x="5" y="10"/>
                    </a:cubicBezTo>
                    <a:cubicBezTo>
                      <a:pt x="1" y="10"/>
                      <a:pt x="1" y="10"/>
                      <a:pt x="0" y="12"/>
                    </a:cubicBezTo>
                    <a:cubicBezTo>
                      <a:pt x="1" y="13"/>
                      <a:pt x="1" y="13"/>
                      <a:pt x="1" y="13"/>
                    </a:cubicBezTo>
                    <a:cubicBezTo>
                      <a:pt x="1" y="13"/>
                      <a:pt x="2" y="13"/>
                      <a:pt x="4" y="13"/>
                    </a:cubicBezTo>
                    <a:cubicBezTo>
                      <a:pt x="4" y="14"/>
                      <a:pt x="4" y="14"/>
                      <a:pt x="4" y="14"/>
                    </a:cubicBezTo>
                    <a:cubicBezTo>
                      <a:pt x="5" y="16"/>
                      <a:pt x="5" y="16"/>
                      <a:pt x="5" y="16"/>
                    </a:cubicBezTo>
                    <a:cubicBezTo>
                      <a:pt x="9" y="15"/>
                      <a:pt x="9" y="15"/>
                      <a:pt x="9" y="14"/>
                    </a:cubicBezTo>
                    <a:cubicBezTo>
                      <a:pt x="9" y="13"/>
                      <a:pt x="9" y="13"/>
                      <a:pt x="9" y="13"/>
                    </a:cubicBezTo>
                    <a:cubicBezTo>
                      <a:pt x="10" y="13"/>
                      <a:pt x="11" y="13"/>
                      <a:pt x="11" y="13"/>
                    </a:cubicBezTo>
                    <a:cubicBezTo>
                      <a:pt x="12" y="13"/>
                      <a:pt x="12" y="13"/>
                      <a:pt x="13" y="13"/>
                    </a:cubicBezTo>
                    <a:cubicBezTo>
                      <a:pt x="12" y="12"/>
                      <a:pt x="12" y="12"/>
                      <a:pt x="12" y="12"/>
                    </a:cubicBezTo>
                    <a:cubicBezTo>
                      <a:pt x="13" y="12"/>
                      <a:pt x="13" y="12"/>
                      <a:pt x="13" y="12"/>
                    </a:cubicBezTo>
                    <a:cubicBezTo>
                      <a:pt x="13" y="12"/>
                      <a:pt x="14" y="12"/>
                      <a:pt x="14" y="12"/>
                    </a:cubicBezTo>
                    <a:cubicBezTo>
                      <a:pt x="15" y="15"/>
                      <a:pt x="16" y="15"/>
                      <a:pt x="17" y="15"/>
                    </a:cubicBezTo>
                    <a:cubicBezTo>
                      <a:pt x="18" y="15"/>
                      <a:pt x="19" y="15"/>
                      <a:pt x="20" y="15"/>
                    </a:cubicBezTo>
                    <a:cubicBezTo>
                      <a:pt x="20" y="16"/>
                      <a:pt x="20" y="16"/>
                      <a:pt x="20" y="16"/>
                    </a:cubicBezTo>
                    <a:cubicBezTo>
                      <a:pt x="18" y="16"/>
                      <a:pt x="17" y="17"/>
                      <a:pt x="18" y="19"/>
                    </a:cubicBezTo>
                    <a:cubicBezTo>
                      <a:pt x="26" y="22"/>
                      <a:pt x="26" y="22"/>
                      <a:pt x="33" y="25"/>
                    </a:cubicBezTo>
                    <a:cubicBezTo>
                      <a:pt x="34" y="24"/>
                      <a:pt x="34" y="24"/>
                      <a:pt x="34" y="24"/>
                    </a:cubicBezTo>
                    <a:cubicBezTo>
                      <a:pt x="37" y="25"/>
                      <a:pt x="37" y="25"/>
                      <a:pt x="39" y="26"/>
                    </a:cubicBezTo>
                    <a:cubicBezTo>
                      <a:pt x="40" y="25"/>
                      <a:pt x="40" y="25"/>
                      <a:pt x="40" y="25"/>
                    </a:cubicBezTo>
                    <a:cubicBezTo>
                      <a:pt x="41" y="26"/>
                      <a:pt x="41" y="26"/>
                      <a:pt x="41" y="26"/>
                    </a:cubicBezTo>
                    <a:cubicBezTo>
                      <a:pt x="42" y="26"/>
                      <a:pt x="42" y="27"/>
                      <a:pt x="43" y="27"/>
                    </a:cubicBezTo>
                    <a:cubicBezTo>
                      <a:pt x="43" y="27"/>
                      <a:pt x="43" y="27"/>
                      <a:pt x="43" y="27"/>
                    </a:cubicBezTo>
                    <a:cubicBezTo>
                      <a:pt x="43" y="28"/>
                      <a:pt x="43" y="28"/>
                      <a:pt x="43" y="28"/>
                    </a:cubicBezTo>
                    <a:cubicBezTo>
                      <a:pt x="42" y="27"/>
                      <a:pt x="42" y="27"/>
                      <a:pt x="42" y="27"/>
                    </a:cubicBezTo>
                    <a:cubicBezTo>
                      <a:pt x="41" y="27"/>
                      <a:pt x="41" y="27"/>
                      <a:pt x="41" y="27"/>
                    </a:cubicBezTo>
                    <a:cubicBezTo>
                      <a:pt x="42" y="28"/>
                      <a:pt x="42" y="28"/>
                      <a:pt x="42" y="28"/>
                    </a:cubicBezTo>
                    <a:cubicBezTo>
                      <a:pt x="41" y="29"/>
                      <a:pt x="41" y="29"/>
                      <a:pt x="41" y="29"/>
                    </a:cubicBezTo>
                    <a:cubicBezTo>
                      <a:pt x="40" y="28"/>
                      <a:pt x="40" y="28"/>
                      <a:pt x="40" y="28"/>
                    </a:cubicBezTo>
                    <a:cubicBezTo>
                      <a:pt x="39" y="28"/>
                      <a:pt x="39" y="28"/>
                      <a:pt x="39" y="28"/>
                    </a:cubicBezTo>
                    <a:cubicBezTo>
                      <a:pt x="40" y="30"/>
                      <a:pt x="40" y="30"/>
                      <a:pt x="40" y="30"/>
                    </a:cubicBezTo>
                    <a:cubicBezTo>
                      <a:pt x="39" y="29"/>
                      <a:pt x="39" y="29"/>
                      <a:pt x="39" y="29"/>
                    </a:cubicBezTo>
                    <a:cubicBezTo>
                      <a:pt x="39" y="30"/>
                      <a:pt x="39" y="30"/>
                      <a:pt x="39" y="30"/>
                    </a:cubicBezTo>
                    <a:cubicBezTo>
                      <a:pt x="40" y="31"/>
                      <a:pt x="40" y="31"/>
                      <a:pt x="40" y="31"/>
                    </a:cubicBezTo>
                    <a:cubicBezTo>
                      <a:pt x="39" y="32"/>
                      <a:pt x="39" y="32"/>
                      <a:pt x="39" y="32"/>
                    </a:cubicBezTo>
                    <a:cubicBezTo>
                      <a:pt x="38" y="31"/>
                      <a:pt x="38" y="31"/>
                      <a:pt x="38" y="31"/>
                    </a:cubicBezTo>
                    <a:cubicBezTo>
                      <a:pt x="37" y="31"/>
                      <a:pt x="37" y="31"/>
                      <a:pt x="37" y="31"/>
                    </a:cubicBezTo>
                    <a:cubicBezTo>
                      <a:pt x="38" y="33"/>
                      <a:pt x="38" y="33"/>
                      <a:pt x="38" y="33"/>
                    </a:cubicBezTo>
                    <a:cubicBezTo>
                      <a:pt x="39" y="33"/>
                      <a:pt x="39" y="33"/>
                      <a:pt x="39" y="33"/>
                    </a:cubicBezTo>
                    <a:cubicBezTo>
                      <a:pt x="40" y="32"/>
                      <a:pt x="40" y="32"/>
                      <a:pt x="40" y="32"/>
                    </a:cubicBezTo>
                    <a:cubicBezTo>
                      <a:pt x="40" y="33"/>
                      <a:pt x="40" y="33"/>
                      <a:pt x="40" y="33"/>
                    </a:cubicBezTo>
                    <a:cubicBezTo>
                      <a:pt x="39" y="34"/>
                      <a:pt x="39" y="34"/>
                      <a:pt x="39" y="34"/>
                    </a:cubicBezTo>
                    <a:cubicBezTo>
                      <a:pt x="40" y="35"/>
                      <a:pt x="40" y="35"/>
                      <a:pt x="40" y="35"/>
                    </a:cubicBezTo>
                    <a:cubicBezTo>
                      <a:pt x="39" y="37"/>
                      <a:pt x="39" y="37"/>
                      <a:pt x="39" y="37"/>
                    </a:cubicBezTo>
                    <a:cubicBezTo>
                      <a:pt x="39" y="38"/>
                      <a:pt x="39" y="38"/>
                      <a:pt x="39" y="38"/>
                    </a:cubicBezTo>
                    <a:cubicBezTo>
                      <a:pt x="39" y="39"/>
                      <a:pt x="39" y="39"/>
                      <a:pt x="39" y="39"/>
                    </a:cubicBezTo>
                    <a:cubicBezTo>
                      <a:pt x="39" y="43"/>
                      <a:pt x="39" y="43"/>
                      <a:pt x="39" y="43"/>
                    </a:cubicBezTo>
                    <a:cubicBezTo>
                      <a:pt x="39" y="44"/>
                      <a:pt x="39" y="44"/>
                      <a:pt x="39" y="44"/>
                    </a:cubicBezTo>
                    <a:cubicBezTo>
                      <a:pt x="38" y="45"/>
                      <a:pt x="38" y="45"/>
                      <a:pt x="38" y="45"/>
                    </a:cubicBezTo>
                    <a:cubicBezTo>
                      <a:pt x="39" y="46"/>
                      <a:pt x="39" y="46"/>
                      <a:pt x="39" y="46"/>
                    </a:cubicBezTo>
                    <a:cubicBezTo>
                      <a:pt x="39" y="46"/>
                      <a:pt x="38" y="46"/>
                      <a:pt x="38" y="46"/>
                    </a:cubicBezTo>
                    <a:cubicBezTo>
                      <a:pt x="38" y="46"/>
                      <a:pt x="38" y="47"/>
                      <a:pt x="37" y="48"/>
                    </a:cubicBezTo>
                    <a:cubicBezTo>
                      <a:pt x="37" y="48"/>
                      <a:pt x="35" y="49"/>
                      <a:pt x="35" y="49"/>
                    </a:cubicBezTo>
                    <a:cubicBezTo>
                      <a:pt x="34" y="51"/>
                      <a:pt x="34" y="51"/>
                      <a:pt x="37" y="55"/>
                    </a:cubicBezTo>
                    <a:cubicBezTo>
                      <a:pt x="36" y="56"/>
                      <a:pt x="36" y="56"/>
                      <a:pt x="36" y="56"/>
                    </a:cubicBezTo>
                    <a:cubicBezTo>
                      <a:pt x="36" y="57"/>
                      <a:pt x="36" y="57"/>
                      <a:pt x="36" y="57"/>
                    </a:cubicBezTo>
                    <a:cubicBezTo>
                      <a:pt x="38" y="57"/>
                      <a:pt x="38" y="57"/>
                      <a:pt x="38" y="57"/>
                    </a:cubicBezTo>
                    <a:cubicBezTo>
                      <a:pt x="37" y="59"/>
                      <a:pt x="37" y="59"/>
                      <a:pt x="37" y="59"/>
                    </a:cubicBezTo>
                    <a:cubicBezTo>
                      <a:pt x="39" y="60"/>
                      <a:pt x="39" y="60"/>
                      <a:pt x="39" y="60"/>
                    </a:cubicBezTo>
                    <a:cubicBezTo>
                      <a:pt x="41" y="61"/>
                      <a:pt x="41" y="61"/>
                      <a:pt x="41" y="61"/>
                    </a:cubicBezTo>
                    <a:cubicBezTo>
                      <a:pt x="43" y="59"/>
                      <a:pt x="43" y="59"/>
                      <a:pt x="43" y="59"/>
                    </a:cubicBezTo>
                    <a:cubicBezTo>
                      <a:pt x="43" y="57"/>
                      <a:pt x="43" y="57"/>
                      <a:pt x="43" y="57"/>
                    </a:cubicBezTo>
                    <a:cubicBezTo>
                      <a:pt x="44" y="57"/>
                      <a:pt x="44" y="57"/>
                      <a:pt x="44" y="57"/>
                    </a:cubicBezTo>
                    <a:cubicBezTo>
                      <a:pt x="44" y="56"/>
                      <a:pt x="44" y="56"/>
                      <a:pt x="44" y="56"/>
                    </a:cubicBezTo>
                    <a:cubicBezTo>
                      <a:pt x="45" y="57"/>
                      <a:pt x="45" y="57"/>
                      <a:pt x="45" y="57"/>
                    </a:cubicBezTo>
                    <a:cubicBezTo>
                      <a:pt x="46" y="58"/>
                      <a:pt x="46" y="58"/>
                      <a:pt x="46" y="58"/>
                    </a:cubicBezTo>
                    <a:cubicBezTo>
                      <a:pt x="49" y="62"/>
                      <a:pt x="49" y="62"/>
                      <a:pt x="49" y="62"/>
                    </a:cubicBezTo>
                    <a:cubicBezTo>
                      <a:pt x="51" y="65"/>
                      <a:pt x="51" y="65"/>
                      <a:pt x="51" y="65"/>
                    </a:cubicBezTo>
                    <a:cubicBezTo>
                      <a:pt x="52" y="66"/>
                      <a:pt x="52" y="66"/>
                      <a:pt x="52" y="66"/>
                    </a:cubicBezTo>
                    <a:cubicBezTo>
                      <a:pt x="53" y="66"/>
                      <a:pt x="53" y="66"/>
                      <a:pt x="53" y="66"/>
                    </a:cubicBezTo>
                    <a:cubicBezTo>
                      <a:pt x="53" y="64"/>
                      <a:pt x="53" y="64"/>
                      <a:pt x="53" y="64"/>
                    </a:cubicBezTo>
                    <a:cubicBezTo>
                      <a:pt x="54" y="64"/>
                      <a:pt x="54" y="64"/>
                      <a:pt x="55" y="64"/>
                    </a:cubicBezTo>
                    <a:cubicBezTo>
                      <a:pt x="55" y="62"/>
                      <a:pt x="55" y="62"/>
                      <a:pt x="55" y="62"/>
                    </a:cubicBezTo>
                    <a:cubicBezTo>
                      <a:pt x="54" y="58"/>
                      <a:pt x="54" y="58"/>
                      <a:pt x="54" y="58"/>
                    </a:cubicBezTo>
                    <a:cubicBezTo>
                      <a:pt x="55" y="57"/>
                      <a:pt x="55" y="57"/>
                      <a:pt x="55" y="57"/>
                    </a:cubicBezTo>
                    <a:cubicBezTo>
                      <a:pt x="55" y="56"/>
                      <a:pt x="55" y="56"/>
                      <a:pt x="55" y="56"/>
                    </a:cubicBezTo>
                    <a:cubicBezTo>
                      <a:pt x="55" y="54"/>
                      <a:pt x="55" y="54"/>
                      <a:pt x="55" y="54"/>
                    </a:cubicBezTo>
                    <a:cubicBezTo>
                      <a:pt x="53" y="53"/>
                      <a:pt x="53" y="53"/>
                      <a:pt x="53" y="53"/>
                    </a:cubicBezTo>
                    <a:cubicBezTo>
                      <a:pt x="51" y="52"/>
                      <a:pt x="51" y="52"/>
                      <a:pt x="51" y="52"/>
                    </a:cubicBezTo>
                    <a:cubicBezTo>
                      <a:pt x="50" y="50"/>
                      <a:pt x="50" y="50"/>
                      <a:pt x="50" y="50"/>
                    </a:cubicBezTo>
                    <a:cubicBezTo>
                      <a:pt x="50" y="49"/>
                      <a:pt x="50" y="49"/>
                      <a:pt x="50" y="49"/>
                    </a:cubicBezTo>
                    <a:cubicBezTo>
                      <a:pt x="50" y="47"/>
                      <a:pt x="50" y="47"/>
                      <a:pt x="50" y="47"/>
                    </a:cubicBezTo>
                    <a:cubicBezTo>
                      <a:pt x="50" y="46"/>
                      <a:pt x="50" y="46"/>
                      <a:pt x="50" y="46"/>
                    </a:cubicBezTo>
                    <a:cubicBezTo>
                      <a:pt x="51" y="45"/>
                      <a:pt x="51" y="45"/>
                      <a:pt x="51" y="45"/>
                    </a:cubicBezTo>
                    <a:cubicBezTo>
                      <a:pt x="51" y="45"/>
                      <a:pt x="51" y="45"/>
                      <a:pt x="51" y="40"/>
                    </a:cubicBezTo>
                    <a:cubicBezTo>
                      <a:pt x="51" y="39"/>
                      <a:pt x="51" y="39"/>
                      <a:pt x="51" y="39"/>
                    </a:cubicBezTo>
                    <a:cubicBezTo>
                      <a:pt x="52" y="39"/>
                      <a:pt x="53" y="39"/>
                      <a:pt x="54" y="39"/>
                    </a:cubicBezTo>
                    <a:cubicBezTo>
                      <a:pt x="54" y="40"/>
                      <a:pt x="54" y="40"/>
                      <a:pt x="54" y="40"/>
                    </a:cubicBezTo>
                    <a:cubicBezTo>
                      <a:pt x="54" y="40"/>
                      <a:pt x="54" y="40"/>
                      <a:pt x="55" y="41"/>
                    </a:cubicBezTo>
                    <a:cubicBezTo>
                      <a:pt x="54" y="41"/>
                      <a:pt x="54" y="41"/>
                      <a:pt x="54" y="41"/>
                    </a:cubicBezTo>
                    <a:cubicBezTo>
                      <a:pt x="54" y="44"/>
                      <a:pt x="54" y="44"/>
                      <a:pt x="54" y="44"/>
                    </a:cubicBezTo>
                    <a:cubicBezTo>
                      <a:pt x="54" y="45"/>
                      <a:pt x="54" y="45"/>
                      <a:pt x="54" y="45"/>
                    </a:cubicBezTo>
                    <a:cubicBezTo>
                      <a:pt x="53" y="46"/>
                      <a:pt x="53" y="46"/>
                      <a:pt x="53" y="46"/>
                    </a:cubicBezTo>
                    <a:cubicBezTo>
                      <a:pt x="54" y="48"/>
                      <a:pt x="54" y="48"/>
                      <a:pt x="54" y="48"/>
                    </a:cubicBezTo>
                    <a:cubicBezTo>
                      <a:pt x="56" y="50"/>
                      <a:pt x="56" y="50"/>
                      <a:pt x="56" y="50"/>
                    </a:cubicBezTo>
                    <a:cubicBezTo>
                      <a:pt x="56" y="50"/>
                      <a:pt x="56" y="51"/>
                      <a:pt x="57" y="52"/>
                    </a:cubicBezTo>
                    <a:cubicBezTo>
                      <a:pt x="60" y="53"/>
                      <a:pt x="60" y="53"/>
                      <a:pt x="60" y="53"/>
                    </a:cubicBezTo>
                    <a:cubicBezTo>
                      <a:pt x="61" y="52"/>
                      <a:pt x="63" y="52"/>
                      <a:pt x="64" y="51"/>
                    </a:cubicBezTo>
                    <a:cubicBezTo>
                      <a:pt x="65" y="50"/>
                      <a:pt x="65" y="50"/>
                      <a:pt x="65" y="50"/>
                    </a:cubicBezTo>
                    <a:cubicBezTo>
                      <a:pt x="66" y="52"/>
                      <a:pt x="66" y="52"/>
                      <a:pt x="66" y="52"/>
                    </a:cubicBezTo>
                    <a:cubicBezTo>
                      <a:pt x="67" y="52"/>
                      <a:pt x="67" y="52"/>
                      <a:pt x="67" y="52"/>
                    </a:cubicBezTo>
                    <a:cubicBezTo>
                      <a:pt x="66" y="53"/>
                      <a:pt x="66" y="53"/>
                      <a:pt x="66" y="53"/>
                    </a:cubicBezTo>
                    <a:cubicBezTo>
                      <a:pt x="66" y="54"/>
                      <a:pt x="65" y="54"/>
                      <a:pt x="65" y="54"/>
                    </a:cubicBezTo>
                    <a:cubicBezTo>
                      <a:pt x="64" y="54"/>
                      <a:pt x="64" y="54"/>
                      <a:pt x="64" y="54"/>
                    </a:cubicBezTo>
                    <a:cubicBezTo>
                      <a:pt x="61" y="55"/>
                      <a:pt x="61" y="55"/>
                      <a:pt x="61" y="55"/>
                    </a:cubicBezTo>
                    <a:cubicBezTo>
                      <a:pt x="62" y="56"/>
                      <a:pt x="62" y="56"/>
                      <a:pt x="62" y="56"/>
                    </a:cubicBezTo>
                    <a:cubicBezTo>
                      <a:pt x="63" y="57"/>
                      <a:pt x="63" y="57"/>
                      <a:pt x="63" y="57"/>
                    </a:cubicBezTo>
                    <a:cubicBezTo>
                      <a:pt x="64" y="58"/>
                      <a:pt x="64" y="58"/>
                      <a:pt x="64" y="58"/>
                    </a:cubicBezTo>
                    <a:cubicBezTo>
                      <a:pt x="64" y="59"/>
                      <a:pt x="64" y="59"/>
                      <a:pt x="64" y="59"/>
                    </a:cubicBezTo>
                    <a:cubicBezTo>
                      <a:pt x="64" y="59"/>
                      <a:pt x="65" y="60"/>
                      <a:pt x="65" y="60"/>
                    </a:cubicBezTo>
                    <a:cubicBezTo>
                      <a:pt x="64" y="60"/>
                      <a:pt x="62" y="60"/>
                      <a:pt x="61" y="60"/>
                    </a:cubicBezTo>
                    <a:cubicBezTo>
                      <a:pt x="61" y="62"/>
                      <a:pt x="61" y="62"/>
                      <a:pt x="61" y="62"/>
                    </a:cubicBezTo>
                    <a:cubicBezTo>
                      <a:pt x="62" y="64"/>
                      <a:pt x="62" y="64"/>
                      <a:pt x="62" y="64"/>
                    </a:cubicBezTo>
                    <a:cubicBezTo>
                      <a:pt x="63" y="66"/>
                      <a:pt x="63" y="66"/>
                      <a:pt x="63" y="66"/>
                    </a:cubicBezTo>
                    <a:cubicBezTo>
                      <a:pt x="63" y="66"/>
                      <a:pt x="63" y="66"/>
                      <a:pt x="63" y="66"/>
                    </a:cubicBezTo>
                    <a:cubicBezTo>
                      <a:pt x="62" y="66"/>
                      <a:pt x="62" y="66"/>
                      <a:pt x="62" y="66"/>
                    </a:cubicBezTo>
                    <a:cubicBezTo>
                      <a:pt x="62" y="68"/>
                      <a:pt x="62" y="68"/>
                      <a:pt x="62" y="68"/>
                    </a:cubicBezTo>
                    <a:cubicBezTo>
                      <a:pt x="61" y="68"/>
                      <a:pt x="60" y="67"/>
                      <a:pt x="59" y="67"/>
                    </a:cubicBezTo>
                    <a:cubicBezTo>
                      <a:pt x="58" y="68"/>
                      <a:pt x="57" y="69"/>
                      <a:pt x="55" y="70"/>
                    </a:cubicBezTo>
                    <a:cubicBezTo>
                      <a:pt x="55" y="69"/>
                      <a:pt x="54" y="69"/>
                      <a:pt x="53" y="69"/>
                    </a:cubicBezTo>
                    <a:cubicBezTo>
                      <a:pt x="51" y="69"/>
                      <a:pt x="50" y="69"/>
                      <a:pt x="49" y="69"/>
                    </a:cubicBezTo>
                    <a:cubicBezTo>
                      <a:pt x="46" y="69"/>
                      <a:pt x="46" y="68"/>
                      <a:pt x="46" y="66"/>
                    </a:cubicBezTo>
                    <a:cubicBezTo>
                      <a:pt x="46" y="65"/>
                      <a:pt x="47" y="65"/>
                      <a:pt x="47" y="64"/>
                    </a:cubicBezTo>
                    <a:cubicBezTo>
                      <a:pt x="46" y="63"/>
                      <a:pt x="46" y="63"/>
                      <a:pt x="46" y="63"/>
                    </a:cubicBezTo>
                    <a:cubicBezTo>
                      <a:pt x="46" y="61"/>
                      <a:pt x="46" y="61"/>
                      <a:pt x="46" y="61"/>
                    </a:cubicBezTo>
                    <a:cubicBezTo>
                      <a:pt x="45" y="62"/>
                      <a:pt x="45" y="63"/>
                      <a:pt x="44" y="63"/>
                    </a:cubicBezTo>
                    <a:cubicBezTo>
                      <a:pt x="44" y="64"/>
                      <a:pt x="44" y="65"/>
                      <a:pt x="44" y="65"/>
                    </a:cubicBezTo>
                    <a:cubicBezTo>
                      <a:pt x="46" y="68"/>
                      <a:pt x="46" y="68"/>
                      <a:pt x="46" y="68"/>
                    </a:cubicBezTo>
                    <a:cubicBezTo>
                      <a:pt x="47" y="71"/>
                      <a:pt x="47" y="71"/>
                      <a:pt x="47" y="71"/>
                    </a:cubicBezTo>
                    <a:cubicBezTo>
                      <a:pt x="46" y="72"/>
                      <a:pt x="46" y="72"/>
                      <a:pt x="46" y="72"/>
                    </a:cubicBezTo>
                    <a:cubicBezTo>
                      <a:pt x="44" y="71"/>
                      <a:pt x="44" y="71"/>
                      <a:pt x="44" y="71"/>
                    </a:cubicBezTo>
                    <a:cubicBezTo>
                      <a:pt x="43" y="72"/>
                      <a:pt x="43" y="72"/>
                      <a:pt x="43" y="72"/>
                    </a:cubicBezTo>
                    <a:cubicBezTo>
                      <a:pt x="42" y="72"/>
                      <a:pt x="42" y="72"/>
                      <a:pt x="42" y="72"/>
                    </a:cubicBezTo>
                    <a:cubicBezTo>
                      <a:pt x="42" y="74"/>
                      <a:pt x="42" y="74"/>
                      <a:pt x="42" y="74"/>
                    </a:cubicBezTo>
                    <a:cubicBezTo>
                      <a:pt x="41" y="73"/>
                      <a:pt x="41" y="73"/>
                      <a:pt x="41" y="73"/>
                    </a:cubicBezTo>
                    <a:cubicBezTo>
                      <a:pt x="40" y="78"/>
                      <a:pt x="40" y="78"/>
                      <a:pt x="37" y="79"/>
                    </a:cubicBezTo>
                    <a:cubicBezTo>
                      <a:pt x="37" y="81"/>
                      <a:pt x="37" y="81"/>
                      <a:pt x="37" y="81"/>
                    </a:cubicBezTo>
                    <a:cubicBezTo>
                      <a:pt x="36" y="81"/>
                      <a:pt x="36" y="81"/>
                      <a:pt x="36" y="81"/>
                    </a:cubicBezTo>
                    <a:cubicBezTo>
                      <a:pt x="35" y="83"/>
                      <a:pt x="35" y="83"/>
                      <a:pt x="35" y="83"/>
                    </a:cubicBezTo>
                    <a:cubicBezTo>
                      <a:pt x="33" y="83"/>
                      <a:pt x="33" y="83"/>
                      <a:pt x="33" y="83"/>
                    </a:cubicBezTo>
                    <a:cubicBezTo>
                      <a:pt x="32" y="83"/>
                      <a:pt x="32" y="83"/>
                      <a:pt x="32" y="83"/>
                    </a:cubicBezTo>
                    <a:cubicBezTo>
                      <a:pt x="33" y="85"/>
                      <a:pt x="33" y="85"/>
                      <a:pt x="33" y="85"/>
                    </a:cubicBezTo>
                    <a:cubicBezTo>
                      <a:pt x="32" y="85"/>
                      <a:pt x="32" y="85"/>
                      <a:pt x="32" y="85"/>
                    </a:cubicBezTo>
                    <a:cubicBezTo>
                      <a:pt x="31" y="85"/>
                      <a:pt x="31" y="85"/>
                      <a:pt x="31" y="85"/>
                    </a:cubicBezTo>
                    <a:cubicBezTo>
                      <a:pt x="30" y="84"/>
                      <a:pt x="30" y="84"/>
                      <a:pt x="30" y="84"/>
                    </a:cubicBezTo>
                    <a:cubicBezTo>
                      <a:pt x="28" y="84"/>
                      <a:pt x="28" y="84"/>
                      <a:pt x="28" y="84"/>
                    </a:cubicBezTo>
                    <a:cubicBezTo>
                      <a:pt x="27" y="85"/>
                      <a:pt x="27" y="85"/>
                      <a:pt x="27" y="85"/>
                    </a:cubicBezTo>
                    <a:cubicBezTo>
                      <a:pt x="28" y="86"/>
                      <a:pt x="28" y="86"/>
                      <a:pt x="28" y="86"/>
                    </a:cubicBezTo>
                    <a:cubicBezTo>
                      <a:pt x="31" y="87"/>
                      <a:pt x="31" y="87"/>
                      <a:pt x="31" y="87"/>
                    </a:cubicBezTo>
                    <a:cubicBezTo>
                      <a:pt x="33" y="89"/>
                      <a:pt x="33" y="89"/>
                      <a:pt x="33" y="89"/>
                    </a:cubicBezTo>
                    <a:cubicBezTo>
                      <a:pt x="35" y="91"/>
                      <a:pt x="35" y="91"/>
                      <a:pt x="35" y="91"/>
                    </a:cubicBezTo>
                    <a:cubicBezTo>
                      <a:pt x="36" y="92"/>
                      <a:pt x="36" y="92"/>
                      <a:pt x="36" y="92"/>
                    </a:cubicBezTo>
                    <a:cubicBezTo>
                      <a:pt x="35" y="93"/>
                      <a:pt x="35" y="93"/>
                      <a:pt x="35" y="93"/>
                    </a:cubicBezTo>
                    <a:cubicBezTo>
                      <a:pt x="35" y="95"/>
                      <a:pt x="35" y="95"/>
                      <a:pt x="35" y="95"/>
                    </a:cubicBezTo>
                    <a:cubicBezTo>
                      <a:pt x="35" y="97"/>
                      <a:pt x="35" y="97"/>
                      <a:pt x="35" y="97"/>
                    </a:cubicBezTo>
                    <a:cubicBezTo>
                      <a:pt x="30" y="98"/>
                      <a:pt x="30" y="98"/>
                      <a:pt x="30" y="98"/>
                    </a:cubicBezTo>
                    <a:cubicBezTo>
                      <a:pt x="29" y="97"/>
                      <a:pt x="29" y="97"/>
                      <a:pt x="29" y="97"/>
                    </a:cubicBezTo>
                    <a:cubicBezTo>
                      <a:pt x="24" y="97"/>
                      <a:pt x="24" y="97"/>
                      <a:pt x="24" y="97"/>
                    </a:cubicBezTo>
                    <a:cubicBezTo>
                      <a:pt x="22" y="98"/>
                      <a:pt x="22" y="98"/>
                      <a:pt x="22" y="98"/>
                    </a:cubicBezTo>
                    <a:cubicBezTo>
                      <a:pt x="21" y="99"/>
                      <a:pt x="21" y="99"/>
                      <a:pt x="21" y="99"/>
                    </a:cubicBezTo>
                    <a:cubicBezTo>
                      <a:pt x="22" y="101"/>
                      <a:pt x="22" y="101"/>
                      <a:pt x="22" y="101"/>
                    </a:cubicBezTo>
                    <a:cubicBezTo>
                      <a:pt x="22" y="107"/>
                      <a:pt x="22" y="107"/>
                      <a:pt x="22" y="107"/>
                    </a:cubicBezTo>
                    <a:cubicBezTo>
                      <a:pt x="21" y="108"/>
                      <a:pt x="21" y="108"/>
                      <a:pt x="21" y="108"/>
                    </a:cubicBezTo>
                    <a:cubicBezTo>
                      <a:pt x="23" y="111"/>
                      <a:pt x="23" y="111"/>
                      <a:pt x="23" y="111"/>
                    </a:cubicBezTo>
                    <a:cubicBezTo>
                      <a:pt x="23" y="112"/>
                      <a:pt x="23" y="113"/>
                      <a:pt x="23" y="114"/>
                    </a:cubicBezTo>
                    <a:cubicBezTo>
                      <a:pt x="26" y="113"/>
                      <a:pt x="26" y="113"/>
                      <a:pt x="26" y="113"/>
                    </a:cubicBezTo>
                    <a:cubicBezTo>
                      <a:pt x="27" y="113"/>
                      <a:pt x="27" y="113"/>
                      <a:pt x="27" y="113"/>
                    </a:cubicBezTo>
                    <a:cubicBezTo>
                      <a:pt x="28" y="115"/>
                      <a:pt x="28" y="115"/>
                      <a:pt x="28" y="115"/>
                    </a:cubicBezTo>
                    <a:cubicBezTo>
                      <a:pt x="30" y="115"/>
                      <a:pt x="30" y="115"/>
                      <a:pt x="30" y="115"/>
                    </a:cubicBezTo>
                    <a:cubicBezTo>
                      <a:pt x="33" y="114"/>
                      <a:pt x="33" y="114"/>
                      <a:pt x="33" y="114"/>
                    </a:cubicBezTo>
                    <a:cubicBezTo>
                      <a:pt x="34" y="114"/>
                      <a:pt x="35" y="114"/>
                      <a:pt x="36" y="114"/>
                    </a:cubicBezTo>
                    <a:cubicBezTo>
                      <a:pt x="37" y="113"/>
                      <a:pt x="37" y="113"/>
                      <a:pt x="37" y="113"/>
                    </a:cubicBezTo>
                    <a:cubicBezTo>
                      <a:pt x="37" y="111"/>
                      <a:pt x="37" y="111"/>
                      <a:pt x="37" y="111"/>
                    </a:cubicBezTo>
                    <a:cubicBezTo>
                      <a:pt x="39" y="111"/>
                      <a:pt x="39" y="111"/>
                      <a:pt x="39" y="111"/>
                    </a:cubicBezTo>
                    <a:cubicBezTo>
                      <a:pt x="40" y="109"/>
                      <a:pt x="40" y="109"/>
                      <a:pt x="40" y="109"/>
                    </a:cubicBezTo>
                    <a:cubicBezTo>
                      <a:pt x="39" y="108"/>
                      <a:pt x="39" y="108"/>
                      <a:pt x="39" y="108"/>
                    </a:cubicBezTo>
                    <a:cubicBezTo>
                      <a:pt x="40" y="104"/>
                      <a:pt x="40" y="104"/>
                      <a:pt x="40" y="104"/>
                    </a:cubicBezTo>
                    <a:cubicBezTo>
                      <a:pt x="42" y="103"/>
                      <a:pt x="42" y="103"/>
                      <a:pt x="42" y="103"/>
                    </a:cubicBezTo>
                    <a:cubicBezTo>
                      <a:pt x="44" y="101"/>
                      <a:pt x="44" y="101"/>
                      <a:pt x="44" y="101"/>
                    </a:cubicBezTo>
                    <a:cubicBezTo>
                      <a:pt x="44" y="100"/>
                      <a:pt x="44" y="100"/>
                      <a:pt x="44" y="100"/>
                    </a:cubicBezTo>
                    <a:cubicBezTo>
                      <a:pt x="44" y="97"/>
                      <a:pt x="44" y="97"/>
                      <a:pt x="44" y="97"/>
                    </a:cubicBezTo>
                    <a:cubicBezTo>
                      <a:pt x="46" y="97"/>
                      <a:pt x="46" y="97"/>
                      <a:pt x="46" y="97"/>
                    </a:cubicBezTo>
                    <a:cubicBezTo>
                      <a:pt x="48" y="97"/>
                      <a:pt x="48" y="97"/>
                      <a:pt x="48" y="97"/>
                    </a:cubicBezTo>
                    <a:cubicBezTo>
                      <a:pt x="50" y="98"/>
                      <a:pt x="50" y="98"/>
                      <a:pt x="50" y="98"/>
                    </a:cubicBezTo>
                    <a:cubicBezTo>
                      <a:pt x="50" y="96"/>
                      <a:pt x="51" y="96"/>
                      <a:pt x="52" y="95"/>
                    </a:cubicBezTo>
                    <a:cubicBezTo>
                      <a:pt x="52" y="94"/>
                      <a:pt x="53" y="94"/>
                      <a:pt x="53" y="94"/>
                    </a:cubicBezTo>
                    <a:cubicBezTo>
                      <a:pt x="54" y="94"/>
                      <a:pt x="54" y="94"/>
                      <a:pt x="55" y="95"/>
                    </a:cubicBezTo>
                    <a:cubicBezTo>
                      <a:pt x="55" y="96"/>
                      <a:pt x="56" y="97"/>
                      <a:pt x="56" y="98"/>
                    </a:cubicBezTo>
                    <a:cubicBezTo>
                      <a:pt x="58" y="99"/>
                      <a:pt x="58" y="99"/>
                      <a:pt x="58" y="99"/>
                    </a:cubicBezTo>
                    <a:cubicBezTo>
                      <a:pt x="61" y="101"/>
                      <a:pt x="61" y="101"/>
                      <a:pt x="61" y="101"/>
                    </a:cubicBezTo>
                    <a:cubicBezTo>
                      <a:pt x="63" y="101"/>
                      <a:pt x="63" y="101"/>
                      <a:pt x="63" y="101"/>
                    </a:cubicBezTo>
                    <a:cubicBezTo>
                      <a:pt x="65" y="104"/>
                      <a:pt x="65" y="104"/>
                      <a:pt x="65" y="104"/>
                    </a:cubicBezTo>
                    <a:cubicBezTo>
                      <a:pt x="68" y="105"/>
                      <a:pt x="68" y="105"/>
                      <a:pt x="68" y="105"/>
                    </a:cubicBezTo>
                    <a:cubicBezTo>
                      <a:pt x="67" y="108"/>
                      <a:pt x="67" y="108"/>
                      <a:pt x="67" y="108"/>
                    </a:cubicBezTo>
                    <a:cubicBezTo>
                      <a:pt x="68" y="109"/>
                      <a:pt x="68" y="109"/>
                      <a:pt x="68" y="109"/>
                    </a:cubicBezTo>
                    <a:cubicBezTo>
                      <a:pt x="69" y="108"/>
                      <a:pt x="69" y="107"/>
                      <a:pt x="70" y="106"/>
                    </a:cubicBezTo>
                    <a:cubicBezTo>
                      <a:pt x="70" y="106"/>
                      <a:pt x="69" y="105"/>
                      <a:pt x="69" y="104"/>
                    </a:cubicBezTo>
                    <a:cubicBezTo>
                      <a:pt x="69" y="103"/>
                      <a:pt x="69" y="103"/>
                      <a:pt x="69" y="103"/>
                    </a:cubicBezTo>
                    <a:cubicBezTo>
                      <a:pt x="70" y="103"/>
                      <a:pt x="70" y="103"/>
                      <a:pt x="71" y="103"/>
                    </a:cubicBezTo>
                    <a:cubicBezTo>
                      <a:pt x="72" y="103"/>
                      <a:pt x="72" y="103"/>
                      <a:pt x="72" y="103"/>
                    </a:cubicBezTo>
                    <a:cubicBezTo>
                      <a:pt x="70" y="101"/>
                      <a:pt x="69" y="101"/>
                      <a:pt x="67" y="101"/>
                    </a:cubicBezTo>
                    <a:cubicBezTo>
                      <a:pt x="67" y="100"/>
                      <a:pt x="67" y="100"/>
                      <a:pt x="66" y="99"/>
                    </a:cubicBezTo>
                    <a:cubicBezTo>
                      <a:pt x="63" y="99"/>
                      <a:pt x="63" y="99"/>
                      <a:pt x="62" y="95"/>
                    </a:cubicBezTo>
                    <a:cubicBezTo>
                      <a:pt x="58" y="94"/>
                      <a:pt x="58" y="93"/>
                      <a:pt x="57" y="91"/>
                    </a:cubicBezTo>
                    <a:cubicBezTo>
                      <a:pt x="58" y="91"/>
                      <a:pt x="58" y="91"/>
                      <a:pt x="59" y="90"/>
                    </a:cubicBezTo>
                    <a:cubicBezTo>
                      <a:pt x="59" y="90"/>
                      <a:pt x="59" y="90"/>
                      <a:pt x="59" y="90"/>
                    </a:cubicBezTo>
                    <a:cubicBezTo>
                      <a:pt x="60" y="90"/>
                      <a:pt x="60" y="90"/>
                      <a:pt x="60" y="90"/>
                    </a:cubicBezTo>
                    <a:cubicBezTo>
                      <a:pt x="60" y="92"/>
                      <a:pt x="60" y="92"/>
                      <a:pt x="60" y="92"/>
                    </a:cubicBezTo>
                    <a:cubicBezTo>
                      <a:pt x="62" y="92"/>
                      <a:pt x="62" y="92"/>
                      <a:pt x="62" y="92"/>
                    </a:cubicBezTo>
                    <a:cubicBezTo>
                      <a:pt x="62" y="92"/>
                      <a:pt x="62" y="92"/>
                      <a:pt x="62" y="92"/>
                    </a:cubicBezTo>
                    <a:cubicBezTo>
                      <a:pt x="66" y="97"/>
                      <a:pt x="73" y="100"/>
                      <a:pt x="76" y="106"/>
                    </a:cubicBezTo>
                    <a:cubicBezTo>
                      <a:pt x="77" y="106"/>
                      <a:pt x="77" y="106"/>
                      <a:pt x="78" y="106"/>
                    </a:cubicBezTo>
                    <a:cubicBezTo>
                      <a:pt x="77" y="107"/>
                      <a:pt x="77" y="107"/>
                      <a:pt x="77" y="107"/>
                    </a:cubicBezTo>
                    <a:cubicBezTo>
                      <a:pt x="77" y="109"/>
                      <a:pt x="78" y="111"/>
                      <a:pt x="80" y="111"/>
                    </a:cubicBezTo>
                    <a:cubicBezTo>
                      <a:pt x="80" y="110"/>
                      <a:pt x="80" y="110"/>
                      <a:pt x="80" y="110"/>
                    </a:cubicBezTo>
                    <a:cubicBezTo>
                      <a:pt x="79" y="109"/>
                      <a:pt x="79" y="109"/>
                      <a:pt x="79" y="109"/>
                    </a:cubicBezTo>
                    <a:cubicBezTo>
                      <a:pt x="80" y="109"/>
                      <a:pt x="80" y="108"/>
                      <a:pt x="80" y="108"/>
                    </a:cubicBezTo>
                    <a:cubicBezTo>
                      <a:pt x="81" y="108"/>
                      <a:pt x="81" y="108"/>
                      <a:pt x="81" y="108"/>
                    </a:cubicBezTo>
                    <a:cubicBezTo>
                      <a:pt x="81" y="107"/>
                      <a:pt x="81" y="107"/>
                      <a:pt x="81" y="107"/>
                    </a:cubicBezTo>
                    <a:cubicBezTo>
                      <a:pt x="81" y="106"/>
                      <a:pt x="81" y="106"/>
                      <a:pt x="81" y="106"/>
                    </a:cubicBezTo>
                    <a:cubicBezTo>
                      <a:pt x="80" y="105"/>
                      <a:pt x="80" y="105"/>
                      <a:pt x="80" y="105"/>
                    </a:cubicBezTo>
                    <a:cubicBezTo>
                      <a:pt x="79" y="105"/>
                      <a:pt x="78" y="104"/>
                      <a:pt x="78" y="104"/>
                    </a:cubicBezTo>
                    <a:cubicBezTo>
                      <a:pt x="77" y="103"/>
                      <a:pt x="77" y="103"/>
                      <a:pt x="77" y="103"/>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8" y="101"/>
                      <a:pt x="78" y="101"/>
                      <a:pt x="78" y="101"/>
                    </a:cubicBezTo>
                    <a:cubicBezTo>
                      <a:pt x="79" y="102"/>
                      <a:pt x="79" y="102"/>
                      <a:pt x="79" y="102"/>
                    </a:cubicBezTo>
                    <a:cubicBezTo>
                      <a:pt x="79" y="102"/>
                      <a:pt x="79" y="102"/>
                      <a:pt x="79" y="102"/>
                    </a:cubicBezTo>
                    <a:cubicBezTo>
                      <a:pt x="79" y="100"/>
                      <a:pt x="79" y="100"/>
                      <a:pt x="79" y="100"/>
                    </a:cubicBezTo>
                    <a:cubicBezTo>
                      <a:pt x="80" y="100"/>
                      <a:pt x="81" y="100"/>
                      <a:pt x="82" y="100"/>
                    </a:cubicBezTo>
                    <a:cubicBezTo>
                      <a:pt x="83" y="101"/>
                      <a:pt x="83" y="101"/>
                      <a:pt x="83" y="101"/>
                    </a:cubicBezTo>
                    <a:cubicBezTo>
                      <a:pt x="84" y="101"/>
                      <a:pt x="84" y="101"/>
                      <a:pt x="84" y="101"/>
                    </a:cubicBezTo>
                    <a:cubicBezTo>
                      <a:pt x="84" y="100"/>
                      <a:pt x="85" y="99"/>
                      <a:pt x="85" y="99"/>
                    </a:cubicBezTo>
                    <a:cubicBezTo>
                      <a:pt x="86" y="99"/>
                      <a:pt x="87" y="99"/>
                      <a:pt x="88" y="100"/>
                    </a:cubicBezTo>
                    <a:cubicBezTo>
                      <a:pt x="88" y="100"/>
                      <a:pt x="87" y="100"/>
                      <a:pt x="87" y="101"/>
                    </a:cubicBezTo>
                    <a:cubicBezTo>
                      <a:pt x="84" y="101"/>
                      <a:pt x="84" y="101"/>
                      <a:pt x="83" y="103"/>
                    </a:cubicBezTo>
                    <a:cubicBezTo>
                      <a:pt x="84" y="103"/>
                      <a:pt x="84" y="103"/>
                      <a:pt x="84" y="103"/>
                    </a:cubicBezTo>
                    <a:cubicBezTo>
                      <a:pt x="85" y="104"/>
                      <a:pt x="85" y="104"/>
                      <a:pt x="85" y="104"/>
                    </a:cubicBezTo>
                    <a:cubicBezTo>
                      <a:pt x="85" y="104"/>
                      <a:pt x="85" y="105"/>
                      <a:pt x="85" y="106"/>
                    </a:cubicBezTo>
                    <a:cubicBezTo>
                      <a:pt x="88" y="110"/>
                      <a:pt x="88" y="110"/>
                      <a:pt x="92" y="110"/>
                    </a:cubicBezTo>
                    <a:cubicBezTo>
                      <a:pt x="92" y="110"/>
                      <a:pt x="91" y="110"/>
                      <a:pt x="91" y="109"/>
                    </a:cubicBezTo>
                    <a:cubicBezTo>
                      <a:pt x="92" y="109"/>
                      <a:pt x="92" y="109"/>
                      <a:pt x="93" y="109"/>
                    </a:cubicBezTo>
                    <a:cubicBezTo>
                      <a:pt x="93" y="109"/>
                      <a:pt x="94" y="110"/>
                      <a:pt x="94" y="110"/>
                    </a:cubicBezTo>
                    <a:cubicBezTo>
                      <a:pt x="95" y="110"/>
                      <a:pt x="95" y="110"/>
                      <a:pt x="96" y="110"/>
                    </a:cubicBezTo>
                    <a:cubicBezTo>
                      <a:pt x="97" y="109"/>
                      <a:pt x="97" y="109"/>
                      <a:pt x="97" y="109"/>
                    </a:cubicBezTo>
                    <a:cubicBezTo>
                      <a:pt x="98" y="108"/>
                      <a:pt x="98" y="108"/>
                      <a:pt x="98" y="108"/>
                    </a:cubicBezTo>
                    <a:cubicBezTo>
                      <a:pt x="99" y="108"/>
                      <a:pt x="99" y="108"/>
                      <a:pt x="99" y="108"/>
                    </a:cubicBezTo>
                    <a:cubicBezTo>
                      <a:pt x="100" y="108"/>
                      <a:pt x="100" y="108"/>
                      <a:pt x="100" y="108"/>
                    </a:cubicBezTo>
                    <a:cubicBezTo>
                      <a:pt x="99" y="109"/>
                      <a:pt x="99" y="109"/>
                      <a:pt x="99" y="109"/>
                    </a:cubicBezTo>
                    <a:cubicBezTo>
                      <a:pt x="100" y="112"/>
                      <a:pt x="101" y="114"/>
                      <a:pt x="100" y="121"/>
                    </a:cubicBezTo>
                    <a:cubicBezTo>
                      <a:pt x="98" y="122"/>
                      <a:pt x="98" y="122"/>
                      <a:pt x="97" y="122"/>
                    </a:cubicBezTo>
                    <a:cubicBezTo>
                      <a:pt x="97" y="122"/>
                      <a:pt x="96" y="122"/>
                      <a:pt x="96" y="121"/>
                    </a:cubicBezTo>
                    <a:cubicBezTo>
                      <a:pt x="93" y="121"/>
                      <a:pt x="91" y="123"/>
                      <a:pt x="89" y="123"/>
                    </a:cubicBezTo>
                    <a:cubicBezTo>
                      <a:pt x="89" y="123"/>
                      <a:pt x="88" y="122"/>
                      <a:pt x="88" y="122"/>
                    </a:cubicBezTo>
                    <a:cubicBezTo>
                      <a:pt x="87" y="122"/>
                      <a:pt x="87" y="122"/>
                      <a:pt x="86" y="122"/>
                    </a:cubicBezTo>
                    <a:cubicBezTo>
                      <a:pt x="86" y="122"/>
                      <a:pt x="86" y="122"/>
                      <a:pt x="85" y="122"/>
                    </a:cubicBezTo>
                    <a:cubicBezTo>
                      <a:pt x="82" y="120"/>
                      <a:pt x="82" y="120"/>
                      <a:pt x="79" y="120"/>
                    </a:cubicBezTo>
                    <a:cubicBezTo>
                      <a:pt x="77" y="122"/>
                      <a:pt x="77" y="122"/>
                      <a:pt x="77" y="122"/>
                    </a:cubicBezTo>
                    <a:cubicBezTo>
                      <a:pt x="78" y="124"/>
                      <a:pt x="78" y="124"/>
                      <a:pt x="78" y="124"/>
                    </a:cubicBezTo>
                    <a:cubicBezTo>
                      <a:pt x="77" y="127"/>
                      <a:pt x="77" y="127"/>
                      <a:pt x="77" y="127"/>
                    </a:cubicBezTo>
                    <a:cubicBezTo>
                      <a:pt x="73" y="124"/>
                      <a:pt x="73" y="124"/>
                      <a:pt x="71" y="124"/>
                    </a:cubicBezTo>
                    <a:cubicBezTo>
                      <a:pt x="68" y="121"/>
                      <a:pt x="63" y="122"/>
                      <a:pt x="60" y="118"/>
                    </a:cubicBezTo>
                    <a:cubicBezTo>
                      <a:pt x="60" y="118"/>
                      <a:pt x="61" y="117"/>
                      <a:pt x="61" y="116"/>
                    </a:cubicBezTo>
                    <a:cubicBezTo>
                      <a:pt x="61" y="116"/>
                      <a:pt x="60" y="115"/>
                      <a:pt x="60" y="115"/>
                    </a:cubicBezTo>
                    <a:cubicBezTo>
                      <a:pt x="60" y="115"/>
                      <a:pt x="60" y="114"/>
                      <a:pt x="60" y="114"/>
                    </a:cubicBezTo>
                    <a:cubicBezTo>
                      <a:pt x="61" y="113"/>
                      <a:pt x="61" y="113"/>
                      <a:pt x="61" y="113"/>
                    </a:cubicBezTo>
                    <a:cubicBezTo>
                      <a:pt x="60" y="112"/>
                      <a:pt x="59" y="112"/>
                      <a:pt x="59" y="111"/>
                    </a:cubicBezTo>
                    <a:cubicBezTo>
                      <a:pt x="43" y="115"/>
                      <a:pt x="41" y="116"/>
                      <a:pt x="40" y="116"/>
                    </a:cubicBezTo>
                    <a:cubicBezTo>
                      <a:pt x="40" y="116"/>
                      <a:pt x="40" y="116"/>
                      <a:pt x="40" y="116"/>
                    </a:cubicBezTo>
                    <a:cubicBezTo>
                      <a:pt x="39" y="116"/>
                      <a:pt x="38" y="117"/>
                      <a:pt x="38" y="118"/>
                    </a:cubicBezTo>
                    <a:cubicBezTo>
                      <a:pt x="36" y="118"/>
                      <a:pt x="34" y="118"/>
                      <a:pt x="33" y="118"/>
                    </a:cubicBezTo>
                    <a:cubicBezTo>
                      <a:pt x="31" y="117"/>
                      <a:pt x="31" y="117"/>
                      <a:pt x="31" y="117"/>
                    </a:cubicBezTo>
                    <a:cubicBezTo>
                      <a:pt x="31" y="116"/>
                      <a:pt x="31" y="116"/>
                      <a:pt x="31" y="116"/>
                    </a:cubicBezTo>
                    <a:cubicBezTo>
                      <a:pt x="31" y="117"/>
                      <a:pt x="31" y="117"/>
                      <a:pt x="26" y="122"/>
                    </a:cubicBezTo>
                    <a:cubicBezTo>
                      <a:pt x="24" y="122"/>
                      <a:pt x="24" y="122"/>
                      <a:pt x="24" y="122"/>
                    </a:cubicBezTo>
                    <a:cubicBezTo>
                      <a:pt x="22" y="125"/>
                      <a:pt x="22" y="125"/>
                      <a:pt x="22" y="125"/>
                    </a:cubicBezTo>
                    <a:cubicBezTo>
                      <a:pt x="23" y="134"/>
                      <a:pt x="14" y="136"/>
                      <a:pt x="12" y="143"/>
                    </a:cubicBezTo>
                    <a:cubicBezTo>
                      <a:pt x="10" y="144"/>
                      <a:pt x="10" y="144"/>
                      <a:pt x="10" y="144"/>
                    </a:cubicBezTo>
                    <a:cubicBezTo>
                      <a:pt x="8" y="150"/>
                      <a:pt x="8" y="150"/>
                      <a:pt x="8" y="150"/>
                    </a:cubicBezTo>
                    <a:cubicBezTo>
                      <a:pt x="8" y="151"/>
                      <a:pt x="8" y="151"/>
                      <a:pt x="8" y="152"/>
                    </a:cubicBezTo>
                    <a:cubicBezTo>
                      <a:pt x="8" y="152"/>
                      <a:pt x="9" y="153"/>
                      <a:pt x="10" y="154"/>
                    </a:cubicBezTo>
                    <a:cubicBezTo>
                      <a:pt x="9" y="155"/>
                      <a:pt x="9" y="155"/>
                      <a:pt x="9" y="155"/>
                    </a:cubicBezTo>
                    <a:cubicBezTo>
                      <a:pt x="9" y="156"/>
                      <a:pt x="10" y="157"/>
                      <a:pt x="10" y="157"/>
                    </a:cubicBezTo>
                    <a:cubicBezTo>
                      <a:pt x="8" y="164"/>
                      <a:pt x="8" y="164"/>
                      <a:pt x="8" y="165"/>
                    </a:cubicBezTo>
                    <a:cubicBezTo>
                      <a:pt x="8" y="168"/>
                      <a:pt x="9" y="171"/>
                      <a:pt x="9" y="171"/>
                    </a:cubicBezTo>
                    <a:cubicBezTo>
                      <a:pt x="11" y="173"/>
                      <a:pt x="11" y="173"/>
                      <a:pt x="16" y="179"/>
                    </a:cubicBezTo>
                    <a:cubicBezTo>
                      <a:pt x="17" y="181"/>
                      <a:pt x="17" y="181"/>
                      <a:pt x="17" y="181"/>
                    </a:cubicBezTo>
                    <a:cubicBezTo>
                      <a:pt x="19" y="183"/>
                      <a:pt x="19" y="183"/>
                      <a:pt x="19" y="183"/>
                    </a:cubicBezTo>
                    <a:cubicBezTo>
                      <a:pt x="21" y="184"/>
                      <a:pt x="21" y="184"/>
                      <a:pt x="21" y="184"/>
                    </a:cubicBezTo>
                    <a:cubicBezTo>
                      <a:pt x="23" y="186"/>
                      <a:pt x="23" y="186"/>
                      <a:pt x="23" y="186"/>
                    </a:cubicBezTo>
                    <a:cubicBezTo>
                      <a:pt x="24" y="188"/>
                      <a:pt x="26" y="188"/>
                      <a:pt x="28" y="188"/>
                    </a:cubicBezTo>
                    <a:cubicBezTo>
                      <a:pt x="30" y="188"/>
                      <a:pt x="31" y="188"/>
                      <a:pt x="33" y="187"/>
                    </a:cubicBezTo>
                    <a:cubicBezTo>
                      <a:pt x="35" y="187"/>
                      <a:pt x="36" y="187"/>
                      <a:pt x="38" y="187"/>
                    </a:cubicBezTo>
                    <a:cubicBezTo>
                      <a:pt x="38" y="187"/>
                      <a:pt x="38" y="187"/>
                      <a:pt x="38" y="187"/>
                    </a:cubicBezTo>
                    <a:cubicBezTo>
                      <a:pt x="39" y="187"/>
                      <a:pt x="40" y="187"/>
                      <a:pt x="40" y="187"/>
                    </a:cubicBezTo>
                    <a:cubicBezTo>
                      <a:pt x="50" y="185"/>
                      <a:pt x="53" y="184"/>
                      <a:pt x="54" y="184"/>
                    </a:cubicBezTo>
                    <a:cubicBezTo>
                      <a:pt x="54" y="184"/>
                      <a:pt x="54" y="184"/>
                      <a:pt x="54" y="184"/>
                    </a:cubicBezTo>
                    <a:cubicBezTo>
                      <a:pt x="55" y="186"/>
                      <a:pt x="55" y="186"/>
                      <a:pt x="55" y="186"/>
                    </a:cubicBezTo>
                    <a:cubicBezTo>
                      <a:pt x="61" y="187"/>
                      <a:pt x="61" y="187"/>
                      <a:pt x="62" y="187"/>
                    </a:cubicBezTo>
                    <a:cubicBezTo>
                      <a:pt x="62" y="190"/>
                      <a:pt x="62" y="190"/>
                      <a:pt x="61" y="195"/>
                    </a:cubicBezTo>
                    <a:cubicBezTo>
                      <a:pt x="60" y="197"/>
                      <a:pt x="60" y="197"/>
                      <a:pt x="60" y="197"/>
                    </a:cubicBezTo>
                    <a:cubicBezTo>
                      <a:pt x="60" y="198"/>
                      <a:pt x="60" y="198"/>
                      <a:pt x="60" y="198"/>
                    </a:cubicBezTo>
                    <a:cubicBezTo>
                      <a:pt x="61" y="201"/>
                      <a:pt x="63" y="203"/>
                      <a:pt x="64" y="205"/>
                    </a:cubicBezTo>
                    <a:cubicBezTo>
                      <a:pt x="65" y="207"/>
                      <a:pt x="65" y="207"/>
                      <a:pt x="65" y="207"/>
                    </a:cubicBezTo>
                    <a:cubicBezTo>
                      <a:pt x="65" y="208"/>
                      <a:pt x="65" y="208"/>
                      <a:pt x="64" y="209"/>
                    </a:cubicBezTo>
                    <a:cubicBezTo>
                      <a:pt x="66" y="212"/>
                      <a:pt x="66" y="212"/>
                      <a:pt x="66" y="212"/>
                    </a:cubicBezTo>
                    <a:cubicBezTo>
                      <a:pt x="65" y="214"/>
                      <a:pt x="65" y="214"/>
                      <a:pt x="65" y="214"/>
                    </a:cubicBezTo>
                    <a:cubicBezTo>
                      <a:pt x="66" y="220"/>
                      <a:pt x="62" y="223"/>
                      <a:pt x="61" y="228"/>
                    </a:cubicBezTo>
                    <a:cubicBezTo>
                      <a:pt x="60" y="228"/>
                      <a:pt x="60" y="228"/>
                      <a:pt x="60" y="229"/>
                    </a:cubicBezTo>
                    <a:cubicBezTo>
                      <a:pt x="60" y="229"/>
                      <a:pt x="60" y="229"/>
                      <a:pt x="60" y="229"/>
                    </a:cubicBezTo>
                    <a:cubicBezTo>
                      <a:pt x="60" y="230"/>
                      <a:pt x="60" y="230"/>
                      <a:pt x="60" y="230"/>
                    </a:cubicBezTo>
                    <a:cubicBezTo>
                      <a:pt x="60" y="231"/>
                      <a:pt x="60" y="231"/>
                      <a:pt x="60" y="231"/>
                    </a:cubicBezTo>
                    <a:cubicBezTo>
                      <a:pt x="60" y="231"/>
                      <a:pt x="60" y="231"/>
                      <a:pt x="60" y="231"/>
                    </a:cubicBezTo>
                    <a:cubicBezTo>
                      <a:pt x="60" y="232"/>
                      <a:pt x="60" y="232"/>
                      <a:pt x="60" y="232"/>
                    </a:cubicBezTo>
                    <a:cubicBezTo>
                      <a:pt x="60" y="232"/>
                      <a:pt x="60" y="232"/>
                      <a:pt x="60" y="232"/>
                    </a:cubicBezTo>
                    <a:cubicBezTo>
                      <a:pt x="59" y="232"/>
                      <a:pt x="59" y="232"/>
                      <a:pt x="59" y="232"/>
                    </a:cubicBezTo>
                    <a:cubicBezTo>
                      <a:pt x="61" y="235"/>
                      <a:pt x="61" y="235"/>
                      <a:pt x="61" y="249"/>
                    </a:cubicBezTo>
                    <a:cubicBezTo>
                      <a:pt x="61" y="250"/>
                      <a:pt x="61" y="250"/>
                      <a:pt x="61" y="250"/>
                    </a:cubicBezTo>
                    <a:cubicBezTo>
                      <a:pt x="61" y="250"/>
                      <a:pt x="61" y="250"/>
                      <a:pt x="61" y="250"/>
                    </a:cubicBezTo>
                    <a:cubicBezTo>
                      <a:pt x="61" y="251"/>
                      <a:pt x="61" y="252"/>
                      <a:pt x="61" y="253"/>
                    </a:cubicBezTo>
                    <a:cubicBezTo>
                      <a:pt x="61" y="255"/>
                      <a:pt x="61" y="255"/>
                      <a:pt x="61" y="255"/>
                    </a:cubicBezTo>
                    <a:cubicBezTo>
                      <a:pt x="61" y="256"/>
                      <a:pt x="61" y="256"/>
                      <a:pt x="60" y="258"/>
                    </a:cubicBezTo>
                    <a:cubicBezTo>
                      <a:pt x="60" y="259"/>
                      <a:pt x="60" y="260"/>
                      <a:pt x="60" y="260"/>
                    </a:cubicBezTo>
                    <a:cubicBezTo>
                      <a:pt x="61" y="261"/>
                      <a:pt x="61" y="261"/>
                      <a:pt x="61" y="261"/>
                    </a:cubicBezTo>
                    <a:cubicBezTo>
                      <a:pt x="61" y="261"/>
                      <a:pt x="61" y="261"/>
                      <a:pt x="70" y="259"/>
                    </a:cubicBezTo>
                    <a:cubicBezTo>
                      <a:pt x="72" y="258"/>
                      <a:pt x="72" y="258"/>
                      <a:pt x="72" y="258"/>
                    </a:cubicBezTo>
                    <a:cubicBezTo>
                      <a:pt x="76" y="255"/>
                      <a:pt x="79" y="251"/>
                      <a:pt x="83" y="248"/>
                    </a:cubicBezTo>
                    <a:cubicBezTo>
                      <a:pt x="85" y="245"/>
                      <a:pt x="85" y="245"/>
                      <a:pt x="85" y="245"/>
                    </a:cubicBezTo>
                    <a:cubicBezTo>
                      <a:pt x="86" y="244"/>
                      <a:pt x="86" y="244"/>
                      <a:pt x="86" y="244"/>
                    </a:cubicBezTo>
                    <a:cubicBezTo>
                      <a:pt x="86" y="243"/>
                      <a:pt x="86" y="243"/>
                      <a:pt x="86" y="243"/>
                    </a:cubicBezTo>
                    <a:cubicBezTo>
                      <a:pt x="87" y="242"/>
                      <a:pt x="87" y="242"/>
                      <a:pt x="87" y="242"/>
                    </a:cubicBezTo>
                    <a:cubicBezTo>
                      <a:pt x="90" y="240"/>
                      <a:pt x="90" y="240"/>
                      <a:pt x="90" y="240"/>
                    </a:cubicBezTo>
                    <a:cubicBezTo>
                      <a:pt x="92" y="236"/>
                      <a:pt x="92" y="236"/>
                      <a:pt x="92" y="236"/>
                    </a:cubicBezTo>
                    <a:cubicBezTo>
                      <a:pt x="92" y="234"/>
                      <a:pt x="93" y="232"/>
                      <a:pt x="94" y="231"/>
                    </a:cubicBezTo>
                    <a:cubicBezTo>
                      <a:pt x="95" y="231"/>
                      <a:pt x="95" y="232"/>
                      <a:pt x="95" y="232"/>
                    </a:cubicBezTo>
                    <a:cubicBezTo>
                      <a:pt x="95" y="233"/>
                      <a:pt x="96" y="233"/>
                      <a:pt x="97" y="233"/>
                    </a:cubicBezTo>
                    <a:cubicBezTo>
                      <a:pt x="97" y="234"/>
                      <a:pt x="97" y="234"/>
                      <a:pt x="97" y="234"/>
                    </a:cubicBezTo>
                    <a:cubicBezTo>
                      <a:pt x="98" y="234"/>
                      <a:pt x="98" y="234"/>
                      <a:pt x="98" y="234"/>
                    </a:cubicBezTo>
                    <a:cubicBezTo>
                      <a:pt x="97" y="235"/>
                      <a:pt x="97" y="236"/>
                      <a:pt x="96" y="236"/>
                    </a:cubicBezTo>
                    <a:cubicBezTo>
                      <a:pt x="97" y="237"/>
                      <a:pt x="97" y="237"/>
                      <a:pt x="97" y="237"/>
                    </a:cubicBezTo>
                    <a:cubicBezTo>
                      <a:pt x="97" y="237"/>
                      <a:pt x="98" y="238"/>
                      <a:pt x="99" y="238"/>
                    </a:cubicBezTo>
                    <a:cubicBezTo>
                      <a:pt x="99" y="239"/>
                      <a:pt x="99" y="239"/>
                      <a:pt x="99" y="239"/>
                    </a:cubicBezTo>
                    <a:cubicBezTo>
                      <a:pt x="100" y="239"/>
                      <a:pt x="100" y="239"/>
                      <a:pt x="100" y="239"/>
                    </a:cubicBezTo>
                    <a:cubicBezTo>
                      <a:pt x="99" y="240"/>
                      <a:pt x="99" y="240"/>
                      <a:pt x="99" y="241"/>
                    </a:cubicBezTo>
                    <a:cubicBezTo>
                      <a:pt x="100" y="241"/>
                      <a:pt x="100" y="241"/>
                      <a:pt x="100" y="241"/>
                    </a:cubicBezTo>
                    <a:cubicBezTo>
                      <a:pt x="101" y="241"/>
                      <a:pt x="101" y="240"/>
                      <a:pt x="103" y="239"/>
                    </a:cubicBezTo>
                    <a:cubicBezTo>
                      <a:pt x="104" y="238"/>
                      <a:pt x="104" y="238"/>
                      <a:pt x="104" y="238"/>
                    </a:cubicBezTo>
                    <a:cubicBezTo>
                      <a:pt x="104" y="238"/>
                      <a:pt x="104" y="238"/>
                      <a:pt x="104" y="238"/>
                    </a:cubicBezTo>
                    <a:cubicBezTo>
                      <a:pt x="104" y="237"/>
                      <a:pt x="105" y="236"/>
                      <a:pt x="105" y="235"/>
                    </a:cubicBezTo>
                    <a:cubicBezTo>
                      <a:pt x="106" y="234"/>
                      <a:pt x="107" y="233"/>
                      <a:pt x="108" y="231"/>
                    </a:cubicBezTo>
                    <a:cubicBezTo>
                      <a:pt x="110" y="228"/>
                      <a:pt x="112" y="226"/>
                      <a:pt x="114" y="223"/>
                    </a:cubicBezTo>
                    <a:cubicBezTo>
                      <a:pt x="113" y="224"/>
                      <a:pt x="113" y="224"/>
                      <a:pt x="113" y="224"/>
                    </a:cubicBezTo>
                    <a:cubicBezTo>
                      <a:pt x="113" y="222"/>
                      <a:pt x="113" y="222"/>
                      <a:pt x="113" y="222"/>
                    </a:cubicBezTo>
                    <a:cubicBezTo>
                      <a:pt x="116" y="219"/>
                      <a:pt x="117" y="215"/>
                      <a:pt x="117" y="214"/>
                    </a:cubicBezTo>
                    <a:cubicBezTo>
                      <a:pt x="116" y="214"/>
                      <a:pt x="116" y="214"/>
                      <a:pt x="116" y="214"/>
                    </a:cubicBezTo>
                    <a:cubicBezTo>
                      <a:pt x="116" y="211"/>
                      <a:pt x="116" y="211"/>
                      <a:pt x="114" y="209"/>
                    </a:cubicBezTo>
                    <a:cubicBezTo>
                      <a:pt x="114" y="209"/>
                      <a:pt x="112" y="206"/>
                      <a:pt x="114" y="203"/>
                    </a:cubicBezTo>
                    <a:cubicBezTo>
                      <a:pt x="114" y="202"/>
                      <a:pt x="114" y="202"/>
                      <a:pt x="114" y="202"/>
                    </a:cubicBezTo>
                    <a:cubicBezTo>
                      <a:pt x="113" y="202"/>
                      <a:pt x="113" y="202"/>
                      <a:pt x="113" y="202"/>
                    </a:cubicBezTo>
                    <a:cubicBezTo>
                      <a:pt x="113" y="200"/>
                      <a:pt x="113" y="200"/>
                      <a:pt x="113" y="200"/>
                    </a:cubicBezTo>
                    <a:cubicBezTo>
                      <a:pt x="113" y="201"/>
                      <a:pt x="113" y="201"/>
                      <a:pt x="113" y="201"/>
                    </a:cubicBezTo>
                    <a:cubicBezTo>
                      <a:pt x="112" y="201"/>
                      <a:pt x="112" y="201"/>
                      <a:pt x="113" y="199"/>
                    </a:cubicBezTo>
                    <a:cubicBezTo>
                      <a:pt x="113" y="198"/>
                      <a:pt x="113" y="198"/>
                      <a:pt x="113" y="197"/>
                    </a:cubicBezTo>
                    <a:cubicBezTo>
                      <a:pt x="112" y="197"/>
                      <a:pt x="112" y="197"/>
                      <a:pt x="112" y="197"/>
                    </a:cubicBezTo>
                    <a:cubicBezTo>
                      <a:pt x="112" y="196"/>
                      <a:pt x="112" y="196"/>
                      <a:pt x="112" y="196"/>
                    </a:cubicBezTo>
                    <a:cubicBezTo>
                      <a:pt x="111" y="195"/>
                      <a:pt x="111" y="195"/>
                      <a:pt x="111" y="195"/>
                    </a:cubicBezTo>
                    <a:cubicBezTo>
                      <a:pt x="110" y="196"/>
                      <a:pt x="109" y="197"/>
                      <a:pt x="109" y="197"/>
                    </a:cubicBezTo>
                    <a:cubicBezTo>
                      <a:pt x="111" y="193"/>
                      <a:pt x="113" y="190"/>
                      <a:pt x="116" y="186"/>
                    </a:cubicBezTo>
                    <a:cubicBezTo>
                      <a:pt x="116" y="188"/>
                      <a:pt x="117" y="189"/>
                      <a:pt x="117" y="189"/>
                    </a:cubicBezTo>
                    <a:cubicBezTo>
                      <a:pt x="117" y="188"/>
                      <a:pt x="117" y="188"/>
                      <a:pt x="117" y="187"/>
                    </a:cubicBezTo>
                    <a:cubicBezTo>
                      <a:pt x="116" y="185"/>
                      <a:pt x="116" y="185"/>
                      <a:pt x="116" y="185"/>
                    </a:cubicBezTo>
                    <a:cubicBezTo>
                      <a:pt x="117" y="184"/>
                      <a:pt x="118" y="182"/>
                      <a:pt x="119" y="181"/>
                    </a:cubicBezTo>
                    <a:cubicBezTo>
                      <a:pt x="119" y="179"/>
                      <a:pt x="120" y="178"/>
                      <a:pt x="121" y="176"/>
                    </a:cubicBezTo>
                    <a:cubicBezTo>
                      <a:pt x="121" y="176"/>
                      <a:pt x="121" y="176"/>
                      <a:pt x="121" y="176"/>
                    </a:cubicBezTo>
                    <a:cubicBezTo>
                      <a:pt x="121" y="177"/>
                      <a:pt x="121" y="177"/>
                      <a:pt x="122" y="177"/>
                    </a:cubicBezTo>
                    <a:cubicBezTo>
                      <a:pt x="122" y="177"/>
                      <a:pt x="122" y="177"/>
                      <a:pt x="122" y="176"/>
                    </a:cubicBezTo>
                    <a:cubicBezTo>
                      <a:pt x="123" y="175"/>
                      <a:pt x="123" y="175"/>
                      <a:pt x="123" y="173"/>
                    </a:cubicBezTo>
                    <a:cubicBezTo>
                      <a:pt x="123" y="173"/>
                      <a:pt x="123" y="173"/>
                      <a:pt x="123" y="173"/>
                    </a:cubicBezTo>
                    <a:cubicBezTo>
                      <a:pt x="124" y="174"/>
                      <a:pt x="124" y="174"/>
                      <a:pt x="124" y="174"/>
                    </a:cubicBezTo>
                    <a:cubicBezTo>
                      <a:pt x="123" y="176"/>
                      <a:pt x="123" y="176"/>
                      <a:pt x="123" y="176"/>
                    </a:cubicBezTo>
                    <a:cubicBezTo>
                      <a:pt x="123" y="179"/>
                      <a:pt x="123" y="179"/>
                      <a:pt x="123" y="179"/>
                    </a:cubicBezTo>
                    <a:cubicBezTo>
                      <a:pt x="123" y="179"/>
                      <a:pt x="123" y="179"/>
                      <a:pt x="123" y="179"/>
                    </a:cubicBezTo>
                    <a:cubicBezTo>
                      <a:pt x="124" y="178"/>
                      <a:pt x="124" y="178"/>
                      <a:pt x="124" y="178"/>
                    </a:cubicBezTo>
                    <a:cubicBezTo>
                      <a:pt x="124" y="176"/>
                      <a:pt x="124" y="176"/>
                      <a:pt x="124" y="176"/>
                    </a:cubicBezTo>
                    <a:cubicBezTo>
                      <a:pt x="125" y="175"/>
                      <a:pt x="125" y="175"/>
                      <a:pt x="125" y="175"/>
                    </a:cubicBezTo>
                    <a:cubicBezTo>
                      <a:pt x="125" y="174"/>
                      <a:pt x="125" y="174"/>
                      <a:pt x="125" y="172"/>
                    </a:cubicBezTo>
                    <a:cubicBezTo>
                      <a:pt x="125" y="171"/>
                      <a:pt x="125" y="171"/>
                      <a:pt x="126" y="170"/>
                    </a:cubicBezTo>
                    <a:cubicBezTo>
                      <a:pt x="126" y="169"/>
                      <a:pt x="125" y="169"/>
                      <a:pt x="125" y="168"/>
                    </a:cubicBezTo>
                    <a:cubicBezTo>
                      <a:pt x="125" y="168"/>
                      <a:pt x="125" y="167"/>
                      <a:pt x="126" y="167"/>
                    </a:cubicBezTo>
                    <a:cubicBezTo>
                      <a:pt x="126" y="165"/>
                      <a:pt x="126" y="165"/>
                      <a:pt x="126" y="165"/>
                    </a:cubicBezTo>
                    <a:cubicBezTo>
                      <a:pt x="124" y="164"/>
                      <a:pt x="124" y="164"/>
                      <a:pt x="124" y="164"/>
                    </a:cubicBezTo>
                    <a:cubicBezTo>
                      <a:pt x="124" y="164"/>
                      <a:pt x="124" y="164"/>
                      <a:pt x="124" y="164"/>
                    </a:cubicBezTo>
                    <a:cubicBezTo>
                      <a:pt x="124" y="163"/>
                      <a:pt x="124" y="163"/>
                      <a:pt x="124" y="162"/>
                    </a:cubicBezTo>
                    <a:cubicBezTo>
                      <a:pt x="123" y="162"/>
                      <a:pt x="122" y="163"/>
                      <a:pt x="121" y="164"/>
                    </a:cubicBezTo>
                    <a:cubicBezTo>
                      <a:pt x="121" y="163"/>
                      <a:pt x="121" y="163"/>
                      <a:pt x="121" y="163"/>
                    </a:cubicBezTo>
                    <a:cubicBezTo>
                      <a:pt x="120" y="163"/>
                      <a:pt x="120" y="163"/>
                      <a:pt x="120" y="163"/>
                    </a:cubicBezTo>
                    <a:cubicBezTo>
                      <a:pt x="120" y="163"/>
                      <a:pt x="120" y="163"/>
                      <a:pt x="120" y="163"/>
                    </a:cubicBezTo>
                    <a:cubicBezTo>
                      <a:pt x="120" y="164"/>
                      <a:pt x="120" y="164"/>
                      <a:pt x="120" y="164"/>
                    </a:cubicBezTo>
                    <a:cubicBezTo>
                      <a:pt x="119" y="166"/>
                      <a:pt x="117" y="167"/>
                      <a:pt x="117" y="167"/>
                    </a:cubicBezTo>
                    <a:cubicBezTo>
                      <a:pt x="116" y="165"/>
                      <a:pt x="116" y="165"/>
                      <a:pt x="116" y="165"/>
                    </a:cubicBezTo>
                    <a:cubicBezTo>
                      <a:pt x="115" y="166"/>
                      <a:pt x="115" y="166"/>
                      <a:pt x="115" y="166"/>
                    </a:cubicBezTo>
                    <a:cubicBezTo>
                      <a:pt x="114" y="164"/>
                      <a:pt x="114" y="164"/>
                      <a:pt x="114" y="164"/>
                    </a:cubicBezTo>
                    <a:cubicBezTo>
                      <a:pt x="115" y="163"/>
                      <a:pt x="115" y="163"/>
                      <a:pt x="115" y="163"/>
                    </a:cubicBezTo>
                    <a:cubicBezTo>
                      <a:pt x="114" y="160"/>
                      <a:pt x="114" y="160"/>
                      <a:pt x="114" y="160"/>
                    </a:cubicBezTo>
                    <a:cubicBezTo>
                      <a:pt x="112" y="158"/>
                      <a:pt x="112" y="158"/>
                      <a:pt x="112" y="158"/>
                    </a:cubicBezTo>
                    <a:cubicBezTo>
                      <a:pt x="110" y="157"/>
                      <a:pt x="110" y="157"/>
                      <a:pt x="110" y="157"/>
                    </a:cubicBezTo>
                    <a:cubicBezTo>
                      <a:pt x="110" y="155"/>
                      <a:pt x="110" y="155"/>
                      <a:pt x="110" y="155"/>
                    </a:cubicBezTo>
                    <a:cubicBezTo>
                      <a:pt x="108" y="149"/>
                      <a:pt x="108" y="149"/>
                      <a:pt x="108" y="149"/>
                    </a:cubicBezTo>
                    <a:cubicBezTo>
                      <a:pt x="107" y="149"/>
                      <a:pt x="107" y="149"/>
                      <a:pt x="107" y="149"/>
                    </a:cubicBezTo>
                    <a:cubicBezTo>
                      <a:pt x="106" y="143"/>
                      <a:pt x="106" y="143"/>
                      <a:pt x="106" y="143"/>
                    </a:cubicBezTo>
                    <a:cubicBezTo>
                      <a:pt x="105" y="141"/>
                      <a:pt x="105" y="141"/>
                      <a:pt x="105" y="141"/>
                    </a:cubicBezTo>
                    <a:cubicBezTo>
                      <a:pt x="104" y="140"/>
                      <a:pt x="104" y="140"/>
                      <a:pt x="104" y="140"/>
                    </a:cubicBezTo>
                    <a:cubicBezTo>
                      <a:pt x="104" y="138"/>
                      <a:pt x="104" y="138"/>
                      <a:pt x="104" y="138"/>
                    </a:cubicBezTo>
                    <a:cubicBezTo>
                      <a:pt x="100" y="132"/>
                      <a:pt x="100" y="132"/>
                      <a:pt x="101" y="129"/>
                    </a:cubicBezTo>
                    <a:cubicBezTo>
                      <a:pt x="101" y="126"/>
                      <a:pt x="101" y="126"/>
                      <a:pt x="101" y="126"/>
                    </a:cubicBezTo>
                    <a:cubicBezTo>
                      <a:pt x="101" y="130"/>
                      <a:pt x="105" y="133"/>
                      <a:pt x="106" y="136"/>
                    </a:cubicBezTo>
                    <a:cubicBezTo>
                      <a:pt x="106" y="137"/>
                      <a:pt x="106" y="137"/>
                      <a:pt x="106" y="137"/>
                    </a:cubicBezTo>
                    <a:cubicBezTo>
                      <a:pt x="108" y="138"/>
                      <a:pt x="108" y="138"/>
                      <a:pt x="109" y="143"/>
                    </a:cubicBezTo>
                    <a:cubicBezTo>
                      <a:pt x="110" y="145"/>
                      <a:pt x="110" y="145"/>
                      <a:pt x="110" y="145"/>
                    </a:cubicBezTo>
                    <a:cubicBezTo>
                      <a:pt x="111" y="145"/>
                      <a:pt x="111" y="145"/>
                      <a:pt x="111" y="145"/>
                    </a:cubicBezTo>
                    <a:cubicBezTo>
                      <a:pt x="114" y="153"/>
                      <a:pt x="114" y="153"/>
                      <a:pt x="115" y="157"/>
                    </a:cubicBezTo>
                    <a:cubicBezTo>
                      <a:pt x="115" y="160"/>
                      <a:pt x="115" y="160"/>
                      <a:pt x="115" y="160"/>
                    </a:cubicBezTo>
                    <a:cubicBezTo>
                      <a:pt x="116" y="162"/>
                      <a:pt x="116" y="162"/>
                      <a:pt x="116" y="162"/>
                    </a:cubicBezTo>
                    <a:cubicBezTo>
                      <a:pt x="116" y="162"/>
                      <a:pt x="116" y="162"/>
                      <a:pt x="116" y="162"/>
                    </a:cubicBezTo>
                    <a:cubicBezTo>
                      <a:pt x="116" y="162"/>
                      <a:pt x="116" y="162"/>
                      <a:pt x="116" y="162"/>
                    </a:cubicBezTo>
                    <a:cubicBezTo>
                      <a:pt x="116" y="164"/>
                      <a:pt x="116" y="164"/>
                      <a:pt x="116" y="164"/>
                    </a:cubicBezTo>
                    <a:cubicBezTo>
                      <a:pt x="116" y="166"/>
                      <a:pt x="116" y="166"/>
                      <a:pt x="116" y="166"/>
                    </a:cubicBezTo>
                    <a:cubicBezTo>
                      <a:pt x="117" y="163"/>
                      <a:pt x="117" y="163"/>
                      <a:pt x="117" y="163"/>
                    </a:cubicBezTo>
                    <a:cubicBezTo>
                      <a:pt x="117" y="161"/>
                      <a:pt x="117" y="161"/>
                      <a:pt x="117" y="161"/>
                    </a:cubicBezTo>
                    <a:cubicBezTo>
                      <a:pt x="118" y="161"/>
                      <a:pt x="119" y="160"/>
                      <a:pt x="120" y="159"/>
                    </a:cubicBezTo>
                    <a:cubicBezTo>
                      <a:pt x="121" y="158"/>
                      <a:pt x="121" y="158"/>
                      <a:pt x="121" y="158"/>
                    </a:cubicBezTo>
                    <a:cubicBezTo>
                      <a:pt x="121" y="158"/>
                      <a:pt x="122" y="158"/>
                      <a:pt x="122" y="157"/>
                    </a:cubicBezTo>
                    <a:cubicBezTo>
                      <a:pt x="123" y="156"/>
                      <a:pt x="124" y="154"/>
                      <a:pt x="125" y="152"/>
                    </a:cubicBezTo>
                    <a:cubicBezTo>
                      <a:pt x="126" y="150"/>
                      <a:pt x="126" y="150"/>
                      <a:pt x="126" y="150"/>
                    </a:cubicBezTo>
                    <a:cubicBezTo>
                      <a:pt x="126" y="150"/>
                      <a:pt x="127" y="150"/>
                      <a:pt x="127" y="150"/>
                    </a:cubicBezTo>
                    <a:cubicBezTo>
                      <a:pt x="128" y="149"/>
                      <a:pt x="128" y="148"/>
                      <a:pt x="128" y="147"/>
                    </a:cubicBezTo>
                    <a:cubicBezTo>
                      <a:pt x="128" y="148"/>
                      <a:pt x="128" y="148"/>
                      <a:pt x="128" y="148"/>
                    </a:cubicBezTo>
                    <a:cubicBezTo>
                      <a:pt x="129" y="149"/>
                      <a:pt x="129" y="149"/>
                      <a:pt x="129" y="149"/>
                    </a:cubicBezTo>
                    <a:cubicBezTo>
                      <a:pt x="129" y="149"/>
                      <a:pt x="129" y="150"/>
                      <a:pt x="130" y="151"/>
                    </a:cubicBezTo>
                    <a:cubicBezTo>
                      <a:pt x="130" y="150"/>
                      <a:pt x="130" y="150"/>
                      <a:pt x="130" y="150"/>
                    </a:cubicBezTo>
                    <a:cubicBezTo>
                      <a:pt x="129" y="149"/>
                      <a:pt x="129" y="149"/>
                      <a:pt x="129" y="148"/>
                    </a:cubicBezTo>
                    <a:cubicBezTo>
                      <a:pt x="129" y="148"/>
                      <a:pt x="129" y="147"/>
                      <a:pt x="129" y="147"/>
                    </a:cubicBezTo>
                    <a:cubicBezTo>
                      <a:pt x="129" y="147"/>
                      <a:pt x="129" y="147"/>
                      <a:pt x="129" y="147"/>
                    </a:cubicBezTo>
                    <a:cubicBezTo>
                      <a:pt x="129" y="145"/>
                      <a:pt x="129" y="145"/>
                      <a:pt x="129" y="145"/>
                    </a:cubicBezTo>
                    <a:cubicBezTo>
                      <a:pt x="130" y="144"/>
                      <a:pt x="130" y="144"/>
                      <a:pt x="130" y="144"/>
                    </a:cubicBezTo>
                    <a:cubicBezTo>
                      <a:pt x="130" y="141"/>
                      <a:pt x="130" y="141"/>
                      <a:pt x="130" y="141"/>
                    </a:cubicBezTo>
                    <a:cubicBezTo>
                      <a:pt x="130" y="140"/>
                      <a:pt x="130" y="140"/>
                      <a:pt x="130" y="140"/>
                    </a:cubicBezTo>
                    <a:cubicBezTo>
                      <a:pt x="131" y="138"/>
                      <a:pt x="131" y="138"/>
                      <a:pt x="131" y="138"/>
                    </a:cubicBezTo>
                    <a:cubicBezTo>
                      <a:pt x="131" y="136"/>
                      <a:pt x="131" y="136"/>
                      <a:pt x="131" y="136"/>
                    </a:cubicBezTo>
                    <a:cubicBezTo>
                      <a:pt x="130" y="133"/>
                      <a:pt x="130" y="133"/>
                      <a:pt x="130" y="133"/>
                    </a:cubicBezTo>
                    <a:cubicBezTo>
                      <a:pt x="129" y="133"/>
                      <a:pt x="129" y="133"/>
                      <a:pt x="129" y="133"/>
                    </a:cubicBezTo>
                    <a:cubicBezTo>
                      <a:pt x="128" y="133"/>
                      <a:pt x="128" y="133"/>
                      <a:pt x="128" y="133"/>
                    </a:cubicBezTo>
                    <a:cubicBezTo>
                      <a:pt x="127" y="129"/>
                      <a:pt x="127" y="129"/>
                      <a:pt x="127" y="129"/>
                    </a:cubicBezTo>
                    <a:cubicBezTo>
                      <a:pt x="126" y="130"/>
                      <a:pt x="126" y="130"/>
                      <a:pt x="126" y="130"/>
                    </a:cubicBezTo>
                    <a:cubicBezTo>
                      <a:pt x="126" y="127"/>
                      <a:pt x="126" y="127"/>
                      <a:pt x="126" y="127"/>
                    </a:cubicBezTo>
                    <a:cubicBezTo>
                      <a:pt x="126" y="126"/>
                      <a:pt x="126" y="126"/>
                      <a:pt x="126" y="126"/>
                    </a:cubicBezTo>
                    <a:cubicBezTo>
                      <a:pt x="126" y="126"/>
                      <a:pt x="126" y="126"/>
                      <a:pt x="126" y="126"/>
                    </a:cubicBezTo>
                    <a:cubicBezTo>
                      <a:pt x="126" y="126"/>
                      <a:pt x="127" y="126"/>
                      <a:pt x="127" y="127"/>
                    </a:cubicBezTo>
                    <a:cubicBezTo>
                      <a:pt x="128" y="129"/>
                      <a:pt x="128" y="129"/>
                      <a:pt x="129" y="129"/>
                    </a:cubicBezTo>
                    <a:cubicBezTo>
                      <a:pt x="131" y="129"/>
                      <a:pt x="132" y="128"/>
                      <a:pt x="134" y="127"/>
                    </a:cubicBezTo>
                    <a:cubicBezTo>
                      <a:pt x="134" y="127"/>
                      <a:pt x="134" y="127"/>
                      <a:pt x="134" y="127"/>
                    </a:cubicBezTo>
                    <a:cubicBezTo>
                      <a:pt x="134" y="127"/>
                      <a:pt x="134" y="127"/>
                      <a:pt x="134" y="127"/>
                    </a:cubicBezTo>
                    <a:cubicBezTo>
                      <a:pt x="134" y="129"/>
                      <a:pt x="134" y="129"/>
                      <a:pt x="134" y="129"/>
                    </a:cubicBezTo>
                    <a:cubicBezTo>
                      <a:pt x="135" y="129"/>
                      <a:pt x="135" y="129"/>
                      <a:pt x="135" y="129"/>
                    </a:cubicBezTo>
                    <a:cubicBezTo>
                      <a:pt x="135" y="130"/>
                      <a:pt x="135" y="130"/>
                      <a:pt x="135" y="130"/>
                    </a:cubicBezTo>
                    <a:cubicBezTo>
                      <a:pt x="135" y="130"/>
                      <a:pt x="135" y="130"/>
                      <a:pt x="135" y="130"/>
                    </a:cubicBezTo>
                    <a:cubicBezTo>
                      <a:pt x="136" y="130"/>
                      <a:pt x="136" y="130"/>
                      <a:pt x="136" y="130"/>
                    </a:cubicBezTo>
                    <a:cubicBezTo>
                      <a:pt x="136" y="129"/>
                      <a:pt x="136" y="129"/>
                      <a:pt x="136" y="129"/>
                    </a:cubicBezTo>
                    <a:cubicBezTo>
                      <a:pt x="136" y="130"/>
                      <a:pt x="136" y="130"/>
                      <a:pt x="136" y="130"/>
                    </a:cubicBezTo>
                    <a:cubicBezTo>
                      <a:pt x="136" y="132"/>
                      <a:pt x="136" y="135"/>
                      <a:pt x="136" y="140"/>
                    </a:cubicBezTo>
                    <a:cubicBezTo>
                      <a:pt x="136" y="145"/>
                      <a:pt x="136" y="147"/>
                      <a:pt x="137" y="148"/>
                    </a:cubicBezTo>
                    <a:cubicBezTo>
                      <a:pt x="138" y="150"/>
                      <a:pt x="138" y="150"/>
                      <a:pt x="138" y="150"/>
                    </a:cubicBezTo>
                    <a:cubicBezTo>
                      <a:pt x="138" y="151"/>
                      <a:pt x="138" y="152"/>
                      <a:pt x="138" y="152"/>
                    </a:cubicBezTo>
                    <a:cubicBezTo>
                      <a:pt x="138" y="151"/>
                      <a:pt x="138" y="150"/>
                      <a:pt x="138" y="150"/>
                    </a:cubicBezTo>
                    <a:cubicBezTo>
                      <a:pt x="139" y="148"/>
                      <a:pt x="139" y="146"/>
                      <a:pt x="140" y="145"/>
                    </a:cubicBezTo>
                    <a:cubicBezTo>
                      <a:pt x="140" y="146"/>
                      <a:pt x="141" y="149"/>
                      <a:pt x="141" y="151"/>
                    </a:cubicBezTo>
                    <a:cubicBezTo>
                      <a:pt x="141" y="153"/>
                      <a:pt x="141" y="154"/>
                      <a:pt x="140" y="156"/>
                    </a:cubicBezTo>
                    <a:cubicBezTo>
                      <a:pt x="140" y="161"/>
                      <a:pt x="135" y="164"/>
                      <a:pt x="138" y="169"/>
                    </a:cubicBezTo>
                    <a:cubicBezTo>
                      <a:pt x="141" y="164"/>
                      <a:pt x="140" y="159"/>
                      <a:pt x="141" y="155"/>
                    </a:cubicBezTo>
                    <a:cubicBezTo>
                      <a:pt x="142" y="157"/>
                      <a:pt x="142" y="159"/>
                      <a:pt x="142" y="162"/>
                    </a:cubicBezTo>
                    <a:cubicBezTo>
                      <a:pt x="142" y="160"/>
                      <a:pt x="142" y="160"/>
                      <a:pt x="143" y="156"/>
                    </a:cubicBezTo>
                    <a:cubicBezTo>
                      <a:pt x="143" y="149"/>
                      <a:pt x="143" y="148"/>
                      <a:pt x="143" y="146"/>
                    </a:cubicBezTo>
                    <a:cubicBezTo>
                      <a:pt x="143" y="143"/>
                      <a:pt x="143" y="139"/>
                      <a:pt x="143" y="139"/>
                    </a:cubicBezTo>
                    <a:cubicBezTo>
                      <a:pt x="143" y="136"/>
                      <a:pt x="143" y="132"/>
                      <a:pt x="142" y="127"/>
                    </a:cubicBezTo>
                    <a:cubicBezTo>
                      <a:pt x="142" y="128"/>
                      <a:pt x="142" y="128"/>
                      <a:pt x="142" y="128"/>
                    </a:cubicBezTo>
                    <a:cubicBezTo>
                      <a:pt x="142" y="127"/>
                      <a:pt x="142" y="127"/>
                      <a:pt x="142" y="127"/>
                    </a:cubicBezTo>
                    <a:cubicBezTo>
                      <a:pt x="140" y="115"/>
                      <a:pt x="137" y="103"/>
                      <a:pt x="132" y="89"/>
                    </a:cubicBezTo>
                    <a:cubicBezTo>
                      <a:pt x="129" y="80"/>
                      <a:pt x="124" y="72"/>
                      <a:pt x="120" y="64"/>
                    </a:cubicBezTo>
                    <a:cubicBezTo>
                      <a:pt x="112" y="50"/>
                      <a:pt x="101" y="36"/>
                      <a:pt x="86" y="24"/>
                    </a:cubicBezTo>
                    <a:cubicBezTo>
                      <a:pt x="79" y="19"/>
                      <a:pt x="74" y="15"/>
                      <a:pt x="69" y="12"/>
                    </a:cubicBezTo>
                    <a:cubicBezTo>
                      <a:pt x="68" y="11"/>
                      <a:pt x="67" y="10"/>
                      <a:pt x="65" y="9"/>
                    </a:cubicBezTo>
                    <a:cubicBezTo>
                      <a:pt x="65" y="9"/>
                      <a:pt x="65" y="9"/>
                      <a:pt x="65" y="9"/>
                    </a:cubicBezTo>
                    <a:cubicBezTo>
                      <a:pt x="65" y="9"/>
                      <a:pt x="65" y="9"/>
                      <a:pt x="65" y="9"/>
                    </a:cubicBezTo>
                    <a:cubicBezTo>
                      <a:pt x="62" y="7"/>
                      <a:pt x="57" y="4"/>
                      <a:pt x="52" y="1"/>
                    </a:cubicBezTo>
                    <a:cubicBezTo>
                      <a:pt x="52" y="2"/>
                      <a:pt x="52" y="2"/>
                      <a:pt x="52" y="2"/>
                    </a:cubicBezTo>
                    <a:cubicBezTo>
                      <a:pt x="52" y="1"/>
                      <a:pt x="52" y="1"/>
                      <a:pt x="52" y="1"/>
                    </a:cubicBezTo>
                    <a:cubicBezTo>
                      <a:pt x="52" y="1"/>
                      <a:pt x="52" y="1"/>
                      <a:pt x="52" y="1"/>
                    </a:cubicBezTo>
                    <a:cubicBezTo>
                      <a:pt x="52" y="1"/>
                      <a:pt x="52" y="1"/>
                      <a:pt x="52" y="1"/>
                    </a:cubicBezTo>
                    <a:cubicBezTo>
                      <a:pt x="50" y="1"/>
                      <a:pt x="50" y="1"/>
                      <a:pt x="50" y="1"/>
                    </a:cubicBezTo>
                    <a:cubicBezTo>
                      <a:pt x="49" y="0"/>
                      <a:pt x="49" y="0"/>
                      <a:pt x="49" y="0"/>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579" name="Google Shape;1579;p43"/>
            <p:cNvSpPr/>
            <p:nvPr/>
          </p:nvSpPr>
          <p:spPr>
            <a:xfrm>
              <a:off x="4434559" y="2475494"/>
              <a:ext cx="321467" cy="2072807"/>
            </a:xfrm>
            <a:custGeom>
              <a:rect b="b" l="l" r="r" t="t"/>
              <a:pathLst>
                <a:path extrusionOk="0" h="232" w="36">
                  <a:moveTo>
                    <a:pt x="31" y="206"/>
                  </a:moveTo>
                  <a:cubicBezTo>
                    <a:pt x="30" y="205"/>
                    <a:pt x="30" y="204"/>
                    <a:pt x="29" y="203"/>
                  </a:cubicBezTo>
                  <a:cubicBezTo>
                    <a:pt x="29" y="203"/>
                    <a:pt x="29" y="203"/>
                    <a:pt x="29" y="203"/>
                  </a:cubicBezTo>
                  <a:cubicBezTo>
                    <a:pt x="17" y="191"/>
                    <a:pt x="17" y="41"/>
                    <a:pt x="28" y="29"/>
                  </a:cubicBezTo>
                  <a:cubicBezTo>
                    <a:pt x="28" y="29"/>
                    <a:pt x="28" y="29"/>
                    <a:pt x="28" y="29"/>
                  </a:cubicBezTo>
                  <a:cubicBezTo>
                    <a:pt x="29" y="28"/>
                    <a:pt x="30" y="27"/>
                    <a:pt x="31" y="26"/>
                  </a:cubicBezTo>
                  <a:cubicBezTo>
                    <a:pt x="35" y="19"/>
                    <a:pt x="33" y="9"/>
                    <a:pt x="25" y="4"/>
                  </a:cubicBezTo>
                  <a:cubicBezTo>
                    <a:pt x="17" y="0"/>
                    <a:pt x="8" y="3"/>
                    <a:pt x="3" y="10"/>
                  </a:cubicBezTo>
                  <a:cubicBezTo>
                    <a:pt x="0" y="17"/>
                    <a:pt x="1" y="24"/>
                    <a:pt x="6" y="29"/>
                  </a:cubicBezTo>
                  <a:cubicBezTo>
                    <a:pt x="6" y="29"/>
                    <a:pt x="6" y="29"/>
                    <a:pt x="6" y="29"/>
                  </a:cubicBezTo>
                  <a:cubicBezTo>
                    <a:pt x="17" y="41"/>
                    <a:pt x="17" y="191"/>
                    <a:pt x="6" y="203"/>
                  </a:cubicBezTo>
                  <a:cubicBezTo>
                    <a:pt x="6" y="203"/>
                    <a:pt x="6" y="203"/>
                    <a:pt x="6" y="203"/>
                  </a:cubicBezTo>
                  <a:cubicBezTo>
                    <a:pt x="1" y="208"/>
                    <a:pt x="0" y="216"/>
                    <a:pt x="3" y="222"/>
                  </a:cubicBezTo>
                  <a:cubicBezTo>
                    <a:pt x="8" y="230"/>
                    <a:pt x="18" y="232"/>
                    <a:pt x="25" y="228"/>
                  </a:cubicBezTo>
                  <a:cubicBezTo>
                    <a:pt x="33" y="223"/>
                    <a:pt x="36" y="214"/>
                    <a:pt x="31" y="20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43"/>
            <p:cNvSpPr/>
            <p:nvPr/>
          </p:nvSpPr>
          <p:spPr>
            <a:xfrm>
              <a:off x="4426846" y="4226832"/>
              <a:ext cx="1820777" cy="1177848"/>
            </a:xfrm>
            <a:custGeom>
              <a:rect b="b" l="l" r="r" t="t"/>
              <a:pathLst>
                <a:path extrusionOk="0" h="132" w="204">
                  <a:moveTo>
                    <a:pt x="188" y="100"/>
                  </a:moveTo>
                  <a:cubicBezTo>
                    <a:pt x="186" y="100"/>
                    <a:pt x="185" y="100"/>
                    <a:pt x="184" y="100"/>
                  </a:cubicBezTo>
                  <a:cubicBezTo>
                    <a:pt x="184" y="100"/>
                    <a:pt x="184" y="100"/>
                    <a:pt x="184" y="100"/>
                  </a:cubicBezTo>
                  <a:cubicBezTo>
                    <a:pt x="168" y="104"/>
                    <a:pt x="38" y="29"/>
                    <a:pt x="34" y="14"/>
                  </a:cubicBezTo>
                  <a:cubicBezTo>
                    <a:pt x="34" y="14"/>
                    <a:pt x="34" y="14"/>
                    <a:pt x="34" y="14"/>
                  </a:cubicBezTo>
                  <a:cubicBezTo>
                    <a:pt x="33" y="13"/>
                    <a:pt x="33" y="11"/>
                    <a:pt x="32" y="10"/>
                  </a:cubicBezTo>
                  <a:cubicBezTo>
                    <a:pt x="28" y="2"/>
                    <a:pt x="18" y="0"/>
                    <a:pt x="10" y="4"/>
                  </a:cubicBezTo>
                  <a:cubicBezTo>
                    <a:pt x="3" y="9"/>
                    <a:pt x="0" y="18"/>
                    <a:pt x="4" y="26"/>
                  </a:cubicBezTo>
                  <a:cubicBezTo>
                    <a:pt x="8" y="32"/>
                    <a:pt x="16" y="35"/>
                    <a:pt x="22" y="33"/>
                  </a:cubicBezTo>
                  <a:cubicBezTo>
                    <a:pt x="22" y="33"/>
                    <a:pt x="22" y="33"/>
                    <a:pt x="22" y="33"/>
                  </a:cubicBezTo>
                  <a:cubicBezTo>
                    <a:pt x="38" y="29"/>
                    <a:pt x="168" y="104"/>
                    <a:pt x="173" y="120"/>
                  </a:cubicBezTo>
                  <a:cubicBezTo>
                    <a:pt x="173" y="120"/>
                    <a:pt x="173" y="120"/>
                    <a:pt x="173" y="120"/>
                  </a:cubicBezTo>
                  <a:cubicBezTo>
                    <a:pt x="174" y="127"/>
                    <a:pt x="181" y="132"/>
                    <a:pt x="188" y="132"/>
                  </a:cubicBezTo>
                  <a:cubicBezTo>
                    <a:pt x="197" y="132"/>
                    <a:pt x="204" y="124"/>
                    <a:pt x="204" y="116"/>
                  </a:cubicBezTo>
                  <a:cubicBezTo>
                    <a:pt x="204" y="107"/>
                    <a:pt x="197" y="100"/>
                    <a:pt x="188" y="10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43"/>
            <p:cNvSpPr/>
            <p:nvPr/>
          </p:nvSpPr>
          <p:spPr>
            <a:xfrm>
              <a:off x="5962162" y="4216546"/>
              <a:ext cx="1823349" cy="1188135"/>
            </a:xfrm>
            <a:custGeom>
              <a:rect b="b" l="l" r="r" t="t"/>
              <a:pathLst>
                <a:path extrusionOk="0" h="133" w="204">
                  <a:moveTo>
                    <a:pt x="193" y="5"/>
                  </a:moveTo>
                  <a:cubicBezTo>
                    <a:pt x="186" y="0"/>
                    <a:pt x="176" y="3"/>
                    <a:pt x="172" y="11"/>
                  </a:cubicBezTo>
                  <a:cubicBezTo>
                    <a:pt x="171" y="12"/>
                    <a:pt x="170" y="13"/>
                    <a:pt x="170" y="14"/>
                  </a:cubicBezTo>
                  <a:cubicBezTo>
                    <a:pt x="170" y="14"/>
                    <a:pt x="170" y="14"/>
                    <a:pt x="170" y="14"/>
                  </a:cubicBezTo>
                  <a:cubicBezTo>
                    <a:pt x="166" y="30"/>
                    <a:pt x="35" y="105"/>
                    <a:pt x="20" y="101"/>
                  </a:cubicBezTo>
                  <a:cubicBezTo>
                    <a:pt x="20" y="101"/>
                    <a:pt x="20" y="101"/>
                    <a:pt x="20" y="101"/>
                  </a:cubicBezTo>
                  <a:cubicBezTo>
                    <a:pt x="19" y="101"/>
                    <a:pt x="17" y="101"/>
                    <a:pt x="16" y="101"/>
                  </a:cubicBezTo>
                  <a:cubicBezTo>
                    <a:pt x="7" y="101"/>
                    <a:pt x="0" y="108"/>
                    <a:pt x="0" y="117"/>
                  </a:cubicBezTo>
                  <a:cubicBezTo>
                    <a:pt x="0" y="125"/>
                    <a:pt x="7" y="133"/>
                    <a:pt x="16" y="133"/>
                  </a:cubicBezTo>
                  <a:cubicBezTo>
                    <a:pt x="23" y="133"/>
                    <a:pt x="30" y="128"/>
                    <a:pt x="31" y="121"/>
                  </a:cubicBezTo>
                  <a:cubicBezTo>
                    <a:pt x="31" y="121"/>
                    <a:pt x="31" y="121"/>
                    <a:pt x="31" y="121"/>
                  </a:cubicBezTo>
                  <a:cubicBezTo>
                    <a:pt x="35" y="105"/>
                    <a:pt x="166" y="30"/>
                    <a:pt x="181" y="34"/>
                  </a:cubicBezTo>
                  <a:cubicBezTo>
                    <a:pt x="181" y="34"/>
                    <a:pt x="181" y="34"/>
                    <a:pt x="181" y="34"/>
                  </a:cubicBezTo>
                  <a:cubicBezTo>
                    <a:pt x="188" y="36"/>
                    <a:pt x="196" y="33"/>
                    <a:pt x="199" y="27"/>
                  </a:cubicBezTo>
                  <a:cubicBezTo>
                    <a:pt x="204" y="19"/>
                    <a:pt x="201" y="9"/>
                    <a:pt x="193" y="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43"/>
            <p:cNvSpPr/>
            <p:nvPr/>
          </p:nvSpPr>
          <p:spPr>
            <a:xfrm>
              <a:off x="7453759" y="2475494"/>
              <a:ext cx="321467" cy="2072807"/>
            </a:xfrm>
            <a:custGeom>
              <a:rect b="b" l="l" r="r" t="t"/>
              <a:pathLst>
                <a:path extrusionOk="0" h="232" w="36">
                  <a:moveTo>
                    <a:pt x="30" y="202"/>
                  </a:moveTo>
                  <a:cubicBezTo>
                    <a:pt x="30" y="202"/>
                    <a:pt x="30" y="202"/>
                    <a:pt x="30" y="202"/>
                  </a:cubicBezTo>
                  <a:cubicBezTo>
                    <a:pt x="18" y="191"/>
                    <a:pt x="18" y="40"/>
                    <a:pt x="29" y="29"/>
                  </a:cubicBezTo>
                  <a:cubicBezTo>
                    <a:pt x="29" y="29"/>
                    <a:pt x="29" y="29"/>
                    <a:pt x="29" y="29"/>
                  </a:cubicBezTo>
                  <a:cubicBezTo>
                    <a:pt x="34" y="24"/>
                    <a:pt x="36" y="16"/>
                    <a:pt x="32" y="10"/>
                  </a:cubicBezTo>
                  <a:cubicBezTo>
                    <a:pt x="28" y="2"/>
                    <a:pt x="18" y="0"/>
                    <a:pt x="10" y="4"/>
                  </a:cubicBezTo>
                  <a:cubicBezTo>
                    <a:pt x="3" y="8"/>
                    <a:pt x="0" y="18"/>
                    <a:pt x="4" y="26"/>
                  </a:cubicBezTo>
                  <a:cubicBezTo>
                    <a:pt x="5" y="27"/>
                    <a:pt x="6" y="28"/>
                    <a:pt x="7" y="29"/>
                  </a:cubicBezTo>
                  <a:cubicBezTo>
                    <a:pt x="7" y="29"/>
                    <a:pt x="7" y="29"/>
                    <a:pt x="7" y="29"/>
                  </a:cubicBezTo>
                  <a:cubicBezTo>
                    <a:pt x="18" y="40"/>
                    <a:pt x="18" y="191"/>
                    <a:pt x="7" y="202"/>
                  </a:cubicBezTo>
                  <a:cubicBezTo>
                    <a:pt x="7" y="202"/>
                    <a:pt x="7" y="202"/>
                    <a:pt x="7" y="202"/>
                  </a:cubicBezTo>
                  <a:cubicBezTo>
                    <a:pt x="6" y="203"/>
                    <a:pt x="5" y="204"/>
                    <a:pt x="5" y="206"/>
                  </a:cubicBezTo>
                  <a:cubicBezTo>
                    <a:pt x="0" y="213"/>
                    <a:pt x="3" y="223"/>
                    <a:pt x="10" y="227"/>
                  </a:cubicBezTo>
                  <a:cubicBezTo>
                    <a:pt x="18" y="232"/>
                    <a:pt x="28" y="229"/>
                    <a:pt x="32" y="222"/>
                  </a:cubicBezTo>
                  <a:cubicBezTo>
                    <a:pt x="36" y="215"/>
                    <a:pt x="35" y="207"/>
                    <a:pt x="30" y="20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3" name="Google Shape;1583;p43"/>
            <p:cNvSpPr/>
            <p:nvPr/>
          </p:nvSpPr>
          <p:spPr>
            <a:xfrm>
              <a:off x="4426845" y="1590824"/>
              <a:ext cx="1838779" cy="1206137"/>
            </a:xfrm>
            <a:custGeom>
              <a:rect b="b" l="l" r="r" t="t"/>
              <a:pathLst>
                <a:path extrusionOk="0" h="135" w="206">
                  <a:moveTo>
                    <a:pt x="196" y="5"/>
                  </a:moveTo>
                  <a:cubicBezTo>
                    <a:pt x="188" y="0"/>
                    <a:pt x="178" y="3"/>
                    <a:pt x="174" y="11"/>
                  </a:cubicBezTo>
                  <a:cubicBezTo>
                    <a:pt x="173" y="12"/>
                    <a:pt x="172" y="14"/>
                    <a:pt x="172" y="15"/>
                  </a:cubicBezTo>
                  <a:cubicBezTo>
                    <a:pt x="172" y="15"/>
                    <a:pt x="172" y="15"/>
                    <a:pt x="172" y="15"/>
                  </a:cubicBezTo>
                  <a:cubicBezTo>
                    <a:pt x="168" y="30"/>
                    <a:pt x="38" y="106"/>
                    <a:pt x="22" y="102"/>
                  </a:cubicBezTo>
                  <a:cubicBezTo>
                    <a:pt x="22" y="102"/>
                    <a:pt x="22" y="102"/>
                    <a:pt x="22" y="102"/>
                  </a:cubicBezTo>
                  <a:cubicBezTo>
                    <a:pt x="15" y="100"/>
                    <a:pt x="8" y="103"/>
                    <a:pt x="4" y="109"/>
                  </a:cubicBezTo>
                  <a:cubicBezTo>
                    <a:pt x="0" y="117"/>
                    <a:pt x="2" y="127"/>
                    <a:pt x="10" y="131"/>
                  </a:cubicBezTo>
                  <a:cubicBezTo>
                    <a:pt x="18" y="135"/>
                    <a:pt x="27" y="133"/>
                    <a:pt x="32" y="125"/>
                  </a:cubicBezTo>
                  <a:cubicBezTo>
                    <a:pt x="33" y="124"/>
                    <a:pt x="33" y="123"/>
                    <a:pt x="33" y="121"/>
                  </a:cubicBezTo>
                  <a:cubicBezTo>
                    <a:pt x="33" y="121"/>
                    <a:pt x="33" y="121"/>
                    <a:pt x="33" y="121"/>
                  </a:cubicBezTo>
                  <a:cubicBezTo>
                    <a:pt x="38" y="106"/>
                    <a:pt x="168" y="30"/>
                    <a:pt x="183" y="35"/>
                  </a:cubicBezTo>
                  <a:cubicBezTo>
                    <a:pt x="183" y="34"/>
                    <a:pt x="183" y="34"/>
                    <a:pt x="183" y="34"/>
                  </a:cubicBezTo>
                  <a:cubicBezTo>
                    <a:pt x="190" y="36"/>
                    <a:pt x="198" y="33"/>
                    <a:pt x="201" y="27"/>
                  </a:cubicBezTo>
                  <a:cubicBezTo>
                    <a:pt x="206" y="19"/>
                    <a:pt x="203" y="9"/>
                    <a:pt x="196" y="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4" name="Google Shape;1584;p43"/>
            <p:cNvSpPr/>
            <p:nvPr/>
          </p:nvSpPr>
          <p:spPr>
            <a:xfrm>
              <a:off x="5962161" y="1616540"/>
              <a:ext cx="1813063" cy="1180419"/>
            </a:xfrm>
            <a:custGeom>
              <a:rect b="b" l="l" r="r" t="t"/>
              <a:pathLst>
                <a:path extrusionOk="0" h="132" w="203">
                  <a:moveTo>
                    <a:pt x="199" y="106"/>
                  </a:moveTo>
                  <a:cubicBezTo>
                    <a:pt x="195" y="99"/>
                    <a:pt x="188" y="97"/>
                    <a:pt x="181" y="98"/>
                  </a:cubicBezTo>
                  <a:cubicBezTo>
                    <a:pt x="181" y="98"/>
                    <a:pt x="181" y="98"/>
                    <a:pt x="181" y="98"/>
                  </a:cubicBezTo>
                  <a:cubicBezTo>
                    <a:pt x="166" y="103"/>
                    <a:pt x="35" y="27"/>
                    <a:pt x="31" y="12"/>
                  </a:cubicBezTo>
                  <a:cubicBezTo>
                    <a:pt x="31" y="12"/>
                    <a:pt x="31" y="12"/>
                    <a:pt x="31" y="12"/>
                  </a:cubicBezTo>
                  <a:cubicBezTo>
                    <a:pt x="29" y="5"/>
                    <a:pt x="23" y="0"/>
                    <a:pt x="16" y="0"/>
                  </a:cubicBezTo>
                  <a:cubicBezTo>
                    <a:pt x="7" y="0"/>
                    <a:pt x="0" y="7"/>
                    <a:pt x="0" y="16"/>
                  </a:cubicBezTo>
                  <a:cubicBezTo>
                    <a:pt x="0" y="25"/>
                    <a:pt x="7" y="32"/>
                    <a:pt x="16" y="32"/>
                  </a:cubicBezTo>
                  <a:cubicBezTo>
                    <a:pt x="17" y="32"/>
                    <a:pt x="18" y="32"/>
                    <a:pt x="20" y="32"/>
                  </a:cubicBezTo>
                  <a:cubicBezTo>
                    <a:pt x="20" y="32"/>
                    <a:pt x="20" y="32"/>
                    <a:pt x="20" y="32"/>
                  </a:cubicBezTo>
                  <a:cubicBezTo>
                    <a:pt x="35" y="27"/>
                    <a:pt x="166" y="103"/>
                    <a:pt x="170" y="118"/>
                  </a:cubicBezTo>
                  <a:cubicBezTo>
                    <a:pt x="170" y="118"/>
                    <a:pt x="170" y="118"/>
                    <a:pt x="170" y="118"/>
                  </a:cubicBezTo>
                  <a:cubicBezTo>
                    <a:pt x="170" y="119"/>
                    <a:pt x="171" y="121"/>
                    <a:pt x="171" y="122"/>
                  </a:cubicBezTo>
                  <a:cubicBezTo>
                    <a:pt x="176" y="129"/>
                    <a:pt x="186" y="132"/>
                    <a:pt x="193" y="128"/>
                  </a:cubicBezTo>
                  <a:cubicBezTo>
                    <a:pt x="201" y="123"/>
                    <a:pt x="203" y="113"/>
                    <a:pt x="199" y="1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5" name="Google Shape;1585;p43"/>
            <p:cNvSpPr/>
            <p:nvPr/>
          </p:nvSpPr>
          <p:spPr>
            <a:xfrm>
              <a:off x="5948885" y="1609080"/>
              <a:ext cx="305333" cy="305333"/>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6" name="Google Shape;1586;p43"/>
            <p:cNvSpPr/>
            <p:nvPr/>
          </p:nvSpPr>
          <p:spPr>
            <a:xfrm>
              <a:off x="4436098" y="2469564"/>
              <a:ext cx="305333" cy="305333"/>
            </a:xfrm>
            <a:prstGeom prst="ellipse">
              <a:avLst/>
            </a:prstGeom>
            <a:solidFill>
              <a:schemeClr val="accent6"/>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7" name="Google Shape;1587;p43"/>
            <p:cNvSpPr/>
            <p:nvPr/>
          </p:nvSpPr>
          <p:spPr>
            <a:xfrm>
              <a:off x="7468613" y="2469564"/>
              <a:ext cx="305333" cy="305333"/>
            </a:xfrm>
            <a:prstGeom prst="ellipse">
              <a:avLst/>
            </a:prstGeom>
            <a:solidFill>
              <a:schemeClr val="accent2"/>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8" name="Google Shape;1588;p43"/>
            <p:cNvSpPr/>
            <p:nvPr/>
          </p:nvSpPr>
          <p:spPr>
            <a:xfrm>
              <a:off x="7468613" y="4232170"/>
              <a:ext cx="305333" cy="305333"/>
            </a:xfrm>
            <a:prstGeom prst="ellipse">
              <a:avLst/>
            </a:prstGeom>
            <a:solidFill>
              <a:schemeClr val="accent3"/>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9" name="Google Shape;1589;p43"/>
            <p:cNvSpPr/>
            <p:nvPr/>
          </p:nvSpPr>
          <p:spPr>
            <a:xfrm>
              <a:off x="4436098" y="4232170"/>
              <a:ext cx="305333" cy="305333"/>
            </a:xfrm>
            <a:prstGeom prst="ellipse">
              <a:avLst/>
            </a:prstGeom>
            <a:solidFill>
              <a:schemeClr val="accent5"/>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0" name="Google Shape;1590;p43"/>
            <p:cNvSpPr/>
            <p:nvPr/>
          </p:nvSpPr>
          <p:spPr>
            <a:xfrm>
              <a:off x="5948885" y="5092655"/>
              <a:ext cx="305333" cy="305333"/>
            </a:xfrm>
            <a:prstGeom prst="ellipse">
              <a:avLst/>
            </a:prstGeom>
            <a:solidFill>
              <a:schemeClr val="accent4"/>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1" name="Google Shape;1591;p43"/>
            <p:cNvSpPr/>
            <p:nvPr/>
          </p:nvSpPr>
          <p:spPr>
            <a:xfrm>
              <a:off x="6873421" y="1890672"/>
              <a:ext cx="1096931" cy="331701"/>
            </a:xfrm>
            <a:custGeom>
              <a:rect b="b" l="l" r="r" t="t"/>
              <a:pathLst>
                <a:path extrusionOk="0" h="50" w="166">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rgbClr val="7F7F7F"/>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2" name="Google Shape;1592;p43"/>
            <p:cNvSpPr/>
            <p:nvPr/>
          </p:nvSpPr>
          <p:spPr>
            <a:xfrm flipH="1">
              <a:off x="4242003" y="1890672"/>
              <a:ext cx="1096931" cy="331701"/>
            </a:xfrm>
            <a:custGeom>
              <a:rect b="b" l="l" r="r" t="t"/>
              <a:pathLst>
                <a:path extrusionOk="0" h="50" w="166">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rgbClr val="7F7F7F"/>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3" name="Google Shape;1593;p43"/>
            <p:cNvSpPr/>
            <p:nvPr/>
          </p:nvSpPr>
          <p:spPr>
            <a:xfrm flipH="1" rot="10800000">
              <a:off x="6873421" y="4787322"/>
              <a:ext cx="1096931" cy="331701"/>
            </a:xfrm>
            <a:custGeom>
              <a:rect b="b" l="l" r="r" t="t"/>
              <a:pathLst>
                <a:path extrusionOk="0" h="50" w="166">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rgbClr val="7F7F7F"/>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4" name="Google Shape;1594;p43"/>
            <p:cNvSpPr/>
            <p:nvPr/>
          </p:nvSpPr>
          <p:spPr>
            <a:xfrm rot="10800000">
              <a:off x="4242003" y="4787322"/>
              <a:ext cx="1096931" cy="331701"/>
            </a:xfrm>
            <a:custGeom>
              <a:rect b="b" l="l" r="r" t="t"/>
              <a:pathLst>
                <a:path extrusionOk="0" h="50" w="166">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rgbClr val="7F7F7F"/>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95" name="Google Shape;1595;p43"/>
            <p:cNvCxnSpPr/>
            <p:nvPr/>
          </p:nvCxnSpPr>
          <p:spPr>
            <a:xfrm>
              <a:off x="7660601" y="3510737"/>
              <a:ext cx="932655" cy="2315"/>
            </a:xfrm>
            <a:prstGeom prst="straightConnector1">
              <a:avLst/>
            </a:prstGeom>
            <a:noFill/>
            <a:ln cap="flat" cmpd="sng" w="9525">
              <a:solidFill>
                <a:srgbClr val="7F7F7F"/>
              </a:solidFill>
              <a:prstDash val="solid"/>
              <a:miter lim="800000"/>
              <a:headEnd len="med" w="med" type="oval"/>
              <a:tailEnd len="sm" w="sm" type="none"/>
            </a:ln>
          </p:spPr>
        </p:cxnSp>
        <p:cxnSp>
          <p:nvCxnSpPr>
            <p:cNvPr id="1596" name="Google Shape;1596;p43"/>
            <p:cNvCxnSpPr/>
            <p:nvPr/>
          </p:nvCxnSpPr>
          <p:spPr>
            <a:xfrm flipH="1">
              <a:off x="3598744" y="3510737"/>
              <a:ext cx="932655" cy="2315"/>
            </a:xfrm>
            <a:prstGeom prst="straightConnector1">
              <a:avLst/>
            </a:prstGeom>
            <a:noFill/>
            <a:ln cap="flat" cmpd="sng" w="9525">
              <a:solidFill>
                <a:srgbClr val="7F7F7F"/>
              </a:solidFill>
              <a:prstDash val="solid"/>
              <a:miter lim="800000"/>
              <a:headEnd len="med" w="med" type="oval"/>
              <a:tailEnd len="sm" w="sm" type="none"/>
            </a:ln>
          </p:spPr>
        </p:cxnSp>
        <p:sp>
          <p:nvSpPr>
            <p:cNvPr id="1597" name="Google Shape;1597;p43"/>
            <p:cNvSpPr txBox="1"/>
            <p:nvPr/>
          </p:nvSpPr>
          <p:spPr>
            <a:xfrm>
              <a:off x="7960758" y="1314000"/>
              <a:ext cx="2879568" cy="352195"/>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598" name="Google Shape;1598;p43"/>
            <p:cNvSpPr txBox="1"/>
            <p:nvPr/>
          </p:nvSpPr>
          <p:spPr>
            <a:xfrm>
              <a:off x="7960759" y="1666195"/>
              <a:ext cx="2879568" cy="556179"/>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599" name="Google Shape;1599;p43"/>
            <p:cNvSpPr txBox="1"/>
            <p:nvPr/>
          </p:nvSpPr>
          <p:spPr>
            <a:xfrm>
              <a:off x="1319221" y="1314000"/>
              <a:ext cx="2913191" cy="352195"/>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600" name="Google Shape;1600;p43"/>
            <p:cNvSpPr txBox="1"/>
            <p:nvPr/>
          </p:nvSpPr>
          <p:spPr>
            <a:xfrm>
              <a:off x="1319221" y="1666195"/>
              <a:ext cx="2913191" cy="556179"/>
            </a:xfrm>
            <a:prstGeom prst="rect">
              <a:avLst/>
            </a:prstGeom>
            <a:noFill/>
            <a:ln>
              <a:noFill/>
            </a:ln>
          </p:spPr>
          <p:txBody>
            <a:bodyPr anchorCtr="0" anchor="t" bIns="46800" lIns="90000" spcFirstLastPara="1" rIns="90000" wrap="square" tIns="46800">
              <a:normAutofit/>
            </a:bodyPr>
            <a:lstStyle/>
            <a:p>
              <a:pPr indent="0" lvl="0" marL="0" marR="0" rtl="0" algn="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601" name="Google Shape;1601;p43"/>
            <p:cNvSpPr txBox="1"/>
            <p:nvPr/>
          </p:nvSpPr>
          <p:spPr>
            <a:xfrm>
              <a:off x="8583662" y="3035433"/>
              <a:ext cx="2879568" cy="352195"/>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602" name="Google Shape;1602;p43"/>
            <p:cNvSpPr txBox="1"/>
            <p:nvPr/>
          </p:nvSpPr>
          <p:spPr>
            <a:xfrm>
              <a:off x="8583663" y="3387628"/>
              <a:ext cx="2879568" cy="556179"/>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603" name="Google Shape;1603;p43"/>
            <p:cNvSpPr txBox="1"/>
            <p:nvPr/>
          </p:nvSpPr>
          <p:spPr>
            <a:xfrm>
              <a:off x="675961" y="3035433"/>
              <a:ext cx="2913191" cy="352195"/>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604" name="Google Shape;1604;p43"/>
            <p:cNvSpPr txBox="1"/>
            <p:nvPr/>
          </p:nvSpPr>
          <p:spPr>
            <a:xfrm>
              <a:off x="675961" y="3387628"/>
              <a:ext cx="2913191" cy="556179"/>
            </a:xfrm>
            <a:prstGeom prst="rect">
              <a:avLst/>
            </a:prstGeom>
            <a:noFill/>
            <a:ln>
              <a:noFill/>
            </a:ln>
          </p:spPr>
          <p:txBody>
            <a:bodyPr anchorCtr="0" anchor="t" bIns="46800" lIns="90000" spcFirstLastPara="1" rIns="90000" wrap="square" tIns="46800">
              <a:normAutofit/>
            </a:bodyPr>
            <a:lstStyle/>
            <a:p>
              <a:pPr indent="0" lvl="0" marL="0" marR="0" rtl="0" algn="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605" name="Google Shape;1605;p43"/>
            <p:cNvSpPr txBox="1"/>
            <p:nvPr/>
          </p:nvSpPr>
          <p:spPr>
            <a:xfrm>
              <a:off x="1319221" y="4668584"/>
              <a:ext cx="2913191" cy="352195"/>
            </a:xfrm>
            <a:prstGeom prst="rect">
              <a:avLst/>
            </a:prstGeom>
            <a:noFill/>
            <a:ln>
              <a:noFill/>
            </a:ln>
          </p:spPr>
          <p:txBody>
            <a:bodyPr anchorCtr="0" anchor="ctr"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606" name="Google Shape;1606;p43"/>
            <p:cNvSpPr txBox="1"/>
            <p:nvPr/>
          </p:nvSpPr>
          <p:spPr>
            <a:xfrm>
              <a:off x="1319221" y="5020779"/>
              <a:ext cx="2913191" cy="556179"/>
            </a:xfrm>
            <a:prstGeom prst="rect">
              <a:avLst/>
            </a:prstGeom>
            <a:noFill/>
            <a:ln>
              <a:noFill/>
            </a:ln>
          </p:spPr>
          <p:txBody>
            <a:bodyPr anchorCtr="0" anchor="t" bIns="46800" lIns="90000" spcFirstLastPara="1" rIns="90000" wrap="square" tIns="46800">
              <a:normAutofit/>
            </a:bodyPr>
            <a:lstStyle/>
            <a:p>
              <a:pPr indent="0" lvl="0" marL="0" marR="0" rtl="0" algn="r">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607" name="Google Shape;1607;p43"/>
            <p:cNvSpPr txBox="1"/>
            <p:nvPr/>
          </p:nvSpPr>
          <p:spPr>
            <a:xfrm>
              <a:off x="7960758" y="4668584"/>
              <a:ext cx="2879568" cy="352195"/>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Text here</a:t>
              </a:r>
              <a:endParaRPr b="1" i="0" sz="1400" u="none" cap="none" strike="noStrike">
                <a:solidFill>
                  <a:schemeClr val="dk1"/>
                </a:solidFill>
                <a:latin typeface="Arial"/>
                <a:ea typeface="Arial"/>
                <a:cs typeface="Arial"/>
                <a:sym typeface="Arial"/>
              </a:endParaRPr>
            </a:p>
          </p:txBody>
        </p:sp>
        <p:sp>
          <p:nvSpPr>
            <p:cNvPr id="1608" name="Google Shape;1608;p43"/>
            <p:cNvSpPr txBox="1"/>
            <p:nvPr/>
          </p:nvSpPr>
          <p:spPr>
            <a:xfrm>
              <a:off x="7960759" y="5020779"/>
              <a:ext cx="2879568" cy="556179"/>
            </a:xfrm>
            <a:prstGeom prst="rect">
              <a:avLst/>
            </a:prstGeom>
            <a:noFill/>
            <a:ln>
              <a:noFill/>
            </a:ln>
          </p:spPr>
          <p:txBody>
            <a:bodyPr anchorCtr="0" anchor="t" bIns="46800" lIns="90000" spcFirstLastPara="1" rIns="90000" wrap="square" tIns="46800">
              <a:normAutofit/>
            </a:bodyPr>
            <a:lstStyle/>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4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1614" name="Google Shape;1614;p44"/>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615" name="Google Shape;1615;p44"/>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616" name="Google Shape;1616;p44" title="iSlide™ 版权声明  COPYRIGHT NOTICE"/>
          <p:cNvGrpSpPr/>
          <p:nvPr/>
        </p:nvGrpSpPr>
        <p:grpSpPr>
          <a:xfrm>
            <a:off x="-11552" y="0"/>
            <a:ext cx="12215105" cy="5900528"/>
            <a:chOff x="-11552" y="0"/>
            <a:chExt cx="12215105" cy="5900528"/>
          </a:xfrm>
        </p:grpSpPr>
        <p:sp>
          <p:nvSpPr>
            <p:cNvPr id="1617" name="Google Shape;1617;p44"/>
            <p:cNvSpPr/>
            <p:nvPr/>
          </p:nvSpPr>
          <p:spPr>
            <a:xfrm>
              <a:off x="-11552" y="0"/>
              <a:ext cx="12215105" cy="2588995"/>
            </a:xfrm>
            <a:prstGeom prst="rect">
              <a:avLst/>
            </a:prstGeom>
            <a:solidFill>
              <a:srgbClr val="5862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8" name="Google Shape;1618;p44"/>
            <p:cNvSpPr/>
            <p:nvPr/>
          </p:nvSpPr>
          <p:spPr>
            <a:xfrm>
              <a:off x="5994207" y="5696943"/>
              <a:ext cx="203585" cy="20358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9" name="Google Shape;1619;p44"/>
            <p:cNvSpPr/>
            <p:nvPr/>
          </p:nvSpPr>
          <p:spPr>
            <a:xfrm flipH="1" rot="10800000">
              <a:off x="6284516" y="5732570"/>
              <a:ext cx="132330" cy="1323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0" name="Google Shape;1620;p44"/>
            <p:cNvSpPr/>
            <p:nvPr/>
          </p:nvSpPr>
          <p:spPr>
            <a:xfrm flipH="1" rot="10800000">
              <a:off x="5775152" y="5732570"/>
              <a:ext cx="132330" cy="1323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1" name="Google Shape;1621;p44"/>
            <p:cNvSpPr/>
            <p:nvPr/>
          </p:nvSpPr>
          <p:spPr>
            <a:xfrm flipH="1" rot="10800000">
              <a:off x="6503570" y="5745142"/>
              <a:ext cx="107188" cy="10718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2" name="Google Shape;1622;p44"/>
            <p:cNvSpPr/>
            <p:nvPr/>
          </p:nvSpPr>
          <p:spPr>
            <a:xfrm flipH="1" rot="10800000">
              <a:off x="5581240" y="5745142"/>
              <a:ext cx="107188" cy="10718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3" name="Google Shape;1623;p44"/>
            <p:cNvSpPr/>
            <p:nvPr/>
          </p:nvSpPr>
          <p:spPr>
            <a:xfrm flipH="1" rot="10800000">
              <a:off x="6697485" y="5761221"/>
              <a:ext cx="75031" cy="75031"/>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4" name="Google Shape;1624;p44"/>
            <p:cNvSpPr/>
            <p:nvPr/>
          </p:nvSpPr>
          <p:spPr>
            <a:xfrm flipH="1" rot="10800000">
              <a:off x="5419485" y="5761221"/>
              <a:ext cx="75031" cy="75031"/>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5" name="Google Shape;1625;p44"/>
            <p:cNvSpPr/>
            <p:nvPr/>
          </p:nvSpPr>
          <p:spPr>
            <a:xfrm>
              <a:off x="5172542" y="1651165"/>
              <a:ext cx="1846917" cy="1846918"/>
            </a:xfrm>
            <a:prstGeom prst="ellipse">
              <a:avLst/>
            </a:prstGeom>
            <a:solidFill>
              <a:srgbClr val="586270"/>
            </a:solidFill>
            <a:ln cap="flat" cmpd="sng" w="57150">
              <a:solidFill>
                <a:srgbClr val="E0E8F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6" name="Google Shape;1626;p44"/>
            <p:cNvSpPr/>
            <p:nvPr/>
          </p:nvSpPr>
          <p:spPr>
            <a:xfrm>
              <a:off x="5304413" y="1776715"/>
              <a:ext cx="1583174" cy="1595819"/>
            </a:xfrm>
            <a:prstGeom prst="ellipse">
              <a:avLst/>
            </a:prstGeom>
            <a:blipFill rotWithShape="1">
              <a:blip r:embed="rId3">
                <a:alphaModFix/>
              </a:blip>
              <a:stretch>
                <a:fillRect b="0" l="-25829" r="-25417"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7" name="Google Shape;1627;p44"/>
            <p:cNvSpPr/>
            <p:nvPr/>
          </p:nvSpPr>
          <p:spPr>
            <a:xfrm>
              <a:off x="1991475" y="4126721"/>
              <a:ext cx="8209050" cy="1247495"/>
            </a:xfrm>
            <a:prstGeom prst="rect">
              <a:avLst/>
            </a:prstGeom>
            <a:noFill/>
            <a:ln>
              <a:noFill/>
            </a:ln>
          </p:spPr>
          <p:txBody>
            <a:bodyPr anchorCtr="0" anchor="t" bIns="45700" lIns="90000" spcFirstLastPara="1" rIns="91425" wrap="square" tIns="45700">
              <a:noAutofit/>
            </a:bodyPr>
            <a:lstStyle/>
            <a:p>
              <a:pPr indent="-171450" lvl="0" marL="171450" marR="0" rtl="0" algn="l">
                <a:lnSpc>
                  <a:spcPct val="16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Unified fonts make reading more fluent.Theme color makes PPT more convenient to change.Adjust the spacing to adapt to Chinese typesetting, use the reference line in PPT.</a:t>
              </a:r>
              <a:endParaRPr b="0" i="0" sz="1400" u="none" cap="none" strike="noStrike">
                <a:solidFill>
                  <a:srgbClr val="000000"/>
                </a:solidFill>
                <a:latin typeface="Arial"/>
                <a:ea typeface="Arial"/>
                <a:cs typeface="Arial"/>
                <a:sym typeface="Arial"/>
              </a:endParaRPr>
            </a:p>
            <a:p>
              <a:pPr indent="-171450" lvl="1" marL="628639" marR="0" rtl="0" algn="l">
                <a:lnSpc>
                  <a:spcPct val="16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Supporting text here.</a:t>
              </a:r>
              <a:endParaRPr b="0" i="0" sz="1400" u="none" cap="none" strike="noStrike">
                <a:solidFill>
                  <a:srgbClr val="000000"/>
                </a:solidFill>
                <a:latin typeface="Arial"/>
                <a:ea typeface="Arial"/>
                <a:cs typeface="Arial"/>
                <a:sym typeface="Arial"/>
              </a:endParaRPr>
            </a:p>
            <a:p>
              <a:pPr indent="-171450" lvl="1" marL="628639" marR="0" rtl="0" algn="l">
                <a:lnSpc>
                  <a:spcPct val="16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You can use the icon library in iSlide  (  ) to filter and replace existing icon elements with one click.</a:t>
              </a:r>
              <a:endParaRPr b="0" i="0" sz="1400" u="none" cap="none" strike="noStrike">
                <a:solidFill>
                  <a:srgbClr val="000000"/>
                </a:solidFill>
                <a:latin typeface="Arial"/>
                <a:ea typeface="Arial"/>
                <a:cs typeface="Arial"/>
                <a:sym typeface="Arial"/>
              </a:endParaRPr>
            </a:p>
          </p:txBody>
        </p:sp>
        <p:sp>
          <p:nvSpPr>
            <p:cNvPr id="1628" name="Google Shape;1628;p44"/>
            <p:cNvSpPr txBox="1"/>
            <p:nvPr/>
          </p:nvSpPr>
          <p:spPr>
            <a:xfrm>
              <a:off x="1991475" y="3684916"/>
              <a:ext cx="8209050" cy="441805"/>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4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634" name="Google Shape;1634;p45"/>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635" name="Google Shape;1635;p45"/>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636" name="Google Shape;1636;p45" title="iSlide™ 版权声明  COPYRIGHT NOTICE"/>
          <p:cNvGrpSpPr/>
          <p:nvPr/>
        </p:nvGrpSpPr>
        <p:grpSpPr>
          <a:xfrm>
            <a:off x="0" y="1719000"/>
            <a:ext cx="12192000" cy="4262796"/>
            <a:chOff x="0" y="1719000"/>
            <a:chExt cx="12192000" cy="4262796"/>
          </a:xfrm>
        </p:grpSpPr>
        <p:cxnSp>
          <p:nvCxnSpPr>
            <p:cNvPr id="1637" name="Google Shape;1637;p45"/>
            <p:cNvCxnSpPr/>
            <p:nvPr/>
          </p:nvCxnSpPr>
          <p:spPr>
            <a:xfrm>
              <a:off x="0" y="2826476"/>
              <a:ext cx="12192000" cy="0"/>
            </a:xfrm>
            <a:prstGeom prst="straightConnector1">
              <a:avLst/>
            </a:prstGeom>
            <a:solidFill>
              <a:srgbClr val="2B3944"/>
            </a:solidFill>
            <a:ln cap="flat" cmpd="sng" w="9525">
              <a:solidFill>
                <a:schemeClr val="accent4"/>
              </a:solidFill>
              <a:prstDash val="solid"/>
              <a:miter lim="800000"/>
              <a:headEnd len="sm" w="sm" type="none"/>
              <a:tailEnd len="sm" w="sm" type="none"/>
            </a:ln>
          </p:spPr>
        </p:cxnSp>
        <p:sp>
          <p:nvSpPr>
            <p:cNvPr id="1638" name="Google Shape;1638;p45"/>
            <p:cNvSpPr/>
            <p:nvPr/>
          </p:nvSpPr>
          <p:spPr>
            <a:xfrm rot="524917">
              <a:off x="567429" y="2765416"/>
              <a:ext cx="117980" cy="122121"/>
            </a:xfrm>
            <a:custGeom>
              <a:rect b="b" l="l" r="r" t="t"/>
              <a:pathLst>
                <a:path extrusionOk="0" h="59" w="57">
                  <a:moveTo>
                    <a:pt x="14" y="56"/>
                  </a:moveTo>
                  <a:lnTo>
                    <a:pt x="14" y="56"/>
                  </a:lnTo>
                  <a:lnTo>
                    <a:pt x="9" y="53"/>
                  </a:lnTo>
                  <a:lnTo>
                    <a:pt x="6" y="48"/>
                  </a:lnTo>
                  <a:lnTo>
                    <a:pt x="3" y="43"/>
                  </a:lnTo>
                  <a:lnTo>
                    <a:pt x="0" y="38"/>
                  </a:lnTo>
                  <a:lnTo>
                    <a:pt x="0" y="32"/>
                  </a:lnTo>
                  <a:lnTo>
                    <a:pt x="0" y="27"/>
                  </a:lnTo>
                  <a:lnTo>
                    <a:pt x="1" y="21"/>
                  </a:lnTo>
                  <a:lnTo>
                    <a:pt x="3" y="16"/>
                  </a:lnTo>
                  <a:lnTo>
                    <a:pt x="3" y="16"/>
                  </a:lnTo>
                  <a:lnTo>
                    <a:pt x="6" y="11"/>
                  </a:lnTo>
                  <a:lnTo>
                    <a:pt x="11" y="6"/>
                  </a:lnTo>
                  <a:lnTo>
                    <a:pt x="16" y="3"/>
                  </a:lnTo>
                  <a:lnTo>
                    <a:pt x="20" y="1"/>
                  </a:lnTo>
                  <a:lnTo>
                    <a:pt x="27" y="0"/>
                  </a:lnTo>
                  <a:lnTo>
                    <a:pt x="32" y="0"/>
                  </a:lnTo>
                  <a:lnTo>
                    <a:pt x="38" y="1"/>
                  </a:lnTo>
                  <a:lnTo>
                    <a:pt x="43" y="5"/>
                  </a:lnTo>
                  <a:lnTo>
                    <a:pt x="43" y="5"/>
                  </a:lnTo>
                  <a:lnTo>
                    <a:pt x="48" y="8"/>
                  </a:lnTo>
                  <a:lnTo>
                    <a:pt x="52" y="11"/>
                  </a:lnTo>
                  <a:lnTo>
                    <a:pt x="56" y="16"/>
                  </a:lnTo>
                  <a:lnTo>
                    <a:pt x="57" y="22"/>
                  </a:lnTo>
                  <a:lnTo>
                    <a:pt x="57" y="27"/>
                  </a:lnTo>
                  <a:lnTo>
                    <a:pt x="57" y="33"/>
                  </a:lnTo>
                  <a:lnTo>
                    <a:pt x="57" y="38"/>
                  </a:lnTo>
                  <a:lnTo>
                    <a:pt x="54" y="45"/>
                  </a:lnTo>
                  <a:lnTo>
                    <a:pt x="54" y="45"/>
                  </a:lnTo>
                  <a:lnTo>
                    <a:pt x="51" y="50"/>
                  </a:lnTo>
                  <a:lnTo>
                    <a:pt x="46" y="53"/>
                  </a:lnTo>
                  <a:lnTo>
                    <a:pt x="41" y="56"/>
                  </a:lnTo>
                  <a:lnTo>
                    <a:pt x="36" y="58"/>
                  </a:lnTo>
                  <a:lnTo>
                    <a:pt x="32" y="59"/>
                  </a:lnTo>
                  <a:lnTo>
                    <a:pt x="25" y="59"/>
                  </a:lnTo>
                  <a:lnTo>
                    <a:pt x="20" y="58"/>
                  </a:lnTo>
                  <a:lnTo>
                    <a:pt x="14" y="56"/>
                  </a:lnTo>
                  <a:lnTo>
                    <a:pt x="14" y="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9" name="Google Shape;1639;p45"/>
            <p:cNvSpPr/>
            <p:nvPr/>
          </p:nvSpPr>
          <p:spPr>
            <a:xfrm rot="524917">
              <a:off x="11493765" y="2765416"/>
              <a:ext cx="117980" cy="122121"/>
            </a:xfrm>
            <a:custGeom>
              <a:rect b="b" l="l" r="r" t="t"/>
              <a:pathLst>
                <a:path extrusionOk="0" h="59" w="57">
                  <a:moveTo>
                    <a:pt x="14" y="56"/>
                  </a:moveTo>
                  <a:lnTo>
                    <a:pt x="14" y="56"/>
                  </a:lnTo>
                  <a:lnTo>
                    <a:pt x="9" y="53"/>
                  </a:lnTo>
                  <a:lnTo>
                    <a:pt x="6" y="48"/>
                  </a:lnTo>
                  <a:lnTo>
                    <a:pt x="3" y="43"/>
                  </a:lnTo>
                  <a:lnTo>
                    <a:pt x="0" y="38"/>
                  </a:lnTo>
                  <a:lnTo>
                    <a:pt x="0" y="32"/>
                  </a:lnTo>
                  <a:lnTo>
                    <a:pt x="0" y="27"/>
                  </a:lnTo>
                  <a:lnTo>
                    <a:pt x="1" y="21"/>
                  </a:lnTo>
                  <a:lnTo>
                    <a:pt x="3" y="16"/>
                  </a:lnTo>
                  <a:lnTo>
                    <a:pt x="3" y="16"/>
                  </a:lnTo>
                  <a:lnTo>
                    <a:pt x="6" y="11"/>
                  </a:lnTo>
                  <a:lnTo>
                    <a:pt x="11" y="6"/>
                  </a:lnTo>
                  <a:lnTo>
                    <a:pt x="16" y="3"/>
                  </a:lnTo>
                  <a:lnTo>
                    <a:pt x="20" y="1"/>
                  </a:lnTo>
                  <a:lnTo>
                    <a:pt x="27" y="0"/>
                  </a:lnTo>
                  <a:lnTo>
                    <a:pt x="32" y="0"/>
                  </a:lnTo>
                  <a:lnTo>
                    <a:pt x="38" y="1"/>
                  </a:lnTo>
                  <a:lnTo>
                    <a:pt x="43" y="5"/>
                  </a:lnTo>
                  <a:lnTo>
                    <a:pt x="43" y="5"/>
                  </a:lnTo>
                  <a:lnTo>
                    <a:pt x="48" y="8"/>
                  </a:lnTo>
                  <a:lnTo>
                    <a:pt x="52" y="11"/>
                  </a:lnTo>
                  <a:lnTo>
                    <a:pt x="56" y="16"/>
                  </a:lnTo>
                  <a:lnTo>
                    <a:pt x="57" y="22"/>
                  </a:lnTo>
                  <a:lnTo>
                    <a:pt x="57" y="27"/>
                  </a:lnTo>
                  <a:lnTo>
                    <a:pt x="57" y="33"/>
                  </a:lnTo>
                  <a:lnTo>
                    <a:pt x="57" y="38"/>
                  </a:lnTo>
                  <a:lnTo>
                    <a:pt x="54" y="45"/>
                  </a:lnTo>
                  <a:lnTo>
                    <a:pt x="54" y="45"/>
                  </a:lnTo>
                  <a:lnTo>
                    <a:pt x="51" y="50"/>
                  </a:lnTo>
                  <a:lnTo>
                    <a:pt x="46" y="53"/>
                  </a:lnTo>
                  <a:lnTo>
                    <a:pt x="41" y="56"/>
                  </a:lnTo>
                  <a:lnTo>
                    <a:pt x="36" y="58"/>
                  </a:lnTo>
                  <a:lnTo>
                    <a:pt x="32" y="59"/>
                  </a:lnTo>
                  <a:lnTo>
                    <a:pt x="25" y="59"/>
                  </a:lnTo>
                  <a:lnTo>
                    <a:pt x="20" y="58"/>
                  </a:lnTo>
                  <a:lnTo>
                    <a:pt x="14" y="56"/>
                  </a:lnTo>
                  <a:lnTo>
                    <a:pt x="14" y="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0" name="Google Shape;1640;p45"/>
            <p:cNvSpPr/>
            <p:nvPr/>
          </p:nvSpPr>
          <p:spPr>
            <a:xfrm>
              <a:off x="8370837" y="2680534"/>
              <a:ext cx="337211" cy="291883"/>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1" name="Google Shape;1641;p45"/>
            <p:cNvSpPr/>
            <p:nvPr/>
          </p:nvSpPr>
          <p:spPr>
            <a:xfrm>
              <a:off x="4204770" y="2680534"/>
              <a:ext cx="337211" cy="291883"/>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2" name="Google Shape;1642;p45"/>
            <p:cNvSpPr/>
            <p:nvPr/>
          </p:nvSpPr>
          <p:spPr>
            <a:xfrm>
              <a:off x="7722722" y="2680534"/>
              <a:ext cx="337211" cy="291883"/>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3" name="Google Shape;1643;p45"/>
            <p:cNvSpPr/>
            <p:nvPr/>
          </p:nvSpPr>
          <p:spPr>
            <a:xfrm>
              <a:off x="3556654" y="2680534"/>
              <a:ext cx="337211" cy="291883"/>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644" name="Google Shape;1644;p45"/>
            <p:cNvGrpSpPr/>
            <p:nvPr/>
          </p:nvGrpSpPr>
          <p:grpSpPr>
            <a:xfrm>
              <a:off x="4852886" y="1719000"/>
              <a:ext cx="2558932" cy="2214951"/>
              <a:chOff x="4852886" y="1880829"/>
              <a:chExt cx="2558932" cy="2214951"/>
            </a:xfrm>
          </p:grpSpPr>
          <p:sp>
            <p:nvSpPr>
              <p:cNvPr id="1645" name="Google Shape;1645;p45"/>
              <p:cNvSpPr/>
              <p:nvPr/>
            </p:nvSpPr>
            <p:spPr>
              <a:xfrm>
                <a:off x="4852886" y="1880829"/>
                <a:ext cx="2558932" cy="2214951"/>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646" name="Google Shape;1646;p45"/>
              <p:cNvGrpSpPr/>
              <p:nvPr/>
            </p:nvGrpSpPr>
            <p:grpSpPr>
              <a:xfrm>
                <a:off x="5557863" y="2479318"/>
                <a:ext cx="1148988" cy="1017962"/>
                <a:chOff x="-3276600" y="2438400"/>
                <a:chExt cx="1085850" cy="962025"/>
              </a:xfrm>
            </p:grpSpPr>
            <p:sp>
              <p:nvSpPr>
                <p:cNvPr id="1647" name="Google Shape;1647;p45"/>
                <p:cNvSpPr/>
                <p:nvPr/>
              </p:nvSpPr>
              <p:spPr>
                <a:xfrm>
                  <a:off x="-2825750" y="2813050"/>
                  <a:ext cx="200025" cy="196850"/>
                </a:xfrm>
                <a:custGeom>
                  <a:rect b="b" l="l" r="r" t="t"/>
                  <a:pathLst>
                    <a:path extrusionOk="0" h="124" w="126">
                      <a:moveTo>
                        <a:pt x="126" y="62"/>
                      </a:moveTo>
                      <a:lnTo>
                        <a:pt x="126" y="62"/>
                      </a:lnTo>
                      <a:lnTo>
                        <a:pt x="124" y="74"/>
                      </a:lnTo>
                      <a:lnTo>
                        <a:pt x="120" y="86"/>
                      </a:lnTo>
                      <a:lnTo>
                        <a:pt x="114" y="96"/>
                      </a:lnTo>
                      <a:lnTo>
                        <a:pt x="108" y="106"/>
                      </a:lnTo>
                      <a:lnTo>
                        <a:pt x="98" y="114"/>
                      </a:lnTo>
                      <a:lnTo>
                        <a:pt x="88" y="120"/>
                      </a:lnTo>
                      <a:lnTo>
                        <a:pt x="76" y="124"/>
                      </a:lnTo>
                      <a:lnTo>
                        <a:pt x="64" y="124"/>
                      </a:lnTo>
                      <a:lnTo>
                        <a:pt x="64" y="124"/>
                      </a:lnTo>
                      <a:lnTo>
                        <a:pt x="50" y="124"/>
                      </a:lnTo>
                      <a:lnTo>
                        <a:pt x="40" y="120"/>
                      </a:lnTo>
                      <a:lnTo>
                        <a:pt x="28" y="114"/>
                      </a:lnTo>
                      <a:lnTo>
                        <a:pt x="20" y="106"/>
                      </a:lnTo>
                      <a:lnTo>
                        <a:pt x="12" y="96"/>
                      </a:lnTo>
                      <a:lnTo>
                        <a:pt x="6" y="86"/>
                      </a:lnTo>
                      <a:lnTo>
                        <a:pt x="2" y="74"/>
                      </a:lnTo>
                      <a:lnTo>
                        <a:pt x="0" y="62"/>
                      </a:lnTo>
                      <a:lnTo>
                        <a:pt x="0" y="62"/>
                      </a:lnTo>
                      <a:lnTo>
                        <a:pt x="2" y="50"/>
                      </a:lnTo>
                      <a:lnTo>
                        <a:pt x="6" y="38"/>
                      </a:lnTo>
                      <a:lnTo>
                        <a:pt x="12" y="28"/>
                      </a:lnTo>
                      <a:lnTo>
                        <a:pt x="20" y="18"/>
                      </a:lnTo>
                      <a:lnTo>
                        <a:pt x="28" y="10"/>
                      </a:lnTo>
                      <a:lnTo>
                        <a:pt x="40" y="4"/>
                      </a:lnTo>
                      <a:lnTo>
                        <a:pt x="50" y="0"/>
                      </a:lnTo>
                      <a:lnTo>
                        <a:pt x="64" y="0"/>
                      </a:lnTo>
                      <a:lnTo>
                        <a:pt x="64" y="0"/>
                      </a:lnTo>
                      <a:lnTo>
                        <a:pt x="76" y="0"/>
                      </a:lnTo>
                      <a:lnTo>
                        <a:pt x="88" y="4"/>
                      </a:lnTo>
                      <a:lnTo>
                        <a:pt x="98" y="10"/>
                      </a:lnTo>
                      <a:lnTo>
                        <a:pt x="108" y="18"/>
                      </a:lnTo>
                      <a:lnTo>
                        <a:pt x="114" y="28"/>
                      </a:lnTo>
                      <a:lnTo>
                        <a:pt x="120" y="38"/>
                      </a:lnTo>
                      <a:lnTo>
                        <a:pt x="124" y="50"/>
                      </a:lnTo>
                      <a:lnTo>
                        <a:pt x="126" y="62"/>
                      </a:lnTo>
                      <a:lnTo>
                        <a:pt x="126" y="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8" name="Google Shape;1648;p45"/>
                <p:cNvSpPr/>
                <p:nvPr/>
              </p:nvSpPr>
              <p:spPr>
                <a:xfrm>
                  <a:off x="-2549525" y="2438400"/>
                  <a:ext cx="120650" cy="123825"/>
                </a:xfrm>
                <a:custGeom>
                  <a:rect b="b" l="l" r="r" t="t"/>
                  <a:pathLst>
                    <a:path extrusionOk="0" h="78" w="76">
                      <a:moveTo>
                        <a:pt x="38" y="0"/>
                      </a:moveTo>
                      <a:lnTo>
                        <a:pt x="38" y="0"/>
                      </a:lnTo>
                      <a:lnTo>
                        <a:pt x="30" y="2"/>
                      </a:lnTo>
                      <a:lnTo>
                        <a:pt x="22" y="4"/>
                      </a:lnTo>
                      <a:lnTo>
                        <a:pt x="16" y="8"/>
                      </a:lnTo>
                      <a:lnTo>
                        <a:pt x="10" y="12"/>
                      </a:lnTo>
                      <a:lnTo>
                        <a:pt x="6" y="18"/>
                      </a:lnTo>
                      <a:lnTo>
                        <a:pt x="2" y="24"/>
                      </a:lnTo>
                      <a:lnTo>
                        <a:pt x="0" y="32"/>
                      </a:lnTo>
                      <a:lnTo>
                        <a:pt x="0" y="38"/>
                      </a:lnTo>
                      <a:lnTo>
                        <a:pt x="0" y="38"/>
                      </a:lnTo>
                      <a:lnTo>
                        <a:pt x="0" y="46"/>
                      </a:lnTo>
                      <a:lnTo>
                        <a:pt x="2" y="54"/>
                      </a:lnTo>
                      <a:lnTo>
                        <a:pt x="6" y="60"/>
                      </a:lnTo>
                      <a:lnTo>
                        <a:pt x="10" y="66"/>
                      </a:lnTo>
                      <a:lnTo>
                        <a:pt x="16" y="70"/>
                      </a:lnTo>
                      <a:lnTo>
                        <a:pt x="22" y="74"/>
                      </a:lnTo>
                      <a:lnTo>
                        <a:pt x="30" y="76"/>
                      </a:lnTo>
                      <a:lnTo>
                        <a:pt x="38" y="78"/>
                      </a:lnTo>
                      <a:lnTo>
                        <a:pt x="38" y="78"/>
                      </a:lnTo>
                      <a:lnTo>
                        <a:pt x="46" y="76"/>
                      </a:lnTo>
                      <a:lnTo>
                        <a:pt x="52" y="74"/>
                      </a:lnTo>
                      <a:lnTo>
                        <a:pt x="60" y="70"/>
                      </a:lnTo>
                      <a:lnTo>
                        <a:pt x="64" y="66"/>
                      </a:lnTo>
                      <a:lnTo>
                        <a:pt x="70" y="60"/>
                      </a:lnTo>
                      <a:lnTo>
                        <a:pt x="72" y="54"/>
                      </a:lnTo>
                      <a:lnTo>
                        <a:pt x="76" y="46"/>
                      </a:lnTo>
                      <a:lnTo>
                        <a:pt x="76" y="38"/>
                      </a:lnTo>
                      <a:lnTo>
                        <a:pt x="76" y="38"/>
                      </a:lnTo>
                      <a:lnTo>
                        <a:pt x="76" y="32"/>
                      </a:lnTo>
                      <a:lnTo>
                        <a:pt x="72" y="24"/>
                      </a:lnTo>
                      <a:lnTo>
                        <a:pt x="70" y="18"/>
                      </a:lnTo>
                      <a:lnTo>
                        <a:pt x="64" y="12"/>
                      </a:lnTo>
                      <a:lnTo>
                        <a:pt x="60" y="8"/>
                      </a:lnTo>
                      <a:lnTo>
                        <a:pt x="52" y="4"/>
                      </a:lnTo>
                      <a:lnTo>
                        <a:pt x="46" y="2"/>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9" name="Google Shape;1649;p45"/>
                <p:cNvSpPr/>
                <p:nvPr/>
              </p:nvSpPr>
              <p:spPr>
                <a:xfrm>
                  <a:off x="-3152775" y="2968625"/>
                  <a:ext cx="120650" cy="120650"/>
                </a:xfrm>
                <a:custGeom>
                  <a:rect b="b" l="l" r="r" t="t"/>
                  <a:pathLst>
                    <a:path extrusionOk="0" h="76" w="76">
                      <a:moveTo>
                        <a:pt x="38" y="0"/>
                      </a:moveTo>
                      <a:lnTo>
                        <a:pt x="38" y="0"/>
                      </a:lnTo>
                      <a:lnTo>
                        <a:pt x="30" y="0"/>
                      </a:lnTo>
                      <a:lnTo>
                        <a:pt x="24" y="2"/>
                      </a:lnTo>
                      <a:lnTo>
                        <a:pt x="18" y="6"/>
                      </a:lnTo>
                      <a:lnTo>
                        <a:pt x="12" y="10"/>
                      </a:lnTo>
                      <a:lnTo>
                        <a:pt x="6" y="16"/>
                      </a:lnTo>
                      <a:lnTo>
                        <a:pt x="4" y="24"/>
                      </a:lnTo>
                      <a:lnTo>
                        <a:pt x="2" y="30"/>
                      </a:lnTo>
                      <a:lnTo>
                        <a:pt x="0" y="38"/>
                      </a:lnTo>
                      <a:lnTo>
                        <a:pt x="0" y="38"/>
                      </a:lnTo>
                      <a:lnTo>
                        <a:pt x="2" y="46"/>
                      </a:lnTo>
                      <a:lnTo>
                        <a:pt x="4" y="52"/>
                      </a:lnTo>
                      <a:lnTo>
                        <a:pt x="6" y="60"/>
                      </a:lnTo>
                      <a:lnTo>
                        <a:pt x="12" y="64"/>
                      </a:lnTo>
                      <a:lnTo>
                        <a:pt x="18" y="70"/>
                      </a:lnTo>
                      <a:lnTo>
                        <a:pt x="24" y="72"/>
                      </a:lnTo>
                      <a:lnTo>
                        <a:pt x="30" y="76"/>
                      </a:lnTo>
                      <a:lnTo>
                        <a:pt x="38" y="76"/>
                      </a:lnTo>
                      <a:lnTo>
                        <a:pt x="38" y="76"/>
                      </a:lnTo>
                      <a:lnTo>
                        <a:pt x="46" y="76"/>
                      </a:lnTo>
                      <a:lnTo>
                        <a:pt x="54" y="72"/>
                      </a:lnTo>
                      <a:lnTo>
                        <a:pt x="60" y="70"/>
                      </a:lnTo>
                      <a:lnTo>
                        <a:pt x="66" y="64"/>
                      </a:lnTo>
                      <a:lnTo>
                        <a:pt x="70" y="60"/>
                      </a:lnTo>
                      <a:lnTo>
                        <a:pt x="74" y="52"/>
                      </a:lnTo>
                      <a:lnTo>
                        <a:pt x="76" y="46"/>
                      </a:lnTo>
                      <a:lnTo>
                        <a:pt x="76" y="38"/>
                      </a:lnTo>
                      <a:lnTo>
                        <a:pt x="76" y="38"/>
                      </a:lnTo>
                      <a:lnTo>
                        <a:pt x="76" y="30"/>
                      </a:lnTo>
                      <a:lnTo>
                        <a:pt x="74" y="24"/>
                      </a:lnTo>
                      <a:lnTo>
                        <a:pt x="70" y="16"/>
                      </a:lnTo>
                      <a:lnTo>
                        <a:pt x="66" y="10"/>
                      </a:lnTo>
                      <a:lnTo>
                        <a:pt x="60" y="6"/>
                      </a:lnTo>
                      <a:lnTo>
                        <a:pt x="54" y="2"/>
                      </a:lnTo>
                      <a:lnTo>
                        <a:pt x="46" y="0"/>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0" name="Google Shape;1650;p45"/>
                <p:cNvSpPr/>
                <p:nvPr/>
              </p:nvSpPr>
              <p:spPr>
                <a:xfrm>
                  <a:off x="-2514600" y="3117850"/>
                  <a:ext cx="120650" cy="120650"/>
                </a:xfrm>
                <a:custGeom>
                  <a:rect b="b" l="l" r="r" t="t"/>
                  <a:pathLst>
                    <a:path extrusionOk="0" h="76" w="76">
                      <a:moveTo>
                        <a:pt x="38" y="0"/>
                      </a:moveTo>
                      <a:lnTo>
                        <a:pt x="38" y="0"/>
                      </a:lnTo>
                      <a:lnTo>
                        <a:pt x="30" y="0"/>
                      </a:lnTo>
                      <a:lnTo>
                        <a:pt x="24" y="2"/>
                      </a:lnTo>
                      <a:lnTo>
                        <a:pt x="16" y="6"/>
                      </a:lnTo>
                      <a:lnTo>
                        <a:pt x="10" y="10"/>
                      </a:lnTo>
                      <a:lnTo>
                        <a:pt x="6" y="16"/>
                      </a:lnTo>
                      <a:lnTo>
                        <a:pt x="2" y="22"/>
                      </a:lnTo>
                      <a:lnTo>
                        <a:pt x="0" y="30"/>
                      </a:lnTo>
                      <a:lnTo>
                        <a:pt x="0" y="38"/>
                      </a:lnTo>
                      <a:lnTo>
                        <a:pt x="0" y="38"/>
                      </a:lnTo>
                      <a:lnTo>
                        <a:pt x="0" y="44"/>
                      </a:lnTo>
                      <a:lnTo>
                        <a:pt x="2" y="52"/>
                      </a:lnTo>
                      <a:lnTo>
                        <a:pt x="6" y="58"/>
                      </a:lnTo>
                      <a:lnTo>
                        <a:pt x="10" y="64"/>
                      </a:lnTo>
                      <a:lnTo>
                        <a:pt x="16" y="68"/>
                      </a:lnTo>
                      <a:lnTo>
                        <a:pt x="24" y="72"/>
                      </a:lnTo>
                      <a:lnTo>
                        <a:pt x="30" y="74"/>
                      </a:lnTo>
                      <a:lnTo>
                        <a:pt x="38" y="76"/>
                      </a:lnTo>
                      <a:lnTo>
                        <a:pt x="38" y="76"/>
                      </a:lnTo>
                      <a:lnTo>
                        <a:pt x="46" y="74"/>
                      </a:lnTo>
                      <a:lnTo>
                        <a:pt x="52" y="72"/>
                      </a:lnTo>
                      <a:lnTo>
                        <a:pt x="60" y="68"/>
                      </a:lnTo>
                      <a:lnTo>
                        <a:pt x="64" y="64"/>
                      </a:lnTo>
                      <a:lnTo>
                        <a:pt x="70" y="58"/>
                      </a:lnTo>
                      <a:lnTo>
                        <a:pt x="74" y="52"/>
                      </a:lnTo>
                      <a:lnTo>
                        <a:pt x="76" y="44"/>
                      </a:lnTo>
                      <a:lnTo>
                        <a:pt x="76" y="38"/>
                      </a:lnTo>
                      <a:lnTo>
                        <a:pt x="76" y="38"/>
                      </a:lnTo>
                      <a:lnTo>
                        <a:pt x="76" y="30"/>
                      </a:lnTo>
                      <a:lnTo>
                        <a:pt x="74" y="22"/>
                      </a:lnTo>
                      <a:lnTo>
                        <a:pt x="70" y="16"/>
                      </a:lnTo>
                      <a:lnTo>
                        <a:pt x="64" y="10"/>
                      </a:lnTo>
                      <a:lnTo>
                        <a:pt x="60" y="6"/>
                      </a:lnTo>
                      <a:lnTo>
                        <a:pt x="52" y="2"/>
                      </a:lnTo>
                      <a:lnTo>
                        <a:pt x="46" y="0"/>
                      </a:lnTo>
                      <a:lnTo>
                        <a:pt x="38" y="0"/>
                      </a:lnTo>
                      <a:lnTo>
                        <a:pt x="3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1" name="Google Shape;1651;p45"/>
                <p:cNvSpPr/>
                <p:nvPr/>
              </p:nvSpPr>
              <p:spPr>
                <a:xfrm>
                  <a:off x="-3276600" y="2441575"/>
                  <a:ext cx="1085850" cy="958850"/>
                </a:xfrm>
                <a:custGeom>
                  <a:rect b="b" l="l" r="r" t="t"/>
                  <a:pathLst>
                    <a:path extrusionOk="0" h="604" w="684">
                      <a:moveTo>
                        <a:pt x="424" y="390"/>
                      </a:moveTo>
                      <a:lnTo>
                        <a:pt x="424" y="390"/>
                      </a:lnTo>
                      <a:lnTo>
                        <a:pt x="460" y="386"/>
                      </a:lnTo>
                      <a:lnTo>
                        <a:pt x="492" y="380"/>
                      </a:lnTo>
                      <a:lnTo>
                        <a:pt x="492" y="380"/>
                      </a:lnTo>
                      <a:lnTo>
                        <a:pt x="480" y="348"/>
                      </a:lnTo>
                      <a:lnTo>
                        <a:pt x="466" y="316"/>
                      </a:lnTo>
                      <a:lnTo>
                        <a:pt x="466" y="316"/>
                      </a:lnTo>
                      <a:lnTo>
                        <a:pt x="442" y="360"/>
                      </a:lnTo>
                      <a:lnTo>
                        <a:pt x="442" y="360"/>
                      </a:lnTo>
                      <a:lnTo>
                        <a:pt x="424" y="390"/>
                      </a:lnTo>
                      <a:lnTo>
                        <a:pt x="424" y="390"/>
                      </a:lnTo>
                      <a:close/>
                      <a:moveTo>
                        <a:pt x="416" y="200"/>
                      </a:moveTo>
                      <a:lnTo>
                        <a:pt x="416" y="200"/>
                      </a:lnTo>
                      <a:lnTo>
                        <a:pt x="442" y="244"/>
                      </a:lnTo>
                      <a:lnTo>
                        <a:pt x="442" y="244"/>
                      </a:lnTo>
                      <a:lnTo>
                        <a:pt x="460" y="276"/>
                      </a:lnTo>
                      <a:lnTo>
                        <a:pt x="460" y="276"/>
                      </a:lnTo>
                      <a:lnTo>
                        <a:pt x="474" y="242"/>
                      </a:lnTo>
                      <a:lnTo>
                        <a:pt x="484" y="210"/>
                      </a:lnTo>
                      <a:lnTo>
                        <a:pt x="484" y="210"/>
                      </a:lnTo>
                      <a:lnTo>
                        <a:pt x="452" y="204"/>
                      </a:lnTo>
                      <a:lnTo>
                        <a:pt x="416" y="200"/>
                      </a:lnTo>
                      <a:lnTo>
                        <a:pt x="416" y="200"/>
                      </a:lnTo>
                      <a:close/>
                      <a:moveTo>
                        <a:pt x="392" y="188"/>
                      </a:moveTo>
                      <a:lnTo>
                        <a:pt x="392" y="188"/>
                      </a:lnTo>
                      <a:lnTo>
                        <a:pt x="368" y="154"/>
                      </a:lnTo>
                      <a:lnTo>
                        <a:pt x="342" y="124"/>
                      </a:lnTo>
                      <a:lnTo>
                        <a:pt x="342" y="124"/>
                      </a:lnTo>
                      <a:lnTo>
                        <a:pt x="316" y="154"/>
                      </a:lnTo>
                      <a:lnTo>
                        <a:pt x="292" y="188"/>
                      </a:lnTo>
                      <a:lnTo>
                        <a:pt x="292" y="188"/>
                      </a:lnTo>
                      <a:lnTo>
                        <a:pt x="342" y="186"/>
                      </a:lnTo>
                      <a:lnTo>
                        <a:pt x="342" y="186"/>
                      </a:lnTo>
                      <a:lnTo>
                        <a:pt x="392" y="188"/>
                      </a:lnTo>
                      <a:lnTo>
                        <a:pt x="392" y="188"/>
                      </a:lnTo>
                      <a:close/>
                      <a:moveTo>
                        <a:pt x="196" y="198"/>
                      </a:moveTo>
                      <a:lnTo>
                        <a:pt x="196" y="198"/>
                      </a:lnTo>
                      <a:lnTo>
                        <a:pt x="236" y="192"/>
                      </a:lnTo>
                      <a:lnTo>
                        <a:pt x="276" y="188"/>
                      </a:lnTo>
                      <a:lnTo>
                        <a:pt x="276" y="188"/>
                      </a:lnTo>
                      <a:lnTo>
                        <a:pt x="304" y="150"/>
                      </a:lnTo>
                      <a:lnTo>
                        <a:pt x="332" y="114"/>
                      </a:lnTo>
                      <a:lnTo>
                        <a:pt x="332" y="114"/>
                      </a:lnTo>
                      <a:lnTo>
                        <a:pt x="314" y="98"/>
                      </a:lnTo>
                      <a:lnTo>
                        <a:pt x="296" y="82"/>
                      </a:lnTo>
                      <a:lnTo>
                        <a:pt x="278" y="72"/>
                      </a:lnTo>
                      <a:lnTo>
                        <a:pt x="262" y="62"/>
                      </a:lnTo>
                      <a:lnTo>
                        <a:pt x="248" y="56"/>
                      </a:lnTo>
                      <a:lnTo>
                        <a:pt x="232" y="54"/>
                      </a:lnTo>
                      <a:lnTo>
                        <a:pt x="220" y="56"/>
                      </a:lnTo>
                      <a:lnTo>
                        <a:pt x="208" y="60"/>
                      </a:lnTo>
                      <a:lnTo>
                        <a:pt x="208" y="60"/>
                      </a:lnTo>
                      <a:lnTo>
                        <a:pt x="200" y="68"/>
                      </a:lnTo>
                      <a:lnTo>
                        <a:pt x="192" y="78"/>
                      </a:lnTo>
                      <a:lnTo>
                        <a:pt x="188" y="92"/>
                      </a:lnTo>
                      <a:lnTo>
                        <a:pt x="184" y="108"/>
                      </a:lnTo>
                      <a:lnTo>
                        <a:pt x="184" y="128"/>
                      </a:lnTo>
                      <a:lnTo>
                        <a:pt x="186" y="148"/>
                      </a:lnTo>
                      <a:lnTo>
                        <a:pt x="190" y="172"/>
                      </a:lnTo>
                      <a:lnTo>
                        <a:pt x="196" y="198"/>
                      </a:lnTo>
                      <a:lnTo>
                        <a:pt x="196" y="198"/>
                      </a:lnTo>
                      <a:close/>
                      <a:moveTo>
                        <a:pt x="408" y="416"/>
                      </a:moveTo>
                      <a:lnTo>
                        <a:pt x="408" y="416"/>
                      </a:lnTo>
                      <a:lnTo>
                        <a:pt x="384" y="450"/>
                      </a:lnTo>
                      <a:lnTo>
                        <a:pt x="360" y="480"/>
                      </a:lnTo>
                      <a:lnTo>
                        <a:pt x="360" y="480"/>
                      </a:lnTo>
                      <a:lnTo>
                        <a:pt x="378" y="498"/>
                      </a:lnTo>
                      <a:lnTo>
                        <a:pt x="396" y="514"/>
                      </a:lnTo>
                      <a:lnTo>
                        <a:pt x="414" y="526"/>
                      </a:lnTo>
                      <a:lnTo>
                        <a:pt x="430" y="536"/>
                      </a:lnTo>
                      <a:lnTo>
                        <a:pt x="446" y="542"/>
                      </a:lnTo>
                      <a:lnTo>
                        <a:pt x="460" y="544"/>
                      </a:lnTo>
                      <a:lnTo>
                        <a:pt x="474" y="544"/>
                      </a:lnTo>
                      <a:lnTo>
                        <a:pt x="486" y="538"/>
                      </a:lnTo>
                      <a:lnTo>
                        <a:pt x="486" y="538"/>
                      </a:lnTo>
                      <a:lnTo>
                        <a:pt x="494" y="532"/>
                      </a:lnTo>
                      <a:lnTo>
                        <a:pt x="502" y="522"/>
                      </a:lnTo>
                      <a:lnTo>
                        <a:pt x="502" y="522"/>
                      </a:lnTo>
                      <a:lnTo>
                        <a:pt x="510" y="524"/>
                      </a:lnTo>
                      <a:lnTo>
                        <a:pt x="518" y="524"/>
                      </a:lnTo>
                      <a:lnTo>
                        <a:pt x="518" y="524"/>
                      </a:lnTo>
                      <a:lnTo>
                        <a:pt x="530" y="524"/>
                      </a:lnTo>
                      <a:lnTo>
                        <a:pt x="540" y="520"/>
                      </a:lnTo>
                      <a:lnTo>
                        <a:pt x="540" y="520"/>
                      </a:lnTo>
                      <a:lnTo>
                        <a:pt x="540" y="546"/>
                      </a:lnTo>
                      <a:lnTo>
                        <a:pt x="538" y="558"/>
                      </a:lnTo>
                      <a:lnTo>
                        <a:pt x="534" y="570"/>
                      </a:lnTo>
                      <a:lnTo>
                        <a:pt x="532" y="578"/>
                      </a:lnTo>
                      <a:lnTo>
                        <a:pt x="526" y="586"/>
                      </a:lnTo>
                      <a:lnTo>
                        <a:pt x="520" y="594"/>
                      </a:lnTo>
                      <a:lnTo>
                        <a:pt x="514" y="598"/>
                      </a:lnTo>
                      <a:lnTo>
                        <a:pt x="514" y="598"/>
                      </a:lnTo>
                      <a:lnTo>
                        <a:pt x="506" y="602"/>
                      </a:lnTo>
                      <a:lnTo>
                        <a:pt x="498" y="604"/>
                      </a:lnTo>
                      <a:lnTo>
                        <a:pt x="490" y="604"/>
                      </a:lnTo>
                      <a:lnTo>
                        <a:pt x="480" y="604"/>
                      </a:lnTo>
                      <a:lnTo>
                        <a:pt x="460" y="598"/>
                      </a:lnTo>
                      <a:lnTo>
                        <a:pt x="440" y="588"/>
                      </a:lnTo>
                      <a:lnTo>
                        <a:pt x="416" y="572"/>
                      </a:lnTo>
                      <a:lnTo>
                        <a:pt x="392" y="552"/>
                      </a:lnTo>
                      <a:lnTo>
                        <a:pt x="368" y="530"/>
                      </a:lnTo>
                      <a:lnTo>
                        <a:pt x="342" y="502"/>
                      </a:lnTo>
                      <a:lnTo>
                        <a:pt x="342" y="502"/>
                      </a:lnTo>
                      <a:lnTo>
                        <a:pt x="316" y="530"/>
                      </a:lnTo>
                      <a:lnTo>
                        <a:pt x="292" y="552"/>
                      </a:lnTo>
                      <a:lnTo>
                        <a:pt x="268" y="572"/>
                      </a:lnTo>
                      <a:lnTo>
                        <a:pt x="244" y="588"/>
                      </a:lnTo>
                      <a:lnTo>
                        <a:pt x="224" y="598"/>
                      </a:lnTo>
                      <a:lnTo>
                        <a:pt x="204" y="604"/>
                      </a:lnTo>
                      <a:lnTo>
                        <a:pt x="194" y="604"/>
                      </a:lnTo>
                      <a:lnTo>
                        <a:pt x="186" y="604"/>
                      </a:lnTo>
                      <a:lnTo>
                        <a:pt x="178" y="602"/>
                      </a:lnTo>
                      <a:lnTo>
                        <a:pt x="170" y="598"/>
                      </a:lnTo>
                      <a:lnTo>
                        <a:pt x="170" y="598"/>
                      </a:lnTo>
                      <a:lnTo>
                        <a:pt x="162" y="592"/>
                      </a:lnTo>
                      <a:lnTo>
                        <a:pt x="156" y="584"/>
                      </a:lnTo>
                      <a:lnTo>
                        <a:pt x="150" y="572"/>
                      </a:lnTo>
                      <a:lnTo>
                        <a:pt x="146" y="560"/>
                      </a:lnTo>
                      <a:lnTo>
                        <a:pt x="144" y="546"/>
                      </a:lnTo>
                      <a:lnTo>
                        <a:pt x="144" y="530"/>
                      </a:lnTo>
                      <a:lnTo>
                        <a:pt x="144" y="512"/>
                      </a:lnTo>
                      <a:lnTo>
                        <a:pt x="146" y="492"/>
                      </a:lnTo>
                      <a:lnTo>
                        <a:pt x="154" y="450"/>
                      </a:lnTo>
                      <a:lnTo>
                        <a:pt x="168" y="404"/>
                      </a:lnTo>
                      <a:lnTo>
                        <a:pt x="188" y="354"/>
                      </a:lnTo>
                      <a:lnTo>
                        <a:pt x="210" y="302"/>
                      </a:lnTo>
                      <a:lnTo>
                        <a:pt x="210" y="302"/>
                      </a:lnTo>
                      <a:lnTo>
                        <a:pt x="190" y="258"/>
                      </a:lnTo>
                      <a:lnTo>
                        <a:pt x="174" y="218"/>
                      </a:lnTo>
                      <a:lnTo>
                        <a:pt x="174" y="218"/>
                      </a:lnTo>
                      <a:lnTo>
                        <a:pt x="150" y="224"/>
                      </a:lnTo>
                      <a:lnTo>
                        <a:pt x="130" y="232"/>
                      </a:lnTo>
                      <a:lnTo>
                        <a:pt x="110" y="242"/>
                      </a:lnTo>
                      <a:lnTo>
                        <a:pt x="94" y="252"/>
                      </a:lnTo>
                      <a:lnTo>
                        <a:pt x="82" y="262"/>
                      </a:lnTo>
                      <a:lnTo>
                        <a:pt x="74" y="272"/>
                      </a:lnTo>
                      <a:lnTo>
                        <a:pt x="68" y="284"/>
                      </a:lnTo>
                      <a:lnTo>
                        <a:pt x="66" y="296"/>
                      </a:lnTo>
                      <a:lnTo>
                        <a:pt x="66" y="296"/>
                      </a:lnTo>
                      <a:lnTo>
                        <a:pt x="66" y="304"/>
                      </a:lnTo>
                      <a:lnTo>
                        <a:pt x="68" y="310"/>
                      </a:lnTo>
                      <a:lnTo>
                        <a:pt x="76" y="324"/>
                      </a:lnTo>
                      <a:lnTo>
                        <a:pt x="76" y="324"/>
                      </a:lnTo>
                      <a:lnTo>
                        <a:pt x="68" y="332"/>
                      </a:lnTo>
                      <a:lnTo>
                        <a:pt x="62" y="342"/>
                      </a:lnTo>
                      <a:lnTo>
                        <a:pt x="58" y="354"/>
                      </a:lnTo>
                      <a:lnTo>
                        <a:pt x="56" y="366"/>
                      </a:lnTo>
                      <a:lnTo>
                        <a:pt x="56" y="366"/>
                      </a:lnTo>
                      <a:lnTo>
                        <a:pt x="32" y="352"/>
                      </a:lnTo>
                      <a:lnTo>
                        <a:pt x="22" y="344"/>
                      </a:lnTo>
                      <a:lnTo>
                        <a:pt x="14" y="336"/>
                      </a:lnTo>
                      <a:lnTo>
                        <a:pt x="8" y="328"/>
                      </a:lnTo>
                      <a:lnTo>
                        <a:pt x="4" y="320"/>
                      </a:lnTo>
                      <a:lnTo>
                        <a:pt x="0" y="310"/>
                      </a:lnTo>
                      <a:lnTo>
                        <a:pt x="0" y="302"/>
                      </a:lnTo>
                      <a:lnTo>
                        <a:pt x="0" y="302"/>
                      </a:lnTo>
                      <a:lnTo>
                        <a:pt x="0" y="294"/>
                      </a:lnTo>
                      <a:lnTo>
                        <a:pt x="2" y="286"/>
                      </a:lnTo>
                      <a:lnTo>
                        <a:pt x="6" y="278"/>
                      </a:lnTo>
                      <a:lnTo>
                        <a:pt x="12" y="272"/>
                      </a:lnTo>
                      <a:lnTo>
                        <a:pt x="26" y="256"/>
                      </a:lnTo>
                      <a:lnTo>
                        <a:pt x="46" y="244"/>
                      </a:lnTo>
                      <a:lnTo>
                        <a:pt x="70" y="232"/>
                      </a:lnTo>
                      <a:lnTo>
                        <a:pt x="100" y="220"/>
                      </a:lnTo>
                      <a:lnTo>
                        <a:pt x="132" y="210"/>
                      </a:lnTo>
                      <a:lnTo>
                        <a:pt x="170" y="202"/>
                      </a:lnTo>
                      <a:lnTo>
                        <a:pt x="170" y="202"/>
                      </a:lnTo>
                      <a:lnTo>
                        <a:pt x="158" y="166"/>
                      </a:lnTo>
                      <a:lnTo>
                        <a:pt x="150" y="134"/>
                      </a:lnTo>
                      <a:lnTo>
                        <a:pt x="146" y="102"/>
                      </a:lnTo>
                      <a:lnTo>
                        <a:pt x="144" y="74"/>
                      </a:lnTo>
                      <a:lnTo>
                        <a:pt x="146" y="52"/>
                      </a:lnTo>
                      <a:lnTo>
                        <a:pt x="150" y="32"/>
                      </a:lnTo>
                      <a:lnTo>
                        <a:pt x="154" y="22"/>
                      </a:lnTo>
                      <a:lnTo>
                        <a:pt x="158" y="16"/>
                      </a:lnTo>
                      <a:lnTo>
                        <a:pt x="164" y="10"/>
                      </a:lnTo>
                      <a:lnTo>
                        <a:pt x="170" y="6"/>
                      </a:lnTo>
                      <a:lnTo>
                        <a:pt x="170" y="6"/>
                      </a:lnTo>
                      <a:lnTo>
                        <a:pt x="178" y="2"/>
                      </a:lnTo>
                      <a:lnTo>
                        <a:pt x="186" y="0"/>
                      </a:lnTo>
                      <a:lnTo>
                        <a:pt x="194" y="0"/>
                      </a:lnTo>
                      <a:lnTo>
                        <a:pt x="204" y="0"/>
                      </a:lnTo>
                      <a:lnTo>
                        <a:pt x="224" y="6"/>
                      </a:lnTo>
                      <a:lnTo>
                        <a:pt x="244" y="16"/>
                      </a:lnTo>
                      <a:lnTo>
                        <a:pt x="268" y="32"/>
                      </a:lnTo>
                      <a:lnTo>
                        <a:pt x="292" y="52"/>
                      </a:lnTo>
                      <a:lnTo>
                        <a:pt x="316" y="74"/>
                      </a:lnTo>
                      <a:lnTo>
                        <a:pt x="342" y="102"/>
                      </a:lnTo>
                      <a:lnTo>
                        <a:pt x="342" y="102"/>
                      </a:lnTo>
                      <a:lnTo>
                        <a:pt x="368" y="76"/>
                      </a:lnTo>
                      <a:lnTo>
                        <a:pt x="392" y="52"/>
                      </a:lnTo>
                      <a:lnTo>
                        <a:pt x="416" y="32"/>
                      </a:lnTo>
                      <a:lnTo>
                        <a:pt x="438" y="18"/>
                      </a:lnTo>
                      <a:lnTo>
                        <a:pt x="438" y="18"/>
                      </a:lnTo>
                      <a:lnTo>
                        <a:pt x="436" y="26"/>
                      </a:lnTo>
                      <a:lnTo>
                        <a:pt x="434" y="36"/>
                      </a:lnTo>
                      <a:lnTo>
                        <a:pt x="434" y="36"/>
                      </a:lnTo>
                      <a:lnTo>
                        <a:pt x="436" y="46"/>
                      </a:lnTo>
                      <a:lnTo>
                        <a:pt x="438" y="56"/>
                      </a:lnTo>
                      <a:lnTo>
                        <a:pt x="438" y="56"/>
                      </a:lnTo>
                      <a:lnTo>
                        <a:pt x="418" y="64"/>
                      </a:lnTo>
                      <a:lnTo>
                        <a:pt x="398" y="76"/>
                      </a:lnTo>
                      <a:lnTo>
                        <a:pt x="376" y="92"/>
                      </a:lnTo>
                      <a:lnTo>
                        <a:pt x="352" y="114"/>
                      </a:lnTo>
                      <a:lnTo>
                        <a:pt x="352" y="114"/>
                      </a:lnTo>
                      <a:lnTo>
                        <a:pt x="380" y="150"/>
                      </a:lnTo>
                      <a:lnTo>
                        <a:pt x="408" y="188"/>
                      </a:lnTo>
                      <a:lnTo>
                        <a:pt x="408" y="188"/>
                      </a:lnTo>
                      <a:lnTo>
                        <a:pt x="450" y="192"/>
                      </a:lnTo>
                      <a:lnTo>
                        <a:pt x="488" y="198"/>
                      </a:lnTo>
                      <a:lnTo>
                        <a:pt x="488" y="198"/>
                      </a:lnTo>
                      <a:lnTo>
                        <a:pt x="496" y="168"/>
                      </a:lnTo>
                      <a:lnTo>
                        <a:pt x="500" y="142"/>
                      </a:lnTo>
                      <a:lnTo>
                        <a:pt x="500" y="118"/>
                      </a:lnTo>
                      <a:lnTo>
                        <a:pt x="498" y="98"/>
                      </a:lnTo>
                      <a:lnTo>
                        <a:pt x="498" y="98"/>
                      </a:lnTo>
                      <a:lnTo>
                        <a:pt x="510" y="96"/>
                      </a:lnTo>
                      <a:lnTo>
                        <a:pt x="522" y="92"/>
                      </a:lnTo>
                      <a:lnTo>
                        <a:pt x="532" y="86"/>
                      </a:lnTo>
                      <a:lnTo>
                        <a:pt x="540" y="78"/>
                      </a:lnTo>
                      <a:lnTo>
                        <a:pt x="540" y="78"/>
                      </a:lnTo>
                      <a:lnTo>
                        <a:pt x="538" y="106"/>
                      </a:lnTo>
                      <a:lnTo>
                        <a:pt x="534" y="136"/>
                      </a:lnTo>
                      <a:lnTo>
                        <a:pt x="526" y="168"/>
                      </a:lnTo>
                      <a:lnTo>
                        <a:pt x="516" y="202"/>
                      </a:lnTo>
                      <a:lnTo>
                        <a:pt x="516" y="202"/>
                      </a:lnTo>
                      <a:lnTo>
                        <a:pt x="552" y="210"/>
                      </a:lnTo>
                      <a:lnTo>
                        <a:pt x="584" y="220"/>
                      </a:lnTo>
                      <a:lnTo>
                        <a:pt x="614" y="232"/>
                      </a:lnTo>
                      <a:lnTo>
                        <a:pt x="638" y="244"/>
                      </a:lnTo>
                      <a:lnTo>
                        <a:pt x="658" y="256"/>
                      </a:lnTo>
                      <a:lnTo>
                        <a:pt x="672" y="272"/>
                      </a:lnTo>
                      <a:lnTo>
                        <a:pt x="678" y="278"/>
                      </a:lnTo>
                      <a:lnTo>
                        <a:pt x="682" y="286"/>
                      </a:lnTo>
                      <a:lnTo>
                        <a:pt x="684" y="294"/>
                      </a:lnTo>
                      <a:lnTo>
                        <a:pt x="684" y="302"/>
                      </a:lnTo>
                      <a:lnTo>
                        <a:pt x="684" y="302"/>
                      </a:lnTo>
                      <a:lnTo>
                        <a:pt x="684" y="312"/>
                      </a:lnTo>
                      <a:lnTo>
                        <a:pt x="680" y="322"/>
                      </a:lnTo>
                      <a:lnTo>
                        <a:pt x="672" y="332"/>
                      </a:lnTo>
                      <a:lnTo>
                        <a:pt x="664" y="342"/>
                      </a:lnTo>
                      <a:lnTo>
                        <a:pt x="652" y="352"/>
                      </a:lnTo>
                      <a:lnTo>
                        <a:pt x="638" y="360"/>
                      </a:lnTo>
                      <a:lnTo>
                        <a:pt x="622" y="368"/>
                      </a:lnTo>
                      <a:lnTo>
                        <a:pt x="606" y="376"/>
                      </a:lnTo>
                      <a:lnTo>
                        <a:pt x="564" y="390"/>
                      </a:lnTo>
                      <a:lnTo>
                        <a:pt x="518" y="402"/>
                      </a:lnTo>
                      <a:lnTo>
                        <a:pt x="464" y="410"/>
                      </a:lnTo>
                      <a:lnTo>
                        <a:pt x="408" y="416"/>
                      </a:lnTo>
                      <a:lnTo>
                        <a:pt x="408" y="416"/>
                      </a:lnTo>
                      <a:close/>
                      <a:moveTo>
                        <a:pt x="290" y="392"/>
                      </a:moveTo>
                      <a:lnTo>
                        <a:pt x="290" y="392"/>
                      </a:lnTo>
                      <a:lnTo>
                        <a:pt x="344" y="394"/>
                      </a:lnTo>
                      <a:lnTo>
                        <a:pt x="344" y="394"/>
                      </a:lnTo>
                      <a:lnTo>
                        <a:pt x="394" y="392"/>
                      </a:lnTo>
                      <a:lnTo>
                        <a:pt x="394" y="392"/>
                      </a:lnTo>
                      <a:lnTo>
                        <a:pt x="424" y="346"/>
                      </a:lnTo>
                      <a:lnTo>
                        <a:pt x="424" y="346"/>
                      </a:lnTo>
                      <a:lnTo>
                        <a:pt x="440" y="318"/>
                      </a:lnTo>
                      <a:lnTo>
                        <a:pt x="454" y="288"/>
                      </a:lnTo>
                      <a:lnTo>
                        <a:pt x="454" y="288"/>
                      </a:lnTo>
                      <a:lnTo>
                        <a:pt x="434" y="252"/>
                      </a:lnTo>
                      <a:lnTo>
                        <a:pt x="434" y="252"/>
                      </a:lnTo>
                      <a:lnTo>
                        <a:pt x="418" y="224"/>
                      </a:lnTo>
                      <a:lnTo>
                        <a:pt x="400" y="200"/>
                      </a:lnTo>
                      <a:lnTo>
                        <a:pt x="400" y="200"/>
                      </a:lnTo>
                      <a:lnTo>
                        <a:pt x="344" y="198"/>
                      </a:lnTo>
                      <a:lnTo>
                        <a:pt x="344" y="198"/>
                      </a:lnTo>
                      <a:lnTo>
                        <a:pt x="282" y="200"/>
                      </a:lnTo>
                      <a:lnTo>
                        <a:pt x="282" y="200"/>
                      </a:lnTo>
                      <a:lnTo>
                        <a:pt x="252" y="248"/>
                      </a:lnTo>
                      <a:lnTo>
                        <a:pt x="252" y="248"/>
                      </a:lnTo>
                      <a:lnTo>
                        <a:pt x="230" y="288"/>
                      </a:lnTo>
                      <a:lnTo>
                        <a:pt x="230" y="288"/>
                      </a:lnTo>
                      <a:lnTo>
                        <a:pt x="246" y="318"/>
                      </a:lnTo>
                      <a:lnTo>
                        <a:pt x="262" y="350"/>
                      </a:lnTo>
                      <a:lnTo>
                        <a:pt x="262" y="350"/>
                      </a:lnTo>
                      <a:lnTo>
                        <a:pt x="290" y="392"/>
                      </a:lnTo>
                      <a:lnTo>
                        <a:pt x="290" y="392"/>
                      </a:lnTo>
                      <a:close/>
                      <a:moveTo>
                        <a:pt x="510" y="216"/>
                      </a:moveTo>
                      <a:lnTo>
                        <a:pt x="510" y="216"/>
                      </a:lnTo>
                      <a:lnTo>
                        <a:pt x="494" y="258"/>
                      </a:lnTo>
                      <a:lnTo>
                        <a:pt x="474" y="302"/>
                      </a:lnTo>
                      <a:lnTo>
                        <a:pt x="474" y="302"/>
                      </a:lnTo>
                      <a:lnTo>
                        <a:pt x="490" y="340"/>
                      </a:lnTo>
                      <a:lnTo>
                        <a:pt x="506" y="376"/>
                      </a:lnTo>
                      <a:lnTo>
                        <a:pt x="506" y="376"/>
                      </a:lnTo>
                      <a:lnTo>
                        <a:pt x="530" y="370"/>
                      </a:lnTo>
                      <a:lnTo>
                        <a:pt x="552" y="360"/>
                      </a:lnTo>
                      <a:lnTo>
                        <a:pt x="572" y="352"/>
                      </a:lnTo>
                      <a:lnTo>
                        <a:pt x="588" y="342"/>
                      </a:lnTo>
                      <a:lnTo>
                        <a:pt x="602" y="332"/>
                      </a:lnTo>
                      <a:lnTo>
                        <a:pt x="612" y="320"/>
                      </a:lnTo>
                      <a:lnTo>
                        <a:pt x="618" y="308"/>
                      </a:lnTo>
                      <a:lnTo>
                        <a:pt x="620" y="296"/>
                      </a:lnTo>
                      <a:lnTo>
                        <a:pt x="620" y="296"/>
                      </a:lnTo>
                      <a:lnTo>
                        <a:pt x="618" y="284"/>
                      </a:lnTo>
                      <a:lnTo>
                        <a:pt x="612" y="272"/>
                      </a:lnTo>
                      <a:lnTo>
                        <a:pt x="602" y="262"/>
                      </a:lnTo>
                      <a:lnTo>
                        <a:pt x="590" y="250"/>
                      </a:lnTo>
                      <a:lnTo>
                        <a:pt x="574" y="242"/>
                      </a:lnTo>
                      <a:lnTo>
                        <a:pt x="556" y="232"/>
                      </a:lnTo>
                      <a:lnTo>
                        <a:pt x="534" y="224"/>
                      </a:lnTo>
                      <a:lnTo>
                        <a:pt x="510" y="216"/>
                      </a:lnTo>
                      <a:lnTo>
                        <a:pt x="510" y="216"/>
                      </a:lnTo>
                      <a:close/>
                      <a:moveTo>
                        <a:pt x="224" y="274"/>
                      </a:moveTo>
                      <a:lnTo>
                        <a:pt x="224" y="274"/>
                      </a:lnTo>
                      <a:lnTo>
                        <a:pt x="242" y="244"/>
                      </a:lnTo>
                      <a:lnTo>
                        <a:pt x="242" y="244"/>
                      </a:lnTo>
                      <a:lnTo>
                        <a:pt x="268" y="202"/>
                      </a:lnTo>
                      <a:lnTo>
                        <a:pt x="268" y="202"/>
                      </a:lnTo>
                      <a:lnTo>
                        <a:pt x="234" y="206"/>
                      </a:lnTo>
                      <a:lnTo>
                        <a:pt x="200" y="212"/>
                      </a:lnTo>
                      <a:lnTo>
                        <a:pt x="200" y="212"/>
                      </a:lnTo>
                      <a:lnTo>
                        <a:pt x="212" y="242"/>
                      </a:lnTo>
                      <a:lnTo>
                        <a:pt x="224" y="274"/>
                      </a:lnTo>
                      <a:lnTo>
                        <a:pt x="224" y="274"/>
                      </a:lnTo>
                      <a:close/>
                      <a:moveTo>
                        <a:pt x="218" y="316"/>
                      </a:moveTo>
                      <a:lnTo>
                        <a:pt x="218" y="316"/>
                      </a:lnTo>
                      <a:lnTo>
                        <a:pt x="204" y="348"/>
                      </a:lnTo>
                      <a:lnTo>
                        <a:pt x="192" y="380"/>
                      </a:lnTo>
                      <a:lnTo>
                        <a:pt x="192" y="380"/>
                      </a:lnTo>
                      <a:lnTo>
                        <a:pt x="224" y="386"/>
                      </a:lnTo>
                      <a:lnTo>
                        <a:pt x="260" y="390"/>
                      </a:lnTo>
                      <a:lnTo>
                        <a:pt x="260" y="390"/>
                      </a:lnTo>
                      <a:lnTo>
                        <a:pt x="242" y="360"/>
                      </a:lnTo>
                      <a:lnTo>
                        <a:pt x="242" y="360"/>
                      </a:lnTo>
                      <a:lnTo>
                        <a:pt x="218" y="316"/>
                      </a:lnTo>
                      <a:lnTo>
                        <a:pt x="218" y="316"/>
                      </a:lnTo>
                      <a:close/>
                      <a:moveTo>
                        <a:pt x="324" y="480"/>
                      </a:moveTo>
                      <a:lnTo>
                        <a:pt x="324" y="480"/>
                      </a:lnTo>
                      <a:lnTo>
                        <a:pt x="300" y="450"/>
                      </a:lnTo>
                      <a:lnTo>
                        <a:pt x="276" y="416"/>
                      </a:lnTo>
                      <a:lnTo>
                        <a:pt x="276" y="416"/>
                      </a:lnTo>
                      <a:lnTo>
                        <a:pt x="230" y="412"/>
                      </a:lnTo>
                      <a:lnTo>
                        <a:pt x="184" y="404"/>
                      </a:lnTo>
                      <a:lnTo>
                        <a:pt x="184" y="404"/>
                      </a:lnTo>
                      <a:lnTo>
                        <a:pt x="180" y="430"/>
                      </a:lnTo>
                      <a:lnTo>
                        <a:pt x="176" y="452"/>
                      </a:lnTo>
                      <a:lnTo>
                        <a:pt x="174" y="472"/>
                      </a:lnTo>
                      <a:lnTo>
                        <a:pt x="174" y="490"/>
                      </a:lnTo>
                      <a:lnTo>
                        <a:pt x="178" y="506"/>
                      </a:lnTo>
                      <a:lnTo>
                        <a:pt x="182" y="520"/>
                      </a:lnTo>
                      <a:lnTo>
                        <a:pt x="190" y="530"/>
                      </a:lnTo>
                      <a:lnTo>
                        <a:pt x="198" y="538"/>
                      </a:lnTo>
                      <a:lnTo>
                        <a:pt x="198" y="538"/>
                      </a:lnTo>
                      <a:lnTo>
                        <a:pt x="210" y="542"/>
                      </a:lnTo>
                      <a:lnTo>
                        <a:pt x="224" y="544"/>
                      </a:lnTo>
                      <a:lnTo>
                        <a:pt x="238" y="540"/>
                      </a:lnTo>
                      <a:lnTo>
                        <a:pt x="254" y="534"/>
                      </a:lnTo>
                      <a:lnTo>
                        <a:pt x="270" y="526"/>
                      </a:lnTo>
                      <a:lnTo>
                        <a:pt x="288" y="514"/>
                      </a:lnTo>
                      <a:lnTo>
                        <a:pt x="306" y="498"/>
                      </a:lnTo>
                      <a:lnTo>
                        <a:pt x="324" y="480"/>
                      </a:lnTo>
                      <a:lnTo>
                        <a:pt x="324" y="480"/>
                      </a:lnTo>
                      <a:close/>
                      <a:moveTo>
                        <a:pt x="378" y="418"/>
                      </a:moveTo>
                      <a:lnTo>
                        <a:pt x="378" y="418"/>
                      </a:lnTo>
                      <a:lnTo>
                        <a:pt x="342" y="418"/>
                      </a:lnTo>
                      <a:lnTo>
                        <a:pt x="342" y="418"/>
                      </a:lnTo>
                      <a:lnTo>
                        <a:pt x="306" y="418"/>
                      </a:lnTo>
                      <a:lnTo>
                        <a:pt x="306" y="418"/>
                      </a:lnTo>
                      <a:lnTo>
                        <a:pt x="324" y="440"/>
                      </a:lnTo>
                      <a:lnTo>
                        <a:pt x="342" y="462"/>
                      </a:lnTo>
                      <a:lnTo>
                        <a:pt x="342" y="462"/>
                      </a:lnTo>
                      <a:lnTo>
                        <a:pt x="360" y="440"/>
                      </a:lnTo>
                      <a:lnTo>
                        <a:pt x="378" y="418"/>
                      </a:lnTo>
                      <a:lnTo>
                        <a:pt x="378" y="4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52" name="Google Shape;1652;p45"/>
              <p:cNvSpPr/>
              <p:nvPr/>
            </p:nvSpPr>
            <p:spPr>
              <a:xfrm>
                <a:off x="4950834" y="1965611"/>
                <a:ext cx="2363036" cy="2045389"/>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53" name="Google Shape;1653;p45"/>
            <p:cNvGrpSpPr/>
            <p:nvPr/>
          </p:nvGrpSpPr>
          <p:grpSpPr>
            <a:xfrm>
              <a:off x="1124991" y="1910318"/>
              <a:ext cx="2120758" cy="1835676"/>
              <a:chOff x="1124991" y="2072147"/>
              <a:chExt cx="2120758" cy="1835676"/>
            </a:xfrm>
          </p:grpSpPr>
          <p:sp>
            <p:nvSpPr>
              <p:cNvPr id="1654" name="Google Shape;1654;p45"/>
              <p:cNvSpPr/>
              <p:nvPr/>
            </p:nvSpPr>
            <p:spPr>
              <a:xfrm>
                <a:off x="1186797" y="2123962"/>
                <a:ext cx="1997147" cy="17286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655" name="Google Shape;1655;p45"/>
              <p:cNvGrpSpPr/>
              <p:nvPr/>
            </p:nvGrpSpPr>
            <p:grpSpPr>
              <a:xfrm>
                <a:off x="1900953" y="2539420"/>
                <a:ext cx="568863" cy="897788"/>
                <a:chOff x="-3248025" y="803275"/>
                <a:chExt cx="669925" cy="1057275"/>
              </a:xfrm>
            </p:grpSpPr>
            <p:sp>
              <p:nvSpPr>
                <p:cNvPr id="1656" name="Google Shape;1656;p45"/>
                <p:cNvSpPr/>
                <p:nvPr/>
              </p:nvSpPr>
              <p:spPr>
                <a:xfrm>
                  <a:off x="-2940050" y="1489075"/>
                  <a:ext cx="361950" cy="53975"/>
                </a:xfrm>
                <a:custGeom>
                  <a:rect b="b" l="l" r="r" t="t"/>
                  <a:pathLst>
                    <a:path extrusionOk="0" h="34" w="228">
                      <a:moveTo>
                        <a:pt x="228" y="24"/>
                      </a:moveTo>
                      <a:lnTo>
                        <a:pt x="228" y="24"/>
                      </a:lnTo>
                      <a:lnTo>
                        <a:pt x="228" y="28"/>
                      </a:lnTo>
                      <a:lnTo>
                        <a:pt x="224" y="32"/>
                      </a:lnTo>
                      <a:lnTo>
                        <a:pt x="222" y="34"/>
                      </a:lnTo>
                      <a:lnTo>
                        <a:pt x="218" y="34"/>
                      </a:lnTo>
                      <a:lnTo>
                        <a:pt x="12" y="34"/>
                      </a:lnTo>
                      <a:lnTo>
                        <a:pt x="12" y="34"/>
                      </a:lnTo>
                      <a:lnTo>
                        <a:pt x="8" y="34"/>
                      </a:lnTo>
                      <a:lnTo>
                        <a:pt x="4" y="32"/>
                      </a:lnTo>
                      <a:lnTo>
                        <a:pt x="2" y="28"/>
                      </a:lnTo>
                      <a:lnTo>
                        <a:pt x="0" y="24"/>
                      </a:lnTo>
                      <a:lnTo>
                        <a:pt x="0" y="10"/>
                      </a:lnTo>
                      <a:lnTo>
                        <a:pt x="0" y="10"/>
                      </a:lnTo>
                      <a:lnTo>
                        <a:pt x="2" y="6"/>
                      </a:lnTo>
                      <a:lnTo>
                        <a:pt x="4" y="2"/>
                      </a:lnTo>
                      <a:lnTo>
                        <a:pt x="8" y="0"/>
                      </a:lnTo>
                      <a:lnTo>
                        <a:pt x="12" y="0"/>
                      </a:lnTo>
                      <a:lnTo>
                        <a:pt x="218" y="0"/>
                      </a:lnTo>
                      <a:lnTo>
                        <a:pt x="218" y="0"/>
                      </a:lnTo>
                      <a:lnTo>
                        <a:pt x="222" y="0"/>
                      </a:lnTo>
                      <a:lnTo>
                        <a:pt x="224" y="2"/>
                      </a:lnTo>
                      <a:lnTo>
                        <a:pt x="228" y="6"/>
                      </a:lnTo>
                      <a:lnTo>
                        <a:pt x="228" y="10"/>
                      </a:lnTo>
                      <a:lnTo>
                        <a:pt x="228" y="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7" name="Google Shape;1657;p45"/>
                <p:cNvSpPr/>
                <p:nvPr/>
              </p:nvSpPr>
              <p:spPr>
                <a:xfrm>
                  <a:off x="-2841625" y="1279525"/>
                  <a:ext cx="158750" cy="107950"/>
                </a:xfrm>
                <a:custGeom>
                  <a:rect b="b" l="l" r="r" t="t"/>
                  <a:pathLst>
                    <a:path extrusionOk="0" h="68" w="100">
                      <a:moveTo>
                        <a:pt x="88" y="28"/>
                      </a:moveTo>
                      <a:lnTo>
                        <a:pt x="88" y="28"/>
                      </a:lnTo>
                      <a:lnTo>
                        <a:pt x="94" y="24"/>
                      </a:lnTo>
                      <a:lnTo>
                        <a:pt x="98" y="18"/>
                      </a:lnTo>
                      <a:lnTo>
                        <a:pt x="100" y="12"/>
                      </a:lnTo>
                      <a:lnTo>
                        <a:pt x="98" y="6"/>
                      </a:lnTo>
                      <a:lnTo>
                        <a:pt x="98" y="6"/>
                      </a:lnTo>
                      <a:lnTo>
                        <a:pt x="94" y="2"/>
                      </a:lnTo>
                      <a:lnTo>
                        <a:pt x="88" y="0"/>
                      </a:lnTo>
                      <a:lnTo>
                        <a:pt x="80" y="0"/>
                      </a:lnTo>
                      <a:lnTo>
                        <a:pt x="74" y="2"/>
                      </a:lnTo>
                      <a:lnTo>
                        <a:pt x="10" y="38"/>
                      </a:lnTo>
                      <a:lnTo>
                        <a:pt x="10" y="38"/>
                      </a:lnTo>
                      <a:lnTo>
                        <a:pt x="4" y="44"/>
                      </a:lnTo>
                      <a:lnTo>
                        <a:pt x="2" y="50"/>
                      </a:lnTo>
                      <a:lnTo>
                        <a:pt x="0" y="56"/>
                      </a:lnTo>
                      <a:lnTo>
                        <a:pt x="2" y="62"/>
                      </a:lnTo>
                      <a:lnTo>
                        <a:pt x="2" y="62"/>
                      </a:lnTo>
                      <a:lnTo>
                        <a:pt x="6" y="66"/>
                      </a:lnTo>
                      <a:lnTo>
                        <a:pt x="12" y="68"/>
                      </a:lnTo>
                      <a:lnTo>
                        <a:pt x="18" y="66"/>
                      </a:lnTo>
                      <a:lnTo>
                        <a:pt x="26" y="64"/>
                      </a:lnTo>
                      <a:lnTo>
                        <a:pt x="88" y="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8" name="Google Shape;1658;p45"/>
                <p:cNvSpPr/>
                <p:nvPr/>
              </p:nvSpPr>
              <p:spPr>
                <a:xfrm>
                  <a:off x="-3095625" y="803275"/>
                  <a:ext cx="101600" cy="79375"/>
                </a:xfrm>
                <a:custGeom>
                  <a:rect b="b" l="l" r="r" t="t"/>
                  <a:pathLst>
                    <a:path extrusionOk="0" h="50" w="64">
                      <a:moveTo>
                        <a:pt x="58" y="28"/>
                      </a:moveTo>
                      <a:lnTo>
                        <a:pt x="58" y="28"/>
                      </a:lnTo>
                      <a:lnTo>
                        <a:pt x="62" y="24"/>
                      </a:lnTo>
                      <a:lnTo>
                        <a:pt x="64" y="20"/>
                      </a:lnTo>
                      <a:lnTo>
                        <a:pt x="64" y="16"/>
                      </a:lnTo>
                      <a:lnTo>
                        <a:pt x="62" y="12"/>
                      </a:lnTo>
                      <a:lnTo>
                        <a:pt x="58" y="4"/>
                      </a:lnTo>
                      <a:lnTo>
                        <a:pt x="58" y="4"/>
                      </a:lnTo>
                      <a:lnTo>
                        <a:pt x="54" y="2"/>
                      </a:lnTo>
                      <a:lnTo>
                        <a:pt x="50" y="0"/>
                      </a:lnTo>
                      <a:lnTo>
                        <a:pt x="46" y="0"/>
                      </a:lnTo>
                      <a:lnTo>
                        <a:pt x="42" y="0"/>
                      </a:lnTo>
                      <a:lnTo>
                        <a:pt x="4" y="22"/>
                      </a:lnTo>
                      <a:lnTo>
                        <a:pt x="4" y="22"/>
                      </a:lnTo>
                      <a:lnTo>
                        <a:pt x="2" y="26"/>
                      </a:lnTo>
                      <a:lnTo>
                        <a:pt x="0" y="30"/>
                      </a:lnTo>
                      <a:lnTo>
                        <a:pt x="0" y="34"/>
                      </a:lnTo>
                      <a:lnTo>
                        <a:pt x="0" y="38"/>
                      </a:lnTo>
                      <a:lnTo>
                        <a:pt x="4" y="46"/>
                      </a:lnTo>
                      <a:lnTo>
                        <a:pt x="4" y="46"/>
                      </a:lnTo>
                      <a:lnTo>
                        <a:pt x="8" y="48"/>
                      </a:lnTo>
                      <a:lnTo>
                        <a:pt x="12" y="50"/>
                      </a:lnTo>
                      <a:lnTo>
                        <a:pt x="16" y="50"/>
                      </a:lnTo>
                      <a:lnTo>
                        <a:pt x="20" y="50"/>
                      </a:lnTo>
                      <a:lnTo>
                        <a:pt x="58" y="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9" name="Google Shape;1659;p45"/>
                <p:cNvSpPr/>
                <p:nvPr/>
              </p:nvSpPr>
              <p:spPr>
                <a:xfrm>
                  <a:off x="-3130550" y="1771650"/>
                  <a:ext cx="396875" cy="88900"/>
                </a:xfrm>
                <a:custGeom>
                  <a:rect b="b" l="l" r="r" t="t"/>
                  <a:pathLst>
                    <a:path extrusionOk="0" h="56" w="250">
                      <a:moveTo>
                        <a:pt x="250" y="42"/>
                      </a:moveTo>
                      <a:lnTo>
                        <a:pt x="250" y="42"/>
                      </a:lnTo>
                      <a:lnTo>
                        <a:pt x="248" y="48"/>
                      </a:lnTo>
                      <a:lnTo>
                        <a:pt x="244" y="52"/>
                      </a:lnTo>
                      <a:lnTo>
                        <a:pt x="240" y="56"/>
                      </a:lnTo>
                      <a:lnTo>
                        <a:pt x="234" y="56"/>
                      </a:lnTo>
                      <a:lnTo>
                        <a:pt x="14" y="56"/>
                      </a:lnTo>
                      <a:lnTo>
                        <a:pt x="14" y="56"/>
                      </a:lnTo>
                      <a:lnTo>
                        <a:pt x="8" y="56"/>
                      </a:lnTo>
                      <a:lnTo>
                        <a:pt x="4" y="52"/>
                      </a:lnTo>
                      <a:lnTo>
                        <a:pt x="0" y="48"/>
                      </a:lnTo>
                      <a:lnTo>
                        <a:pt x="0" y="42"/>
                      </a:lnTo>
                      <a:lnTo>
                        <a:pt x="0" y="42"/>
                      </a:lnTo>
                      <a:lnTo>
                        <a:pt x="0" y="36"/>
                      </a:lnTo>
                      <a:lnTo>
                        <a:pt x="6" y="30"/>
                      </a:lnTo>
                      <a:lnTo>
                        <a:pt x="12" y="24"/>
                      </a:lnTo>
                      <a:lnTo>
                        <a:pt x="22" y="18"/>
                      </a:lnTo>
                      <a:lnTo>
                        <a:pt x="46" y="8"/>
                      </a:lnTo>
                      <a:lnTo>
                        <a:pt x="74" y="0"/>
                      </a:lnTo>
                      <a:lnTo>
                        <a:pt x="74" y="0"/>
                      </a:lnTo>
                      <a:lnTo>
                        <a:pt x="84" y="12"/>
                      </a:lnTo>
                      <a:lnTo>
                        <a:pt x="96" y="22"/>
                      </a:lnTo>
                      <a:lnTo>
                        <a:pt x="112" y="28"/>
                      </a:lnTo>
                      <a:lnTo>
                        <a:pt x="128" y="30"/>
                      </a:lnTo>
                      <a:lnTo>
                        <a:pt x="128" y="30"/>
                      </a:lnTo>
                      <a:lnTo>
                        <a:pt x="144" y="28"/>
                      </a:lnTo>
                      <a:lnTo>
                        <a:pt x="158" y="22"/>
                      </a:lnTo>
                      <a:lnTo>
                        <a:pt x="172" y="12"/>
                      </a:lnTo>
                      <a:lnTo>
                        <a:pt x="180" y="0"/>
                      </a:lnTo>
                      <a:lnTo>
                        <a:pt x="180" y="0"/>
                      </a:lnTo>
                      <a:lnTo>
                        <a:pt x="208" y="10"/>
                      </a:lnTo>
                      <a:lnTo>
                        <a:pt x="230" y="20"/>
                      </a:lnTo>
                      <a:lnTo>
                        <a:pt x="238" y="26"/>
                      </a:lnTo>
                      <a:lnTo>
                        <a:pt x="244" y="32"/>
                      </a:lnTo>
                      <a:lnTo>
                        <a:pt x="248" y="36"/>
                      </a:lnTo>
                      <a:lnTo>
                        <a:pt x="250" y="42"/>
                      </a:lnTo>
                      <a:lnTo>
                        <a:pt x="250" y="4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0" name="Google Shape;1660;p45"/>
                <p:cNvSpPr/>
                <p:nvPr/>
              </p:nvSpPr>
              <p:spPr>
                <a:xfrm>
                  <a:off x="-2994025" y="1657350"/>
                  <a:ext cx="133350" cy="133350"/>
                </a:xfrm>
                <a:custGeom>
                  <a:rect b="b" l="l" r="r" t="t"/>
                  <a:pathLst>
                    <a:path extrusionOk="0" h="84" w="84">
                      <a:moveTo>
                        <a:pt x="42" y="0"/>
                      </a:moveTo>
                      <a:lnTo>
                        <a:pt x="42" y="0"/>
                      </a:lnTo>
                      <a:lnTo>
                        <a:pt x="34" y="2"/>
                      </a:lnTo>
                      <a:lnTo>
                        <a:pt x="26" y="4"/>
                      </a:lnTo>
                      <a:lnTo>
                        <a:pt x="18" y="8"/>
                      </a:lnTo>
                      <a:lnTo>
                        <a:pt x="12" y="12"/>
                      </a:lnTo>
                      <a:lnTo>
                        <a:pt x="8" y="18"/>
                      </a:lnTo>
                      <a:lnTo>
                        <a:pt x="4" y="26"/>
                      </a:lnTo>
                      <a:lnTo>
                        <a:pt x="2" y="34"/>
                      </a:lnTo>
                      <a:lnTo>
                        <a:pt x="0" y="42"/>
                      </a:lnTo>
                      <a:lnTo>
                        <a:pt x="0" y="42"/>
                      </a:lnTo>
                      <a:lnTo>
                        <a:pt x="2" y="50"/>
                      </a:lnTo>
                      <a:lnTo>
                        <a:pt x="4" y="58"/>
                      </a:lnTo>
                      <a:lnTo>
                        <a:pt x="8" y="64"/>
                      </a:lnTo>
                      <a:lnTo>
                        <a:pt x="12" y="70"/>
                      </a:lnTo>
                      <a:lnTo>
                        <a:pt x="18" y="76"/>
                      </a:lnTo>
                      <a:lnTo>
                        <a:pt x="26" y="80"/>
                      </a:lnTo>
                      <a:lnTo>
                        <a:pt x="34" y="82"/>
                      </a:lnTo>
                      <a:lnTo>
                        <a:pt x="42" y="84"/>
                      </a:lnTo>
                      <a:lnTo>
                        <a:pt x="42" y="84"/>
                      </a:lnTo>
                      <a:lnTo>
                        <a:pt x="50" y="82"/>
                      </a:lnTo>
                      <a:lnTo>
                        <a:pt x="58" y="80"/>
                      </a:lnTo>
                      <a:lnTo>
                        <a:pt x="66" y="76"/>
                      </a:lnTo>
                      <a:lnTo>
                        <a:pt x="72" y="70"/>
                      </a:lnTo>
                      <a:lnTo>
                        <a:pt x="76" y="64"/>
                      </a:lnTo>
                      <a:lnTo>
                        <a:pt x="80" y="58"/>
                      </a:lnTo>
                      <a:lnTo>
                        <a:pt x="82" y="50"/>
                      </a:lnTo>
                      <a:lnTo>
                        <a:pt x="84" y="42"/>
                      </a:lnTo>
                      <a:lnTo>
                        <a:pt x="84" y="42"/>
                      </a:lnTo>
                      <a:lnTo>
                        <a:pt x="82" y="34"/>
                      </a:lnTo>
                      <a:lnTo>
                        <a:pt x="80" y="26"/>
                      </a:lnTo>
                      <a:lnTo>
                        <a:pt x="76" y="18"/>
                      </a:lnTo>
                      <a:lnTo>
                        <a:pt x="72" y="12"/>
                      </a:lnTo>
                      <a:lnTo>
                        <a:pt x="66" y="8"/>
                      </a:lnTo>
                      <a:lnTo>
                        <a:pt x="58" y="4"/>
                      </a:lnTo>
                      <a:lnTo>
                        <a:pt x="50" y="2"/>
                      </a:lnTo>
                      <a:lnTo>
                        <a:pt x="42" y="0"/>
                      </a:lnTo>
                      <a:lnTo>
                        <a:pt x="4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1" name="Google Shape;1661;p45"/>
                <p:cNvSpPr/>
                <p:nvPr/>
              </p:nvSpPr>
              <p:spPr>
                <a:xfrm>
                  <a:off x="-3248025" y="854075"/>
                  <a:ext cx="584200" cy="847725"/>
                </a:xfrm>
                <a:custGeom>
                  <a:rect b="b" l="l" r="r" t="t"/>
                  <a:pathLst>
                    <a:path extrusionOk="0" h="534" w="368">
                      <a:moveTo>
                        <a:pt x="368" y="456"/>
                      </a:moveTo>
                      <a:lnTo>
                        <a:pt x="368" y="456"/>
                      </a:lnTo>
                      <a:lnTo>
                        <a:pt x="358" y="470"/>
                      </a:lnTo>
                      <a:lnTo>
                        <a:pt x="346" y="482"/>
                      </a:lnTo>
                      <a:lnTo>
                        <a:pt x="334" y="494"/>
                      </a:lnTo>
                      <a:lnTo>
                        <a:pt x="322" y="504"/>
                      </a:lnTo>
                      <a:lnTo>
                        <a:pt x="308" y="514"/>
                      </a:lnTo>
                      <a:lnTo>
                        <a:pt x="292" y="522"/>
                      </a:lnTo>
                      <a:lnTo>
                        <a:pt x="278" y="528"/>
                      </a:lnTo>
                      <a:lnTo>
                        <a:pt x="262" y="534"/>
                      </a:lnTo>
                      <a:lnTo>
                        <a:pt x="262" y="534"/>
                      </a:lnTo>
                      <a:lnTo>
                        <a:pt x="258" y="524"/>
                      </a:lnTo>
                      <a:lnTo>
                        <a:pt x="254" y="516"/>
                      </a:lnTo>
                      <a:lnTo>
                        <a:pt x="248" y="508"/>
                      </a:lnTo>
                      <a:lnTo>
                        <a:pt x="240" y="500"/>
                      </a:lnTo>
                      <a:lnTo>
                        <a:pt x="232" y="494"/>
                      </a:lnTo>
                      <a:lnTo>
                        <a:pt x="222" y="490"/>
                      </a:lnTo>
                      <a:lnTo>
                        <a:pt x="212" y="488"/>
                      </a:lnTo>
                      <a:lnTo>
                        <a:pt x="202" y="486"/>
                      </a:lnTo>
                      <a:lnTo>
                        <a:pt x="202" y="486"/>
                      </a:lnTo>
                      <a:lnTo>
                        <a:pt x="192" y="488"/>
                      </a:lnTo>
                      <a:lnTo>
                        <a:pt x="182" y="490"/>
                      </a:lnTo>
                      <a:lnTo>
                        <a:pt x="172" y="494"/>
                      </a:lnTo>
                      <a:lnTo>
                        <a:pt x="164" y="500"/>
                      </a:lnTo>
                      <a:lnTo>
                        <a:pt x="156" y="508"/>
                      </a:lnTo>
                      <a:lnTo>
                        <a:pt x="150" y="516"/>
                      </a:lnTo>
                      <a:lnTo>
                        <a:pt x="146" y="524"/>
                      </a:lnTo>
                      <a:lnTo>
                        <a:pt x="142" y="534"/>
                      </a:lnTo>
                      <a:lnTo>
                        <a:pt x="142" y="534"/>
                      </a:lnTo>
                      <a:lnTo>
                        <a:pt x="128" y="530"/>
                      </a:lnTo>
                      <a:lnTo>
                        <a:pt x="112" y="522"/>
                      </a:lnTo>
                      <a:lnTo>
                        <a:pt x="98" y="516"/>
                      </a:lnTo>
                      <a:lnTo>
                        <a:pt x="86" y="506"/>
                      </a:lnTo>
                      <a:lnTo>
                        <a:pt x="72" y="496"/>
                      </a:lnTo>
                      <a:lnTo>
                        <a:pt x="60" y="486"/>
                      </a:lnTo>
                      <a:lnTo>
                        <a:pt x="50" y="474"/>
                      </a:lnTo>
                      <a:lnTo>
                        <a:pt x="40" y="462"/>
                      </a:lnTo>
                      <a:lnTo>
                        <a:pt x="30" y="450"/>
                      </a:lnTo>
                      <a:lnTo>
                        <a:pt x="22" y="436"/>
                      </a:lnTo>
                      <a:lnTo>
                        <a:pt x="16" y="422"/>
                      </a:lnTo>
                      <a:lnTo>
                        <a:pt x="10" y="406"/>
                      </a:lnTo>
                      <a:lnTo>
                        <a:pt x="6" y="390"/>
                      </a:lnTo>
                      <a:lnTo>
                        <a:pt x="2" y="374"/>
                      </a:lnTo>
                      <a:lnTo>
                        <a:pt x="0" y="358"/>
                      </a:lnTo>
                      <a:lnTo>
                        <a:pt x="0" y="342"/>
                      </a:lnTo>
                      <a:lnTo>
                        <a:pt x="0" y="342"/>
                      </a:lnTo>
                      <a:lnTo>
                        <a:pt x="0" y="324"/>
                      </a:lnTo>
                      <a:lnTo>
                        <a:pt x="2" y="306"/>
                      </a:lnTo>
                      <a:lnTo>
                        <a:pt x="6" y="290"/>
                      </a:lnTo>
                      <a:lnTo>
                        <a:pt x="10" y="274"/>
                      </a:lnTo>
                      <a:lnTo>
                        <a:pt x="18" y="258"/>
                      </a:lnTo>
                      <a:lnTo>
                        <a:pt x="24" y="244"/>
                      </a:lnTo>
                      <a:lnTo>
                        <a:pt x="32" y="230"/>
                      </a:lnTo>
                      <a:lnTo>
                        <a:pt x="42" y="216"/>
                      </a:lnTo>
                      <a:lnTo>
                        <a:pt x="54" y="204"/>
                      </a:lnTo>
                      <a:lnTo>
                        <a:pt x="64" y="192"/>
                      </a:lnTo>
                      <a:lnTo>
                        <a:pt x="78" y="182"/>
                      </a:lnTo>
                      <a:lnTo>
                        <a:pt x="90" y="172"/>
                      </a:lnTo>
                      <a:lnTo>
                        <a:pt x="104" y="164"/>
                      </a:lnTo>
                      <a:lnTo>
                        <a:pt x="120" y="156"/>
                      </a:lnTo>
                      <a:lnTo>
                        <a:pt x="134" y="150"/>
                      </a:lnTo>
                      <a:lnTo>
                        <a:pt x="152" y="146"/>
                      </a:lnTo>
                      <a:lnTo>
                        <a:pt x="106" y="66"/>
                      </a:lnTo>
                      <a:lnTo>
                        <a:pt x="106" y="66"/>
                      </a:lnTo>
                      <a:lnTo>
                        <a:pt x="102" y="58"/>
                      </a:lnTo>
                      <a:lnTo>
                        <a:pt x="104" y="52"/>
                      </a:lnTo>
                      <a:lnTo>
                        <a:pt x="106" y="44"/>
                      </a:lnTo>
                      <a:lnTo>
                        <a:pt x="112" y="40"/>
                      </a:lnTo>
                      <a:lnTo>
                        <a:pt x="174" y="4"/>
                      </a:lnTo>
                      <a:lnTo>
                        <a:pt x="174" y="4"/>
                      </a:lnTo>
                      <a:lnTo>
                        <a:pt x="182" y="0"/>
                      </a:lnTo>
                      <a:lnTo>
                        <a:pt x="190" y="2"/>
                      </a:lnTo>
                      <a:lnTo>
                        <a:pt x="196" y="4"/>
                      </a:lnTo>
                      <a:lnTo>
                        <a:pt x="202" y="10"/>
                      </a:lnTo>
                      <a:lnTo>
                        <a:pt x="328" y="228"/>
                      </a:lnTo>
                      <a:lnTo>
                        <a:pt x="328" y="228"/>
                      </a:lnTo>
                      <a:lnTo>
                        <a:pt x="330" y="236"/>
                      </a:lnTo>
                      <a:lnTo>
                        <a:pt x="330" y="244"/>
                      </a:lnTo>
                      <a:lnTo>
                        <a:pt x="326" y="250"/>
                      </a:lnTo>
                      <a:lnTo>
                        <a:pt x="320" y="256"/>
                      </a:lnTo>
                      <a:lnTo>
                        <a:pt x="258" y="292"/>
                      </a:lnTo>
                      <a:lnTo>
                        <a:pt x="258" y="292"/>
                      </a:lnTo>
                      <a:lnTo>
                        <a:pt x="250" y="294"/>
                      </a:lnTo>
                      <a:lnTo>
                        <a:pt x="244" y="294"/>
                      </a:lnTo>
                      <a:lnTo>
                        <a:pt x="236" y="290"/>
                      </a:lnTo>
                      <a:lnTo>
                        <a:pt x="232" y="284"/>
                      </a:lnTo>
                      <a:lnTo>
                        <a:pt x="180" y="196"/>
                      </a:lnTo>
                      <a:lnTo>
                        <a:pt x="180" y="196"/>
                      </a:lnTo>
                      <a:lnTo>
                        <a:pt x="168" y="198"/>
                      </a:lnTo>
                      <a:lnTo>
                        <a:pt x="154" y="200"/>
                      </a:lnTo>
                      <a:lnTo>
                        <a:pt x="132" y="208"/>
                      </a:lnTo>
                      <a:lnTo>
                        <a:pt x="110" y="222"/>
                      </a:lnTo>
                      <a:lnTo>
                        <a:pt x="92" y="238"/>
                      </a:lnTo>
                      <a:lnTo>
                        <a:pt x="76" y="258"/>
                      </a:lnTo>
                      <a:lnTo>
                        <a:pt x="66" y="280"/>
                      </a:lnTo>
                      <a:lnTo>
                        <a:pt x="62" y="290"/>
                      </a:lnTo>
                      <a:lnTo>
                        <a:pt x="58" y="304"/>
                      </a:lnTo>
                      <a:lnTo>
                        <a:pt x="56" y="316"/>
                      </a:lnTo>
                      <a:lnTo>
                        <a:pt x="56" y="328"/>
                      </a:lnTo>
                      <a:lnTo>
                        <a:pt x="56" y="328"/>
                      </a:lnTo>
                      <a:lnTo>
                        <a:pt x="56" y="342"/>
                      </a:lnTo>
                      <a:lnTo>
                        <a:pt x="58" y="356"/>
                      </a:lnTo>
                      <a:lnTo>
                        <a:pt x="62" y="368"/>
                      </a:lnTo>
                      <a:lnTo>
                        <a:pt x="66" y="380"/>
                      </a:lnTo>
                      <a:lnTo>
                        <a:pt x="72" y="392"/>
                      </a:lnTo>
                      <a:lnTo>
                        <a:pt x="78" y="404"/>
                      </a:lnTo>
                      <a:lnTo>
                        <a:pt x="86" y="414"/>
                      </a:lnTo>
                      <a:lnTo>
                        <a:pt x="96" y="424"/>
                      </a:lnTo>
                      <a:lnTo>
                        <a:pt x="104" y="432"/>
                      </a:lnTo>
                      <a:lnTo>
                        <a:pt x="114" y="440"/>
                      </a:lnTo>
                      <a:lnTo>
                        <a:pt x="126" y="446"/>
                      </a:lnTo>
                      <a:lnTo>
                        <a:pt x="138" y="452"/>
                      </a:lnTo>
                      <a:lnTo>
                        <a:pt x="150" y="456"/>
                      </a:lnTo>
                      <a:lnTo>
                        <a:pt x="162" y="460"/>
                      </a:lnTo>
                      <a:lnTo>
                        <a:pt x="176" y="462"/>
                      </a:lnTo>
                      <a:lnTo>
                        <a:pt x="190" y="462"/>
                      </a:lnTo>
                      <a:lnTo>
                        <a:pt x="190" y="462"/>
                      </a:lnTo>
                      <a:lnTo>
                        <a:pt x="210" y="462"/>
                      </a:lnTo>
                      <a:lnTo>
                        <a:pt x="228" y="456"/>
                      </a:lnTo>
                      <a:lnTo>
                        <a:pt x="368" y="456"/>
                      </a:lnTo>
                      <a:close/>
                      <a:moveTo>
                        <a:pt x="182" y="76"/>
                      </a:moveTo>
                      <a:lnTo>
                        <a:pt x="258" y="212"/>
                      </a:lnTo>
                      <a:lnTo>
                        <a:pt x="258" y="212"/>
                      </a:lnTo>
                      <a:lnTo>
                        <a:pt x="262" y="216"/>
                      </a:lnTo>
                      <a:lnTo>
                        <a:pt x="268" y="218"/>
                      </a:lnTo>
                      <a:lnTo>
                        <a:pt x="268" y="218"/>
                      </a:lnTo>
                      <a:lnTo>
                        <a:pt x="274" y="216"/>
                      </a:lnTo>
                      <a:lnTo>
                        <a:pt x="274" y="216"/>
                      </a:lnTo>
                      <a:lnTo>
                        <a:pt x="276" y="214"/>
                      </a:lnTo>
                      <a:lnTo>
                        <a:pt x="278" y="210"/>
                      </a:lnTo>
                      <a:lnTo>
                        <a:pt x="278" y="206"/>
                      </a:lnTo>
                      <a:lnTo>
                        <a:pt x="278" y="200"/>
                      </a:lnTo>
                      <a:lnTo>
                        <a:pt x="202" y="64"/>
                      </a:lnTo>
                      <a:lnTo>
                        <a:pt x="202" y="64"/>
                      </a:lnTo>
                      <a:lnTo>
                        <a:pt x="198" y="62"/>
                      </a:lnTo>
                      <a:lnTo>
                        <a:pt x="194" y="60"/>
                      </a:lnTo>
                      <a:lnTo>
                        <a:pt x="190" y="60"/>
                      </a:lnTo>
                      <a:lnTo>
                        <a:pt x="186" y="60"/>
                      </a:lnTo>
                      <a:lnTo>
                        <a:pt x="186" y="60"/>
                      </a:lnTo>
                      <a:lnTo>
                        <a:pt x="182" y="64"/>
                      </a:lnTo>
                      <a:lnTo>
                        <a:pt x="180" y="68"/>
                      </a:lnTo>
                      <a:lnTo>
                        <a:pt x="180" y="72"/>
                      </a:lnTo>
                      <a:lnTo>
                        <a:pt x="182" y="76"/>
                      </a:lnTo>
                      <a:lnTo>
                        <a:pt x="182" y="7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62" name="Google Shape;1662;p45"/>
              <p:cNvSpPr/>
              <p:nvPr/>
            </p:nvSpPr>
            <p:spPr>
              <a:xfrm>
                <a:off x="1124991" y="2072147"/>
                <a:ext cx="2120758" cy="1835676"/>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63" name="Google Shape;1663;p45"/>
            <p:cNvGrpSpPr/>
            <p:nvPr/>
          </p:nvGrpSpPr>
          <p:grpSpPr>
            <a:xfrm>
              <a:off x="9018952" y="1910318"/>
              <a:ext cx="2120758" cy="1835676"/>
              <a:chOff x="9018952" y="2072147"/>
              <a:chExt cx="2120758" cy="1835676"/>
            </a:xfrm>
          </p:grpSpPr>
          <p:sp>
            <p:nvSpPr>
              <p:cNvPr id="1664" name="Google Shape;1664;p45"/>
              <p:cNvSpPr/>
              <p:nvPr/>
            </p:nvSpPr>
            <p:spPr>
              <a:xfrm>
                <a:off x="9080759" y="2123962"/>
                <a:ext cx="1997147" cy="1728685"/>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665" name="Google Shape;1665;p45"/>
              <p:cNvGrpSpPr/>
              <p:nvPr/>
            </p:nvGrpSpPr>
            <p:grpSpPr>
              <a:xfrm>
                <a:off x="9634484" y="2629732"/>
                <a:ext cx="889693" cy="717145"/>
                <a:chOff x="685800" y="622300"/>
                <a:chExt cx="1047750" cy="844550"/>
              </a:xfrm>
            </p:grpSpPr>
            <p:sp>
              <p:nvSpPr>
                <p:cNvPr id="1666" name="Google Shape;1666;p45"/>
                <p:cNvSpPr/>
                <p:nvPr/>
              </p:nvSpPr>
              <p:spPr>
                <a:xfrm>
                  <a:off x="1209675" y="1089025"/>
                  <a:ext cx="454025" cy="311150"/>
                </a:xfrm>
                <a:custGeom>
                  <a:rect b="b" l="l" r="r" t="t"/>
                  <a:pathLst>
                    <a:path extrusionOk="0" h="196" w="286">
                      <a:moveTo>
                        <a:pt x="286" y="52"/>
                      </a:moveTo>
                      <a:lnTo>
                        <a:pt x="286" y="52"/>
                      </a:lnTo>
                      <a:lnTo>
                        <a:pt x="286" y="72"/>
                      </a:lnTo>
                      <a:lnTo>
                        <a:pt x="282" y="92"/>
                      </a:lnTo>
                      <a:lnTo>
                        <a:pt x="276" y="112"/>
                      </a:lnTo>
                      <a:lnTo>
                        <a:pt x="268" y="132"/>
                      </a:lnTo>
                      <a:lnTo>
                        <a:pt x="256" y="148"/>
                      </a:lnTo>
                      <a:lnTo>
                        <a:pt x="244" y="164"/>
                      </a:lnTo>
                      <a:lnTo>
                        <a:pt x="230" y="180"/>
                      </a:lnTo>
                      <a:lnTo>
                        <a:pt x="214" y="192"/>
                      </a:lnTo>
                      <a:lnTo>
                        <a:pt x="212" y="194"/>
                      </a:lnTo>
                      <a:lnTo>
                        <a:pt x="210" y="194"/>
                      </a:lnTo>
                      <a:lnTo>
                        <a:pt x="210" y="196"/>
                      </a:lnTo>
                      <a:lnTo>
                        <a:pt x="112" y="196"/>
                      </a:lnTo>
                      <a:lnTo>
                        <a:pt x="112" y="196"/>
                      </a:lnTo>
                      <a:lnTo>
                        <a:pt x="108" y="180"/>
                      </a:lnTo>
                      <a:lnTo>
                        <a:pt x="100" y="166"/>
                      </a:lnTo>
                      <a:lnTo>
                        <a:pt x="0" y="0"/>
                      </a:lnTo>
                      <a:lnTo>
                        <a:pt x="280" y="0"/>
                      </a:lnTo>
                      <a:lnTo>
                        <a:pt x="280" y="0"/>
                      </a:lnTo>
                      <a:lnTo>
                        <a:pt x="284" y="26"/>
                      </a:lnTo>
                      <a:lnTo>
                        <a:pt x="286" y="52"/>
                      </a:lnTo>
                      <a:lnTo>
                        <a:pt x="286" y="5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7" name="Google Shape;1667;p45"/>
                <p:cNvSpPr/>
                <p:nvPr/>
              </p:nvSpPr>
              <p:spPr>
                <a:xfrm>
                  <a:off x="1450975" y="923925"/>
                  <a:ext cx="146050" cy="111125"/>
                </a:xfrm>
                <a:custGeom>
                  <a:rect b="b" l="l" r="r" t="t"/>
                  <a:pathLst>
                    <a:path extrusionOk="0" h="70" w="92">
                      <a:moveTo>
                        <a:pt x="6" y="16"/>
                      </a:moveTo>
                      <a:lnTo>
                        <a:pt x="6" y="16"/>
                      </a:lnTo>
                      <a:lnTo>
                        <a:pt x="2" y="16"/>
                      </a:lnTo>
                      <a:lnTo>
                        <a:pt x="0" y="12"/>
                      </a:lnTo>
                      <a:lnTo>
                        <a:pt x="0" y="10"/>
                      </a:lnTo>
                      <a:lnTo>
                        <a:pt x="0" y="6"/>
                      </a:lnTo>
                      <a:lnTo>
                        <a:pt x="0" y="6"/>
                      </a:lnTo>
                      <a:lnTo>
                        <a:pt x="2" y="4"/>
                      </a:lnTo>
                      <a:lnTo>
                        <a:pt x="4" y="2"/>
                      </a:lnTo>
                      <a:lnTo>
                        <a:pt x="8" y="0"/>
                      </a:lnTo>
                      <a:lnTo>
                        <a:pt x="10" y="0"/>
                      </a:lnTo>
                      <a:lnTo>
                        <a:pt x="10" y="0"/>
                      </a:lnTo>
                      <a:lnTo>
                        <a:pt x="34" y="10"/>
                      </a:lnTo>
                      <a:lnTo>
                        <a:pt x="56" y="22"/>
                      </a:lnTo>
                      <a:lnTo>
                        <a:pt x="74" y="38"/>
                      </a:lnTo>
                      <a:lnTo>
                        <a:pt x="92" y="56"/>
                      </a:lnTo>
                      <a:lnTo>
                        <a:pt x="92" y="56"/>
                      </a:lnTo>
                      <a:lnTo>
                        <a:pt x="92" y="60"/>
                      </a:lnTo>
                      <a:lnTo>
                        <a:pt x="92" y="62"/>
                      </a:lnTo>
                      <a:lnTo>
                        <a:pt x="92" y="66"/>
                      </a:lnTo>
                      <a:lnTo>
                        <a:pt x="90" y="68"/>
                      </a:lnTo>
                      <a:lnTo>
                        <a:pt x="90" y="68"/>
                      </a:lnTo>
                      <a:lnTo>
                        <a:pt x="84" y="70"/>
                      </a:lnTo>
                      <a:lnTo>
                        <a:pt x="84" y="70"/>
                      </a:lnTo>
                      <a:lnTo>
                        <a:pt x="80" y="70"/>
                      </a:lnTo>
                      <a:lnTo>
                        <a:pt x="78" y="66"/>
                      </a:lnTo>
                      <a:lnTo>
                        <a:pt x="78" y="66"/>
                      </a:lnTo>
                      <a:lnTo>
                        <a:pt x="64" y="50"/>
                      </a:lnTo>
                      <a:lnTo>
                        <a:pt x="46" y="36"/>
                      </a:lnTo>
                      <a:lnTo>
                        <a:pt x="26" y="26"/>
                      </a:lnTo>
                      <a:lnTo>
                        <a:pt x="6" y="16"/>
                      </a:lnTo>
                      <a:lnTo>
                        <a:pt x="6" y="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8" name="Google Shape;1668;p45"/>
                <p:cNvSpPr/>
                <p:nvPr/>
              </p:nvSpPr>
              <p:spPr>
                <a:xfrm>
                  <a:off x="1111250" y="622300"/>
                  <a:ext cx="622300" cy="841375"/>
                </a:xfrm>
                <a:custGeom>
                  <a:rect b="b" l="l" r="r" t="t"/>
                  <a:pathLst>
                    <a:path extrusionOk="0" h="530" w="392">
                      <a:moveTo>
                        <a:pt x="392" y="346"/>
                      </a:moveTo>
                      <a:lnTo>
                        <a:pt x="392" y="346"/>
                      </a:lnTo>
                      <a:lnTo>
                        <a:pt x="390" y="374"/>
                      </a:lnTo>
                      <a:lnTo>
                        <a:pt x="386" y="400"/>
                      </a:lnTo>
                      <a:lnTo>
                        <a:pt x="376" y="426"/>
                      </a:lnTo>
                      <a:lnTo>
                        <a:pt x="366" y="452"/>
                      </a:lnTo>
                      <a:lnTo>
                        <a:pt x="350" y="474"/>
                      </a:lnTo>
                      <a:lnTo>
                        <a:pt x="332" y="496"/>
                      </a:lnTo>
                      <a:lnTo>
                        <a:pt x="312" y="514"/>
                      </a:lnTo>
                      <a:lnTo>
                        <a:pt x="288" y="530"/>
                      </a:lnTo>
                      <a:lnTo>
                        <a:pt x="122" y="530"/>
                      </a:lnTo>
                      <a:lnTo>
                        <a:pt x="122" y="530"/>
                      </a:lnTo>
                      <a:lnTo>
                        <a:pt x="132" y="526"/>
                      </a:lnTo>
                      <a:lnTo>
                        <a:pt x="140" y="522"/>
                      </a:lnTo>
                      <a:lnTo>
                        <a:pt x="146" y="516"/>
                      </a:lnTo>
                      <a:lnTo>
                        <a:pt x="150" y="508"/>
                      </a:lnTo>
                      <a:lnTo>
                        <a:pt x="282" y="508"/>
                      </a:lnTo>
                      <a:lnTo>
                        <a:pt x="282" y="506"/>
                      </a:lnTo>
                      <a:lnTo>
                        <a:pt x="282" y="506"/>
                      </a:lnTo>
                      <a:lnTo>
                        <a:pt x="302" y="492"/>
                      </a:lnTo>
                      <a:lnTo>
                        <a:pt x="320" y="476"/>
                      </a:lnTo>
                      <a:lnTo>
                        <a:pt x="334" y="456"/>
                      </a:lnTo>
                      <a:lnTo>
                        <a:pt x="346" y="436"/>
                      </a:lnTo>
                      <a:lnTo>
                        <a:pt x="356" y="416"/>
                      </a:lnTo>
                      <a:lnTo>
                        <a:pt x="364" y="394"/>
                      </a:lnTo>
                      <a:lnTo>
                        <a:pt x="368" y="370"/>
                      </a:lnTo>
                      <a:lnTo>
                        <a:pt x="370" y="346"/>
                      </a:lnTo>
                      <a:lnTo>
                        <a:pt x="370" y="346"/>
                      </a:lnTo>
                      <a:lnTo>
                        <a:pt x="370" y="330"/>
                      </a:lnTo>
                      <a:lnTo>
                        <a:pt x="368" y="314"/>
                      </a:lnTo>
                      <a:lnTo>
                        <a:pt x="364" y="300"/>
                      </a:lnTo>
                      <a:lnTo>
                        <a:pt x="360" y="284"/>
                      </a:lnTo>
                      <a:lnTo>
                        <a:pt x="354" y="270"/>
                      </a:lnTo>
                      <a:lnTo>
                        <a:pt x="348" y="256"/>
                      </a:lnTo>
                      <a:lnTo>
                        <a:pt x="332" y="230"/>
                      </a:lnTo>
                      <a:lnTo>
                        <a:pt x="312" y="208"/>
                      </a:lnTo>
                      <a:lnTo>
                        <a:pt x="302" y="198"/>
                      </a:lnTo>
                      <a:lnTo>
                        <a:pt x="290" y="188"/>
                      </a:lnTo>
                      <a:lnTo>
                        <a:pt x="276" y="180"/>
                      </a:lnTo>
                      <a:lnTo>
                        <a:pt x="262" y="172"/>
                      </a:lnTo>
                      <a:lnTo>
                        <a:pt x="248" y="166"/>
                      </a:lnTo>
                      <a:lnTo>
                        <a:pt x="234" y="162"/>
                      </a:lnTo>
                      <a:lnTo>
                        <a:pt x="216" y="156"/>
                      </a:lnTo>
                      <a:lnTo>
                        <a:pt x="214" y="154"/>
                      </a:lnTo>
                      <a:lnTo>
                        <a:pt x="214" y="38"/>
                      </a:lnTo>
                      <a:lnTo>
                        <a:pt x="124" y="38"/>
                      </a:lnTo>
                      <a:lnTo>
                        <a:pt x="124" y="160"/>
                      </a:lnTo>
                      <a:lnTo>
                        <a:pt x="122" y="160"/>
                      </a:lnTo>
                      <a:lnTo>
                        <a:pt x="106" y="166"/>
                      </a:lnTo>
                      <a:lnTo>
                        <a:pt x="106" y="166"/>
                      </a:lnTo>
                      <a:lnTo>
                        <a:pt x="90" y="172"/>
                      </a:lnTo>
                      <a:lnTo>
                        <a:pt x="76" y="180"/>
                      </a:lnTo>
                      <a:lnTo>
                        <a:pt x="62" y="190"/>
                      </a:lnTo>
                      <a:lnTo>
                        <a:pt x="50" y="200"/>
                      </a:lnTo>
                      <a:lnTo>
                        <a:pt x="38" y="212"/>
                      </a:lnTo>
                      <a:lnTo>
                        <a:pt x="28" y="224"/>
                      </a:lnTo>
                      <a:lnTo>
                        <a:pt x="18" y="236"/>
                      </a:lnTo>
                      <a:lnTo>
                        <a:pt x="10" y="250"/>
                      </a:lnTo>
                      <a:lnTo>
                        <a:pt x="0" y="234"/>
                      </a:lnTo>
                      <a:lnTo>
                        <a:pt x="0" y="222"/>
                      </a:lnTo>
                      <a:lnTo>
                        <a:pt x="0" y="222"/>
                      </a:lnTo>
                      <a:lnTo>
                        <a:pt x="20" y="198"/>
                      </a:lnTo>
                      <a:lnTo>
                        <a:pt x="42" y="176"/>
                      </a:lnTo>
                      <a:lnTo>
                        <a:pt x="68" y="158"/>
                      </a:lnTo>
                      <a:lnTo>
                        <a:pt x="82" y="152"/>
                      </a:lnTo>
                      <a:lnTo>
                        <a:pt x="98" y="144"/>
                      </a:lnTo>
                      <a:lnTo>
                        <a:pt x="102" y="144"/>
                      </a:lnTo>
                      <a:lnTo>
                        <a:pt x="102" y="36"/>
                      </a:lnTo>
                      <a:lnTo>
                        <a:pt x="92" y="36"/>
                      </a:lnTo>
                      <a:lnTo>
                        <a:pt x="92" y="36"/>
                      </a:lnTo>
                      <a:lnTo>
                        <a:pt x="86" y="34"/>
                      </a:lnTo>
                      <a:lnTo>
                        <a:pt x="78" y="32"/>
                      </a:lnTo>
                      <a:lnTo>
                        <a:pt x="72" y="26"/>
                      </a:lnTo>
                      <a:lnTo>
                        <a:pt x="72" y="18"/>
                      </a:lnTo>
                      <a:lnTo>
                        <a:pt x="72" y="18"/>
                      </a:lnTo>
                      <a:lnTo>
                        <a:pt x="72" y="10"/>
                      </a:lnTo>
                      <a:lnTo>
                        <a:pt x="78" y="4"/>
                      </a:lnTo>
                      <a:lnTo>
                        <a:pt x="86" y="0"/>
                      </a:lnTo>
                      <a:lnTo>
                        <a:pt x="92" y="0"/>
                      </a:lnTo>
                      <a:lnTo>
                        <a:pt x="246" y="0"/>
                      </a:lnTo>
                      <a:lnTo>
                        <a:pt x="246" y="0"/>
                      </a:lnTo>
                      <a:lnTo>
                        <a:pt x="254" y="0"/>
                      </a:lnTo>
                      <a:lnTo>
                        <a:pt x="260" y="4"/>
                      </a:lnTo>
                      <a:lnTo>
                        <a:pt x="266" y="10"/>
                      </a:lnTo>
                      <a:lnTo>
                        <a:pt x="268" y="18"/>
                      </a:lnTo>
                      <a:lnTo>
                        <a:pt x="268" y="18"/>
                      </a:lnTo>
                      <a:lnTo>
                        <a:pt x="266" y="26"/>
                      </a:lnTo>
                      <a:lnTo>
                        <a:pt x="260" y="32"/>
                      </a:lnTo>
                      <a:lnTo>
                        <a:pt x="254" y="34"/>
                      </a:lnTo>
                      <a:lnTo>
                        <a:pt x="246" y="36"/>
                      </a:lnTo>
                      <a:lnTo>
                        <a:pt x="236" y="36"/>
                      </a:lnTo>
                      <a:lnTo>
                        <a:pt x="236" y="138"/>
                      </a:lnTo>
                      <a:lnTo>
                        <a:pt x="240" y="140"/>
                      </a:lnTo>
                      <a:lnTo>
                        <a:pt x="240" y="140"/>
                      </a:lnTo>
                      <a:lnTo>
                        <a:pt x="256" y="146"/>
                      </a:lnTo>
                      <a:lnTo>
                        <a:pt x="272" y="152"/>
                      </a:lnTo>
                      <a:lnTo>
                        <a:pt x="288" y="160"/>
                      </a:lnTo>
                      <a:lnTo>
                        <a:pt x="302" y="170"/>
                      </a:lnTo>
                      <a:lnTo>
                        <a:pt x="316" y="180"/>
                      </a:lnTo>
                      <a:lnTo>
                        <a:pt x="328" y="192"/>
                      </a:lnTo>
                      <a:lnTo>
                        <a:pt x="340" y="204"/>
                      </a:lnTo>
                      <a:lnTo>
                        <a:pt x="350" y="218"/>
                      </a:lnTo>
                      <a:lnTo>
                        <a:pt x="360" y="232"/>
                      </a:lnTo>
                      <a:lnTo>
                        <a:pt x="368" y="246"/>
                      </a:lnTo>
                      <a:lnTo>
                        <a:pt x="376" y="262"/>
                      </a:lnTo>
                      <a:lnTo>
                        <a:pt x="382" y="278"/>
                      </a:lnTo>
                      <a:lnTo>
                        <a:pt x="386" y="294"/>
                      </a:lnTo>
                      <a:lnTo>
                        <a:pt x="390" y="310"/>
                      </a:lnTo>
                      <a:lnTo>
                        <a:pt x="392" y="328"/>
                      </a:lnTo>
                      <a:lnTo>
                        <a:pt x="392" y="346"/>
                      </a:lnTo>
                      <a:lnTo>
                        <a:pt x="392" y="3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9" name="Google Shape;1669;p45"/>
                <p:cNvSpPr/>
                <p:nvPr/>
              </p:nvSpPr>
              <p:spPr>
                <a:xfrm>
                  <a:off x="685800" y="723900"/>
                  <a:ext cx="666750" cy="742950"/>
                </a:xfrm>
                <a:custGeom>
                  <a:rect b="b" l="l" r="r" t="t"/>
                  <a:pathLst>
                    <a:path extrusionOk="0" h="468" w="420">
                      <a:moveTo>
                        <a:pt x="378" y="468"/>
                      </a:moveTo>
                      <a:lnTo>
                        <a:pt x="42" y="468"/>
                      </a:lnTo>
                      <a:lnTo>
                        <a:pt x="42" y="468"/>
                      </a:lnTo>
                      <a:lnTo>
                        <a:pt x="28" y="466"/>
                      </a:lnTo>
                      <a:lnTo>
                        <a:pt x="18" y="462"/>
                      </a:lnTo>
                      <a:lnTo>
                        <a:pt x="10" y="456"/>
                      </a:lnTo>
                      <a:lnTo>
                        <a:pt x="4" y="450"/>
                      </a:lnTo>
                      <a:lnTo>
                        <a:pt x="0" y="440"/>
                      </a:lnTo>
                      <a:lnTo>
                        <a:pt x="0" y="430"/>
                      </a:lnTo>
                      <a:lnTo>
                        <a:pt x="2" y="420"/>
                      </a:lnTo>
                      <a:lnTo>
                        <a:pt x="8" y="408"/>
                      </a:lnTo>
                      <a:lnTo>
                        <a:pt x="152" y="170"/>
                      </a:lnTo>
                      <a:lnTo>
                        <a:pt x="152" y="34"/>
                      </a:lnTo>
                      <a:lnTo>
                        <a:pt x="146" y="34"/>
                      </a:lnTo>
                      <a:lnTo>
                        <a:pt x="146" y="34"/>
                      </a:lnTo>
                      <a:lnTo>
                        <a:pt x="138" y="32"/>
                      </a:lnTo>
                      <a:lnTo>
                        <a:pt x="132" y="30"/>
                      </a:lnTo>
                      <a:lnTo>
                        <a:pt x="128" y="24"/>
                      </a:lnTo>
                      <a:lnTo>
                        <a:pt x="126" y="18"/>
                      </a:lnTo>
                      <a:lnTo>
                        <a:pt x="126" y="18"/>
                      </a:lnTo>
                      <a:lnTo>
                        <a:pt x="128" y="10"/>
                      </a:lnTo>
                      <a:lnTo>
                        <a:pt x="132" y="6"/>
                      </a:lnTo>
                      <a:lnTo>
                        <a:pt x="138" y="2"/>
                      </a:lnTo>
                      <a:lnTo>
                        <a:pt x="146" y="0"/>
                      </a:lnTo>
                      <a:lnTo>
                        <a:pt x="274" y="0"/>
                      </a:lnTo>
                      <a:lnTo>
                        <a:pt x="274" y="0"/>
                      </a:lnTo>
                      <a:lnTo>
                        <a:pt x="280" y="2"/>
                      </a:lnTo>
                      <a:lnTo>
                        <a:pt x="286" y="6"/>
                      </a:lnTo>
                      <a:lnTo>
                        <a:pt x="290" y="10"/>
                      </a:lnTo>
                      <a:lnTo>
                        <a:pt x="292" y="18"/>
                      </a:lnTo>
                      <a:lnTo>
                        <a:pt x="292" y="18"/>
                      </a:lnTo>
                      <a:lnTo>
                        <a:pt x="290" y="24"/>
                      </a:lnTo>
                      <a:lnTo>
                        <a:pt x="286" y="30"/>
                      </a:lnTo>
                      <a:lnTo>
                        <a:pt x="280" y="32"/>
                      </a:lnTo>
                      <a:lnTo>
                        <a:pt x="274" y="34"/>
                      </a:lnTo>
                      <a:lnTo>
                        <a:pt x="268" y="34"/>
                      </a:lnTo>
                      <a:lnTo>
                        <a:pt x="268" y="170"/>
                      </a:lnTo>
                      <a:lnTo>
                        <a:pt x="412" y="408"/>
                      </a:lnTo>
                      <a:lnTo>
                        <a:pt x="412" y="408"/>
                      </a:lnTo>
                      <a:lnTo>
                        <a:pt x="416" y="420"/>
                      </a:lnTo>
                      <a:lnTo>
                        <a:pt x="420" y="430"/>
                      </a:lnTo>
                      <a:lnTo>
                        <a:pt x="420" y="440"/>
                      </a:lnTo>
                      <a:lnTo>
                        <a:pt x="416" y="450"/>
                      </a:lnTo>
                      <a:lnTo>
                        <a:pt x="410" y="456"/>
                      </a:lnTo>
                      <a:lnTo>
                        <a:pt x="402" y="462"/>
                      </a:lnTo>
                      <a:lnTo>
                        <a:pt x="390" y="466"/>
                      </a:lnTo>
                      <a:lnTo>
                        <a:pt x="378" y="468"/>
                      </a:lnTo>
                      <a:lnTo>
                        <a:pt x="378" y="468"/>
                      </a:lnTo>
                      <a:close/>
                      <a:moveTo>
                        <a:pt x="392" y="420"/>
                      </a:moveTo>
                      <a:lnTo>
                        <a:pt x="250" y="180"/>
                      </a:lnTo>
                      <a:lnTo>
                        <a:pt x="246" y="176"/>
                      </a:lnTo>
                      <a:lnTo>
                        <a:pt x="246" y="34"/>
                      </a:lnTo>
                      <a:lnTo>
                        <a:pt x="174" y="34"/>
                      </a:lnTo>
                      <a:lnTo>
                        <a:pt x="174" y="176"/>
                      </a:lnTo>
                      <a:lnTo>
                        <a:pt x="170" y="180"/>
                      </a:lnTo>
                      <a:lnTo>
                        <a:pt x="26" y="420"/>
                      </a:lnTo>
                      <a:lnTo>
                        <a:pt x="26" y="420"/>
                      </a:lnTo>
                      <a:lnTo>
                        <a:pt x="24" y="426"/>
                      </a:lnTo>
                      <a:lnTo>
                        <a:pt x="22" y="432"/>
                      </a:lnTo>
                      <a:lnTo>
                        <a:pt x="22" y="436"/>
                      </a:lnTo>
                      <a:lnTo>
                        <a:pt x="22" y="440"/>
                      </a:lnTo>
                      <a:lnTo>
                        <a:pt x="22" y="440"/>
                      </a:lnTo>
                      <a:lnTo>
                        <a:pt x="24" y="442"/>
                      </a:lnTo>
                      <a:lnTo>
                        <a:pt x="28" y="444"/>
                      </a:lnTo>
                      <a:lnTo>
                        <a:pt x="34" y="446"/>
                      </a:lnTo>
                      <a:lnTo>
                        <a:pt x="42" y="446"/>
                      </a:lnTo>
                      <a:lnTo>
                        <a:pt x="378" y="446"/>
                      </a:lnTo>
                      <a:lnTo>
                        <a:pt x="378" y="446"/>
                      </a:lnTo>
                      <a:lnTo>
                        <a:pt x="386" y="446"/>
                      </a:lnTo>
                      <a:lnTo>
                        <a:pt x="392" y="444"/>
                      </a:lnTo>
                      <a:lnTo>
                        <a:pt x="396" y="442"/>
                      </a:lnTo>
                      <a:lnTo>
                        <a:pt x="398" y="440"/>
                      </a:lnTo>
                      <a:lnTo>
                        <a:pt x="398" y="440"/>
                      </a:lnTo>
                      <a:lnTo>
                        <a:pt x="398" y="436"/>
                      </a:lnTo>
                      <a:lnTo>
                        <a:pt x="398" y="432"/>
                      </a:lnTo>
                      <a:lnTo>
                        <a:pt x="396" y="426"/>
                      </a:lnTo>
                      <a:lnTo>
                        <a:pt x="392" y="420"/>
                      </a:lnTo>
                      <a:lnTo>
                        <a:pt x="392" y="4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0" name="Google Shape;1670;p45"/>
                <p:cNvSpPr/>
                <p:nvPr/>
              </p:nvSpPr>
              <p:spPr>
                <a:xfrm>
                  <a:off x="762000" y="1079500"/>
                  <a:ext cx="511175" cy="317500"/>
                </a:xfrm>
                <a:custGeom>
                  <a:rect b="b" l="l" r="r" t="t"/>
                  <a:pathLst>
                    <a:path extrusionOk="0" h="200" w="322">
                      <a:moveTo>
                        <a:pt x="104" y="28"/>
                      </a:moveTo>
                      <a:lnTo>
                        <a:pt x="0" y="200"/>
                      </a:lnTo>
                      <a:lnTo>
                        <a:pt x="322" y="200"/>
                      </a:lnTo>
                      <a:lnTo>
                        <a:pt x="220" y="28"/>
                      </a:lnTo>
                      <a:lnTo>
                        <a:pt x="104" y="28"/>
                      </a:lnTo>
                      <a:close/>
                      <a:moveTo>
                        <a:pt x="140" y="64"/>
                      </a:moveTo>
                      <a:lnTo>
                        <a:pt x="140" y="64"/>
                      </a:lnTo>
                      <a:lnTo>
                        <a:pt x="134" y="62"/>
                      </a:lnTo>
                      <a:lnTo>
                        <a:pt x="128" y="58"/>
                      </a:lnTo>
                      <a:lnTo>
                        <a:pt x="124" y="52"/>
                      </a:lnTo>
                      <a:lnTo>
                        <a:pt x="120" y="48"/>
                      </a:lnTo>
                      <a:lnTo>
                        <a:pt x="118" y="42"/>
                      </a:lnTo>
                      <a:lnTo>
                        <a:pt x="116" y="36"/>
                      </a:lnTo>
                      <a:lnTo>
                        <a:pt x="116" y="30"/>
                      </a:lnTo>
                      <a:lnTo>
                        <a:pt x="118" y="24"/>
                      </a:lnTo>
                      <a:lnTo>
                        <a:pt x="118" y="24"/>
                      </a:lnTo>
                      <a:lnTo>
                        <a:pt x="120" y="16"/>
                      </a:lnTo>
                      <a:lnTo>
                        <a:pt x="124" y="12"/>
                      </a:lnTo>
                      <a:lnTo>
                        <a:pt x="128" y="8"/>
                      </a:lnTo>
                      <a:lnTo>
                        <a:pt x="134" y="4"/>
                      </a:lnTo>
                      <a:lnTo>
                        <a:pt x="140" y="2"/>
                      </a:lnTo>
                      <a:lnTo>
                        <a:pt x="146" y="0"/>
                      </a:lnTo>
                      <a:lnTo>
                        <a:pt x="152" y="0"/>
                      </a:lnTo>
                      <a:lnTo>
                        <a:pt x="158" y="2"/>
                      </a:lnTo>
                      <a:lnTo>
                        <a:pt x="158" y="2"/>
                      </a:lnTo>
                      <a:lnTo>
                        <a:pt x="164" y="4"/>
                      </a:lnTo>
                      <a:lnTo>
                        <a:pt x="170" y="8"/>
                      </a:lnTo>
                      <a:lnTo>
                        <a:pt x="174" y="12"/>
                      </a:lnTo>
                      <a:lnTo>
                        <a:pt x="178" y="18"/>
                      </a:lnTo>
                      <a:lnTo>
                        <a:pt x="180" y="24"/>
                      </a:lnTo>
                      <a:lnTo>
                        <a:pt x="182" y="30"/>
                      </a:lnTo>
                      <a:lnTo>
                        <a:pt x="182" y="36"/>
                      </a:lnTo>
                      <a:lnTo>
                        <a:pt x="180" y="42"/>
                      </a:lnTo>
                      <a:lnTo>
                        <a:pt x="180" y="42"/>
                      </a:lnTo>
                      <a:lnTo>
                        <a:pt x="178" y="48"/>
                      </a:lnTo>
                      <a:lnTo>
                        <a:pt x="174" y="54"/>
                      </a:lnTo>
                      <a:lnTo>
                        <a:pt x="170" y="58"/>
                      </a:lnTo>
                      <a:lnTo>
                        <a:pt x="164" y="62"/>
                      </a:lnTo>
                      <a:lnTo>
                        <a:pt x="158" y="64"/>
                      </a:lnTo>
                      <a:lnTo>
                        <a:pt x="152" y="64"/>
                      </a:lnTo>
                      <a:lnTo>
                        <a:pt x="146" y="64"/>
                      </a:lnTo>
                      <a:lnTo>
                        <a:pt x="140" y="64"/>
                      </a:lnTo>
                      <a:lnTo>
                        <a:pt x="140" y="64"/>
                      </a:lnTo>
                      <a:close/>
                      <a:moveTo>
                        <a:pt x="190" y="100"/>
                      </a:moveTo>
                      <a:lnTo>
                        <a:pt x="190" y="100"/>
                      </a:lnTo>
                      <a:lnTo>
                        <a:pt x="182" y="96"/>
                      </a:lnTo>
                      <a:lnTo>
                        <a:pt x="178" y="90"/>
                      </a:lnTo>
                      <a:lnTo>
                        <a:pt x="176" y="84"/>
                      </a:lnTo>
                      <a:lnTo>
                        <a:pt x="178" y="76"/>
                      </a:lnTo>
                      <a:lnTo>
                        <a:pt x="178" y="76"/>
                      </a:lnTo>
                      <a:lnTo>
                        <a:pt x="180" y="70"/>
                      </a:lnTo>
                      <a:lnTo>
                        <a:pt x="186" y="66"/>
                      </a:lnTo>
                      <a:lnTo>
                        <a:pt x="192" y="64"/>
                      </a:lnTo>
                      <a:lnTo>
                        <a:pt x="200" y="64"/>
                      </a:lnTo>
                      <a:lnTo>
                        <a:pt x="200" y="64"/>
                      </a:lnTo>
                      <a:lnTo>
                        <a:pt x="206" y="68"/>
                      </a:lnTo>
                      <a:lnTo>
                        <a:pt x="210" y="74"/>
                      </a:lnTo>
                      <a:lnTo>
                        <a:pt x="212" y="80"/>
                      </a:lnTo>
                      <a:lnTo>
                        <a:pt x="212" y="88"/>
                      </a:lnTo>
                      <a:lnTo>
                        <a:pt x="212" y="88"/>
                      </a:lnTo>
                      <a:lnTo>
                        <a:pt x="208" y="94"/>
                      </a:lnTo>
                      <a:lnTo>
                        <a:pt x="204" y="98"/>
                      </a:lnTo>
                      <a:lnTo>
                        <a:pt x="196" y="100"/>
                      </a:lnTo>
                      <a:lnTo>
                        <a:pt x="190" y="100"/>
                      </a:lnTo>
                      <a:lnTo>
                        <a:pt x="190" y="1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71" name="Google Shape;1671;p45"/>
              <p:cNvSpPr/>
              <p:nvPr/>
            </p:nvSpPr>
            <p:spPr>
              <a:xfrm>
                <a:off x="9018952" y="2072147"/>
                <a:ext cx="2120758" cy="1835676"/>
              </a:xfrm>
              <a:custGeom>
                <a:rect b="b" l="l" r="r" t="t"/>
                <a:pathLst>
                  <a:path extrusionOk="0" h="1378" w="1592">
                    <a:moveTo>
                      <a:pt x="398" y="1378"/>
                    </a:moveTo>
                    <a:lnTo>
                      <a:pt x="0" y="690"/>
                    </a:lnTo>
                    <a:lnTo>
                      <a:pt x="398" y="0"/>
                    </a:lnTo>
                    <a:lnTo>
                      <a:pt x="1194" y="0"/>
                    </a:lnTo>
                    <a:lnTo>
                      <a:pt x="1592" y="690"/>
                    </a:lnTo>
                    <a:lnTo>
                      <a:pt x="1194" y="1378"/>
                    </a:lnTo>
                    <a:lnTo>
                      <a:pt x="398" y="1378"/>
                    </a:lnTo>
                    <a:close/>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72" name="Google Shape;1672;p45"/>
            <p:cNvSpPr txBox="1"/>
            <p:nvPr/>
          </p:nvSpPr>
          <p:spPr>
            <a:xfrm>
              <a:off x="751540" y="4054271"/>
              <a:ext cx="3445033" cy="443756"/>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673" name="Google Shape;1673;p45"/>
            <p:cNvSpPr txBox="1"/>
            <p:nvPr/>
          </p:nvSpPr>
          <p:spPr>
            <a:xfrm>
              <a:off x="751541" y="4498028"/>
              <a:ext cx="3445032" cy="1401243"/>
            </a:xfrm>
            <a:prstGeom prst="rect">
              <a:avLst/>
            </a:prstGeom>
            <a:noFill/>
            <a:ln>
              <a:noFill/>
            </a:ln>
          </p:spPr>
          <p:txBody>
            <a:bodyPr anchorCtr="0" anchor="t" bIns="46800" lIns="90000" spcFirstLastPara="1" rIns="90000" wrap="square" tIns="46800">
              <a:normAutofit fontScale="92500"/>
            </a:bodyPr>
            <a:lstStyle/>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sp>
          <p:nvSpPr>
            <p:cNvPr id="1674" name="Google Shape;1674;p45"/>
            <p:cNvSpPr txBox="1"/>
            <p:nvPr/>
          </p:nvSpPr>
          <p:spPr>
            <a:xfrm>
              <a:off x="4374041" y="4054271"/>
              <a:ext cx="3445033" cy="443756"/>
            </a:xfrm>
            <a:prstGeom prst="rect">
              <a:avLst/>
            </a:prstGeom>
            <a:noFill/>
            <a:ln>
              <a:noFill/>
            </a:ln>
          </p:spPr>
          <p:txBody>
            <a:bodyPr anchorCtr="0" anchor="b"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675" name="Google Shape;1675;p45"/>
            <p:cNvSpPr txBox="1"/>
            <p:nvPr/>
          </p:nvSpPr>
          <p:spPr>
            <a:xfrm>
              <a:off x="4374042" y="4498028"/>
              <a:ext cx="3445032" cy="1401243"/>
            </a:xfrm>
            <a:prstGeom prst="rect">
              <a:avLst/>
            </a:prstGeom>
            <a:noFill/>
            <a:ln>
              <a:noFill/>
            </a:ln>
          </p:spPr>
          <p:txBody>
            <a:bodyPr anchorCtr="0" anchor="t" bIns="46800" lIns="90000" spcFirstLastPara="1" rIns="90000" wrap="square" tIns="46800">
              <a:normAutofit fontScale="92500"/>
            </a:bodyPr>
            <a:lstStyle/>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sp>
          <p:nvSpPr>
            <p:cNvPr id="1676" name="Google Shape;1676;p45"/>
            <p:cNvSpPr txBox="1"/>
            <p:nvPr/>
          </p:nvSpPr>
          <p:spPr>
            <a:xfrm>
              <a:off x="7996540" y="4054271"/>
              <a:ext cx="3445033" cy="443756"/>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sp>
          <p:nvSpPr>
            <p:cNvPr id="1677" name="Google Shape;1677;p45"/>
            <p:cNvSpPr txBox="1"/>
            <p:nvPr/>
          </p:nvSpPr>
          <p:spPr>
            <a:xfrm>
              <a:off x="7996541" y="4498028"/>
              <a:ext cx="3445032" cy="1401243"/>
            </a:xfrm>
            <a:prstGeom prst="rect">
              <a:avLst/>
            </a:prstGeom>
            <a:noFill/>
            <a:ln>
              <a:noFill/>
            </a:ln>
          </p:spPr>
          <p:txBody>
            <a:bodyPr anchorCtr="0" anchor="t" bIns="46800" lIns="90000" spcFirstLastPara="1" rIns="90000" wrap="square" tIns="46800">
              <a:normAutofit fontScale="92500"/>
            </a:bodyPr>
            <a:lstStyle/>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Unified fonts make reading more fluent.</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Theme color makes PPT more convenient to change.</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r">
                <a:lnSpc>
                  <a:spcPct val="150000"/>
                </a:lnSpc>
                <a:spcBef>
                  <a:spcPts val="0"/>
                </a:spcBef>
                <a:spcAft>
                  <a:spcPts val="0"/>
                </a:spcAft>
                <a:buClr>
                  <a:srgbClr val="000000"/>
                </a:buClr>
                <a:buSzPct val="100000"/>
                <a:buFont typeface="Arial"/>
                <a:buNone/>
              </a:pPr>
              <a:r>
                <a:rPr b="0" i="0" lang="en-US" sz="1100" u="none" cap="none" strike="noStrike">
                  <a:solidFill>
                    <a:schemeClr val="dk1"/>
                  </a:solidFill>
                  <a:latin typeface="Arial"/>
                  <a:ea typeface="Arial"/>
                  <a:cs typeface="Arial"/>
                  <a:sym typeface="Arial"/>
                </a:rPr>
                <a:t>Adjust the spacing to adapt to Chinese typesetting, use the reference line in PPT.</a:t>
              </a:r>
              <a:endParaRPr b="0" i="0" sz="1400" u="none" cap="none" strike="noStrike">
                <a:solidFill>
                  <a:srgbClr val="000000"/>
                </a:solidFill>
                <a:latin typeface="Arial"/>
                <a:ea typeface="Arial"/>
                <a:cs typeface="Arial"/>
                <a:sym typeface="Arial"/>
              </a:endParaRPr>
            </a:p>
          </p:txBody>
        </p:sp>
        <p:cxnSp>
          <p:nvCxnSpPr>
            <p:cNvPr id="1678" name="Google Shape;1678;p45"/>
            <p:cNvCxnSpPr/>
            <p:nvPr/>
          </p:nvCxnSpPr>
          <p:spPr>
            <a:xfrm>
              <a:off x="4285307" y="4276149"/>
              <a:ext cx="0" cy="1705647"/>
            </a:xfrm>
            <a:prstGeom prst="straightConnector1">
              <a:avLst/>
            </a:prstGeom>
            <a:noFill/>
            <a:ln cap="rnd" cmpd="sng" w="9525">
              <a:solidFill>
                <a:srgbClr val="BFBFBF"/>
              </a:solidFill>
              <a:prstDash val="solid"/>
              <a:round/>
              <a:headEnd len="sm" w="sm" type="none"/>
              <a:tailEnd len="sm" w="sm" type="none"/>
            </a:ln>
          </p:spPr>
        </p:cxnSp>
        <p:cxnSp>
          <p:nvCxnSpPr>
            <p:cNvPr id="1679" name="Google Shape;1679;p45"/>
            <p:cNvCxnSpPr/>
            <p:nvPr/>
          </p:nvCxnSpPr>
          <p:spPr>
            <a:xfrm>
              <a:off x="7907807" y="4276149"/>
              <a:ext cx="0" cy="1705647"/>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4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685" name="Google Shape;1685;p46"/>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686" name="Google Shape;1686;p46"/>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687" name="Google Shape;1687;p46" title="iSlide™ 版权声明  COPYRIGHT NOTICE"/>
          <p:cNvGrpSpPr/>
          <p:nvPr/>
        </p:nvGrpSpPr>
        <p:grpSpPr>
          <a:xfrm>
            <a:off x="2315774" y="909000"/>
            <a:ext cx="7560452" cy="5465309"/>
            <a:chOff x="2315774" y="909000"/>
            <a:chExt cx="7560452" cy="5465309"/>
          </a:xfrm>
        </p:grpSpPr>
        <p:grpSp>
          <p:nvGrpSpPr>
            <p:cNvPr id="1688" name="Google Shape;1688;p46"/>
            <p:cNvGrpSpPr/>
            <p:nvPr/>
          </p:nvGrpSpPr>
          <p:grpSpPr>
            <a:xfrm>
              <a:off x="2315774" y="909000"/>
              <a:ext cx="3668276" cy="4048672"/>
              <a:chOff x="1379014" y="909000"/>
              <a:chExt cx="3668276" cy="4048672"/>
            </a:xfrm>
          </p:grpSpPr>
          <p:grpSp>
            <p:nvGrpSpPr>
              <p:cNvPr id="1689" name="Google Shape;1689;p46"/>
              <p:cNvGrpSpPr/>
              <p:nvPr/>
            </p:nvGrpSpPr>
            <p:grpSpPr>
              <a:xfrm>
                <a:off x="1379014" y="909000"/>
                <a:ext cx="3668276" cy="4048672"/>
                <a:chOff x="2874177" y="289358"/>
                <a:chExt cx="3668276" cy="4048672"/>
              </a:xfrm>
            </p:grpSpPr>
            <p:sp>
              <p:nvSpPr>
                <p:cNvPr id="1690" name="Google Shape;1690;p46"/>
                <p:cNvSpPr/>
                <p:nvPr/>
              </p:nvSpPr>
              <p:spPr>
                <a:xfrm>
                  <a:off x="2874177" y="289358"/>
                  <a:ext cx="3668276" cy="4048672"/>
                </a:xfrm>
                <a:custGeom>
                  <a:rect b="b" l="l" r="r" t="t"/>
                  <a:pathLst>
                    <a:path extrusionOk="0" h="767" w="69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rgbClr val="688F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1" name="Google Shape;1691;p46"/>
                <p:cNvSpPr/>
                <p:nvPr/>
              </p:nvSpPr>
              <p:spPr>
                <a:xfrm>
                  <a:off x="5749738" y="963140"/>
                  <a:ext cx="428776" cy="368065"/>
                </a:xfrm>
                <a:custGeom>
                  <a:rect b="b" l="l" r="r" t="t"/>
                  <a:pathLst>
                    <a:path extrusionOk="0" h="426" w="497">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692" name="Google Shape;1692;p46"/>
              <p:cNvGrpSpPr/>
              <p:nvPr/>
            </p:nvGrpSpPr>
            <p:grpSpPr>
              <a:xfrm>
                <a:off x="1657537" y="2748116"/>
                <a:ext cx="1860375" cy="871514"/>
                <a:chOff x="1657537" y="2748116"/>
                <a:chExt cx="1860375" cy="871514"/>
              </a:xfrm>
            </p:grpSpPr>
            <p:sp>
              <p:nvSpPr>
                <p:cNvPr id="1693" name="Google Shape;1693;p46"/>
                <p:cNvSpPr txBox="1"/>
                <p:nvPr/>
              </p:nvSpPr>
              <p:spPr>
                <a:xfrm>
                  <a:off x="1657537" y="2748116"/>
                  <a:ext cx="1860375" cy="307777"/>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Text here </a:t>
                  </a:r>
                  <a:endParaRPr b="0" i="0" sz="1400" u="none" cap="none" strike="noStrike">
                    <a:solidFill>
                      <a:srgbClr val="000000"/>
                    </a:solidFill>
                    <a:latin typeface="Arial"/>
                    <a:ea typeface="Arial"/>
                    <a:cs typeface="Arial"/>
                    <a:sym typeface="Arial"/>
                  </a:endParaRPr>
                </a:p>
              </p:txBody>
            </p:sp>
            <p:sp>
              <p:nvSpPr>
                <p:cNvPr id="1694" name="Google Shape;1694;p46"/>
                <p:cNvSpPr/>
                <p:nvPr/>
              </p:nvSpPr>
              <p:spPr>
                <a:xfrm>
                  <a:off x="1657537" y="3073823"/>
                  <a:ext cx="1860375" cy="545807"/>
                </a:xfrm>
                <a:prstGeom prst="rect">
                  <a:avLst/>
                </a:prstGeom>
                <a:noFill/>
                <a:ln>
                  <a:noFill/>
                </a:ln>
              </p:spPr>
              <p:txBody>
                <a:bodyPr anchorCtr="1"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695" name="Google Shape;1695;p46"/>
            <p:cNvGrpSpPr/>
            <p:nvPr/>
          </p:nvGrpSpPr>
          <p:grpSpPr>
            <a:xfrm>
              <a:off x="5756756" y="909000"/>
              <a:ext cx="3668276" cy="4048672"/>
              <a:chOff x="4789447" y="909000"/>
              <a:chExt cx="3668276" cy="4048672"/>
            </a:xfrm>
          </p:grpSpPr>
          <p:grpSp>
            <p:nvGrpSpPr>
              <p:cNvPr id="1696" name="Google Shape;1696;p46"/>
              <p:cNvGrpSpPr/>
              <p:nvPr/>
            </p:nvGrpSpPr>
            <p:grpSpPr>
              <a:xfrm>
                <a:off x="4789447" y="909000"/>
                <a:ext cx="3668276" cy="4048672"/>
                <a:chOff x="6027725" y="301301"/>
                <a:chExt cx="3668276" cy="4048672"/>
              </a:xfrm>
            </p:grpSpPr>
            <p:sp>
              <p:nvSpPr>
                <p:cNvPr id="1697" name="Google Shape;1697;p46"/>
                <p:cNvSpPr/>
                <p:nvPr/>
              </p:nvSpPr>
              <p:spPr>
                <a:xfrm>
                  <a:off x="6027725" y="301301"/>
                  <a:ext cx="3668276" cy="4048672"/>
                </a:xfrm>
                <a:custGeom>
                  <a:rect b="b" l="l" r="r" t="t"/>
                  <a:pathLst>
                    <a:path extrusionOk="0" h="767" w="69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rgbClr val="84C2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8" name="Google Shape;1698;p46"/>
                <p:cNvSpPr/>
                <p:nvPr/>
              </p:nvSpPr>
              <p:spPr>
                <a:xfrm>
                  <a:off x="8904491" y="1010900"/>
                  <a:ext cx="396115" cy="354048"/>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699" name="Google Shape;1699;p46"/>
              <p:cNvGrpSpPr/>
              <p:nvPr/>
            </p:nvGrpSpPr>
            <p:grpSpPr>
              <a:xfrm>
                <a:off x="5070331" y="2748116"/>
                <a:ext cx="1861200" cy="872906"/>
                <a:chOff x="5151311" y="2890249"/>
                <a:chExt cx="1861200" cy="872906"/>
              </a:xfrm>
            </p:grpSpPr>
            <p:sp>
              <p:nvSpPr>
                <p:cNvPr id="1700" name="Google Shape;1700;p46"/>
                <p:cNvSpPr txBox="1"/>
                <p:nvPr/>
              </p:nvSpPr>
              <p:spPr>
                <a:xfrm>
                  <a:off x="5151311" y="2890249"/>
                  <a:ext cx="1861200" cy="307777"/>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Text here </a:t>
                  </a:r>
                  <a:endParaRPr b="0" i="0" sz="1400" u="none" cap="none" strike="noStrike">
                    <a:solidFill>
                      <a:srgbClr val="000000"/>
                    </a:solidFill>
                    <a:latin typeface="Arial"/>
                    <a:ea typeface="Arial"/>
                    <a:cs typeface="Arial"/>
                    <a:sym typeface="Arial"/>
                  </a:endParaRPr>
                </a:p>
              </p:txBody>
            </p:sp>
            <p:sp>
              <p:nvSpPr>
                <p:cNvPr id="1701" name="Google Shape;1701;p46"/>
                <p:cNvSpPr/>
                <p:nvPr/>
              </p:nvSpPr>
              <p:spPr>
                <a:xfrm>
                  <a:off x="5151311" y="3215955"/>
                  <a:ext cx="1861200" cy="547200"/>
                </a:xfrm>
                <a:prstGeom prst="rect">
                  <a:avLst/>
                </a:prstGeom>
                <a:noFill/>
                <a:ln>
                  <a:noFill/>
                </a:ln>
              </p:spPr>
              <p:txBody>
                <a:bodyPr anchorCtr="1"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702" name="Google Shape;1702;p46"/>
            <p:cNvGrpSpPr/>
            <p:nvPr/>
          </p:nvGrpSpPr>
          <p:grpSpPr>
            <a:xfrm>
              <a:off x="2759994" y="2325637"/>
              <a:ext cx="3668276" cy="4048672"/>
              <a:chOff x="1895013" y="2325637"/>
              <a:chExt cx="3668276" cy="4048672"/>
            </a:xfrm>
          </p:grpSpPr>
          <p:grpSp>
            <p:nvGrpSpPr>
              <p:cNvPr id="1703" name="Google Shape;1703;p46"/>
              <p:cNvGrpSpPr/>
              <p:nvPr/>
            </p:nvGrpSpPr>
            <p:grpSpPr>
              <a:xfrm>
                <a:off x="1895013" y="2325637"/>
                <a:ext cx="3668276" cy="4048672"/>
                <a:chOff x="3546487" y="1504416"/>
                <a:chExt cx="3668276" cy="4048672"/>
              </a:xfrm>
            </p:grpSpPr>
            <p:sp>
              <p:nvSpPr>
                <p:cNvPr id="1704" name="Google Shape;1704;p46"/>
                <p:cNvSpPr/>
                <p:nvPr/>
              </p:nvSpPr>
              <p:spPr>
                <a:xfrm rot="10800000">
                  <a:off x="3546487" y="1504416"/>
                  <a:ext cx="3668276" cy="4048672"/>
                </a:xfrm>
                <a:custGeom>
                  <a:rect b="b" l="l" r="r" t="t"/>
                  <a:pathLst>
                    <a:path extrusionOk="0" h="767" w="69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5" name="Google Shape;1705;p46"/>
                <p:cNvSpPr/>
                <p:nvPr/>
              </p:nvSpPr>
              <p:spPr>
                <a:xfrm>
                  <a:off x="3989065" y="4468259"/>
                  <a:ext cx="356680" cy="442912"/>
                </a:xfrm>
                <a:custGeom>
                  <a:rect b="b" l="l" r="r" t="t"/>
                  <a:pathLst>
                    <a:path extrusionOk="0" h="498" w="40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06" name="Google Shape;1706;p46"/>
              <p:cNvGrpSpPr/>
              <p:nvPr/>
            </p:nvGrpSpPr>
            <p:grpSpPr>
              <a:xfrm>
                <a:off x="3447431" y="3760332"/>
                <a:ext cx="1861200" cy="854977"/>
                <a:chOff x="3447431" y="3760332"/>
                <a:chExt cx="1861200" cy="854977"/>
              </a:xfrm>
            </p:grpSpPr>
            <p:sp>
              <p:nvSpPr>
                <p:cNvPr id="1707" name="Google Shape;1707;p46"/>
                <p:cNvSpPr txBox="1"/>
                <p:nvPr/>
              </p:nvSpPr>
              <p:spPr>
                <a:xfrm>
                  <a:off x="3447431" y="4307532"/>
                  <a:ext cx="1861200" cy="307777"/>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Text here </a:t>
                  </a:r>
                  <a:endParaRPr b="0" i="0" sz="1400" u="none" cap="none" strike="noStrike">
                    <a:solidFill>
                      <a:srgbClr val="000000"/>
                    </a:solidFill>
                    <a:latin typeface="Arial"/>
                    <a:ea typeface="Arial"/>
                    <a:cs typeface="Arial"/>
                    <a:sym typeface="Arial"/>
                  </a:endParaRPr>
                </a:p>
              </p:txBody>
            </p:sp>
            <p:sp>
              <p:nvSpPr>
                <p:cNvPr id="1708" name="Google Shape;1708;p46"/>
                <p:cNvSpPr/>
                <p:nvPr/>
              </p:nvSpPr>
              <p:spPr>
                <a:xfrm>
                  <a:off x="3447431" y="3760332"/>
                  <a:ext cx="1861200" cy="5472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nvGrpSpPr>
            <p:cNvPr id="1709" name="Google Shape;1709;p46"/>
            <p:cNvGrpSpPr/>
            <p:nvPr/>
          </p:nvGrpSpPr>
          <p:grpSpPr>
            <a:xfrm>
              <a:off x="6207950" y="2325637"/>
              <a:ext cx="3668276" cy="4048672"/>
              <a:chOff x="5257899" y="2325637"/>
              <a:chExt cx="3668276" cy="4048672"/>
            </a:xfrm>
          </p:grpSpPr>
          <p:grpSp>
            <p:nvGrpSpPr>
              <p:cNvPr id="1710" name="Google Shape;1710;p46"/>
              <p:cNvGrpSpPr/>
              <p:nvPr/>
            </p:nvGrpSpPr>
            <p:grpSpPr>
              <a:xfrm>
                <a:off x="5257899" y="2325637"/>
                <a:ext cx="3668276" cy="4048672"/>
                <a:chOff x="6700035" y="1504416"/>
                <a:chExt cx="3668276" cy="4048672"/>
              </a:xfrm>
            </p:grpSpPr>
            <p:sp>
              <p:nvSpPr>
                <p:cNvPr id="1711" name="Google Shape;1711;p46"/>
                <p:cNvSpPr/>
                <p:nvPr/>
              </p:nvSpPr>
              <p:spPr>
                <a:xfrm rot="10800000">
                  <a:off x="6700035" y="1504416"/>
                  <a:ext cx="3668276" cy="4048672"/>
                </a:xfrm>
                <a:custGeom>
                  <a:rect b="b" l="l" r="r" t="t"/>
                  <a:pathLst>
                    <a:path extrusionOk="0" h="767" w="69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rgbClr val="FAD2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2" name="Google Shape;1712;p46"/>
                <p:cNvSpPr/>
                <p:nvPr/>
              </p:nvSpPr>
              <p:spPr>
                <a:xfrm>
                  <a:off x="7109236" y="4491375"/>
                  <a:ext cx="373258" cy="388038"/>
                </a:xfrm>
                <a:custGeom>
                  <a:rect b="b" l="l" r="r" t="t"/>
                  <a:pathLst>
                    <a:path extrusionOk="0" h="462" w="445">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13" name="Google Shape;1713;p46"/>
              <p:cNvGrpSpPr/>
              <p:nvPr/>
            </p:nvGrpSpPr>
            <p:grpSpPr>
              <a:xfrm>
                <a:off x="6810318" y="3761725"/>
                <a:ext cx="1861200" cy="853584"/>
                <a:chOff x="6810318" y="3646802"/>
                <a:chExt cx="1861200" cy="853584"/>
              </a:xfrm>
            </p:grpSpPr>
            <p:sp>
              <p:nvSpPr>
                <p:cNvPr id="1714" name="Google Shape;1714;p46"/>
                <p:cNvSpPr txBox="1"/>
                <p:nvPr/>
              </p:nvSpPr>
              <p:spPr>
                <a:xfrm>
                  <a:off x="6810318" y="4192609"/>
                  <a:ext cx="1861200" cy="307777"/>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Text here </a:t>
                  </a:r>
                  <a:endParaRPr b="0" i="0" sz="1400" u="none" cap="none" strike="noStrike">
                    <a:solidFill>
                      <a:srgbClr val="000000"/>
                    </a:solidFill>
                    <a:latin typeface="Arial"/>
                    <a:ea typeface="Arial"/>
                    <a:cs typeface="Arial"/>
                    <a:sym typeface="Arial"/>
                  </a:endParaRPr>
                </a:p>
              </p:txBody>
            </p:sp>
            <p:sp>
              <p:nvSpPr>
                <p:cNvPr id="1715" name="Google Shape;1715;p46"/>
                <p:cNvSpPr/>
                <p:nvPr/>
              </p:nvSpPr>
              <p:spPr>
                <a:xfrm>
                  <a:off x="6810318" y="3646802"/>
                  <a:ext cx="1861200" cy="54580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4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Click to edit Master title style</a:t>
            </a:r>
            <a:endParaRPr/>
          </a:p>
        </p:txBody>
      </p:sp>
      <p:sp>
        <p:nvSpPr>
          <p:cNvPr id="1721" name="Google Shape;1721;p4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1722" name="Google Shape;1722;p4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723" name="Google Shape;1723;p47" title="iSlide™ 版权声明  COPYRIGHT NOTICE"/>
          <p:cNvGrpSpPr/>
          <p:nvPr/>
        </p:nvGrpSpPr>
        <p:grpSpPr>
          <a:xfrm>
            <a:off x="673100" y="1224000"/>
            <a:ext cx="10853955" cy="4820978"/>
            <a:chOff x="673100" y="1224000"/>
            <a:chExt cx="10853955" cy="4820978"/>
          </a:xfrm>
        </p:grpSpPr>
        <p:grpSp>
          <p:nvGrpSpPr>
            <p:cNvPr id="1724" name="Google Shape;1724;p47"/>
            <p:cNvGrpSpPr/>
            <p:nvPr/>
          </p:nvGrpSpPr>
          <p:grpSpPr>
            <a:xfrm>
              <a:off x="4671114" y="2209605"/>
              <a:ext cx="2849772" cy="2849768"/>
              <a:chOff x="4623108" y="2367383"/>
              <a:chExt cx="2849772" cy="2849768"/>
            </a:xfrm>
          </p:grpSpPr>
          <p:sp>
            <p:nvSpPr>
              <p:cNvPr id="1725" name="Google Shape;1725;p47"/>
              <p:cNvSpPr/>
              <p:nvPr/>
            </p:nvSpPr>
            <p:spPr>
              <a:xfrm>
                <a:off x="4623108" y="2367383"/>
                <a:ext cx="2849772" cy="2849768"/>
              </a:xfrm>
              <a:prstGeom prst="ellipse">
                <a:avLst/>
              </a:prstGeom>
              <a:noFill/>
              <a:ln cap="flat" cmpd="sng" w="9525">
                <a:solidFill>
                  <a:srgbClr val="E0E8F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6" name="Google Shape;1726;p47"/>
              <p:cNvSpPr/>
              <p:nvPr/>
            </p:nvSpPr>
            <p:spPr>
              <a:xfrm>
                <a:off x="4999371" y="2782746"/>
                <a:ext cx="2097247" cy="2019043"/>
              </a:xfrm>
              <a:custGeom>
                <a:rect b="b" l="l" r="r" t="t"/>
                <a:pathLst>
                  <a:path extrusionOk="0" h="719" w="746">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C7CD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27" name="Google Shape;1727;p47"/>
            <p:cNvGrpSpPr/>
            <p:nvPr/>
          </p:nvGrpSpPr>
          <p:grpSpPr>
            <a:xfrm>
              <a:off x="714375" y="2130872"/>
              <a:ext cx="3070442" cy="381345"/>
              <a:chOff x="316322" y="1997706"/>
              <a:chExt cx="2302834" cy="286009"/>
            </a:xfrm>
          </p:grpSpPr>
          <p:cxnSp>
            <p:nvCxnSpPr>
              <p:cNvPr id="1728" name="Google Shape;1728;p47"/>
              <p:cNvCxnSpPr/>
              <p:nvPr/>
            </p:nvCxnSpPr>
            <p:spPr>
              <a:xfrm flipH="1">
                <a:off x="2386109" y="1997706"/>
                <a:ext cx="233047" cy="285164"/>
              </a:xfrm>
              <a:prstGeom prst="straightConnector1">
                <a:avLst/>
              </a:prstGeom>
              <a:noFill/>
              <a:ln cap="flat" cmpd="sng" w="19050">
                <a:solidFill>
                  <a:schemeClr val="accent1"/>
                </a:solidFill>
                <a:prstDash val="solid"/>
                <a:miter lim="800000"/>
                <a:headEnd len="med" w="med" type="oval"/>
                <a:tailEnd len="med" w="med" type="oval"/>
              </a:ln>
            </p:spPr>
          </p:cxnSp>
          <p:cxnSp>
            <p:nvCxnSpPr>
              <p:cNvPr id="1729" name="Google Shape;1729;p47"/>
              <p:cNvCxnSpPr/>
              <p:nvPr/>
            </p:nvCxnSpPr>
            <p:spPr>
              <a:xfrm rot="10800000">
                <a:off x="316322" y="2283715"/>
                <a:ext cx="2066612" cy="0"/>
              </a:xfrm>
              <a:prstGeom prst="straightConnector1">
                <a:avLst/>
              </a:prstGeom>
              <a:noFill/>
              <a:ln cap="flat" cmpd="sng" w="19050">
                <a:solidFill>
                  <a:schemeClr val="accent1"/>
                </a:solidFill>
                <a:prstDash val="solid"/>
                <a:miter lim="800000"/>
                <a:headEnd len="med" w="med" type="oval"/>
                <a:tailEnd len="med" w="med" type="oval"/>
              </a:ln>
            </p:spPr>
          </p:cxnSp>
        </p:grpSp>
        <p:grpSp>
          <p:nvGrpSpPr>
            <p:cNvPr id="1730" name="Google Shape;1730;p47"/>
            <p:cNvGrpSpPr/>
            <p:nvPr/>
          </p:nvGrpSpPr>
          <p:grpSpPr>
            <a:xfrm>
              <a:off x="3639519" y="1224000"/>
              <a:ext cx="963275" cy="963272"/>
              <a:chOff x="3639519" y="1224000"/>
              <a:chExt cx="963275" cy="963272"/>
            </a:xfrm>
          </p:grpSpPr>
          <p:sp>
            <p:nvSpPr>
              <p:cNvPr id="1731" name="Google Shape;1731;p47"/>
              <p:cNvSpPr/>
              <p:nvPr/>
            </p:nvSpPr>
            <p:spPr>
              <a:xfrm>
                <a:off x="3639519" y="1224000"/>
                <a:ext cx="963275" cy="963272"/>
              </a:xfrm>
              <a:prstGeom prst="ellipse">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2" name="Google Shape;1732;p47"/>
              <p:cNvSpPr/>
              <p:nvPr/>
            </p:nvSpPr>
            <p:spPr>
              <a:xfrm>
                <a:off x="3860105" y="1461029"/>
                <a:ext cx="522103" cy="489215"/>
              </a:xfrm>
              <a:custGeom>
                <a:rect b="b" l="l" r="r" t="t"/>
                <a:pathLst>
                  <a:path extrusionOk="0" h="119" w="127">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33" name="Google Shape;1733;p47"/>
            <p:cNvGrpSpPr/>
            <p:nvPr/>
          </p:nvGrpSpPr>
          <p:grpSpPr>
            <a:xfrm>
              <a:off x="673100" y="2124003"/>
              <a:ext cx="2108063" cy="944997"/>
              <a:chOff x="1117157" y="2484003"/>
              <a:chExt cx="2108063" cy="944997"/>
            </a:xfrm>
          </p:grpSpPr>
          <p:sp>
            <p:nvSpPr>
              <p:cNvPr id="1734" name="Google Shape;1734;p47"/>
              <p:cNvSpPr/>
              <p:nvPr/>
            </p:nvSpPr>
            <p:spPr>
              <a:xfrm>
                <a:off x="1117157" y="2871601"/>
                <a:ext cx="2108063"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35" name="Google Shape;1735;p47"/>
              <p:cNvSpPr txBox="1"/>
              <p:nvPr/>
            </p:nvSpPr>
            <p:spPr>
              <a:xfrm>
                <a:off x="1117157" y="2484003"/>
                <a:ext cx="2108063"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736" name="Google Shape;1736;p47"/>
            <p:cNvGrpSpPr/>
            <p:nvPr/>
          </p:nvGrpSpPr>
          <p:grpSpPr>
            <a:xfrm flipH="1">
              <a:off x="8390999" y="2130872"/>
              <a:ext cx="3129489" cy="381345"/>
              <a:chOff x="272037" y="1997706"/>
              <a:chExt cx="2347119" cy="286009"/>
            </a:xfrm>
          </p:grpSpPr>
          <p:cxnSp>
            <p:nvCxnSpPr>
              <p:cNvPr id="1737" name="Google Shape;1737;p47"/>
              <p:cNvCxnSpPr/>
              <p:nvPr/>
            </p:nvCxnSpPr>
            <p:spPr>
              <a:xfrm flipH="1">
                <a:off x="2386109" y="1997706"/>
                <a:ext cx="233047" cy="285164"/>
              </a:xfrm>
              <a:prstGeom prst="straightConnector1">
                <a:avLst/>
              </a:prstGeom>
              <a:noFill/>
              <a:ln cap="flat" cmpd="sng" w="19050">
                <a:solidFill>
                  <a:schemeClr val="accent4"/>
                </a:solidFill>
                <a:prstDash val="solid"/>
                <a:miter lim="800000"/>
                <a:headEnd len="med" w="med" type="oval"/>
                <a:tailEnd len="med" w="med" type="oval"/>
              </a:ln>
            </p:spPr>
          </p:cxnSp>
          <p:cxnSp>
            <p:nvCxnSpPr>
              <p:cNvPr id="1738" name="Google Shape;1738;p47"/>
              <p:cNvCxnSpPr/>
              <p:nvPr/>
            </p:nvCxnSpPr>
            <p:spPr>
              <a:xfrm rot="10800000">
                <a:off x="272037" y="2283715"/>
                <a:ext cx="2110897" cy="0"/>
              </a:xfrm>
              <a:prstGeom prst="straightConnector1">
                <a:avLst/>
              </a:prstGeom>
              <a:noFill/>
              <a:ln cap="flat" cmpd="sng" w="19050">
                <a:solidFill>
                  <a:schemeClr val="accent4"/>
                </a:solidFill>
                <a:prstDash val="solid"/>
                <a:miter lim="800000"/>
                <a:headEnd len="med" w="med" type="oval"/>
                <a:tailEnd len="med" w="med" type="oval"/>
              </a:ln>
            </p:spPr>
          </p:cxnSp>
        </p:grpSp>
        <p:grpSp>
          <p:nvGrpSpPr>
            <p:cNvPr id="1739" name="Google Shape;1739;p47"/>
            <p:cNvGrpSpPr/>
            <p:nvPr/>
          </p:nvGrpSpPr>
          <p:grpSpPr>
            <a:xfrm>
              <a:off x="7554932" y="1224000"/>
              <a:ext cx="963275" cy="963272"/>
              <a:chOff x="7554932" y="1224000"/>
              <a:chExt cx="963275" cy="963272"/>
            </a:xfrm>
          </p:grpSpPr>
          <p:sp>
            <p:nvSpPr>
              <p:cNvPr id="1740" name="Google Shape;1740;p47"/>
              <p:cNvSpPr/>
              <p:nvPr/>
            </p:nvSpPr>
            <p:spPr>
              <a:xfrm flipH="1">
                <a:off x="7554932" y="1224000"/>
                <a:ext cx="963275" cy="963272"/>
              </a:xfrm>
              <a:prstGeom prst="ellipse">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1" name="Google Shape;1741;p47"/>
              <p:cNvSpPr/>
              <p:nvPr/>
            </p:nvSpPr>
            <p:spPr>
              <a:xfrm>
                <a:off x="7821599" y="1490666"/>
                <a:ext cx="429941" cy="429941"/>
              </a:xfrm>
              <a:custGeom>
                <a:rect b="b" l="l" r="r" t="t"/>
                <a:pathLst>
                  <a:path extrusionOk="0" h="64" w="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42" name="Google Shape;1742;p47"/>
            <p:cNvSpPr/>
            <p:nvPr/>
          </p:nvSpPr>
          <p:spPr>
            <a:xfrm>
              <a:off x="9418992" y="2511601"/>
              <a:ext cx="2108063"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43" name="Google Shape;1743;p47"/>
            <p:cNvSpPr txBox="1"/>
            <p:nvPr/>
          </p:nvSpPr>
          <p:spPr>
            <a:xfrm>
              <a:off x="9418992" y="2124003"/>
              <a:ext cx="2108063"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cxnSp>
          <p:nvCxnSpPr>
            <p:cNvPr id="1744" name="Google Shape;1744;p47"/>
            <p:cNvCxnSpPr/>
            <p:nvPr/>
          </p:nvCxnSpPr>
          <p:spPr>
            <a:xfrm rot="10800000">
              <a:off x="997782" y="3691933"/>
              <a:ext cx="2073852" cy="0"/>
            </a:xfrm>
            <a:prstGeom prst="straightConnector1">
              <a:avLst/>
            </a:prstGeom>
            <a:noFill/>
            <a:ln cap="flat" cmpd="sng" w="19050">
              <a:solidFill>
                <a:schemeClr val="accent2"/>
              </a:solidFill>
              <a:prstDash val="solid"/>
              <a:miter lim="800000"/>
              <a:headEnd len="med" w="med" type="oval"/>
              <a:tailEnd len="med" w="med" type="oval"/>
            </a:ln>
          </p:spPr>
        </p:cxnSp>
        <p:grpSp>
          <p:nvGrpSpPr>
            <p:cNvPr id="1745" name="Google Shape;1745;p47"/>
            <p:cNvGrpSpPr/>
            <p:nvPr/>
          </p:nvGrpSpPr>
          <p:grpSpPr>
            <a:xfrm>
              <a:off x="3147814" y="3210297"/>
              <a:ext cx="963275" cy="963272"/>
              <a:chOff x="3071633" y="3210297"/>
              <a:chExt cx="963275" cy="963272"/>
            </a:xfrm>
          </p:grpSpPr>
          <p:sp>
            <p:nvSpPr>
              <p:cNvPr id="1746" name="Google Shape;1746;p47"/>
              <p:cNvSpPr/>
              <p:nvPr/>
            </p:nvSpPr>
            <p:spPr>
              <a:xfrm>
                <a:off x="3071633" y="3210297"/>
                <a:ext cx="963275" cy="963272"/>
              </a:xfrm>
              <a:prstGeom prst="ellipse">
                <a:avLst/>
              </a:prstGeom>
              <a:no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7" name="Google Shape;1747;p47"/>
              <p:cNvSpPr/>
              <p:nvPr/>
            </p:nvSpPr>
            <p:spPr>
              <a:xfrm>
                <a:off x="3381820" y="3513514"/>
                <a:ext cx="342900" cy="356839"/>
              </a:xfrm>
              <a:custGeom>
                <a:rect b="b" l="l" r="r" t="t"/>
                <a:pathLst>
                  <a:path extrusionOk="0" h="59" w="57">
                    <a:moveTo>
                      <a:pt x="56" y="5"/>
                    </a:moveTo>
                    <a:cubicBezTo>
                      <a:pt x="33" y="27"/>
                      <a:pt x="33" y="27"/>
                      <a:pt x="33" y="27"/>
                    </a:cubicBezTo>
                    <a:cubicBezTo>
                      <a:pt x="33" y="55"/>
                      <a:pt x="33" y="55"/>
                      <a:pt x="33" y="55"/>
                    </a:cubicBezTo>
                    <a:cubicBezTo>
                      <a:pt x="45" y="55"/>
                      <a:pt x="45" y="55"/>
                      <a:pt x="45" y="55"/>
                    </a:cubicBezTo>
                    <a:cubicBezTo>
                      <a:pt x="46" y="55"/>
                      <a:pt x="47" y="56"/>
                      <a:pt x="47" y="57"/>
                    </a:cubicBezTo>
                    <a:cubicBezTo>
                      <a:pt x="47" y="58"/>
                      <a:pt x="46" y="59"/>
                      <a:pt x="45" y="59"/>
                    </a:cubicBezTo>
                    <a:cubicBezTo>
                      <a:pt x="13" y="59"/>
                      <a:pt x="13" y="59"/>
                      <a:pt x="13" y="59"/>
                    </a:cubicBezTo>
                    <a:cubicBezTo>
                      <a:pt x="12" y="59"/>
                      <a:pt x="10" y="58"/>
                      <a:pt x="10" y="57"/>
                    </a:cubicBezTo>
                    <a:cubicBezTo>
                      <a:pt x="10" y="56"/>
                      <a:pt x="12" y="55"/>
                      <a:pt x="13" y="55"/>
                    </a:cubicBezTo>
                    <a:cubicBezTo>
                      <a:pt x="24" y="55"/>
                      <a:pt x="24" y="55"/>
                      <a:pt x="24" y="55"/>
                    </a:cubicBezTo>
                    <a:cubicBezTo>
                      <a:pt x="24" y="27"/>
                      <a:pt x="24" y="27"/>
                      <a:pt x="24" y="27"/>
                    </a:cubicBezTo>
                    <a:cubicBezTo>
                      <a:pt x="2" y="5"/>
                      <a:pt x="2" y="5"/>
                      <a:pt x="2" y="5"/>
                    </a:cubicBezTo>
                    <a:cubicBezTo>
                      <a:pt x="1" y="4"/>
                      <a:pt x="0" y="3"/>
                      <a:pt x="0" y="2"/>
                    </a:cubicBezTo>
                    <a:cubicBezTo>
                      <a:pt x="0" y="0"/>
                      <a:pt x="2" y="0"/>
                      <a:pt x="4" y="0"/>
                    </a:cubicBezTo>
                    <a:cubicBezTo>
                      <a:pt x="54" y="0"/>
                      <a:pt x="54" y="0"/>
                      <a:pt x="54" y="0"/>
                    </a:cubicBezTo>
                    <a:cubicBezTo>
                      <a:pt x="55" y="0"/>
                      <a:pt x="57" y="0"/>
                      <a:pt x="57" y="2"/>
                    </a:cubicBezTo>
                    <a:cubicBezTo>
                      <a:pt x="57" y="3"/>
                      <a:pt x="57" y="4"/>
                      <a:pt x="56" y="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48" name="Google Shape;1748;p47"/>
            <p:cNvGrpSpPr/>
            <p:nvPr/>
          </p:nvGrpSpPr>
          <p:grpSpPr>
            <a:xfrm>
              <a:off x="997782" y="3303031"/>
              <a:ext cx="2108063" cy="944997"/>
              <a:chOff x="997782" y="3303031"/>
              <a:chExt cx="2108063" cy="944997"/>
            </a:xfrm>
          </p:grpSpPr>
          <p:sp>
            <p:nvSpPr>
              <p:cNvPr id="1749" name="Google Shape;1749;p47"/>
              <p:cNvSpPr/>
              <p:nvPr/>
            </p:nvSpPr>
            <p:spPr>
              <a:xfrm>
                <a:off x="997782" y="3690629"/>
                <a:ext cx="2108063"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50" name="Google Shape;1750;p47"/>
              <p:cNvSpPr txBox="1"/>
              <p:nvPr/>
            </p:nvSpPr>
            <p:spPr>
              <a:xfrm>
                <a:off x="997782" y="3303031"/>
                <a:ext cx="2108063"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cxnSp>
          <p:nvCxnSpPr>
            <p:cNvPr id="1751" name="Google Shape;1751;p47"/>
            <p:cNvCxnSpPr/>
            <p:nvPr/>
          </p:nvCxnSpPr>
          <p:spPr>
            <a:xfrm>
              <a:off x="9120367" y="3691933"/>
              <a:ext cx="2073852" cy="0"/>
            </a:xfrm>
            <a:prstGeom prst="straightConnector1">
              <a:avLst/>
            </a:prstGeom>
            <a:noFill/>
            <a:ln cap="flat" cmpd="sng" w="19050">
              <a:solidFill>
                <a:schemeClr val="accent5"/>
              </a:solidFill>
              <a:prstDash val="solid"/>
              <a:miter lim="800000"/>
              <a:headEnd len="med" w="med" type="oval"/>
              <a:tailEnd len="med" w="med" type="oval"/>
            </a:ln>
          </p:spPr>
        </p:cxnSp>
        <p:grpSp>
          <p:nvGrpSpPr>
            <p:cNvPr id="1752" name="Google Shape;1752;p47"/>
            <p:cNvGrpSpPr/>
            <p:nvPr/>
          </p:nvGrpSpPr>
          <p:grpSpPr>
            <a:xfrm>
              <a:off x="8077014" y="3210297"/>
              <a:ext cx="963275" cy="963272"/>
              <a:chOff x="8102185" y="3210297"/>
              <a:chExt cx="963275" cy="963272"/>
            </a:xfrm>
          </p:grpSpPr>
          <p:sp>
            <p:nvSpPr>
              <p:cNvPr id="1753" name="Google Shape;1753;p47"/>
              <p:cNvSpPr/>
              <p:nvPr/>
            </p:nvSpPr>
            <p:spPr>
              <a:xfrm flipH="1">
                <a:off x="8102185" y="3210297"/>
                <a:ext cx="963275" cy="963272"/>
              </a:xfrm>
              <a:prstGeom prst="ellipse">
                <a:avLst/>
              </a:prstGeom>
              <a:no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4" name="Google Shape;1754;p47"/>
              <p:cNvSpPr/>
              <p:nvPr/>
            </p:nvSpPr>
            <p:spPr>
              <a:xfrm>
                <a:off x="8344096" y="3484046"/>
                <a:ext cx="479455" cy="415777"/>
              </a:xfrm>
              <a:custGeom>
                <a:rect b="b" l="l" r="r" t="t"/>
                <a:pathLst>
                  <a:path extrusionOk="0" h="51" w="59">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55" name="Google Shape;1755;p47"/>
            <p:cNvSpPr/>
            <p:nvPr/>
          </p:nvSpPr>
          <p:spPr>
            <a:xfrm>
              <a:off x="9086156" y="3690629"/>
              <a:ext cx="2108063"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56" name="Google Shape;1756;p47"/>
            <p:cNvSpPr txBox="1"/>
            <p:nvPr/>
          </p:nvSpPr>
          <p:spPr>
            <a:xfrm>
              <a:off x="9086156" y="3303031"/>
              <a:ext cx="2108063"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nvGrpSpPr>
            <p:cNvPr id="1757" name="Google Shape;1757;p47"/>
            <p:cNvGrpSpPr/>
            <p:nvPr/>
          </p:nvGrpSpPr>
          <p:grpSpPr>
            <a:xfrm flipH="1" rot="10800000">
              <a:off x="741001" y="4775868"/>
              <a:ext cx="3043817" cy="381345"/>
              <a:chOff x="336291" y="1997706"/>
              <a:chExt cx="2282865" cy="286009"/>
            </a:xfrm>
          </p:grpSpPr>
          <p:cxnSp>
            <p:nvCxnSpPr>
              <p:cNvPr id="1758" name="Google Shape;1758;p47"/>
              <p:cNvCxnSpPr/>
              <p:nvPr/>
            </p:nvCxnSpPr>
            <p:spPr>
              <a:xfrm flipH="1">
                <a:off x="2386109" y="1997706"/>
                <a:ext cx="233047" cy="285164"/>
              </a:xfrm>
              <a:prstGeom prst="straightConnector1">
                <a:avLst/>
              </a:prstGeom>
              <a:noFill/>
              <a:ln cap="flat" cmpd="sng" w="19050">
                <a:solidFill>
                  <a:schemeClr val="accent3"/>
                </a:solidFill>
                <a:prstDash val="solid"/>
                <a:miter lim="800000"/>
                <a:headEnd len="med" w="med" type="oval"/>
                <a:tailEnd len="med" w="med" type="oval"/>
              </a:ln>
            </p:spPr>
          </p:cxnSp>
          <p:cxnSp>
            <p:nvCxnSpPr>
              <p:cNvPr id="1759" name="Google Shape;1759;p47"/>
              <p:cNvCxnSpPr/>
              <p:nvPr/>
            </p:nvCxnSpPr>
            <p:spPr>
              <a:xfrm rot="10800000">
                <a:off x="336291" y="2283715"/>
                <a:ext cx="2046644" cy="0"/>
              </a:xfrm>
              <a:prstGeom prst="straightConnector1">
                <a:avLst/>
              </a:prstGeom>
              <a:noFill/>
              <a:ln cap="flat" cmpd="sng" w="19050">
                <a:solidFill>
                  <a:schemeClr val="accent3"/>
                </a:solidFill>
                <a:prstDash val="solid"/>
                <a:miter lim="800000"/>
                <a:headEnd len="med" w="med" type="oval"/>
                <a:tailEnd len="med" w="med" type="oval"/>
              </a:ln>
            </p:spPr>
          </p:cxnSp>
        </p:grpSp>
        <p:grpSp>
          <p:nvGrpSpPr>
            <p:cNvPr id="1760" name="Google Shape;1760;p47"/>
            <p:cNvGrpSpPr/>
            <p:nvPr/>
          </p:nvGrpSpPr>
          <p:grpSpPr>
            <a:xfrm>
              <a:off x="3639519" y="5081706"/>
              <a:ext cx="963275" cy="963272"/>
              <a:chOff x="3639519" y="5081706"/>
              <a:chExt cx="963275" cy="963272"/>
            </a:xfrm>
          </p:grpSpPr>
          <p:sp>
            <p:nvSpPr>
              <p:cNvPr id="1761" name="Google Shape;1761;p47"/>
              <p:cNvSpPr/>
              <p:nvPr/>
            </p:nvSpPr>
            <p:spPr>
              <a:xfrm>
                <a:off x="3639519" y="5081706"/>
                <a:ext cx="963275" cy="963272"/>
              </a:xfrm>
              <a:prstGeom prst="ellipse">
                <a:avLst/>
              </a:prstGeom>
              <a:noFill/>
              <a:ln cap="flat" cmpd="sng" w="571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2" name="Google Shape;1762;p47"/>
              <p:cNvSpPr/>
              <p:nvPr/>
            </p:nvSpPr>
            <p:spPr>
              <a:xfrm>
                <a:off x="3906186" y="5394768"/>
                <a:ext cx="429941" cy="337148"/>
              </a:xfrm>
              <a:custGeom>
                <a:rect b="b" l="l" r="r" t="t"/>
                <a:pathLst>
                  <a:path extrusionOk="0" h="50" w="64">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63" name="Google Shape;1763;p47"/>
            <p:cNvGrpSpPr/>
            <p:nvPr/>
          </p:nvGrpSpPr>
          <p:grpSpPr>
            <a:xfrm>
              <a:off x="673100" y="4389325"/>
              <a:ext cx="2108063" cy="944997"/>
              <a:chOff x="1068608" y="4195723"/>
              <a:chExt cx="2108063" cy="944997"/>
            </a:xfrm>
          </p:grpSpPr>
          <p:sp>
            <p:nvSpPr>
              <p:cNvPr id="1764" name="Google Shape;1764;p47"/>
              <p:cNvSpPr/>
              <p:nvPr/>
            </p:nvSpPr>
            <p:spPr>
              <a:xfrm>
                <a:off x="1068608" y="4583321"/>
                <a:ext cx="2108063" cy="557399"/>
              </a:xfrm>
              <a:prstGeom prst="rect">
                <a:avLst/>
              </a:prstGeom>
              <a:noFill/>
              <a:ln>
                <a:noFill/>
              </a:ln>
            </p:spPr>
            <p:txBody>
              <a:bodyPr anchorCtr="0" anchor="t" bIns="46800" lIns="90000" spcFirstLastPara="1" rIns="90000" wrap="square" tIns="46800">
                <a:noAutofit/>
              </a:bodyPr>
              <a:lstStyle/>
              <a:p>
                <a:pPr indent="0" lvl="0" marL="0" marR="0" rtl="0" algn="l">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65" name="Google Shape;1765;p47"/>
              <p:cNvSpPr txBox="1"/>
              <p:nvPr/>
            </p:nvSpPr>
            <p:spPr>
              <a:xfrm>
                <a:off x="1068608" y="4195723"/>
                <a:ext cx="2108063" cy="387597"/>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grpSp>
          <p:nvGrpSpPr>
            <p:cNvPr id="1766" name="Google Shape;1766;p47"/>
            <p:cNvGrpSpPr/>
            <p:nvPr/>
          </p:nvGrpSpPr>
          <p:grpSpPr>
            <a:xfrm rot="10800000">
              <a:off x="8390999" y="4775868"/>
              <a:ext cx="3129489" cy="381345"/>
              <a:chOff x="272037" y="1997706"/>
              <a:chExt cx="2347119" cy="286009"/>
            </a:xfrm>
          </p:grpSpPr>
          <p:cxnSp>
            <p:nvCxnSpPr>
              <p:cNvPr id="1767" name="Google Shape;1767;p47"/>
              <p:cNvCxnSpPr/>
              <p:nvPr/>
            </p:nvCxnSpPr>
            <p:spPr>
              <a:xfrm flipH="1">
                <a:off x="2386109" y="1997706"/>
                <a:ext cx="233047" cy="285164"/>
              </a:xfrm>
              <a:prstGeom prst="straightConnector1">
                <a:avLst/>
              </a:prstGeom>
              <a:noFill/>
              <a:ln cap="flat" cmpd="sng" w="19050">
                <a:solidFill>
                  <a:schemeClr val="accent6"/>
                </a:solidFill>
                <a:prstDash val="solid"/>
                <a:miter lim="800000"/>
                <a:headEnd len="med" w="med" type="oval"/>
                <a:tailEnd len="med" w="med" type="oval"/>
              </a:ln>
            </p:spPr>
          </p:cxnSp>
          <p:cxnSp>
            <p:nvCxnSpPr>
              <p:cNvPr id="1768" name="Google Shape;1768;p47"/>
              <p:cNvCxnSpPr/>
              <p:nvPr/>
            </p:nvCxnSpPr>
            <p:spPr>
              <a:xfrm rot="10800000">
                <a:off x="272037" y="2283715"/>
                <a:ext cx="2110897" cy="0"/>
              </a:xfrm>
              <a:prstGeom prst="straightConnector1">
                <a:avLst/>
              </a:prstGeom>
              <a:noFill/>
              <a:ln cap="flat" cmpd="sng" w="19050">
                <a:solidFill>
                  <a:schemeClr val="accent6"/>
                </a:solidFill>
                <a:prstDash val="solid"/>
                <a:miter lim="800000"/>
                <a:headEnd len="med" w="med" type="oval"/>
                <a:tailEnd len="med" w="med" type="oval"/>
              </a:ln>
            </p:spPr>
          </p:cxnSp>
        </p:grpSp>
        <p:grpSp>
          <p:nvGrpSpPr>
            <p:cNvPr id="1769" name="Google Shape;1769;p47"/>
            <p:cNvGrpSpPr/>
            <p:nvPr/>
          </p:nvGrpSpPr>
          <p:grpSpPr>
            <a:xfrm>
              <a:off x="7554932" y="5081706"/>
              <a:ext cx="963275" cy="963272"/>
              <a:chOff x="7554932" y="5081706"/>
              <a:chExt cx="963275" cy="963272"/>
            </a:xfrm>
          </p:grpSpPr>
          <p:sp>
            <p:nvSpPr>
              <p:cNvPr id="1770" name="Google Shape;1770;p47"/>
              <p:cNvSpPr/>
              <p:nvPr/>
            </p:nvSpPr>
            <p:spPr>
              <a:xfrm flipH="1">
                <a:off x="7554932" y="5081706"/>
                <a:ext cx="963275" cy="963272"/>
              </a:xfrm>
              <a:prstGeom prst="ellipse">
                <a:avLst/>
              </a:prstGeom>
              <a:noFill/>
              <a:ln cap="flat" cmpd="sng" w="571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1" name="Google Shape;1771;p47"/>
              <p:cNvSpPr/>
              <p:nvPr/>
            </p:nvSpPr>
            <p:spPr>
              <a:xfrm>
                <a:off x="7859325" y="5386100"/>
                <a:ext cx="354488" cy="354484"/>
              </a:xfrm>
              <a:custGeom>
                <a:rect b="b" l="l" r="r" t="t"/>
                <a:pathLst>
                  <a:path extrusionOk="0" h="55" w="55">
                    <a:moveTo>
                      <a:pt x="33" y="27"/>
                    </a:moveTo>
                    <a:cubicBezTo>
                      <a:pt x="46" y="40"/>
                      <a:pt x="46" y="40"/>
                      <a:pt x="46" y="40"/>
                    </a:cubicBezTo>
                    <a:cubicBezTo>
                      <a:pt x="51" y="35"/>
                      <a:pt x="51" y="35"/>
                      <a:pt x="51" y="35"/>
                    </a:cubicBezTo>
                    <a:cubicBezTo>
                      <a:pt x="51" y="34"/>
                      <a:pt x="52" y="34"/>
                      <a:pt x="53" y="34"/>
                    </a:cubicBezTo>
                    <a:cubicBezTo>
                      <a:pt x="54" y="35"/>
                      <a:pt x="55" y="35"/>
                      <a:pt x="55" y="36"/>
                    </a:cubicBezTo>
                    <a:cubicBezTo>
                      <a:pt x="55" y="52"/>
                      <a:pt x="55" y="52"/>
                      <a:pt x="55" y="52"/>
                    </a:cubicBezTo>
                    <a:cubicBezTo>
                      <a:pt x="55" y="54"/>
                      <a:pt x="54" y="55"/>
                      <a:pt x="52" y="55"/>
                    </a:cubicBezTo>
                    <a:cubicBezTo>
                      <a:pt x="36" y="55"/>
                      <a:pt x="36" y="55"/>
                      <a:pt x="36" y="55"/>
                    </a:cubicBezTo>
                    <a:cubicBezTo>
                      <a:pt x="35" y="55"/>
                      <a:pt x="35" y="54"/>
                      <a:pt x="34" y="53"/>
                    </a:cubicBezTo>
                    <a:cubicBezTo>
                      <a:pt x="34" y="52"/>
                      <a:pt x="34" y="51"/>
                      <a:pt x="35" y="51"/>
                    </a:cubicBezTo>
                    <a:cubicBezTo>
                      <a:pt x="40" y="46"/>
                      <a:pt x="40" y="46"/>
                      <a:pt x="40" y="46"/>
                    </a:cubicBezTo>
                    <a:cubicBezTo>
                      <a:pt x="27" y="33"/>
                      <a:pt x="27" y="33"/>
                      <a:pt x="27" y="33"/>
                    </a:cubicBezTo>
                    <a:cubicBezTo>
                      <a:pt x="15" y="46"/>
                      <a:pt x="15" y="46"/>
                      <a:pt x="15" y="46"/>
                    </a:cubicBezTo>
                    <a:cubicBezTo>
                      <a:pt x="20" y="51"/>
                      <a:pt x="20" y="51"/>
                      <a:pt x="20" y="51"/>
                    </a:cubicBezTo>
                    <a:cubicBezTo>
                      <a:pt x="20" y="51"/>
                      <a:pt x="21" y="52"/>
                      <a:pt x="20" y="53"/>
                    </a:cubicBezTo>
                    <a:cubicBezTo>
                      <a:pt x="20" y="54"/>
                      <a:pt x="19" y="55"/>
                      <a:pt x="18" y="55"/>
                    </a:cubicBezTo>
                    <a:cubicBezTo>
                      <a:pt x="2" y="55"/>
                      <a:pt x="2" y="55"/>
                      <a:pt x="2" y="55"/>
                    </a:cubicBezTo>
                    <a:cubicBezTo>
                      <a:pt x="1" y="55"/>
                      <a:pt x="0" y="54"/>
                      <a:pt x="0" y="52"/>
                    </a:cubicBezTo>
                    <a:cubicBezTo>
                      <a:pt x="0" y="36"/>
                      <a:pt x="0" y="36"/>
                      <a:pt x="0" y="36"/>
                    </a:cubicBezTo>
                    <a:cubicBezTo>
                      <a:pt x="0" y="35"/>
                      <a:pt x="0" y="35"/>
                      <a:pt x="1" y="34"/>
                    </a:cubicBezTo>
                    <a:cubicBezTo>
                      <a:pt x="2" y="34"/>
                      <a:pt x="3" y="34"/>
                      <a:pt x="4" y="35"/>
                    </a:cubicBezTo>
                    <a:cubicBezTo>
                      <a:pt x="9" y="40"/>
                      <a:pt x="9" y="40"/>
                      <a:pt x="9" y="40"/>
                    </a:cubicBezTo>
                    <a:cubicBezTo>
                      <a:pt x="21" y="27"/>
                      <a:pt x="21" y="27"/>
                      <a:pt x="21" y="27"/>
                    </a:cubicBezTo>
                    <a:cubicBezTo>
                      <a:pt x="9" y="14"/>
                      <a:pt x="9" y="14"/>
                      <a:pt x="9" y="14"/>
                    </a:cubicBezTo>
                    <a:cubicBezTo>
                      <a:pt x="4" y="20"/>
                      <a:pt x="4" y="20"/>
                      <a:pt x="4" y="20"/>
                    </a:cubicBezTo>
                    <a:cubicBezTo>
                      <a:pt x="3" y="20"/>
                      <a:pt x="3" y="20"/>
                      <a:pt x="2" y="20"/>
                    </a:cubicBezTo>
                    <a:cubicBezTo>
                      <a:pt x="2" y="20"/>
                      <a:pt x="1" y="20"/>
                      <a:pt x="1" y="20"/>
                    </a:cubicBezTo>
                    <a:cubicBezTo>
                      <a:pt x="0" y="20"/>
                      <a:pt x="0" y="19"/>
                      <a:pt x="0" y="18"/>
                    </a:cubicBezTo>
                    <a:cubicBezTo>
                      <a:pt x="0" y="2"/>
                      <a:pt x="0" y="2"/>
                      <a:pt x="0" y="2"/>
                    </a:cubicBezTo>
                    <a:cubicBezTo>
                      <a:pt x="0" y="1"/>
                      <a:pt x="1" y="0"/>
                      <a:pt x="2" y="0"/>
                    </a:cubicBezTo>
                    <a:cubicBezTo>
                      <a:pt x="18" y="0"/>
                      <a:pt x="18" y="0"/>
                      <a:pt x="18" y="0"/>
                    </a:cubicBezTo>
                    <a:cubicBezTo>
                      <a:pt x="19" y="0"/>
                      <a:pt x="20" y="0"/>
                      <a:pt x="20" y="1"/>
                    </a:cubicBezTo>
                    <a:cubicBezTo>
                      <a:pt x="21" y="2"/>
                      <a:pt x="20" y="3"/>
                      <a:pt x="20" y="4"/>
                    </a:cubicBezTo>
                    <a:cubicBezTo>
                      <a:pt x="15" y="9"/>
                      <a:pt x="15" y="9"/>
                      <a:pt x="15" y="9"/>
                    </a:cubicBezTo>
                    <a:cubicBezTo>
                      <a:pt x="27" y="21"/>
                      <a:pt x="27" y="21"/>
                      <a:pt x="27" y="21"/>
                    </a:cubicBezTo>
                    <a:cubicBezTo>
                      <a:pt x="40" y="9"/>
                      <a:pt x="40" y="9"/>
                      <a:pt x="40" y="9"/>
                    </a:cubicBezTo>
                    <a:cubicBezTo>
                      <a:pt x="35" y="4"/>
                      <a:pt x="35" y="4"/>
                      <a:pt x="35" y="4"/>
                    </a:cubicBezTo>
                    <a:cubicBezTo>
                      <a:pt x="34" y="3"/>
                      <a:pt x="34" y="2"/>
                      <a:pt x="34" y="1"/>
                    </a:cubicBezTo>
                    <a:cubicBezTo>
                      <a:pt x="35" y="0"/>
                      <a:pt x="35" y="0"/>
                      <a:pt x="36" y="0"/>
                    </a:cubicBezTo>
                    <a:cubicBezTo>
                      <a:pt x="52" y="0"/>
                      <a:pt x="52" y="0"/>
                      <a:pt x="52" y="0"/>
                    </a:cubicBezTo>
                    <a:cubicBezTo>
                      <a:pt x="54" y="0"/>
                      <a:pt x="55" y="1"/>
                      <a:pt x="55" y="2"/>
                    </a:cubicBezTo>
                    <a:cubicBezTo>
                      <a:pt x="55" y="18"/>
                      <a:pt x="55" y="18"/>
                      <a:pt x="55" y="18"/>
                    </a:cubicBezTo>
                    <a:cubicBezTo>
                      <a:pt x="55" y="19"/>
                      <a:pt x="54" y="20"/>
                      <a:pt x="53" y="20"/>
                    </a:cubicBezTo>
                    <a:cubicBezTo>
                      <a:pt x="53" y="20"/>
                      <a:pt x="53" y="20"/>
                      <a:pt x="52" y="20"/>
                    </a:cubicBezTo>
                    <a:cubicBezTo>
                      <a:pt x="52" y="20"/>
                      <a:pt x="51" y="20"/>
                      <a:pt x="51" y="20"/>
                    </a:cubicBezTo>
                    <a:cubicBezTo>
                      <a:pt x="46" y="14"/>
                      <a:pt x="46" y="14"/>
                      <a:pt x="46" y="14"/>
                    </a:cubicBezTo>
                    <a:lnTo>
                      <a:pt x="33" y="2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72" name="Google Shape;1772;p47"/>
            <p:cNvSpPr/>
            <p:nvPr/>
          </p:nvSpPr>
          <p:spPr>
            <a:xfrm>
              <a:off x="9410837" y="4776923"/>
              <a:ext cx="2108063" cy="557399"/>
            </a:xfrm>
            <a:prstGeom prst="rect">
              <a:avLst/>
            </a:prstGeom>
            <a:noFill/>
            <a:ln>
              <a:noFill/>
            </a:ln>
          </p:spPr>
          <p:txBody>
            <a:bodyPr anchorCtr="0" anchor="t" bIns="46800" lIns="90000" spcFirstLastPara="1" rIns="90000" wrap="square" tIns="46800">
              <a:noAutofit/>
            </a:bodyPr>
            <a:lstStyle/>
            <a:p>
              <a:pPr indent="0" lvl="0" marL="0" marR="0" rtl="0" algn="r">
                <a:lnSpc>
                  <a:spcPct val="13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Copy paste fonts. Choose the only option to retain text.</a:t>
              </a:r>
              <a:endParaRPr b="0" i="0" sz="1400" u="none" cap="none" strike="noStrike">
                <a:solidFill>
                  <a:srgbClr val="000000"/>
                </a:solidFill>
                <a:latin typeface="Arial"/>
                <a:ea typeface="Arial"/>
                <a:cs typeface="Arial"/>
                <a:sym typeface="Arial"/>
              </a:endParaRPr>
            </a:p>
          </p:txBody>
        </p:sp>
        <p:sp>
          <p:nvSpPr>
            <p:cNvPr id="1773" name="Google Shape;1773;p47"/>
            <p:cNvSpPr txBox="1"/>
            <p:nvPr/>
          </p:nvSpPr>
          <p:spPr>
            <a:xfrm>
              <a:off x="9410837" y="4389325"/>
              <a:ext cx="2108063" cy="387597"/>
            </a:xfrm>
            <a:prstGeom prst="rect">
              <a:avLst/>
            </a:prstGeom>
            <a:noFill/>
            <a:ln>
              <a:noFill/>
            </a:ln>
          </p:spPr>
          <p:txBody>
            <a:bodyPr anchorCtr="0" anchor="b" bIns="46800" lIns="90000" spcFirstLastPara="1" rIns="90000" wrap="square" tIns="46800">
              <a:norm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48"/>
          <p:cNvSpPr txBox="1"/>
          <p:nvPr>
            <p:ph type="ctrTitle"/>
          </p:nvPr>
        </p:nvSpPr>
        <p:spPr>
          <a:xfrm>
            <a:off x="6207126" y="2235084"/>
            <a:ext cx="4482645" cy="9735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Thanks.</a:t>
            </a:r>
            <a:br>
              <a:rPr lang="en-US"/>
            </a:br>
            <a:r>
              <a:rPr b="0" lang="en-US"/>
              <a:t>And Your Slogan Here.</a:t>
            </a:r>
            <a:endParaRPr b="0" sz="2400"/>
          </a:p>
        </p:txBody>
      </p:sp>
      <p:sp>
        <p:nvSpPr>
          <p:cNvPr id="1779" name="Google Shape;1779;p48"/>
          <p:cNvSpPr txBox="1"/>
          <p:nvPr>
            <p:ph idx="1" type="body"/>
          </p:nvPr>
        </p:nvSpPr>
        <p:spPr>
          <a:xfrm>
            <a:off x="6207126" y="3486125"/>
            <a:ext cx="4482645" cy="31087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a:t>Speaker name and title</a:t>
            </a:r>
            <a:endParaRPr/>
          </a:p>
        </p:txBody>
      </p:sp>
      <p:sp>
        <p:nvSpPr>
          <p:cNvPr id="1780" name="Google Shape;1780;p48"/>
          <p:cNvSpPr txBox="1"/>
          <p:nvPr>
            <p:ph idx="2" type="body"/>
          </p:nvPr>
        </p:nvSpPr>
        <p:spPr>
          <a:xfrm>
            <a:off x="6207126" y="3801759"/>
            <a:ext cx="4482645" cy="3108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a:t>  </a:t>
            </a:r>
            <a:endParaRPr/>
          </a:p>
        </p:txBody>
      </p:sp>
      <p:cxnSp>
        <p:nvCxnSpPr>
          <p:cNvPr id="1781" name="Google Shape;1781;p48"/>
          <p:cNvCxnSpPr/>
          <p:nvPr/>
        </p:nvCxnSpPr>
        <p:spPr>
          <a:xfrm>
            <a:off x="6207126" y="2127252"/>
            <a:ext cx="5313362" cy="0"/>
          </a:xfrm>
          <a:prstGeom prst="straightConnector1">
            <a:avLst/>
          </a:prstGeom>
          <a:noFill/>
          <a:ln cap="flat" cmpd="sng" w="9525">
            <a:solidFill>
              <a:srgbClr val="A5A5A5"/>
            </a:solidFill>
            <a:prstDash val="solid"/>
            <a:miter lim="800000"/>
            <a:headEnd len="sm" w="sm" type="none"/>
            <a:tailEnd len="sm" w="sm" type="none"/>
          </a:ln>
        </p:spPr>
      </p:cxnSp>
      <p:cxnSp>
        <p:nvCxnSpPr>
          <p:cNvPr id="1782" name="Google Shape;1782;p48"/>
          <p:cNvCxnSpPr/>
          <p:nvPr/>
        </p:nvCxnSpPr>
        <p:spPr>
          <a:xfrm>
            <a:off x="6207126" y="4112630"/>
            <a:ext cx="5313362" cy="0"/>
          </a:xfrm>
          <a:prstGeom prst="straightConnector1">
            <a:avLst/>
          </a:prstGeom>
          <a:noFill/>
          <a:ln cap="flat" cmpd="sng" w="9525">
            <a:solidFill>
              <a:srgbClr val="A5A5A5"/>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251" name="Google Shape;251;p5"/>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52" name="Google Shape;252;p5"/>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id="253" name="Google Shape;253;p5"/>
          <p:cNvGrpSpPr/>
          <p:nvPr/>
        </p:nvGrpSpPr>
        <p:grpSpPr>
          <a:xfrm>
            <a:off x="0" y="0"/>
            <a:ext cx="12192000" cy="6858000"/>
            <a:chOff x="0" y="0"/>
            <a:chExt cx="12192000" cy="6858000"/>
          </a:xfrm>
        </p:grpSpPr>
        <p:sp>
          <p:nvSpPr>
            <p:cNvPr id="254" name="Google Shape;254;p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p5"/>
            <p:cNvSpPr/>
            <p:nvPr/>
          </p:nvSpPr>
          <p:spPr>
            <a:xfrm>
              <a:off x="381740" y="415901"/>
              <a:ext cx="11390050" cy="6109186"/>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5"/>
            <p:cNvSpPr/>
            <p:nvPr/>
          </p:nvSpPr>
          <p:spPr>
            <a:xfrm>
              <a:off x="723027" y="1104019"/>
              <a:ext cx="621000" cy="621000"/>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5"/>
            <p:cNvSpPr/>
            <p:nvPr/>
          </p:nvSpPr>
          <p:spPr>
            <a:xfrm>
              <a:off x="889382" y="1261374"/>
              <a:ext cx="288290" cy="274516"/>
            </a:xfrm>
            <a:custGeom>
              <a:rect b="b" l="l" r="r" t="t"/>
              <a:pathLst>
                <a:path extrusionOk="0" h="483729" w="508000">
                  <a:moveTo>
                    <a:pt x="384794" y="273731"/>
                  </a:moveTo>
                  <a:cubicBezTo>
                    <a:pt x="367463" y="273731"/>
                    <a:pt x="353563" y="287804"/>
                    <a:pt x="353563" y="304966"/>
                  </a:cubicBezTo>
                  <a:cubicBezTo>
                    <a:pt x="353563" y="322127"/>
                    <a:pt x="367463" y="336028"/>
                    <a:pt x="384794" y="336028"/>
                  </a:cubicBezTo>
                  <a:cubicBezTo>
                    <a:pt x="401953" y="336028"/>
                    <a:pt x="415853" y="322127"/>
                    <a:pt x="415853" y="304966"/>
                  </a:cubicBezTo>
                  <a:cubicBezTo>
                    <a:pt x="415853" y="287632"/>
                    <a:pt x="401953" y="273731"/>
                    <a:pt x="384794" y="273731"/>
                  </a:cubicBezTo>
                  <a:close/>
                  <a:moveTo>
                    <a:pt x="336747" y="237348"/>
                  </a:moveTo>
                  <a:cubicBezTo>
                    <a:pt x="336747" y="237348"/>
                    <a:pt x="336747" y="237348"/>
                    <a:pt x="488781" y="237348"/>
                  </a:cubicBezTo>
                  <a:cubicBezTo>
                    <a:pt x="489468" y="237348"/>
                    <a:pt x="489811" y="237348"/>
                    <a:pt x="490497" y="237520"/>
                  </a:cubicBezTo>
                  <a:cubicBezTo>
                    <a:pt x="493414" y="237691"/>
                    <a:pt x="496160" y="238549"/>
                    <a:pt x="498734" y="240094"/>
                  </a:cubicBezTo>
                  <a:cubicBezTo>
                    <a:pt x="504225" y="243526"/>
                    <a:pt x="508000" y="249533"/>
                    <a:pt x="508000" y="256569"/>
                  </a:cubicBezTo>
                  <a:cubicBezTo>
                    <a:pt x="508000" y="256569"/>
                    <a:pt x="508000" y="256569"/>
                    <a:pt x="508000" y="353362"/>
                  </a:cubicBezTo>
                  <a:cubicBezTo>
                    <a:pt x="508000" y="360398"/>
                    <a:pt x="504225" y="366405"/>
                    <a:pt x="498734" y="369837"/>
                  </a:cubicBezTo>
                  <a:cubicBezTo>
                    <a:pt x="496160" y="371382"/>
                    <a:pt x="493414" y="372240"/>
                    <a:pt x="490497" y="372412"/>
                  </a:cubicBezTo>
                  <a:cubicBezTo>
                    <a:pt x="489811" y="372412"/>
                    <a:pt x="489468" y="372583"/>
                    <a:pt x="488781" y="372583"/>
                  </a:cubicBezTo>
                  <a:cubicBezTo>
                    <a:pt x="488781" y="372583"/>
                    <a:pt x="488781" y="372583"/>
                    <a:pt x="336747" y="372583"/>
                  </a:cubicBezTo>
                  <a:cubicBezTo>
                    <a:pt x="326108" y="372583"/>
                    <a:pt x="317528" y="363831"/>
                    <a:pt x="317528" y="353362"/>
                  </a:cubicBezTo>
                  <a:cubicBezTo>
                    <a:pt x="317528" y="353362"/>
                    <a:pt x="317528" y="353362"/>
                    <a:pt x="317528" y="256569"/>
                  </a:cubicBezTo>
                  <a:cubicBezTo>
                    <a:pt x="317528" y="246101"/>
                    <a:pt x="326108" y="237348"/>
                    <a:pt x="336747" y="237348"/>
                  </a:cubicBezTo>
                  <a:close/>
                  <a:moveTo>
                    <a:pt x="19225" y="126314"/>
                  </a:moveTo>
                  <a:cubicBezTo>
                    <a:pt x="19225" y="126314"/>
                    <a:pt x="19225" y="126314"/>
                    <a:pt x="463117" y="126314"/>
                  </a:cubicBezTo>
                  <a:cubicBezTo>
                    <a:pt x="473588" y="126314"/>
                    <a:pt x="482342" y="134897"/>
                    <a:pt x="482342" y="145541"/>
                  </a:cubicBezTo>
                  <a:cubicBezTo>
                    <a:pt x="482342" y="145541"/>
                    <a:pt x="482342" y="145541"/>
                    <a:pt x="482342" y="220045"/>
                  </a:cubicBezTo>
                  <a:cubicBezTo>
                    <a:pt x="482342" y="220045"/>
                    <a:pt x="482342" y="220045"/>
                    <a:pt x="336781" y="220045"/>
                  </a:cubicBezTo>
                  <a:cubicBezTo>
                    <a:pt x="316698" y="220045"/>
                    <a:pt x="300219" y="236525"/>
                    <a:pt x="300219" y="256611"/>
                  </a:cubicBezTo>
                  <a:cubicBezTo>
                    <a:pt x="300219" y="256611"/>
                    <a:pt x="300219" y="256611"/>
                    <a:pt x="300219" y="353261"/>
                  </a:cubicBezTo>
                  <a:cubicBezTo>
                    <a:pt x="300219" y="373518"/>
                    <a:pt x="316698" y="389826"/>
                    <a:pt x="336781" y="389826"/>
                  </a:cubicBezTo>
                  <a:cubicBezTo>
                    <a:pt x="336781" y="389826"/>
                    <a:pt x="336781" y="389826"/>
                    <a:pt x="482170" y="389826"/>
                  </a:cubicBezTo>
                  <a:cubicBezTo>
                    <a:pt x="482170" y="389826"/>
                    <a:pt x="482170" y="389826"/>
                    <a:pt x="482170" y="464502"/>
                  </a:cubicBezTo>
                  <a:cubicBezTo>
                    <a:pt x="482170" y="474974"/>
                    <a:pt x="473588" y="483729"/>
                    <a:pt x="462945" y="483729"/>
                  </a:cubicBezTo>
                  <a:cubicBezTo>
                    <a:pt x="462945" y="483729"/>
                    <a:pt x="462945" y="483729"/>
                    <a:pt x="19225" y="483729"/>
                  </a:cubicBezTo>
                  <a:cubicBezTo>
                    <a:pt x="8583" y="483729"/>
                    <a:pt x="0" y="474974"/>
                    <a:pt x="0" y="464502"/>
                  </a:cubicBezTo>
                  <a:cubicBezTo>
                    <a:pt x="0" y="464502"/>
                    <a:pt x="0" y="464502"/>
                    <a:pt x="0" y="145541"/>
                  </a:cubicBezTo>
                  <a:cubicBezTo>
                    <a:pt x="0" y="141936"/>
                    <a:pt x="1030" y="138674"/>
                    <a:pt x="2575" y="135756"/>
                  </a:cubicBezTo>
                  <a:cubicBezTo>
                    <a:pt x="6008" y="130091"/>
                    <a:pt x="12187" y="126314"/>
                    <a:pt x="19225" y="126314"/>
                  </a:cubicBezTo>
                  <a:close/>
                  <a:moveTo>
                    <a:pt x="395948" y="38585"/>
                  </a:moveTo>
                  <a:cubicBezTo>
                    <a:pt x="404357" y="38585"/>
                    <a:pt x="412251" y="44251"/>
                    <a:pt x="414482" y="53008"/>
                  </a:cubicBezTo>
                  <a:cubicBezTo>
                    <a:pt x="414482" y="53008"/>
                    <a:pt x="414482" y="53008"/>
                    <a:pt x="428898" y="109844"/>
                  </a:cubicBezTo>
                  <a:cubicBezTo>
                    <a:pt x="428898" y="109844"/>
                    <a:pt x="428898" y="109844"/>
                    <a:pt x="112266" y="109844"/>
                  </a:cubicBezTo>
                  <a:cubicBezTo>
                    <a:pt x="112266" y="109844"/>
                    <a:pt x="112266" y="109844"/>
                    <a:pt x="302932" y="61422"/>
                  </a:cubicBezTo>
                  <a:cubicBezTo>
                    <a:pt x="302932" y="61422"/>
                    <a:pt x="302932" y="61422"/>
                    <a:pt x="391142" y="39100"/>
                  </a:cubicBezTo>
                  <a:cubicBezTo>
                    <a:pt x="392687" y="38757"/>
                    <a:pt x="394403" y="38585"/>
                    <a:pt x="395948" y="38585"/>
                  </a:cubicBezTo>
                  <a:close/>
                  <a:moveTo>
                    <a:pt x="263751" y="783"/>
                  </a:moveTo>
                  <a:cubicBezTo>
                    <a:pt x="268469" y="2178"/>
                    <a:pt x="272630" y="5397"/>
                    <a:pt x="275118" y="10120"/>
                  </a:cubicBezTo>
                  <a:cubicBezTo>
                    <a:pt x="275118" y="10120"/>
                    <a:pt x="275118" y="10120"/>
                    <a:pt x="294335" y="45665"/>
                  </a:cubicBezTo>
                  <a:cubicBezTo>
                    <a:pt x="294335" y="45665"/>
                    <a:pt x="294335" y="45665"/>
                    <a:pt x="67677" y="103189"/>
                  </a:cubicBezTo>
                  <a:cubicBezTo>
                    <a:pt x="67677" y="103189"/>
                    <a:pt x="67677" y="103189"/>
                    <a:pt x="59270" y="105250"/>
                  </a:cubicBezTo>
                  <a:cubicBezTo>
                    <a:pt x="59270" y="105250"/>
                    <a:pt x="59270" y="105250"/>
                    <a:pt x="249038" y="2392"/>
                  </a:cubicBezTo>
                  <a:cubicBezTo>
                    <a:pt x="253757" y="-183"/>
                    <a:pt x="259033" y="-613"/>
                    <a:pt x="263751" y="7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5"/>
            <p:cNvSpPr/>
            <p:nvPr/>
          </p:nvSpPr>
          <p:spPr>
            <a:xfrm>
              <a:off x="723027" y="2739994"/>
              <a:ext cx="621000" cy="621000"/>
            </a:xfrm>
            <a:prstGeom prst="ellipse">
              <a:avLst/>
            </a:prstGeom>
            <a:solidFill>
              <a:schemeClr val="accen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5"/>
            <p:cNvSpPr/>
            <p:nvPr/>
          </p:nvSpPr>
          <p:spPr>
            <a:xfrm>
              <a:off x="889382" y="2906349"/>
              <a:ext cx="288290" cy="288290"/>
            </a:xfrm>
            <a:custGeom>
              <a:rect b="b" l="l" r="r" t="t"/>
              <a:pathLst>
                <a:path extrusionOk="0" h="508000" w="508000">
                  <a:moveTo>
                    <a:pt x="304145" y="402460"/>
                  </a:moveTo>
                  <a:cubicBezTo>
                    <a:pt x="307528" y="409269"/>
                    <a:pt x="314293" y="419483"/>
                    <a:pt x="321059" y="426292"/>
                  </a:cubicBezTo>
                  <a:cubicBezTo>
                    <a:pt x="337972" y="450123"/>
                    <a:pt x="351503" y="467146"/>
                    <a:pt x="361651" y="480764"/>
                  </a:cubicBezTo>
                  <a:cubicBezTo>
                    <a:pt x="327824" y="497787"/>
                    <a:pt x="290614" y="508000"/>
                    <a:pt x="253405" y="508000"/>
                  </a:cubicBezTo>
                  <a:cubicBezTo>
                    <a:pt x="229726" y="508000"/>
                    <a:pt x="206047" y="504596"/>
                    <a:pt x="185751" y="497787"/>
                  </a:cubicBezTo>
                  <a:cubicBezTo>
                    <a:pt x="216195" y="477359"/>
                    <a:pt x="260170" y="446719"/>
                    <a:pt x="304145" y="402460"/>
                  </a:cubicBezTo>
                  <a:close/>
                  <a:moveTo>
                    <a:pt x="291291" y="348986"/>
                  </a:moveTo>
                  <a:cubicBezTo>
                    <a:pt x="298126" y="348986"/>
                    <a:pt x="301543" y="348986"/>
                    <a:pt x="308378" y="348986"/>
                  </a:cubicBezTo>
                  <a:cubicBezTo>
                    <a:pt x="311796" y="352270"/>
                    <a:pt x="311796" y="355553"/>
                    <a:pt x="315213" y="358837"/>
                  </a:cubicBezTo>
                  <a:cubicBezTo>
                    <a:pt x="311796" y="362120"/>
                    <a:pt x="308378" y="365404"/>
                    <a:pt x="304961" y="368687"/>
                  </a:cubicBezTo>
                  <a:cubicBezTo>
                    <a:pt x="301543" y="362120"/>
                    <a:pt x="294708" y="355553"/>
                    <a:pt x="291291" y="348986"/>
                  </a:cubicBezTo>
                  <a:close/>
                  <a:moveTo>
                    <a:pt x="223414" y="348986"/>
                  </a:moveTo>
                  <a:cubicBezTo>
                    <a:pt x="233596" y="348986"/>
                    <a:pt x="243777" y="348986"/>
                    <a:pt x="250565" y="348986"/>
                  </a:cubicBezTo>
                  <a:cubicBezTo>
                    <a:pt x="250565" y="348986"/>
                    <a:pt x="250565" y="348986"/>
                    <a:pt x="253959" y="348986"/>
                  </a:cubicBezTo>
                  <a:cubicBezTo>
                    <a:pt x="257353" y="348986"/>
                    <a:pt x="260746" y="348986"/>
                    <a:pt x="264140" y="348986"/>
                  </a:cubicBezTo>
                  <a:cubicBezTo>
                    <a:pt x="274322" y="362440"/>
                    <a:pt x="281109" y="372531"/>
                    <a:pt x="291291" y="385985"/>
                  </a:cubicBezTo>
                  <a:cubicBezTo>
                    <a:pt x="240383" y="436439"/>
                    <a:pt x="186082" y="470074"/>
                    <a:pt x="158931" y="486892"/>
                  </a:cubicBezTo>
                  <a:cubicBezTo>
                    <a:pt x="145356" y="480165"/>
                    <a:pt x="131780" y="473438"/>
                    <a:pt x="118205" y="466711"/>
                  </a:cubicBezTo>
                  <a:cubicBezTo>
                    <a:pt x="128387" y="446529"/>
                    <a:pt x="148750" y="412894"/>
                    <a:pt x="172506" y="372531"/>
                  </a:cubicBezTo>
                  <a:cubicBezTo>
                    <a:pt x="175900" y="372531"/>
                    <a:pt x="179294" y="375895"/>
                    <a:pt x="186082" y="375895"/>
                  </a:cubicBezTo>
                  <a:cubicBezTo>
                    <a:pt x="203051" y="375895"/>
                    <a:pt x="216626" y="362440"/>
                    <a:pt x="223414" y="348986"/>
                  </a:cubicBezTo>
                  <a:close/>
                  <a:moveTo>
                    <a:pt x="493928" y="332100"/>
                  </a:moveTo>
                  <a:cubicBezTo>
                    <a:pt x="473632" y="389281"/>
                    <a:pt x="433040" y="439734"/>
                    <a:pt x="382299" y="470006"/>
                  </a:cubicBezTo>
                  <a:cubicBezTo>
                    <a:pt x="365386" y="449825"/>
                    <a:pt x="345090" y="419553"/>
                    <a:pt x="318028" y="385917"/>
                  </a:cubicBezTo>
                  <a:cubicBezTo>
                    <a:pt x="324793" y="382554"/>
                    <a:pt x="328176" y="375826"/>
                    <a:pt x="334941" y="372463"/>
                  </a:cubicBezTo>
                  <a:cubicBezTo>
                    <a:pt x="338324" y="372463"/>
                    <a:pt x="341707" y="375826"/>
                    <a:pt x="348472" y="375826"/>
                  </a:cubicBezTo>
                  <a:cubicBezTo>
                    <a:pt x="365386" y="375826"/>
                    <a:pt x="382299" y="362372"/>
                    <a:pt x="389065" y="342191"/>
                  </a:cubicBezTo>
                  <a:cubicBezTo>
                    <a:pt x="429657" y="342191"/>
                    <a:pt x="466866" y="335464"/>
                    <a:pt x="493928" y="332100"/>
                  </a:cubicBezTo>
                  <a:close/>
                  <a:moveTo>
                    <a:pt x="2814" y="301141"/>
                  </a:moveTo>
                  <a:cubicBezTo>
                    <a:pt x="33491" y="311273"/>
                    <a:pt x="84619" y="328159"/>
                    <a:pt x="145973" y="338291"/>
                  </a:cubicBezTo>
                  <a:cubicBezTo>
                    <a:pt x="145973" y="348423"/>
                    <a:pt x="149382" y="355178"/>
                    <a:pt x="156199" y="358555"/>
                  </a:cubicBezTo>
                  <a:cubicBezTo>
                    <a:pt x="128931" y="399083"/>
                    <a:pt x="111888" y="432855"/>
                    <a:pt x="98254" y="453119"/>
                  </a:cubicBezTo>
                  <a:cubicBezTo>
                    <a:pt x="50534" y="415969"/>
                    <a:pt x="16448" y="361932"/>
                    <a:pt x="2814" y="301141"/>
                  </a:cubicBezTo>
                  <a:close/>
                  <a:moveTo>
                    <a:pt x="223589" y="291291"/>
                  </a:moveTo>
                  <a:cubicBezTo>
                    <a:pt x="230468" y="304595"/>
                    <a:pt x="240787" y="314574"/>
                    <a:pt x="247667" y="327878"/>
                  </a:cubicBezTo>
                  <a:cubicBezTo>
                    <a:pt x="240787" y="327878"/>
                    <a:pt x="233908" y="327878"/>
                    <a:pt x="227028" y="327878"/>
                  </a:cubicBezTo>
                  <a:cubicBezTo>
                    <a:pt x="227028" y="317900"/>
                    <a:pt x="220149" y="311248"/>
                    <a:pt x="216709" y="304595"/>
                  </a:cubicBezTo>
                  <a:cubicBezTo>
                    <a:pt x="220149" y="301269"/>
                    <a:pt x="220149" y="297943"/>
                    <a:pt x="223589" y="291291"/>
                  </a:cubicBezTo>
                  <a:close/>
                  <a:moveTo>
                    <a:pt x="426916" y="246260"/>
                  </a:moveTo>
                  <a:cubicBezTo>
                    <a:pt x="443899" y="266601"/>
                    <a:pt x="464280" y="290331"/>
                    <a:pt x="481263" y="310672"/>
                  </a:cubicBezTo>
                  <a:cubicBezTo>
                    <a:pt x="454089" y="314062"/>
                    <a:pt x="423519" y="317452"/>
                    <a:pt x="389552" y="320842"/>
                  </a:cubicBezTo>
                  <a:cubicBezTo>
                    <a:pt x="386156" y="317452"/>
                    <a:pt x="386156" y="314062"/>
                    <a:pt x="382759" y="307282"/>
                  </a:cubicBezTo>
                  <a:cubicBezTo>
                    <a:pt x="399742" y="286941"/>
                    <a:pt x="413329" y="266601"/>
                    <a:pt x="426916" y="246260"/>
                  </a:cubicBezTo>
                  <a:close/>
                  <a:moveTo>
                    <a:pt x="447490" y="236410"/>
                  </a:moveTo>
                  <a:cubicBezTo>
                    <a:pt x="471022" y="243224"/>
                    <a:pt x="491192" y="250038"/>
                    <a:pt x="508000" y="256851"/>
                  </a:cubicBezTo>
                  <a:cubicBezTo>
                    <a:pt x="508000" y="270479"/>
                    <a:pt x="504638" y="287514"/>
                    <a:pt x="501277" y="301141"/>
                  </a:cubicBezTo>
                  <a:cubicBezTo>
                    <a:pt x="484468" y="284107"/>
                    <a:pt x="464298" y="260258"/>
                    <a:pt x="447490" y="236410"/>
                  </a:cubicBezTo>
                  <a:close/>
                  <a:moveTo>
                    <a:pt x="172473" y="212488"/>
                  </a:moveTo>
                  <a:cubicBezTo>
                    <a:pt x="182618" y="229510"/>
                    <a:pt x="189382" y="243129"/>
                    <a:pt x="199528" y="260151"/>
                  </a:cubicBezTo>
                  <a:cubicBezTo>
                    <a:pt x="202909" y="263556"/>
                    <a:pt x="206291" y="266960"/>
                    <a:pt x="209673" y="273769"/>
                  </a:cubicBezTo>
                  <a:cubicBezTo>
                    <a:pt x="206291" y="280578"/>
                    <a:pt x="202909" y="287387"/>
                    <a:pt x="196146" y="290792"/>
                  </a:cubicBezTo>
                  <a:cubicBezTo>
                    <a:pt x="192764" y="290792"/>
                    <a:pt x="189382" y="290792"/>
                    <a:pt x="186000" y="290792"/>
                  </a:cubicBezTo>
                  <a:cubicBezTo>
                    <a:pt x="165709" y="290792"/>
                    <a:pt x="152182" y="301006"/>
                    <a:pt x="145418" y="318028"/>
                  </a:cubicBezTo>
                  <a:cubicBezTo>
                    <a:pt x="81164" y="304410"/>
                    <a:pt x="30436" y="287387"/>
                    <a:pt x="0" y="273769"/>
                  </a:cubicBezTo>
                  <a:cubicBezTo>
                    <a:pt x="0" y="266960"/>
                    <a:pt x="0" y="260151"/>
                    <a:pt x="0" y="253342"/>
                  </a:cubicBezTo>
                  <a:cubicBezTo>
                    <a:pt x="0" y="246533"/>
                    <a:pt x="0" y="236319"/>
                    <a:pt x="0" y="229510"/>
                  </a:cubicBezTo>
                  <a:cubicBezTo>
                    <a:pt x="33818" y="226106"/>
                    <a:pt x="98073" y="215892"/>
                    <a:pt x="172473" y="212488"/>
                  </a:cubicBezTo>
                  <a:close/>
                  <a:moveTo>
                    <a:pt x="284146" y="209673"/>
                  </a:moveTo>
                  <a:cubicBezTo>
                    <a:pt x="331883" y="209673"/>
                    <a:pt x="372800" y="216427"/>
                    <a:pt x="413717" y="226559"/>
                  </a:cubicBezTo>
                  <a:cubicBezTo>
                    <a:pt x="400078" y="250201"/>
                    <a:pt x="383029" y="270464"/>
                    <a:pt x="365980" y="294105"/>
                  </a:cubicBezTo>
                  <a:cubicBezTo>
                    <a:pt x="362571" y="290728"/>
                    <a:pt x="355751" y="290728"/>
                    <a:pt x="348932" y="290728"/>
                  </a:cubicBezTo>
                  <a:cubicBezTo>
                    <a:pt x="325064" y="290728"/>
                    <a:pt x="308015" y="304237"/>
                    <a:pt x="304605" y="324501"/>
                  </a:cubicBezTo>
                  <a:cubicBezTo>
                    <a:pt x="294376" y="327878"/>
                    <a:pt x="284146" y="327878"/>
                    <a:pt x="273917" y="327878"/>
                  </a:cubicBezTo>
                  <a:cubicBezTo>
                    <a:pt x="260278" y="307614"/>
                    <a:pt x="250049" y="290728"/>
                    <a:pt x="236410" y="273842"/>
                  </a:cubicBezTo>
                  <a:cubicBezTo>
                    <a:pt x="246639" y="260332"/>
                    <a:pt x="253459" y="246823"/>
                    <a:pt x="263688" y="233314"/>
                  </a:cubicBezTo>
                  <a:cubicBezTo>
                    <a:pt x="270508" y="226559"/>
                    <a:pt x="277327" y="216427"/>
                    <a:pt x="284146" y="209673"/>
                  </a:cubicBezTo>
                  <a:close/>
                  <a:moveTo>
                    <a:pt x="257518" y="209673"/>
                  </a:moveTo>
                  <a:cubicBezTo>
                    <a:pt x="254156" y="213028"/>
                    <a:pt x="250795" y="216384"/>
                    <a:pt x="247433" y="223095"/>
                  </a:cubicBezTo>
                  <a:cubicBezTo>
                    <a:pt x="240710" y="233162"/>
                    <a:pt x="230625" y="243229"/>
                    <a:pt x="223901" y="253296"/>
                  </a:cubicBezTo>
                  <a:cubicBezTo>
                    <a:pt x="223901" y="253296"/>
                    <a:pt x="220540" y="249941"/>
                    <a:pt x="220540" y="246585"/>
                  </a:cubicBezTo>
                  <a:cubicBezTo>
                    <a:pt x="210455" y="236518"/>
                    <a:pt x="203731" y="223095"/>
                    <a:pt x="197008" y="213028"/>
                  </a:cubicBezTo>
                  <a:cubicBezTo>
                    <a:pt x="217178" y="209673"/>
                    <a:pt x="237348" y="209673"/>
                    <a:pt x="257518" y="209673"/>
                  </a:cubicBezTo>
                  <a:close/>
                  <a:moveTo>
                    <a:pt x="335564" y="154792"/>
                  </a:moveTo>
                  <a:cubicBezTo>
                    <a:pt x="342275" y="158256"/>
                    <a:pt x="348986" y="158256"/>
                    <a:pt x="355698" y="158256"/>
                  </a:cubicBezTo>
                  <a:cubicBezTo>
                    <a:pt x="359053" y="158256"/>
                    <a:pt x="362409" y="158256"/>
                    <a:pt x="365765" y="158256"/>
                  </a:cubicBezTo>
                  <a:cubicBezTo>
                    <a:pt x="369120" y="165183"/>
                    <a:pt x="372476" y="172111"/>
                    <a:pt x="379187" y="179039"/>
                  </a:cubicBezTo>
                  <a:cubicBezTo>
                    <a:pt x="382543" y="185966"/>
                    <a:pt x="385899" y="192894"/>
                    <a:pt x="392610" y="199822"/>
                  </a:cubicBezTo>
                  <a:cubicBezTo>
                    <a:pt x="365765" y="196358"/>
                    <a:pt x="335564" y="189430"/>
                    <a:pt x="305363" y="189430"/>
                  </a:cubicBezTo>
                  <a:cubicBezTo>
                    <a:pt x="315430" y="175575"/>
                    <a:pt x="325497" y="165183"/>
                    <a:pt x="335564" y="154792"/>
                  </a:cubicBezTo>
                  <a:close/>
                  <a:moveTo>
                    <a:pt x="483912" y="151978"/>
                  </a:moveTo>
                  <a:cubicBezTo>
                    <a:pt x="493845" y="175783"/>
                    <a:pt x="503778" y="202989"/>
                    <a:pt x="503778" y="233596"/>
                  </a:cubicBezTo>
                  <a:cubicBezTo>
                    <a:pt x="490534" y="226794"/>
                    <a:pt x="470667" y="219993"/>
                    <a:pt x="447490" y="213191"/>
                  </a:cubicBezTo>
                  <a:cubicBezTo>
                    <a:pt x="460734" y="189386"/>
                    <a:pt x="473978" y="168982"/>
                    <a:pt x="483912" y="151978"/>
                  </a:cubicBezTo>
                  <a:close/>
                  <a:moveTo>
                    <a:pt x="436962" y="77396"/>
                  </a:moveTo>
                  <a:cubicBezTo>
                    <a:pt x="450513" y="94245"/>
                    <a:pt x="464064" y="107725"/>
                    <a:pt x="474227" y="127944"/>
                  </a:cubicBezTo>
                  <a:cubicBezTo>
                    <a:pt x="460676" y="148163"/>
                    <a:pt x="443738" y="175122"/>
                    <a:pt x="426799" y="205451"/>
                  </a:cubicBezTo>
                  <a:cubicBezTo>
                    <a:pt x="423411" y="205451"/>
                    <a:pt x="423411" y="205451"/>
                    <a:pt x="423411" y="205451"/>
                  </a:cubicBezTo>
                  <a:cubicBezTo>
                    <a:pt x="413248" y="191971"/>
                    <a:pt x="406473" y="181862"/>
                    <a:pt x="396310" y="168382"/>
                  </a:cubicBezTo>
                  <a:cubicBezTo>
                    <a:pt x="392922" y="161643"/>
                    <a:pt x="389534" y="154903"/>
                    <a:pt x="382759" y="148163"/>
                  </a:cubicBezTo>
                  <a:cubicBezTo>
                    <a:pt x="392922" y="141423"/>
                    <a:pt x="399698" y="131314"/>
                    <a:pt x="399698" y="117834"/>
                  </a:cubicBezTo>
                  <a:cubicBezTo>
                    <a:pt x="399698" y="114464"/>
                    <a:pt x="396310" y="111095"/>
                    <a:pt x="396310" y="104355"/>
                  </a:cubicBezTo>
                  <a:cubicBezTo>
                    <a:pt x="409861" y="94245"/>
                    <a:pt x="423411" y="84136"/>
                    <a:pt x="436962" y="77396"/>
                  </a:cubicBezTo>
                  <a:close/>
                  <a:moveTo>
                    <a:pt x="111079" y="43623"/>
                  </a:moveTo>
                  <a:cubicBezTo>
                    <a:pt x="121229" y="80899"/>
                    <a:pt x="138145" y="138509"/>
                    <a:pt x="161828" y="192729"/>
                  </a:cubicBezTo>
                  <a:cubicBezTo>
                    <a:pt x="94162" y="196118"/>
                    <a:pt x="36647" y="202895"/>
                    <a:pt x="2814" y="209673"/>
                  </a:cubicBezTo>
                  <a:cubicBezTo>
                    <a:pt x="16347" y="141897"/>
                    <a:pt x="53563" y="80899"/>
                    <a:pt x="111079" y="43623"/>
                  </a:cubicBezTo>
                  <a:close/>
                  <a:moveTo>
                    <a:pt x="310992" y="5629"/>
                  </a:moveTo>
                  <a:cubicBezTo>
                    <a:pt x="351625" y="15831"/>
                    <a:pt x="388872" y="36236"/>
                    <a:pt x="419347" y="63442"/>
                  </a:cubicBezTo>
                  <a:cubicBezTo>
                    <a:pt x="409189" y="70243"/>
                    <a:pt x="395644" y="77045"/>
                    <a:pt x="382100" y="87247"/>
                  </a:cubicBezTo>
                  <a:cubicBezTo>
                    <a:pt x="375328" y="80445"/>
                    <a:pt x="365170" y="77045"/>
                    <a:pt x="355011" y="77045"/>
                  </a:cubicBezTo>
                  <a:cubicBezTo>
                    <a:pt x="351625" y="77045"/>
                    <a:pt x="348239" y="77045"/>
                    <a:pt x="344853" y="77045"/>
                  </a:cubicBezTo>
                  <a:cubicBezTo>
                    <a:pt x="327922" y="49839"/>
                    <a:pt x="317764" y="26033"/>
                    <a:pt x="310992" y="5629"/>
                  </a:cubicBezTo>
                  <a:close/>
                  <a:moveTo>
                    <a:pt x="253733" y="0"/>
                  </a:moveTo>
                  <a:cubicBezTo>
                    <a:pt x="263923" y="0"/>
                    <a:pt x="274113" y="0"/>
                    <a:pt x="284303" y="3367"/>
                  </a:cubicBezTo>
                  <a:cubicBezTo>
                    <a:pt x="294493" y="23570"/>
                    <a:pt x="308080" y="53876"/>
                    <a:pt x="325063" y="90915"/>
                  </a:cubicBezTo>
                  <a:cubicBezTo>
                    <a:pt x="318270" y="97650"/>
                    <a:pt x="314873" y="107751"/>
                    <a:pt x="314873" y="117853"/>
                  </a:cubicBezTo>
                  <a:cubicBezTo>
                    <a:pt x="314873" y="124587"/>
                    <a:pt x="318270" y="134689"/>
                    <a:pt x="321666" y="141424"/>
                  </a:cubicBezTo>
                  <a:cubicBezTo>
                    <a:pt x="304683" y="154893"/>
                    <a:pt x="291096" y="171729"/>
                    <a:pt x="274113" y="188565"/>
                  </a:cubicBezTo>
                  <a:cubicBezTo>
                    <a:pt x="274113" y="188565"/>
                    <a:pt x="270716" y="188565"/>
                    <a:pt x="270716" y="188565"/>
                  </a:cubicBezTo>
                  <a:cubicBezTo>
                    <a:pt x="243542" y="188565"/>
                    <a:pt x="212972" y="188565"/>
                    <a:pt x="185799" y="188565"/>
                  </a:cubicBezTo>
                  <a:cubicBezTo>
                    <a:pt x="158625" y="134689"/>
                    <a:pt x="138245" y="70712"/>
                    <a:pt x="128055" y="33672"/>
                  </a:cubicBezTo>
                  <a:cubicBezTo>
                    <a:pt x="165419" y="10102"/>
                    <a:pt x="209576" y="0"/>
                    <a:pt x="25373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5"/>
            <p:cNvSpPr txBox="1"/>
            <p:nvPr/>
          </p:nvSpPr>
          <p:spPr>
            <a:xfrm>
              <a:off x="1575316" y="1192232"/>
              <a:ext cx="3761700" cy="412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Data Sources</a:t>
              </a:r>
              <a:endParaRPr b="0" i="0" sz="1400" u="none" cap="none" strike="noStrike">
                <a:solidFill>
                  <a:srgbClr val="000000"/>
                </a:solidFill>
                <a:latin typeface="Arial"/>
                <a:ea typeface="Arial"/>
                <a:cs typeface="Arial"/>
                <a:sym typeface="Arial"/>
              </a:endParaRPr>
            </a:p>
          </p:txBody>
        </p:sp>
        <p:sp>
          <p:nvSpPr>
            <p:cNvPr id="261" name="Google Shape;261;p5"/>
            <p:cNvSpPr/>
            <p:nvPr/>
          </p:nvSpPr>
          <p:spPr>
            <a:xfrm>
              <a:off x="1250282" y="3286765"/>
              <a:ext cx="3761700" cy="2258390"/>
            </a:xfrm>
            <a:prstGeom prst="rect">
              <a:avLst/>
            </a:prstGeom>
            <a:noFill/>
            <a:ln>
              <a:noFill/>
            </a:ln>
          </p:spPr>
          <p:txBody>
            <a:bodyPr anchorCtr="0" anchor="t" bIns="46800" lIns="90000" spcFirstLastPara="1" rIns="90000" wrap="square" tIns="46800">
              <a:noAutofit/>
            </a:bodyPr>
            <a:lstStyle/>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10 features including 5 binary variables and 5 quantitative variables</a:t>
              </a:r>
              <a:endParaRPr/>
            </a:p>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Quantitative variables: </a:t>
              </a:r>
              <a:r>
                <a:rPr b="0" i="0" lang="en-US" sz="1300" u="none" cap="none" strike="noStrike">
                  <a:solidFill>
                    <a:srgbClr val="7030A0"/>
                  </a:solidFill>
                  <a:latin typeface="Arial"/>
                  <a:ea typeface="Arial"/>
                  <a:cs typeface="Arial"/>
                  <a:sym typeface="Arial"/>
                </a:rPr>
                <a:t>age, CPK enzyme ejection fraction, platelets, serum creatinine, serum sodium</a:t>
              </a:r>
              <a:endParaRPr/>
            </a:p>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Binary variables: </a:t>
              </a:r>
              <a:r>
                <a:rPr b="0" i="0" lang="en-US" sz="1300" u="none" cap="none" strike="noStrike">
                  <a:solidFill>
                    <a:srgbClr val="002060"/>
                  </a:solidFill>
                  <a:latin typeface="Arial"/>
                  <a:ea typeface="Arial"/>
                  <a:cs typeface="Arial"/>
                  <a:sym typeface="Arial"/>
                </a:rPr>
                <a:t>anaemia, diabetes, hypertension, sex, smoking</a:t>
              </a:r>
              <a:endParaRPr/>
            </a:p>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Response variable: </a:t>
              </a:r>
              <a:r>
                <a:rPr b="0" i="0" lang="en-US" sz="1300" u="none" cap="none" strike="noStrike">
                  <a:solidFill>
                    <a:srgbClr val="C00000"/>
                  </a:solidFill>
                  <a:latin typeface="Arial"/>
                  <a:ea typeface="Arial"/>
                  <a:cs typeface="Arial"/>
                  <a:sym typeface="Arial"/>
                </a:rPr>
                <a:t>death event</a:t>
              </a:r>
              <a:endParaRPr/>
            </a:p>
            <a:p>
              <a:pPr indent="-228600" lvl="0" marL="457200" marR="0" rtl="0" algn="l">
                <a:lnSpc>
                  <a:spcPct val="130000"/>
                </a:lnSpc>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28600" lvl="0" marL="457200" marR="0" rtl="0" algn="l">
                <a:lnSpc>
                  <a:spcPct val="130000"/>
                </a:lnSpc>
                <a:spcBef>
                  <a:spcPts val="0"/>
                </a:spcBef>
                <a:spcAft>
                  <a:spcPts val="0"/>
                </a:spcAft>
                <a:buClr>
                  <a:schemeClr val="dk1"/>
                </a:buClr>
                <a:buSzPts val="1300"/>
                <a:buFont typeface="Arial"/>
                <a:buNone/>
              </a:pPr>
              <a:r>
                <a:t/>
              </a:r>
              <a:endParaRPr b="0" i="0" sz="1000" u="none" cap="none" strike="noStrike">
                <a:solidFill>
                  <a:schemeClr val="dk1"/>
                </a:solidFill>
                <a:latin typeface="Arial"/>
                <a:ea typeface="Arial"/>
                <a:cs typeface="Arial"/>
                <a:sym typeface="Arial"/>
              </a:endParaRPr>
            </a:p>
          </p:txBody>
        </p:sp>
        <p:cxnSp>
          <p:nvCxnSpPr>
            <p:cNvPr id="262" name="Google Shape;262;p5"/>
            <p:cNvCxnSpPr/>
            <p:nvPr/>
          </p:nvCxnSpPr>
          <p:spPr>
            <a:xfrm>
              <a:off x="1344027" y="1591579"/>
              <a:ext cx="3555000" cy="0"/>
            </a:xfrm>
            <a:prstGeom prst="straightConnector1">
              <a:avLst/>
            </a:prstGeom>
            <a:noFill/>
            <a:ln cap="rnd" cmpd="sng" w="9525">
              <a:solidFill>
                <a:srgbClr val="BFBFBF"/>
              </a:solidFill>
              <a:prstDash val="solid"/>
              <a:round/>
              <a:headEnd len="sm" w="sm" type="none"/>
              <a:tailEnd len="sm" w="sm" type="none"/>
            </a:ln>
          </p:spPr>
        </p:cxnSp>
        <p:cxnSp>
          <p:nvCxnSpPr>
            <p:cNvPr id="263" name="Google Shape;263;p5"/>
            <p:cNvCxnSpPr/>
            <p:nvPr/>
          </p:nvCxnSpPr>
          <p:spPr>
            <a:xfrm>
              <a:off x="1353632" y="3194639"/>
              <a:ext cx="3555000" cy="0"/>
            </a:xfrm>
            <a:prstGeom prst="straightConnector1">
              <a:avLst/>
            </a:prstGeom>
            <a:noFill/>
            <a:ln cap="rnd" cmpd="sng" w="9525">
              <a:solidFill>
                <a:srgbClr val="BFBFBF"/>
              </a:solidFill>
              <a:prstDash val="solid"/>
              <a:round/>
              <a:headEnd len="sm" w="sm" type="none"/>
              <a:tailEnd len="sm" w="sm" type="none"/>
            </a:ln>
          </p:spPr>
        </p:cxnSp>
        <p:sp>
          <p:nvSpPr>
            <p:cNvPr id="264" name="Google Shape;264;p5"/>
            <p:cNvSpPr/>
            <p:nvPr/>
          </p:nvSpPr>
          <p:spPr>
            <a:xfrm>
              <a:off x="1250282" y="1591579"/>
              <a:ext cx="3761700" cy="774600"/>
            </a:xfrm>
            <a:prstGeom prst="rect">
              <a:avLst/>
            </a:prstGeom>
            <a:noFill/>
            <a:ln>
              <a:noFill/>
            </a:ln>
          </p:spPr>
          <p:txBody>
            <a:bodyPr anchorCtr="0" anchor="t" bIns="46800" lIns="90000" spcFirstLastPara="1" rIns="90000" wrap="square" tIns="46800">
              <a:noAutofit/>
            </a:bodyPr>
            <a:lstStyle/>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Medical records of Pakistan patients with heart failure released by Ahmad </a:t>
              </a:r>
              <a:endParaRPr/>
            </a:p>
            <a:p>
              <a:pPr indent="-311150" lvl="0" marL="457200" marR="0" rtl="0" algn="l">
                <a:lnSpc>
                  <a:spcPct val="13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299 data points with no missing value</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265" name="Google Shape;265;p5"/>
            <p:cNvSpPr txBox="1"/>
            <p:nvPr/>
          </p:nvSpPr>
          <p:spPr>
            <a:xfrm>
              <a:off x="1344027" y="2884512"/>
              <a:ext cx="3761700" cy="412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Variables</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pic>
        <p:nvPicPr>
          <p:cNvPr id="266" name="Google Shape;266;p5"/>
          <p:cNvPicPr preferRelativeResize="0"/>
          <p:nvPr/>
        </p:nvPicPr>
        <p:blipFill rotWithShape="1">
          <a:blip r:embed="rId4">
            <a:alphaModFix/>
          </a:blip>
          <a:srcRect b="0" l="0" r="0" t="0"/>
          <a:stretch/>
        </p:blipFill>
        <p:spPr>
          <a:xfrm>
            <a:off x="4779360" y="836675"/>
            <a:ext cx="2825272" cy="2258389"/>
          </a:xfrm>
          <a:prstGeom prst="rect">
            <a:avLst/>
          </a:prstGeom>
          <a:noFill/>
          <a:ln>
            <a:noFill/>
          </a:ln>
        </p:spPr>
      </p:pic>
      <p:pic>
        <p:nvPicPr>
          <p:cNvPr id="267" name="Google Shape;267;p5"/>
          <p:cNvPicPr preferRelativeResize="0"/>
          <p:nvPr/>
        </p:nvPicPr>
        <p:blipFill rotWithShape="1">
          <a:blip r:embed="rId5">
            <a:alphaModFix/>
          </a:blip>
          <a:srcRect b="0" l="0" r="0" t="0"/>
          <a:stretch/>
        </p:blipFill>
        <p:spPr>
          <a:xfrm>
            <a:off x="7284932" y="849682"/>
            <a:ext cx="2112098" cy="2258391"/>
          </a:xfrm>
          <a:prstGeom prst="rect">
            <a:avLst/>
          </a:prstGeom>
          <a:noFill/>
          <a:ln>
            <a:noFill/>
          </a:ln>
        </p:spPr>
      </p:pic>
      <p:pic>
        <p:nvPicPr>
          <p:cNvPr id="268" name="Google Shape;268;p5"/>
          <p:cNvPicPr preferRelativeResize="0"/>
          <p:nvPr/>
        </p:nvPicPr>
        <p:blipFill rotWithShape="1">
          <a:blip r:embed="rId6">
            <a:alphaModFix/>
          </a:blip>
          <a:srcRect b="0" l="0" r="0" t="0"/>
          <a:stretch/>
        </p:blipFill>
        <p:spPr>
          <a:xfrm>
            <a:off x="9163441" y="849680"/>
            <a:ext cx="2245383" cy="2245383"/>
          </a:xfrm>
          <a:prstGeom prst="rect">
            <a:avLst/>
          </a:prstGeom>
          <a:noFill/>
          <a:ln>
            <a:noFill/>
          </a:ln>
        </p:spPr>
      </p:pic>
      <p:pic>
        <p:nvPicPr>
          <p:cNvPr id="269" name="Google Shape;269;p5"/>
          <p:cNvPicPr preferRelativeResize="0"/>
          <p:nvPr/>
        </p:nvPicPr>
        <p:blipFill rotWithShape="1">
          <a:blip r:embed="rId7">
            <a:alphaModFix/>
          </a:blip>
          <a:srcRect b="0" l="0" r="0" t="0"/>
          <a:stretch/>
        </p:blipFill>
        <p:spPr>
          <a:xfrm>
            <a:off x="5105727" y="3162531"/>
            <a:ext cx="2200275" cy="2352675"/>
          </a:xfrm>
          <a:prstGeom prst="rect">
            <a:avLst/>
          </a:prstGeom>
          <a:noFill/>
          <a:ln>
            <a:noFill/>
          </a:ln>
        </p:spPr>
      </p:pic>
      <p:pic>
        <p:nvPicPr>
          <p:cNvPr id="270" name="Google Shape;270;p5"/>
          <p:cNvPicPr preferRelativeResize="0"/>
          <p:nvPr/>
        </p:nvPicPr>
        <p:blipFill rotWithShape="1">
          <a:blip r:embed="rId8">
            <a:alphaModFix/>
          </a:blip>
          <a:srcRect b="0" l="0" r="0" t="0"/>
          <a:stretch/>
        </p:blipFill>
        <p:spPr>
          <a:xfrm>
            <a:off x="7240843" y="3166975"/>
            <a:ext cx="2200275" cy="2352675"/>
          </a:xfrm>
          <a:prstGeom prst="rect">
            <a:avLst/>
          </a:prstGeom>
          <a:noFill/>
          <a:ln>
            <a:noFill/>
          </a:ln>
        </p:spPr>
      </p:pic>
      <p:pic>
        <p:nvPicPr>
          <p:cNvPr id="271" name="Google Shape;271;p5"/>
          <p:cNvPicPr preferRelativeResize="0"/>
          <p:nvPr/>
        </p:nvPicPr>
        <p:blipFill rotWithShape="1">
          <a:blip r:embed="rId9">
            <a:alphaModFix/>
          </a:blip>
          <a:srcRect b="0" l="0" r="0" t="0"/>
          <a:stretch/>
        </p:blipFill>
        <p:spPr>
          <a:xfrm>
            <a:off x="9320324" y="3153965"/>
            <a:ext cx="2200275" cy="23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77" name="Google Shape;277;p6"/>
          <p:cNvPicPr preferRelativeResize="0"/>
          <p:nvPr/>
        </p:nvPicPr>
        <p:blipFill rotWithShape="1">
          <a:blip r:embed="rId3">
            <a:alphaModFix/>
          </a:blip>
          <a:srcRect b="19067" l="0" r="0" t="0"/>
          <a:stretch/>
        </p:blipFill>
        <p:spPr>
          <a:xfrm>
            <a:off x="1699623" y="781134"/>
            <a:ext cx="8792753" cy="2033087"/>
          </a:xfrm>
          <a:prstGeom prst="rect">
            <a:avLst/>
          </a:prstGeom>
          <a:noFill/>
          <a:ln>
            <a:noFill/>
          </a:ln>
        </p:spPr>
      </p:pic>
      <p:pic>
        <p:nvPicPr>
          <p:cNvPr id="278" name="Google Shape;278;p6"/>
          <p:cNvPicPr preferRelativeResize="0"/>
          <p:nvPr/>
        </p:nvPicPr>
        <p:blipFill rotWithShape="1">
          <a:blip r:embed="rId4">
            <a:alphaModFix/>
          </a:blip>
          <a:srcRect b="0" l="0" r="0" t="0"/>
          <a:stretch/>
        </p:blipFill>
        <p:spPr>
          <a:xfrm>
            <a:off x="6270219" y="3691003"/>
            <a:ext cx="4399711" cy="2881811"/>
          </a:xfrm>
          <a:prstGeom prst="rect">
            <a:avLst/>
          </a:prstGeom>
          <a:noFill/>
          <a:ln>
            <a:noFill/>
          </a:ln>
        </p:spPr>
      </p:pic>
      <p:pic>
        <p:nvPicPr>
          <p:cNvPr id="279" name="Google Shape;279;p6"/>
          <p:cNvPicPr preferRelativeResize="0"/>
          <p:nvPr/>
        </p:nvPicPr>
        <p:blipFill rotWithShape="1">
          <a:blip r:embed="rId5">
            <a:alphaModFix/>
          </a:blip>
          <a:srcRect b="0" l="0" r="0" t="0"/>
          <a:stretch/>
        </p:blipFill>
        <p:spPr>
          <a:xfrm>
            <a:off x="1394015" y="3691003"/>
            <a:ext cx="4191700" cy="2881811"/>
          </a:xfrm>
          <a:prstGeom prst="rect">
            <a:avLst/>
          </a:prstGeom>
          <a:noFill/>
          <a:ln>
            <a:noFill/>
          </a:ln>
        </p:spPr>
      </p:pic>
      <p:sp>
        <p:nvSpPr>
          <p:cNvPr id="280" name="Google Shape;280;p6"/>
          <p:cNvSpPr/>
          <p:nvPr/>
        </p:nvSpPr>
        <p:spPr>
          <a:xfrm>
            <a:off x="1638025" y="1874850"/>
            <a:ext cx="8854200" cy="177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8025" y="2352875"/>
            <a:ext cx="8854200" cy="177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669924" y="2927838"/>
            <a:ext cx="10850700" cy="50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3400"/>
              <a:t>Methods</a:t>
            </a:r>
            <a:endParaRPr sz="3400"/>
          </a:p>
        </p:txBody>
      </p:sp>
      <p:sp>
        <p:nvSpPr>
          <p:cNvPr id="287" name="Google Shape;287;p7"/>
          <p:cNvSpPr/>
          <p:nvPr/>
        </p:nvSpPr>
        <p:spPr>
          <a:xfrm>
            <a:off x="10429874" y="2252306"/>
            <a:ext cx="886884" cy="1176694"/>
          </a:xfrm>
          <a:prstGeom prst="rect">
            <a:avLst/>
          </a:prstGeom>
        </p:spPr>
        <p:txBody>
          <a:bodyPr>
            <a:prstTxWarp prst="textPlain"/>
          </a:bodyPr>
          <a:lstStyle/>
          <a:p>
            <a:pPr lvl="0" algn="l"/>
            <a:r>
              <a:rPr b="1" i="0">
                <a:ln>
                  <a:noFill/>
                </a:ln>
                <a:solidFill>
                  <a:schemeClr val="accent1"/>
                </a:solidFill>
                <a:latin typeface="Impact"/>
              </a:rPr>
              <a:t>03</a:t>
            </a:r>
          </a:p>
        </p:txBody>
      </p:sp>
      <p:grpSp>
        <p:nvGrpSpPr>
          <p:cNvPr id="288" name="Google Shape;288;p7"/>
          <p:cNvGrpSpPr/>
          <p:nvPr/>
        </p:nvGrpSpPr>
        <p:grpSpPr>
          <a:xfrm>
            <a:off x="2185189" y="3903891"/>
            <a:ext cx="6826405" cy="1047025"/>
            <a:chOff x="2185985" y="3193692"/>
            <a:chExt cx="6826405" cy="1032569"/>
          </a:xfrm>
        </p:grpSpPr>
        <p:cxnSp>
          <p:nvCxnSpPr>
            <p:cNvPr id="289" name="Google Shape;289;p7"/>
            <p:cNvCxnSpPr/>
            <p:nvPr/>
          </p:nvCxnSpPr>
          <p:spPr>
            <a:xfrm>
              <a:off x="2185985" y="3701692"/>
              <a:ext cx="838200" cy="0"/>
            </a:xfrm>
            <a:prstGeom prst="straightConnector1">
              <a:avLst/>
            </a:prstGeom>
            <a:noFill/>
            <a:ln cap="flat" cmpd="sng" w="19050">
              <a:solidFill>
                <a:srgbClr val="A5A5A5"/>
              </a:solidFill>
              <a:prstDash val="dash"/>
              <a:miter lim="800000"/>
              <a:headEnd len="sm" w="sm" type="none"/>
              <a:tailEnd len="lg" w="lg" type="oval"/>
            </a:ln>
          </p:spPr>
        </p:cxnSp>
        <p:cxnSp>
          <p:nvCxnSpPr>
            <p:cNvPr id="290" name="Google Shape;290;p7"/>
            <p:cNvCxnSpPr/>
            <p:nvPr/>
          </p:nvCxnSpPr>
          <p:spPr>
            <a:xfrm rot="10800000">
              <a:off x="8174190" y="3701692"/>
              <a:ext cx="838200" cy="0"/>
            </a:xfrm>
            <a:prstGeom prst="straightConnector1">
              <a:avLst/>
            </a:prstGeom>
            <a:noFill/>
            <a:ln cap="flat" cmpd="sng" w="19050">
              <a:solidFill>
                <a:srgbClr val="A5A5A5"/>
              </a:solidFill>
              <a:prstDash val="dash"/>
              <a:miter lim="800000"/>
              <a:headEnd len="sm" w="sm" type="none"/>
              <a:tailEnd len="lg" w="lg" type="oval"/>
            </a:ln>
          </p:spPr>
        </p:cxnSp>
        <p:sp>
          <p:nvSpPr>
            <p:cNvPr id="291" name="Google Shape;291;p7"/>
            <p:cNvSpPr/>
            <p:nvPr/>
          </p:nvSpPr>
          <p:spPr>
            <a:xfrm>
              <a:off x="6777234" y="3193692"/>
              <a:ext cx="1016100" cy="1016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7"/>
            <p:cNvSpPr/>
            <p:nvPr/>
          </p:nvSpPr>
          <p:spPr>
            <a:xfrm>
              <a:off x="5587998" y="3193692"/>
              <a:ext cx="1016100" cy="10161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7"/>
            <p:cNvSpPr/>
            <p:nvPr/>
          </p:nvSpPr>
          <p:spPr>
            <a:xfrm>
              <a:off x="4398762" y="3193692"/>
              <a:ext cx="1016100" cy="1016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7"/>
            <p:cNvSpPr/>
            <p:nvPr/>
          </p:nvSpPr>
          <p:spPr>
            <a:xfrm>
              <a:off x="3384691" y="3385090"/>
              <a:ext cx="633204" cy="633204"/>
            </a:xfrm>
            <a:custGeom>
              <a:rect b="b" l="l" r="r" t="t"/>
              <a:pathLst>
                <a:path extrusionOk="0" h="228" w="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7"/>
            <p:cNvSpPr txBox="1"/>
            <p:nvPr/>
          </p:nvSpPr>
          <p:spPr>
            <a:xfrm>
              <a:off x="6138850" y="3508951"/>
              <a:ext cx="2292900" cy="418500"/>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KNN</a:t>
              </a:r>
              <a:endParaRPr b="1" i="0" sz="1600" u="none" cap="none" strike="noStrike">
                <a:solidFill>
                  <a:schemeClr val="dk1"/>
                </a:solidFill>
                <a:latin typeface="Arial"/>
                <a:ea typeface="Arial"/>
                <a:cs typeface="Arial"/>
                <a:sym typeface="Arial"/>
              </a:endParaRPr>
            </a:p>
          </p:txBody>
        </p:sp>
        <p:sp>
          <p:nvSpPr>
            <p:cNvPr id="296" name="Google Shape;296;p7"/>
            <p:cNvSpPr txBox="1"/>
            <p:nvPr/>
          </p:nvSpPr>
          <p:spPr>
            <a:xfrm>
              <a:off x="4949593" y="3508951"/>
              <a:ext cx="2292900" cy="418500"/>
            </a:xfrm>
            <a:prstGeom prst="rect">
              <a:avLst/>
            </a:prstGeom>
            <a:noFill/>
            <a:ln>
              <a:noFill/>
            </a:ln>
          </p:spPr>
          <p:txBody>
            <a:bodyPr anchorCtr="0" anchor="t" bIns="46800" lIns="90000" spcFirstLastPara="1" rIns="90000" wrap="square" tIns="46800">
              <a:norm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SVM</a:t>
              </a:r>
              <a:endParaRPr b="1" i="0" sz="1600" u="none" cap="none" strike="noStrike">
                <a:solidFill>
                  <a:schemeClr val="dk1"/>
                </a:solidFill>
                <a:latin typeface="Arial"/>
                <a:ea typeface="Arial"/>
                <a:cs typeface="Arial"/>
                <a:sym typeface="Arial"/>
              </a:endParaRPr>
            </a:p>
          </p:txBody>
        </p:sp>
        <p:sp>
          <p:nvSpPr>
            <p:cNvPr id="297" name="Google Shape;297;p7"/>
            <p:cNvSpPr txBox="1"/>
            <p:nvPr/>
          </p:nvSpPr>
          <p:spPr>
            <a:xfrm>
              <a:off x="3754281" y="3495072"/>
              <a:ext cx="2292900" cy="418500"/>
            </a:xfrm>
            <a:prstGeom prst="rect">
              <a:avLst/>
            </a:prstGeom>
            <a:noFill/>
            <a:ln>
              <a:noFill/>
            </a:ln>
          </p:spPr>
          <p:txBody>
            <a:bodyPr anchorCtr="0" anchor="t" bIns="46800" lIns="90000" spcFirstLastPara="1" rIns="90000" wrap="square" tIns="46800">
              <a:normAutofit fontScale="77500" lnSpcReduction="20000"/>
            </a:bodyPr>
            <a:lstStyle/>
            <a:p>
              <a:pPr indent="0" lvl="0" marL="0" marR="0" rtl="0" algn="ctr">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Logistic </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1600" u="none" cap="none" strike="noStrike">
                  <a:solidFill>
                    <a:schemeClr val="dk1"/>
                  </a:solidFill>
                  <a:latin typeface="Arial"/>
                  <a:ea typeface="Arial"/>
                  <a:cs typeface="Arial"/>
                  <a:sym typeface="Arial"/>
                </a:rPr>
                <a:t>Regression </a:t>
              </a:r>
              <a:endParaRPr b="1" i="0" sz="1600" u="none" cap="none" strike="noStrike">
                <a:solidFill>
                  <a:schemeClr val="dk1"/>
                </a:solidFill>
                <a:latin typeface="Arial"/>
                <a:ea typeface="Arial"/>
                <a:cs typeface="Arial"/>
                <a:sym typeface="Arial"/>
              </a:endParaRPr>
            </a:p>
          </p:txBody>
        </p:sp>
        <p:sp>
          <p:nvSpPr>
            <p:cNvPr id="298" name="Google Shape;298;p7"/>
            <p:cNvSpPr/>
            <p:nvPr/>
          </p:nvSpPr>
          <p:spPr>
            <a:xfrm>
              <a:off x="3203426" y="3210161"/>
              <a:ext cx="1016100" cy="1016100"/>
            </a:xfrm>
            <a:prstGeom prst="ellipse">
              <a:avLst/>
            </a:prstGeom>
            <a:solidFill>
              <a:schemeClr val="accent1">
                <a:alpha val="80000"/>
              </a:schemeClr>
            </a:solid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9" name="Google Shape;299;p7"/>
          <p:cNvSpPr txBox="1"/>
          <p:nvPr/>
        </p:nvSpPr>
        <p:spPr>
          <a:xfrm flipH="1">
            <a:off x="3263025" y="4180100"/>
            <a:ext cx="8868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Random Forest</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8"/>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Feature engineering</a:t>
            </a:r>
            <a:endParaRPr/>
          </a:p>
        </p:txBody>
      </p:sp>
      <p:sp>
        <p:nvSpPr>
          <p:cNvPr id="305" name="Google Shape;305;p8"/>
          <p:cNvSpPr txBox="1"/>
          <p:nvPr>
            <p:ph idx="11" type="ftr"/>
          </p:nvPr>
        </p:nvSpPr>
        <p:spPr>
          <a:xfrm>
            <a:off x="669924" y="6235700"/>
            <a:ext cx="4140300" cy="206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06" name="Google Shape;306;p8"/>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07" name="Google Shape;307;p8"/>
          <p:cNvPicPr preferRelativeResize="0"/>
          <p:nvPr/>
        </p:nvPicPr>
        <p:blipFill rotWithShape="1">
          <a:blip r:embed="rId3">
            <a:alphaModFix/>
          </a:blip>
          <a:srcRect b="0" l="0" r="0" t="0"/>
          <a:stretch/>
        </p:blipFill>
        <p:spPr>
          <a:xfrm>
            <a:off x="152400" y="1181101"/>
            <a:ext cx="11887201" cy="4324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9"/>
          <p:cNvSpPr txBox="1"/>
          <p:nvPr>
            <p:ph type="title"/>
          </p:nvPr>
        </p:nvSpPr>
        <p:spPr>
          <a:xfrm>
            <a:off x="580399"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Results</a:t>
            </a:r>
            <a:endParaRPr/>
          </a:p>
        </p:txBody>
      </p:sp>
      <p:sp>
        <p:nvSpPr>
          <p:cNvPr id="314" name="Google Shape;314;p9"/>
          <p:cNvSpPr txBox="1"/>
          <p:nvPr>
            <p:ph idx="12" type="sldNum"/>
          </p:nvPr>
        </p:nvSpPr>
        <p:spPr>
          <a:xfrm>
            <a:off x="8610599" y="6235700"/>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15" name="Google Shape;315;p9"/>
          <p:cNvPicPr preferRelativeResize="0"/>
          <p:nvPr/>
        </p:nvPicPr>
        <p:blipFill rotWithShape="1">
          <a:blip r:embed="rId3">
            <a:alphaModFix/>
          </a:blip>
          <a:srcRect b="0" l="0" r="0" t="0"/>
          <a:stretch/>
        </p:blipFill>
        <p:spPr>
          <a:xfrm>
            <a:off x="1579638" y="1191825"/>
            <a:ext cx="8852216" cy="525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coreProperties>
</file>