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4" r:id="rId4"/>
    <p:sldId id="258" r:id="rId5"/>
    <p:sldId id="267" r:id="rId6"/>
    <p:sldId id="265" r:id="rId7"/>
    <p:sldId id="259" r:id="rId8"/>
    <p:sldId id="268" r:id="rId9"/>
    <p:sldId id="260" r:id="rId10"/>
    <p:sldId id="261" r:id="rId11"/>
    <p:sldId id="262" r:id="rId12"/>
    <p:sldId id="266" r:id="rId13"/>
    <p:sldId id="269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lina" initials="P" lastIdx="0" clrIdx="0">
    <p:extLst>
      <p:ext uri="{19B8F6BF-5375-455C-9EA6-DF929625EA0E}">
        <p15:presenceInfo xmlns:p15="http://schemas.microsoft.com/office/powerpoint/2012/main" userId="Kali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85067" autoAdjust="0"/>
  </p:normalViewPr>
  <p:slideViewPr>
    <p:cSldViewPr snapToGrid="0">
      <p:cViewPr varScale="1">
        <p:scale>
          <a:sx n="68" d="100"/>
          <a:sy n="68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31CB7-07C5-4A54-A5F1-52EF7EBEFA85}" type="datetimeFigureOut">
              <a:rPr lang="bg-BG" smtClean="0"/>
              <a:t>20.10.2016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2FA8B-7FB5-4591-9BE0-65CED82ED16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6322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SQL injection</a:t>
            </a:r>
            <a:r>
              <a:rPr lang="en-US" baseline="0" smtClean="0"/>
              <a:t> </a:t>
            </a:r>
            <a:r>
              <a:rPr lang="en-US" baseline="0" dirty="0" smtClean="0"/>
              <a:t>will </a:t>
            </a:r>
            <a:r>
              <a:rPr lang="en-US" baseline="0" smtClean="0"/>
              <a:t>be prevented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2FA8B-7FB5-4591-9BE0-65CED82ED167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89929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94204" y="3109327"/>
            <a:ext cx="7197726" cy="2421464"/>
          </a:xfrm>
        </p:spPr>
        <p:txBody>
          <a:bodyPr>
            <a:normAutofit/>
          </a:bodyPr>
          <a:lstStyle/>
          <a:p>
            <a:r>
              <a:rPr lang="nl-NL" altLang="zh-CN" sz="4400" dirty="0"/>
              <a:t>User blog service</a:t>
            </a:r>
            <a:r>
              <a:rPr lang="nl-NL" altLang="zh-CN" sz="1600" dirty="0"/>
              <a:t/>
            </a:r>
            <a:br>
              <a:rPr lang="nl-NL" altLang="zh-CN" sz="1600" dirty="0"/>
            </a:br>
            <a:r>
              <a:rPr lang="en-US" altLang="zh-CN" sz="1600" dirty="0" smtClean="0"/>
              <a:t>Group D, </a:t>
            </a:r>
            <a:r>
              <a:rPr lang="en-US" altLang="zh-CN" sz="1600" dirty="0" err="1" smtClean="0"/>
              <a:t>kalina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Jiaqi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Jianfei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Mengchuan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Jiefan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Ishant</a:t>
            </a:r>
            <a:r>
              <a:rPr lang="nl-NL" altLang="zh-CN" sz="4400" dirty="0">
                <a:solidFill>
                  <a:schemeClr val="bg1"/>
                </a:solidFill>
              </a:rPr>
              <a:t/>
            </a:r>
            <a:br>
              <a:rPr lang="nl-NL" altLang="zh-CN" sz="4400" dirty="0">
                <a:solidFill>
                  <a:schemeClr val="bg1"/>
                </a:solidFill>
              </a:rPr>
            </a:br>
            <a:endParaRPr lang="zh-CN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32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Comment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23520" y="1976929"/>
            <a:ext cx="7067118" cy="3013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 smtClean="0"/>
              <a:t>Use </a:t>
            </a:r>
            <a:r>
              <a:rPr lang="en-US" altLang="zh-CN" sz="3200" dirty="0" err="1" smtClean="0"/>
              <a:t>mysqli</a:t>
            </a:r>
            <a:r>
              <a:rPr lang="en-US" altLang="zh-CN" sz="3200" dirty="0" smtClean="0"/>
              <a:t> to </a:t>
            </a:r>
            <a:r>
              <a:rPr lang="en-US" altLang="zh-CN" sz="3200" dirty="0"/>
              <a:t>execute the </a:t>
            </a:r>
            <a:r>
              <a:rPr lang="en-US" altLang="zh-CN" sz="3200" dirty="0" smtClean="0"/>
              <a:t>query.</a:t>
            </a:r>
          </a:p>
          <a:p>
            <a:pPr marL="0" indent="0">
              <a:buNone/>
            </a:pPr>
            <a:r>
              <a:rPr lang="en-US" altLang="zh-CN" sz="3200" dirty="0" smtClean="0"/>
              <a:t>Use </a:t>
            </a:r>
            <a:r>
              <a:rPr lang="en-US" altLang="zh-CN" sz="3200" dirty="0" err="1" smtClean="0"/>
              <a:t>mysqli</a:t>
            </a:r>
            <a:r>
              <a:rPr lang="en-US" altLang="zh-CN" sz="3200" dirty="0" smtClean="0"/>
              <a:t> functions to </a:t>
            </a:r>
            <a:r>
              <a:rPr lang="en-US" altLang="zh-CN" sz="3200" dirty="0"/>
              <a:t>sanitize the </a:t>
            </a:r>
            <a:r>
              <a:rPr lang="en-US" altLang="zh-CN" sz="3200" dirty="0" smtClean="0"/>
              <a:t>input.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73" y="1876375"/>
            <a:ext cx="3260456" cy="349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1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Admin function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704751" y="1811207"/>
            <a:ext cx="7067118" cy="3013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 smtClean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5685394" y="1886313"/>
            <a:ext cx="5789913" cy="3780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/>
              <a:t>Use </a:t>
            </a:r>
            <a:r>
              <a:rPr lang="en-US" altLang="zh-CN" sz="3200" dirty="0" err="1"/>
              <a:t>mysqli</a:t>
            </a:r>
            <a:r>
              <a:rPr lang="en-US" altLang="zh-CN" sz="3200" dirty="0"/>
              <a:t> to execute the query</a:t>
            </a:r>
            <a:r>
              <a:rPr lang="en-US" altLang="zh-CN" sz="3200" dirty="0" smtClean="0"/>
              <a:t>.</a:t>
            </a:r>
          </a:p>
          <a:p>
            <a:pPr marL="0" indent="0">
              <a:buNone/>
            </a:pPr>
            <a:r>
              <a:rPr lang="en-US" altLang="zh-CN" sz="3200" dirty="0" smtClean="0"/>
              <a:t>Use </a:t>
            </a:r>
            <a:r>
              <a:rPr lang="en-US" altLang="zh-CN" sz="3200" dirty="0" err="1" smtClean="0"/>
              <a:t>accesslevels</a:t>
            </a:r>
            <a:r>
              <a:rPr lang="en-US" altLang="zh-CN" sz="3200" dirty="0" smtClean="0"/>
              <a:t> to gain access to admin functions.</a:t>
            </a:r>
          </a:p>
          <a:p>
            <a:pPr marL="0" indent="0">
              <a:buNone/>
            </a:pPr>
            <a:r>
              <a:rPr lang="en-US" altLang="zh-CN" sz="3200" dirty="0" smtClean="0"/>
              <a:t>Can’t ban or delete comments of a user with higher access level.</a:t>
            </a:r>
            <a:endParaRPr lang="en-US" altLang="zh-CN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60" y="1886313"/>
            <a:ext cx="3898232" cy="327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77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4232" y="2142067"/>
            <a:ext cx="4632994" cy="3649133"/>
          </a:xfrm>
        </p:spPr>
        <p:txBody>
          <a:bodyPr anchor="t"/>
          <a:lstStyle/>
          <a:p>
            <a:r>
              <a:rPr lang="en-US" dirty="0" smtClean="0"/>
              <a:t>Restrict access to files from </a:t>
            </a:r>
            <a:r>
              <a:rPr lang="en-US" dirty="0" err="1" smtClean="0"/>
              <a:t>url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Udated</a:t>
            </a:r>
            <a:r>
              <a:rPr lang="en-US" dirty="0" smtClean="0"/>
              <a:t> the .</a:t>
            </a:r>
            <a:r>
              <a:rPr lang="en-US" dirty="0" err="1" smtClean="0"/>
              <a:t>htaccess</a:t>
            </a:r>
            <a:r>
              <a:rPr lang="en-US" dirty="0" smtClean="0"/>
              <a:t> file.</a:t>
            </a:r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065867"/>
            <a:ext cx="3677163" cy="9621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3324673"/>
            <a:ext cx="3115110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1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117" y="2799348"/>
            <a:ext cx="10131425" cy="1456267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7914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58515" y="2586681"/>
            <a:ext cx="5047733" cy="1456267"/>
          </a:xfrm>
        </p:spPr>
        <p:txBody>
          <a:bodyPr>
            <a:noAutofit/>
          </a:bodyPr>
          <a:lstStyle/>
          <a:p>
            <a:r>
              <a:rPr lang="en-US" altLang="zh-CN" sz="6000" dirty="0" smtClean="0"/>
              <a:t>Questions?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43923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08863" y="3070680"/>
            <a:ext cx="3844023" cy="14102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dirty="0" smtClean="0"/>
              <a:t>A simple application which allows users to leave messages to each other.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70" y="1980679"/>
            <a:ext cx="5811255" cy="359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1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Functionalities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6590" y="1927883"/>
            <a:ext cx="6772693" cy="393149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200" dirty="0" smtClean="0"/>
              <a:t>Register</a:t>
            </a:r>
          </a:p>
          <a:p>
            <a:r>
              <a:rPr lang="en-US" altLang="zh-CN" sz="3200" dirty="0" smtClean="0"/>
              <a:t>Login</a:t>
            </a:r>
          </a:p>
          <a:p>
            <a:r>
              <a:rPr lang="en-US" altLang="zh-CN" sz="3200" dirty="0" smtClean="0"/>
              <a:t>Change password</a:t>
            </a:r>
          </a:p>
          <a:p>
            <a:r>
              <a:rPr lang="en-US" altLang="zh-CN" sz="3200" dirty="0" smtClean="0"/>
              <a:t>Avatar upload</a:t>
            </a:r>
          </a:p>
          <a:p>
            <a:r>
              <a:rPr lang="en-US" altLang="zh-CN" sz="3200" dirty="0" smtClean="0"/>
              <a:t>Comment</a:t>
            </a:r>
          </a:p>
          <a:p>
            <a:r>
              <a:rPr lang="en-US" altLang="zh-CN" sz="3200" dirty="0" smtClean="0"/>
              <a:t>Administrator functions</a:t>
            </a:r>
          </a:p>
          <a:p>
            <a:pPr lvl="1"/>
            <a:r>
              <a:rPr lang="en-US" altLang="zh-CN" sz="3000" dirty="0" smtClean="0"/>
              <a:t>Ban users</a:t>
            </a:r>
          </a:p>
          <a:p>
            <a:pPr lvl="1"/>
            <a:r>
              <a:rPr lang="en-US" altLang="zh-CN" sz="3000" dirty="0" smtClean="0"/>
              <a:t>Delete comments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91023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Register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703" y="1975251"/>
            <a:ext cx="3261610" cy="2981376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4449379" y="1686681"/>
            <a:ext cx="7380156" cy="4798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 smtClean="0"/>
              <a:t>Length check.</a:t>
            </a:r>
          </a:p>
          <a:p>
            <a:pPr marL="0" indent="0">
              <a:buNone/>
            </a:pPr>
            <a:r>
              <a:rPr lang="en-US" altLang="zh-CN" sz="3200" dirty="0" smtClean="0"/>
              <a:t>Regular expression check – emails and passwords.</a:t>
            </a:r>
          </a:p>
          <a:p>
            <a:pPr marL="0" indent="0">
              <a:buNone/>
            </a:pPr>
            <a:r>
              <a:rPr lang="en-US" altLang="zh-CN" sz="3200" dirty="0" smtClean="0"/>
              <a:t>Format check (for email).</a:t>
            </a:r>
          </a:p>
          <a:p>
            <a:pPr marL="0" indent="0">
              <a:buNone/>
            </a:pPr>
            <a:r>
              <a:rPr lang="en-US" altLang="zh-CN" sz="3200" dirty="0"/>
              <a:t>P</a:t>
            </a:r>
            <a:r>
              <a:rPr lang="en-US" altLang="zh-CN" sz="3200" dirty="0" smtClean="0"/>
              <a:t>assword encryption(salting).</a:t>
            </a:r>
          </a:p>
          <a:p>
            <a:pPr marL="0" indent="0">
              <a:buNone/>
            </a:pPr>
            <a:r>
              <a:rPr lang="en-US" altLang="zh-CN" sz="3200" dirty="0" smtClean="0"/>
              <a:t>Use </a:t>
            </a:r>
            <a:r>
              <a:rPr lang="en-US" altLang="zh-CN" sz="3200" dirty="0" err="1" smtClean="0"/>
              <a:t>mysqli</a:t>
            </a:r>
            <a:r>
              <a:rPr lang="en-US" altLang="zh-CN" sz="3200" dirty="0" smtClean="0"/>
              <a:t> to </a:t>
            </a:r>
            <a:r>
              <a:rPr lang="en-US" altLang="zh-CN" sz="3200" dirty="0"/>
              <a:t>execute the </a:t>
            </a:r>
            <a:r>
              <a:rPr lang="en-US" altLang="zh-CN" sz="3200" dirty="0" smtClean="0"/>
              <a:t>query.</a:t>
            </a:r>
          </a:p>
          <a:p>
            <a:pPr marL="0" indent="0">
              <a:buNone/>
            </a:pPr>
            <a:r>
              <a:rPr lang="en-US" altLang="zh-CN" sz="3200" dirty="0" smtClean="0"/>
              <a:t>Use </a:t>
            </a:r>
            <a:r>
              <a:rPr lang="en-US" altLang="zh-CN" sz="3200" dirty="0" err="1" smtClean="0"/>
              <a:t>mysqli</a:t>
            </a:r>
            <a:r>
              <a:rPr lang="en-US" altLang="zh-CN" sz="3200" dirty="0" smtClean="0"/>
              <a:t> functions to sanitize the input.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 smtClean="0"/>
              <a:t>Frontend and backend input checks.</a:t>
            </a:r>
          </a:p>
        </p:txBody>
      </p:sp>
    </p:spTree>
    <p:extLst>
      <p:ext uri="{BB962C8B-B14F-4D97-AF65-F5344CB8AC3E}">
        <p14:creationId xmlns:p14="http://schemas.microsoft.com/office/powerpoint/2010/main" val="339199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</a:t>
            </a:r>
            <a:endParaRPr lang="bg-B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860933"/>
            <a:ext cx="4813300" cy="168424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3895958"/>
            <a:ext cx="5904337" cy="29620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513" y="1337733"/>
            <a:ext cx="6314395" cy="254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6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54505"/>
          </a:xfrm>
        </p:spPr>
        <p:txBody>
          <a:bodyPr/>
          <a:lstStyle/>
          <a:p>
            <a:r>
              <a:rPr lang="en-US" dirty="0" smtClean="0"/>
              <a:t>Brute force and lookup tables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Can’t be prevented.</a:t>
            </a:r>
          </a:p>
          <a:p>
            <a:r>
              <a:rPr lang="en-US" dirty="0" smtClean="0"/>
              <a:t>Make it harder for the attacker.</a:t>
            </a:r>
          </a:p>
          <a:p>
            <a:r>
              <a:rPr lang="en-US" dirty="0" smtClean="0"/>
              <a:t>Add randomly generated salts to each user password and encrypt.</a:t>
            </a:r>
          </a:p>
          <a:p>
            <a:r>
              <a:rPr lang="en-US" dirty="0" smtClean="0"/>
              <a:t>Each user – different salt.</a:t>
            </a:r>
          </a:p>
          <a:p>
            <a:r>
              <a:rPr lang="en-US" dirty="0" smtClean="0"/>
              <a:t>Force users to create long and complex passwords.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7626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Login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910699" y="2065867"/>
            <a:ext cx="7067118" cy="3013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 smtClean="0"/>
              <a:t>Length check.</a:t>
            </a:r>
          </a:p>
          <a:p>
            <a:pPr marL="0" indent="0">
              <a:buNone/>
            </a:pPr>
            <a:r>
              <a:rPr lang="en-US" altLang="zh-CN" sz="3200" dirty="0" smtClean="0"/>
              <a:t>Regular expression check.</a:t>
            </a:r>
          </a:p>
          <a:p>
            <a:pPr marL="0" indent="0">
              <a:buNone/>
            </a:pPr>
            <a:r>
              <a:rPr lang="en-US" altLang="zh-CN" sz="3200" dirty="0" smtClean="0"/>
              <a:t>Use </a:t>
            </a:r>
            <a:r>
              <a:rPr lang="en-US" altLang="zh-CN" sz="3200" dirty="0" err="1" smtClean="0"/>
              <a:t>mysqli</a:t>
            </a:r>
            <a:r>
              <a:rPr lang="en-US" altLang="zh-CN" sz="3200" dirty="0" smtClean="0"/>
              <a:t> to </a:t>
            </a:r>
            <a:r>
              <a:rPr lang="en-US" altLang="zh-CN" sz="3200" dirty="0"/>
              <a:t>execute the </a:t>
            </a:r>
            <a:r>
              <a:rPr lang="en-US" altLang="zh-CN" sz="3200" dirty="0" smtClean="0"/>
              <a:t>query.</a:t>
            </a:r>
          </a:p>
          <a:p>
            <a:pPr marL="0" indent="0">
              <a:buNone/>
            </a:pPr>
            <a:r>
              <a:rPr lang="en-US" altLang="zh-CN" sz="3200" dirty="0" smtClean="0"/>
              <a:t>Use </a:t>
            </a:r>
            <a:r>
              <a:rPr lang="en-US" altLang="zh-CN" sz="3200" dirty="0" err="1" smtClean="0"/>
              <a:t>mysqli</a:t>
            </a:r>
            <a:r>
              <a:rPr lang="en-US" altLang="zh-CN" sz="3200" dirty="0" smtClean="0"/>
              <a:t> functions to </a:t>
            </a:r>
            <a:r>
              <a:rPr lang="en-US" altLang="zh-CN" sz="3200" dirty="0"/>
              <a:t>sanitize the </a:t>
            </a:r>
            <a:r>
              <a:rPr lang="en-US" altLang="zh-CN" sz="3200" dirty="0" smtClean="0"/>
              <a:t>input.</a:t>
            </a:r>
          </a:p>
          <a:p>
            <a:pPr marL="0" indent="0">
              <a:buNone/>
            </a:pPr>
            <a:endParaRPr lang="en-US" altLang="zh-CN" sz="32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99" y="2256909"/>
            <a:ext cx="3666667" cy="2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7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password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9242" y="2142067"/>
            <a:ext cx="4247984" cy="3649133"/>
          </a:xfrm>
        </p:spPr>
        <p:txBody>
          <a:bodyPr anchor="t"/>
          <a:lstStyle/>
          <a:p>
            <a:r>
              <a:rPr lang="en-US" dirty="0" smtClean="0"/>
              <a:t>Check if old pw is valid.</a:t>
            </a:r>
          </a:p>
          <a:p>
            <a:r>
              <a:rPr lang="en-US" dirty="0" smtClean="0"/>
              <a:t>Checks if new passwords are valid format.</a:t>
            </a:r>
          </a:p>
          <a:p>
            <a:r>
              <a:rPr lang="en-US" dirty="0" smtClean="0"/>
              <a:t>Generate new salt.</a:t>
            </a:r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52139"/>
            <a:ext cx="4355431" cy="414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6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Avatar upload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671802" y="2065867"/>
            <a:ext cx="7067118" cy="3013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 smtClean="0"/>
              <a:t>File format check.</a:t>
            </a:r>
          </a:p>
          <a:p>
            <a:pPr marL="0" indent="0">
              <a:buNone/>
            </a:pPr>
            <a:r>
              <a:rPr lang="en-US" altLang="zh-CN" sz="3200" dirty="0" smtClean="0"/>
              <a:t>Change the uploaded file name.</a:t>
            </a:r>
          </a:p>
          <a:p>
            <a:pPr marL="0" indent="0">
              <a:buNone/>
            </a:pPr>
            <a:r>
              <a:rPr lang="en-US" altLang="zh-CN" sz="3200" dirty="0"/>
              <a:t>Use </a:t>
            </a:r>
            <a:r>
              <a:rPr lang="en-US" altLang="zh-CN" sz="3200" dirty="0" err="1"/>
              <a:t>mysqli</a:t>
            </a:r>
            <a:r>
              <a:rPr lang="en-US" altLang="zh-CN" sz="3200" dirty="0"/>
              <a:t> to </a:t>
            </a:r>
            <a:r>
              <a:rPr lang="en-US" altLang="zh-CN" sz="3200" dirty="0" smtClean="0"/>
              <a:t>execute the </a:t>
            </a:r>
            <a:r>
              <a:rPr lang="en-US" altLang="zh-CN" sz="3200" dirty="0"/>
              <a:t>query.</a:t>
            </a:r>
          </a:p>
          <a:p>
            <a:pPr marL="0" indent="0">
              <a:buNone/>
            </a:pPr>
            <a:r>
              <a:rPr lang="en-US" altLang="zh-CN" sz="3200" dirty="0"/>
              <a:t>Use </a:t>
            </a:r>
            <a:r>
              <a:rPr lang="en-US" altLang="zh-CN" sz="3200" dirty="0" err="1"/>
              <a:t>mysqli</a:t>
            </a:r>
            <a:r>
              <a:rPr lang="en-US" altLang="zh-CN" sz="3200" dirty="0"/>
              <a:t> functions to sanitize </a:t>
            </a:r>
            <a:r>
              <a:rPr lang="en-US" altLang="zh-CN" sz="3200" dirty="0" smtClean="0"/>
              <a:t>the </a:t>
            </a:r>
            <a:r>
              <a:rPr lang="en-US" altLang="zh-CN" sz="3200" dirty="0"/>
              <a:t>input</a:t>
            </a:r>
            <a:r>
              <a:rPr lang="en-US" altLang="zh-CN" sz="3200" dirty="0" smtClean="0"/>
              <a:t>.</a:t>
            </a:r>
            <a:endParaRPr lang="en-US" altLang="zh-CN" sz="32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092" y="2157097"/>
            <a:ext cx="3019167" cy="283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9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617</TotalTime>
  <Words>258</Words>
  <Application>Microsoft Office PowerPoint</Application>
  <PresentationFormat>Widescreen</PresentationFormat>
  <Paragraphs>55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天体</vt:lpstr>
      <vt:lpstr>User blog service Group D, kalina, Jiaqi, Jianfei, Mengchuan, Jiefan, Ishant </vt:lpstr>
      <vt:lpstr>Application introduction</vt:lpstr>
      <vt:lpstr>Functionalities</vt:lpstr>
      <vt:lpstr>Register</vt:lpstr>
      <vt:lpstr>Register</vt:lpstr>
      <vt:lpstr>Brute force and lookup tables</vt:lpstr>
      <vt:lpstr>Login</vt:lpstr>
      <vt:lpstr>Change password</vt:lpstr>
      <vt:lpstr>Avatar upload</vt:lpstr>
      <vt:lpstr>Comment</vt:lpstr>
      <vt:lpstr>Admin function</vt:lpstr>
      <vt:lpstr>Indexing</vt:lpstr>
      <vt:lpstr>demo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and InPut Validation </dc:title>
  <dc:creator>倪佳琪</dc:creator>
  <cp:lastModifiedBy>Kalina</cp:lastModifiedBy>
  <cp:revision>70</cp:revision>
  <dcterms:created xsi:type="dcterms:W3CDTF">2016-09-21T13:52:06Z</dcterms:created>
  <dcterms:modified xsi:type="dcterms:W3CDTF">2016-10-20T12:02:02Z</dcterms:modified>
</cp:coreProperties>
</file>