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94204" y="3109327"/>
            <a:ext cx="7197726" cy="2421464"/>
          </a:xfrm>
        </p:spPr>
        <p:txBody>
          <a:bodyPr>
            <a:normAutofit/>
          </a:bodyPr>
          <a:lstStyle/>
          <a:p>
            <a:r>
              <a:rPr lang="nl-NL" altLang="zh-CN" sz="4400" dirty="0"/>
              <a:t>User blog service</a:t>
            </a:r>
            <a:r>
              <a:rPr lang="nl-NL" altLang="zh-CN" sz="1600" dirty="0"/>
              <a:t/>
            </a:r>
            <a:br>
              <a:rPr lang="nl-NL" altLang="zh-CN" sz="1600" dirty="0"/>
            </a:br>
            <a:r>
              <a:rPr lang="en-US" altLang="zh-CN" sz="1600" dirty="0" smtClean="0"/>
              <a:t>Group D, </a:t>
            </a:r>
            <a:r>
              <a:rPr lang="en-US" altLang="zh-CN" sz="1600" dirty="0" err="1" smtClean="0"/>
              <a:t>kalina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Jiaqi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Jianfei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Mengchuan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Jiefan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Ishant</a:t>
            </a:r>
            <a:r>
              <a:rPr lang="nl-NL" altLang="zh-CN" sz="4400" dirty="0">
                <a:solidFill>
                  <a:schemeClr val="bg1"/>
                </a:solidFill>
              </a:rPr>
              <a:t/>
            </a:r>
            <a:br>
              <a:rPr lang="nl-NL" altLang="zh-CN" sz="4400" dirty="0">
                <a:solidFill>
                  <a:schemeClr val="bg1"/>
                </a:solidFill>
              </a:rPr>
            </a:b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2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8863" y="3070680"/>
            <a:ext cx="3844023" cy="14102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 smtClean="0"/>
              <a:t>A simple application which allows </a:t>
            </a:r>
            <a:r>
              <a:rPr lang="en-US" altLang="zh-CN" dirty="0" smtClean="0"/>
              <a:t>users </a:t>
            </a:r>
            <a:r>
              <a:rPr lang="en-US" altLang="zh-CN" dirty="0" smtClean="0"/>
              <a:t>to leave messages to each other.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70" y="1980679"/>
            <a:ext cx="5811255" cy="35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1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Functionalities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6591" y="1927883"/>
            <a:ext cx="6579972" cy="3649133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 smtClean="0"/>
              <a:t>Register</a:t>
            </a:r>
          </a:p>
          <a:p>
            <a:r>
              <a:rPr lang="en-US" altLang="zh-CN" sz="3200" dirty="0" smtClean="0"/>
              <a:t>Login</a:t>
            </a:r>
          </a:p>
          <a:p>
            <a:r>
              <a:rPr lang="en-US" altLang="zh-CN" sz="3200" dirty="0" smtClean="0"/>
              <a:t>Change password</a:t>
            </a:r>
          </a:p>
          <a:p>
            <a:r>
              <a:rPr lang="en-US" altLang="zh-CN" sz="3200" dirty="0" smtClean="0"/>
              <a:t>Avatar</a:t>
            </a:r>
          </a:p>
          <a:p>
            <a:r>
              <a:rPr lang="en-US" altLang="zh-CN" sz="3200" dirty="0" smtClean="0"/>
              <a:t>Comment</a:t>
            </a:r>
          </a:p>
          <a:p>
            <a:r>
              <a:rPr lang="en-US" altLang="zh-CN" sz="3200" dirty="0" smtClean="0"/>
              <a:t>Admin function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023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703" y="1975251"/>
            <a:ext cx="3261610" cy="298137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449379" y="1686681"/>
            <a:ext cx="738015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Length check.</a:t>
            </a:r>
          </a:p>
          <a:p>
            <a:pPr marL="0" indent="0">
              <a:buNone/>
            </a:pPr>
            <a:r>
              <a:rPr lang="en-US" altLang="zh-CN" sz="3200" dirty="0" smtClean="0"/>
              <a:t>Regular expression check.</a:t>
            </a:r>
          </a:p>
          <a:p>
            <a:pPr marL="0" indent="0">
              <a:buNone/>
            </a:pPr>
            <a:r>
              <a:rPr lang="en-US" altLang="zh-CN" sz="3200" dirty="0" smtClean="0"/>
              <a:t>Format check (for email).</a:t>
            </a:r>
          </a:p>
          <a:p>
            <a:pPr marL="0" indent="0">
              <a:buNone/>
            </a:pPr>
            <a:r>
              <a:rPr lang="en-US" altLang="zh-CN" sz="3200" dirty="0"/>
              <a:t>P</a:t>
            </a:r>
            <a:r>
              <a:rPr lang="en-US" altLang="zh-CN" sz="3200" dirty="0" smtClean="0"/>
              <a:t>assword encryption(salting).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to </a:t>
            </a:r>
            <a:r>
              <a:rPr lang="en-US" altLang="zh-CN" sz="3200" dirty="0"/>
              <a:t>execute the </a:t>
            </a:r>
            <a:r>
              <a:rPr lang="en-US" altLang="zh-CN" sz="3200" dirty="0" smtClean="0"/>
              <a:t>query.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functions to </a:t>
            </a:r>
            <a:r>
              <a:rPr lang="en-US" altLang="zh-CN" sz="3200" dirty="0" smtClean="0"/>
              <a:t>sanitize the </a:t>
            </a:r>
            <a:r>
              <a:rPr lang="en-US" altLang="zh-CN" sz="3200" dirty="0" smtClean="0"/>
              <a:t>input</a:t>
            </a:r>
            <a:r>
              <a:rPr lang="en-US" altLang="zh-CN" sz="3200" dirty="0" smtClean="0"/>
              <a:t>.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39199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10699" y="2065867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Length check.</a:t>
            </a:r>
          </a:p>
          <a:p>
            <a:pPr marL="0" indent="0">
              <a:buNone/>
            </a:pPr>
            <a:r>
              <a:rPr lang="en-US" altLang="zh-CN" sz="3200" dirty="0" smtClean="0"/>
              <a:t>Regular expression check.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to </a:t>
            </a:r>
            <a:r>
              <a:rPr lang="en-US" altLang="zh-CN" sz="3200" dirty="0"/>
              <a:t>execute the </a:t>
            </a:r>
            <a:r>
              <a:rPr lang="en-US" altLang="zh-CN" sz="3200" dirty="0" smtClean="0"/>
              <a:t>query.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functions to </a:t>
            </a:r>
            <a:r>
              <a:rPr lang="en-US" altLang="zh-CN" sz="3200" dirty="0"/>
              <a:t>sanitize the </a:t>
            </a:r>
            <a:r>
              <a:rPr lang="en-US" altLang="zh-CN" sz="3200" dirty="0" smtClean="0"/>
              <a:t>input.</a:t>
            </a:r>
          </a:p>
          <a:p>
            <a:pPr marL="0" indent="0">
              <a:buNone/>
            </a:pPr>
            <a:endParaRPr lang="en-US" altLang="zh-CN" sz="32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9" y="2256909"/>
            <a:ext cx="3666667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7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Avatar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1802" y="2065867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File format check.</a:t>
            </a:r>
          </a:p>
          <a:p>
            <a:pPr marL="0" indent="0">
              <a:buNone/>
            </a:pPr>
            <a:r>
              <a:rPr lang="en-US" altLang="zh-CN" sz="3200" dirty="0" smtClean="0"/>
              <a:t>Change the uploaded file name</a:t>
            </a:r>
            <a:r>
              <a:rPr lang="en-US" altLang="zh-CN" sz="3200" dirty="0" smtClean="0"/>
              <a:t>.</a:t>
            </a:r>
          </a:p>
          <a:p>
            <a:pPr marL="0" indent="0">
              <a:buNone/>
            </a:pPr>
            <a:r>
              <a:rPr lang="en-US" altLang="zh-CN" sz="3200" dirty="0"/>
              <a:t>Use </a:t>
            </a:r>
            <a:r>
              <a:rPr lang="en-US" altLang="zh-CN" sz="3200" dirty="0" err="1"/>
              <a:t>mysqli</a:t>
            </a:r>
            <a:r>
              <a:rPr lang="en-US" altLang="zh-CN" sz="3200" dirty="0"/>
              <a:t> to </a:t>
            </a:r>
            <a:r>
              <a:rPr lang="en-US" altLang="zh-CN" sz="3200" dirty="0" smtClean="0"/>
              <a:t>execute the </a:t>
            </a:r>
            <a:r>
              <a:rPr lang="en-US" altLang="zh-CN" sz="3200" dirty="0"/>
              <a:t>query.</a:t>
            </a:r>
          </a:p>
          <a:p>
            <a:pPr marL="0" indent="0">
              <a:buNone/>
            </a:pPr>
            <a:r>
              <a:rPr lang="en-US" altLang="zh-CN" sz="3200" dirty="0"/>
              <a:t>Use </a:t>
            </a:r>
            <a:r>
              <a:rPr lang="en-US" altLang="zh-CN" sz="3200" dirty="0" err="1"/>
              <a:t>mysqli</a:t>
            </a:r>
            <a:r>
              <a:rPr lang="en-US" altLang="zh-CN" sz="3200" dirty="0"/>
              <a:t> functions to sanitize </a:t>
            </a:r>
            <a:r>
              <a:rPr lang="en-US" altLang="zh-CN" sz="3200" dirty="0" smtClean="0"/>
              <a:t>the </a:t>
            </a:r>
            <a:r>
              <a:rPr lang="en-US" altLang="zh-CN" sz="3200" dirty="0"/>
              <a:t>input</a:t>
            </a:r>
            <a:r>
              <a:rPr lang="en-US" altLang="zh-CN" sz="3200" dirty="0" smtClean="0"/>
              <a:t>.</a:t>
            </a:r>
            <a:endParaRPr lang="en-US" altLang="zh-CN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2" y="2157097"/>
            <a:ext cx="3019167" cy="28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9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23520" y="1976929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 smtClean="0"/>
              <a:t>Length check.</a:t>
            </a:r>
          </a:p>
          <a:p>
            <a:pPr marL="0" indent="0">
              <a:buNone/>
            </a:pPr>
            <a:r>
              <a:rPr lang="en-US" altLang="zh-CN" sz="3200" dirty="0" smtClean="0"/>
              <a:t>Regular expression check.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to </a:t>
            </a:r>
            <a:r>
              <a:rPr lang="en-US" altLang="zh-CN" sz="3200" dirty="0"/>
              <a:t>execute the </a:t>
            </a:r>
            <a:r>
              <a:rPr lang="en-US" altLang="zh-CN" sz="3200" dirty="0" smtClean="0"/>
              <a:t>query.</a:t>
            </a:r>
          </a:p>
          <a:p>
            <a:pPr marL="0" indent="0">
              <a:buNone/>
            </a:pPr>
            <a:r>
              <a:rPr lang="en-US" altLang="zh-CN" sz="3200" dirty="0" smtClean="0"/>
              <a:t>Use </a:t>
            </a:r>
            <a:r>
              <a:rPr lang="en-US" altLang="zh-CN" sz="3200" dirty="0" err="1" smtClean="0"/>
              <a:t>mysqli</a:t>
            </a:r>
            <a:r>
              <a:rPr lang="en-US" altLang="zh-CN" sz="3200" dirty="0" smtClean="0"/>
              <a:t> functions to </a:t>
            </a:r>
            <a:r>
              <a:rPr lang="en-US" altLang="zh-CN" sz="3200" dirty="0"/>
              <a:t>sanitize the </a:t>
            </a:r>
            <a:r>
              <a:rPr lang="en-US" altLang="zh-CN" sz="3200" dirty="0" smtClean="0"/>
              <a:t>input.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73" y="1876375"/>
            <a:ext cx="3260456" cy="34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Admin function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04751" y="1811207"/>
            <a:ext cx="7067118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02755"/>
            <a:ext cx="4719961" cy="2188013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685394" y="1886313"/>
            <a:ext cx="5789913" cy="301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/>
              <a:t>Use </a:t>
            </a:r>
            <a:r>
              <a:rPr lang="en-US" altLang="zh-CN" sz="3200" dirty="0" err="1"/>
              <a:t>mysqli</a:t>
            </a:r>
            <a:r>
              <a:rPr lang="en-US" altLang="zh-CN" sz="3200" dirty="0"/>
              <a:t> to execute the query.</a:t>
            </a:r>
          </a:p>
        </p:txBody>
      </p:sp>
    </p:spTree>
    <p:extLst>
      <p:ext uri="{BB962C8B-B14F-4D97-AF65-F5344CB8AC3E}">
        <p14:creationId xmlns:p14="http://schemas.microsoft.com/office/powerpoint/2010/main" val="393977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8515" y="2586681"/>
            <a:ext cx="5047733" cy="1456267"/>
          </a:xfrm>
        </p:spPr>
        <p:txBody>
          <a:bodyPr>
            <a:noAutofit/>
          </a:bodyPr>
          <a:lstStyle/>
          <a:p>
            <a:r>
              <a:rPr lang="en-US" altLang="zh-CN" sz="6000" dirty="0" smtClean="0"/>
              <a:t>Questions?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3923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245</TotalTime>
  <Words>142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天体</vt:lpstr>
      <vt:lpstr>User blog service Group D, kalina, Jiaqi, Jianfei, Mengchuan, Jiefan, Ishant </vt:lpstr>
      <vt:lpstr>Application introduction</vt:lpstr>
      <vt:lpstr>Functionalities</vt:lpstr>
      <vt:lpstr>Register</vt:lpstr>
      <vt:lpstr>Login</vt:lpstr>
      <vt:lpstr>Avatar</vt:lpstr>
      <vt:lpstr>Comment</vt:lpstr>
      <vt:lpstr>Admin function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InPut Validation </dc:title>
  <dc:creator>倪佳琪</dc:creator>
  <cp:lastModifiedBy>倪佳琪</cp:lastModifiedBy>
  <cp:revision>56</cp:revision>
  <dcterms:created xsi:type="dcterms:W3CDTF">2016-09-21T13:52:06Z</dcterms:created>
  <dcterms:modified xsi:type="dcterms:W3CDTF">2016-10-19T09:51:43Z</dcterms:modified>
</cp:coreProperties>
</file>