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7" r:id="rId6"/>
    <p:sldId id="265" r:id="rId7"/>
    <p:sldId id="259" r:id="rId8"/>
    <p:sldId id="268" r:id="rId9"/>
    <p:sldId id="260" r:id="rId10"/>
    <p:sldId id="261" r:id="rId11"/>
    <p:sldId id="262" r:id="rId12"/>
    <p:sldId id="266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94204" y="3109327"/>
            <a:ext cx="7197726" cy="2421464"/>
          </a:xfrm>
        </p:spPr>
        <p:txBody>
          <a:bodyPr>
            <a:normAutofit/>
          </a:bodyPr>
          <a:lstStyle/>
          <a:p>
            <a:r>
              <a:rPr lang="nl-NL" altLang="zh-CN" sz="4400" dirty="0"/>
              <a:t>User blog service</a:t>
            </a:r>
            <a:r>
              <a:rPr lang="nl-NL" altLang="zh-CN" sz="1600" dirty="0"/>
              <a:t/>
            </a:r>
            <a:br>
              <a:rPr lang="nl-NL" altLang="zh-CN" sz="1600" dirty="0"/>
            </a:br>
            <a:r>
              <a:rPr lang="en-US" altLang="zh-CN" sz="1600" dirty="0" smtClean="0"/>
              <a:t>Group D, </a:t>
            </a:r>
            <a:r>
              <a:rPr lang="en-US" altLang="zh-CN" sz="1600" dirty="0" err="1" smtClean="0"/>
              <a:t>kalina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Jiaqi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Jianfei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Mengchuan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Jiefan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Ishant</a:t>
            </a:r>
            <a:r>
              <a:rPr lang="nl-NL" altLang="zh-CN" sz="4400" dirty="0">
                <a:solidFill>
                  <a:schemeClr val="bg1"/>
                </a:solidFill>
              </a:rPr>
              <a:t/>
            </a:r>
            <a:br>
              <a:rPr lang="nl-NL" altLang="zh-CN" sz="4400" dirty="0">
                <a:solidFill>
                  <a:schemeClr val="bg1"/>
                </a:solidFill>
              </a:rPr>
            </a:b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23520" y="1976929"/>
            <a:ext cx="7067118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to </a:t>
            </a:r>
            <a:r>
              <a:rPr lang="en-US" altLang="zh-CN" sz="3200" dirty="0"/>
              <a:t>execute the </a:t>
            </a:r>
            <a:r>
              <a:rPr lang="en-US" altLang="zh-CN" sz="3200" dirty="0" smtClean="0"/>
              <a:t>query.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functions to </a:t>
            </a:r>
            <a:r>
              <a:rPr lang="en-US" altLang="zh-CN" sz="3200" dirty="0"/>
              <a:t>sanitize the </a:t>
            </a:r>
            <a:r>
              <a:rPr lang="en-US" altLang="zh-CN" sz="3200" dirty="0" smtClean="0"/>
              <a:t>input.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73" y="1876375"/>
            <a:ext cx="3260456" cy="34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Admin function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04751" y="1811207"/>
            <a:ext cx="7067118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685394" y="1886313"/>
            <a:ext cx="5789913" cy="3780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/>
              <a:t>Use </a:t>
            </a:r>
            <a:r>
              <a:rPr lang="en-US" altLang="zh-CN" sz="3200" dirty="0" err="1"/>
              <a:t>mysqli</a:t>
            </a:r>
            <a:r>
              <a:rPr lang="en-US" altLang="zh-CN" sz="3200" dirty="0"/>
              <a:t> to execute the query</a:t>
            </a:r>
            <a:r>
              <a:rPr lang="en-US" altLang="zh-CN" sz="3200" dirty="0" smtClean="0"/>
              <a:t>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accesslevels</a:t>
            </a:r>
            <a:r>
              <a:rPr lang="en-US" altLang="zh-CN" sz="3200" dirty="0" smtClean="0"/>
              <a:t> to gain access to admin functions.</a:t>
            </a:r>
          </a:p>
          <a:p>
            <a:pPr marL="0" indent="0">
              <a:buNone/>
            </a:pPr>
            <a:r>
              <a:rPr lang="en-US" altLang="zh-CN" sz="3200" dirty="0" smtClean="0"/>
              <a:t>Can’t ban or delete comments of a user with higher access level.</a:t>
            </a:r>
            <a:endParaRPr lang="en-US" altLang="zh-C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60" y="1886313"/>
            <a:ext cx="3898232" cy="32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4232" y="2142067"/>
            <a:ext cx="4632994" cy="3649133"/>
          </a:xfrm>
        </p:spPr>
        <p:txBody>
          <a:bodyPr anchor="t"/>
          <a:lstStyle/>
          <a:p>
            <a:r>
              <a:rPr lang="en-US" dirty="0" smtClean="0"/>
              <a:t>Restrict access to files from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Udated</a:t>
            </a:r>
            <a:r>
              <a:rPr lang="en-US" dirty="0" smtClean="0"/>
              <a:t> the .</a:t>
            </a:r>
            <a:r>
              <a:rPr lang="en-US" dirty="0" err="1" smtClean="0"/>
              <a:t>htaccess</a:t>
            </a:r>
            <a:r>
              <a:rPr lang="en-US" dirty="0" smtClean="0"/>
              <a:t> file.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3677163" cy="962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324673"/>
            <a:ext cx="311511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17" y="2799348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91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8515" y="2586681"/>
            <a:ext cx="5047733" cy="1456267"/>
          </a:xfrm>
        </p:spPr>
        <p:txBody>
          <a:bodyPr>
            <a:noAutofit/>
          </a:bodyPr>
          <a:lstStyle/>
          <a:p>
            <a:r>
              <a:rPr lang="en-US" altLang="zh-CN" sz="6000" dirty="0" smtClean="0"/>
              <a:t>Questions?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3923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8863" y="3070680"/>
            <a:ext cx="3844023" cy="14102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 smtClean="0"/>
              <a:t>A simple application which allows users to leave messages to each other.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70" y="1980679"/>
            <a:ext cx="5811255" cy="35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6590" y="1927883"/>
            <a:ext cx="6772693" cy="39314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 smtClean="0"/>
              <a:t>Register</a:t>
            </a:r>
          </a:p>
          <a:p>
            <a:r>
              <a:rPr lang="en-US" altLang="zh-CN" sz="3200" dirty="0" smtClean="0"/>
              <a:t>Login</a:t>
            </a:r>
          </a:p>
          <a:p>
            <a:r>
              <a:rPr lang="en-US" altLang="zh-CN" sz="3200" dirty="0" smtClean="0"/>
              <a:t>Change password</a:t>
            </a:r>
          </a:p>
          <a:p>
            <a:r>
              <a:rPr lang="en-US" altLang="zh-CN" sz="3200" dirty="0" smtClean="0"/>
              <a:t>Avatar upload</a:t>
            </a:r>
            <a:endParaRPr lang="en-US" altLang="zh-CN" sz="3200" dirty="0" smtClean="0"/>
          </a:p>
          <a:p>
            <a:r>
              <a:rPr lang="en-US" altLang="zh-CN" sz="3200" dirty="0" smtClean="0"/>
              <a:t>Comment</a:t>
            </a:r>
          </a:p>
          <a:p>
            <a:r>
              <a:rPr lang="en-US" altLang="zh-CN" sz="3200" dirty="0" smtClean="0"/>
              <a:t>Administrator functions</a:t>
            </a:r>
          </a:p>
          <a:p>
            <a:pPr lvl="1"/>
            <a:r>
              <a:rPr lang="en-US" altLang="zh-CN" sz="3000" dirty="0" smtClean="0"/>
              <a:t>Ban users</a:t>
            </a:r>
          </a:p>
          <a:p>
            <a:pPr lvl="1"/>
            <a:r>
              <a:rPr lang="en-US" altLang="zh-CN" sz="3000" dirty="0" smtClean="0"/>
              <a:t>Delete comments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102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Register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703" y="1975251"/>
            <a:ext cx="3261610" cy="2981376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449379" y="1686681"/>
            <a:ext cx="7380156" cy="4798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Length check.</a:t>
            </a:r>
          </a:p>
          <a:p>
            <a:pPr marL="0" indent="0">
              <a:buNone/>
            </a:pPr>
            <a:r>
              <a:rPr lang="en-US" altLang="zh-CN" sz="3200" dirty="0" smtClean="0"/>
              <a:t>Regular expression </a:t>
            </a:r>
            <a:r>
              <a:rPr lang="en-US" altLang="zh-CN" sz="3200" dirty="0" smtClean="0"/>
              <a:t>check – emails and passwords.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Format check (for email).</a:t>
            </a:r>
          </a:p>
          <a:p>
            <a:pPr marL="0" indent="0">
              <a:buNone/>
            </a:pPr>
            <a:r>
              <a:rPr lang="en-US" altLang="zh-CN" sz="3200" dirty="0"/>
              <a:t>P</a:t>
            </a:r>
            <a:r>
              <a:rPr lang="en-US" altLang="zh-CN" sz="3200" dirty="0" smtClean="0"/>
              <a:t>assword encryption(salting).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to </a:t>
            </a:r>
            <a:r>
              <a:rPr lang="en-US" altLang="zh-CN" sz="3200" dirty="0"/>
              <a:t>execute the </a:t>
            </a:r>
            <a:r>
              <a:rPr lang="en-US" altLang="zh-CN" sz="3200" dirty="0" smtClean="0"/>
              <a:t>query.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functions to sanitize the input.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Frontend and backend input checks.</a:t>
            </a:r>
          </a:p>
        </p:txBody>
      </p:sp>
    </p:spTree>
    <p:extLst>
      <p:ext uri="{BB962C8B-B14F-4D97-AF65-F5344CB8AC3E}">
        <p14:creationId xmlns:p14="http://schemas.microsoft.com/office/powerpoint/2010/main" val="339199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60933"/>
            <a:ext cx="4813300" cy="168424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895958"/>
            <a:ext cx="5904337" cy="2962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1337733"/>
            <a:ext cx="6314395" cy="25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54505"/>
          </a:xfrm>
        </p:spPr>
        <p:txBody>
          <a:bodyPr/>
          <a:lstStyle/>
          <a:p>
            <a:r>
              <a:rPr lang="en-US" dirty="0" smtClean="0"/>
              <a:t>Brute force and lookup tables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Can’t be prevented.</a:t>
            </a:r>
          </a:p>
          <a:p>
            <a:r>
              <a:rPr lang="en-US" dirty="0" smtClean="0"/>
              <a:t>Make it harder for the attacker.</a:t>
            </a:r>
          </a:p>
          <a:p>
            <a:r>
              <a:rPr lang="en-US" dirty="0" smtClean="0"/>
              <a:t>Add randomly generated salts to each user password and encrypt.</a:t>
            </a:r>
          </a:p>
          <a:p>
            <a:r>
              <a:rPr lang="en-US" dirty="0" smtClean="0"/>
              <a:t>Each user – different </a:t>
            </a:r>
            <a:r>
              <a:rPr lang="en-US" dirty="0" smtClean="0"/>
              <a:t>salt.</a:t>
            </a:r>
          </a:p>
          <a:p>
            <a:r>
              <a:rPr lang="en-US" dirty="0" smtClean="0"/>
              <a:t>Force users to create long and complex passwords.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62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910699" y="2065867"/>
            <a:ext cx="7067118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Length check.</a:t>
            </a:r>
          </a:p>
          <a:p>
            <a:pPr marL="0" indent="0">
              <a:buNone/>
            </a:pPr>
            <a:r>
              <a:rPr lang="en-US" altLang="zh-CN" sz="3200" dirty="0" smtClean="0"/>
              <a:t>Regular expression check.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to </a:t>
            </a:r>
            <a:r>
              <a:rPr lang="en-US" altLang="zh-CN" sz="3200" dirty="0"/>
              <a:t>execute the </a:t>
            </a:r>
            <a:r>
              <a:rPr lang="en-US" altLang="zh-CN" sz="3200" dirty="0" smtClean="0"/>
              <a:t>query.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functions to </a:t>
            </a:r>
            <a:r>
              <a:rPr lang="en-US" altLang="zh-CN" sz="3200" dirty="0"/>
              <a:t>sanitize the </a:t>
            </a:r>
            <a:r>
              <a:rPr lang="en-US" altLang="zh-CN" sz="3200" dirty="0" smtClean="0"/>
              <a:t>input.</a:t>
            </a:r>
          </a:p>
          <a:p>
            <a:pPr marL="0" indent="0">
              <a:buNone/>
            </a:pPr>
            <a:endParaRPr lang="en-US" altLang="zh-CN" sz="32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99" y="2256909"/>
            <a:ext cx="3666667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password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9242" y="2142067"/>
            <a:ext cx="4247984" cy="3649133"/>
          </a:xfrm>
        </p:spPr>
        <p:txBody>
          <a:bodyPr anchor="t"/>
          <a:lstStyle/>
          <a:p>
            <a:r>
              <a:rPr lang="en-US" dirty="0" smtClean="0"/>
              <a:t>Check if old pw is valid.</a:t>
            </a:r>
          </a:p>
          <a:p>
            <a:r>
              <a:rPr lang="en-US" dirty="0" smtClean="0"/>
              <a:t>Checks if new passwords are valid format.</a:t>
            </a:r>
          </a:p>
          <a:p>
            <a:r>
              <a:rPr lang="en-US" dirty="0" smtClean="0"/>
              <a:t>Generate new salt.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52139"/>
            <a:ext cx="4355431" cy="41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Avatar upload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1802" y="2065867"/>
            <a:ext cx="7067118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File format check.</a:t>
            </a:r>
          </a:p>
          <a:p>
            <a:pPr marL="0" indent="0">
              <a:buNone/>
            </a:pPr>
            <a:r>
              <a:rPr lang="en-US" altLang="zh-CN" sz="3200" dirty="0" smtClean="0"/>
              <a:t>Change the uploaded file name.</a:t>
            </a:r>
          </a:p>
          <a:p>
            <a:pPr marL="0" indent="0">
              <a:buNone/>
            </a:pPr>
            <a:r>
              <a:rPr lang="en-US" altLang="zh-CN" sz="3200" dirty="0"/>
              <a:t>Use </a:t>
            </a:r>
            <a:r>
              <a:rPr lang="en-US" altLang="zh-CN" sz="3200" dirty="0" err="1"/>
              <a:t>mysqli</a:t>
            </a:r>
            <a:r>
              <a:rPr lang="en-US" altLang="zh-CN" sz="3200" dirty="0"/>
              <a:t> to </a:t>
            </a:r>
            <a:r>
              <a:rPr lang="en-US" altLang="zh-CN" sz="3200" dirty="0" smtClean="0"/>
              <a:t>execute the </a:t>
            </a:r>
            <a:r>
              <a:rPr lang="en-US" altLang="zh-CN" sz="3200" dirty="0"/>
              <a:t>query.</a:t>
            </a:r>
          </a:p>
          <a:p>
            <a:pPr marL="0" indent="0">
              <a:buNone/>
            </a:pPr>
            <a:r>
              <a:rPr lang="en-US" altLang="zh-CN" sz="3200" dirty="0"/>
              <a:t>Use </a:t>
            </a:r>
            <a:r>
              <a:rPr lang="en-US" altLang="zh-CN" sz="3200" dirty="0" err="1"/>
              <a:t>mysqli</a:t>
            </a:r>
            <a:r>
              <a:rPr lang="en-US" altLang="zh-CN" sz="3200" dirty="0"/>
              <a:t> functions to sanitize </a:t>
            </a:r>
            <a:r>
              <a:rPr lang="en-US" altLang="zh-CN" sz="3200" dirty="0" smtClean="0"/>
              <a:t>the </a:t>
            </a:r>
            <a:r>
              <a:rPr lang="en-US" altLang="zh-CN" sz="3200" dirty="0"/>
              <a:t>input</a:t>
            </a:r>
            <a:r>
              <a:rPr lang="en-US" altLang="zh-CN" sz="3200" dirty="0" smtClean="0"/>
              <a:t>.</a:t>
            </a:r>
            <a:endParaRPr lang="en-US" altLang="zh-CN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2" y="2157097"/>
            <a:ext cx="3019167" cy="28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591</TotalTime>
  <Words>252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天体</vt:lpstr>
      <vt:lpstr>User blog service Group D, kalina, Jiaqi, Jianfei, Mengchuan, Jiefan, Ishant </vt:lpstr>
      <vt:lpstr>Application introduction</vt:lpstr>
      <vt:lpstr>Functionalities</vt:lpstr>
      <vt:lpstr>Register</vt:lpstr>
      <vt:lpstr>Register</vt:lpstr>
      <vt:lpstr>Brute force and lookup tables</vt:lpstr>
      <vt:lpstr>Login</vt:lpstr>
      <vt:lpstr>Change password</vt:lpstr>
      <vt:lpstr>Avatar upload</vt:lpstr>
      <vt:lpstr>Comment</vt:lpstr>
      <vt:lpstr>Admin function</vt:lpstr>
      <vt:lpstr>Indexing</vt:lpstr>
      <vt:lpstr>demo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InPut Validation </dc:title>
  <dc:creator>倪佳琪</dc:creator>
  <cp:lastModifiedBy>Kalina</cp:lastModifiedBy>
  <cp:revision>69</cp:revision>
  <dcterms:created xsi:type="dcterms:W3CDTF">2016-09-21T13:52:06Z</dcterms:created>
  <dcterms:modified xsi:type="dcterms:W3CDTF">2016-10-20T11:35:19Z</dcterms:modified>
</cp:coreProperties>
</file>