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7030"/>
  </p:normalViewPr>
  <p:slideViewPr>
    <p:cSldViewPr snapToGrid="0" snapToObjects="1">
      <p:cViewPr>
        <p:scale>
          <a:sx n="145" d="100"/>
          <a:sy n="145" d="100"/>
        </p:scale>
        <p:origin x="35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5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4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99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90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6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4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63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79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5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9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7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F9B3982-F4F1-D04C-ADED-5BCEDDB98D7C}" type="datetimeFigureOut">
              <a:rPr kumimoji="1" lang="zh-CN" altLang="en-US" smtClean="0"/>
              <a:t>2022/3/2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EB91269-9515-7542-BDEE-91BDAC57E8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61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7B9E3-9085-B641-B7E9-0546ED841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Temporal Pattern Attention for Multivariate Time</a:t>
            </a:r>
            <a:br>
              <a:rPr lang="en" altLang="zh-CN" dirty="0"/>
            </a:br>
            <a:r>
              <a:rPr lang="en" altLang="zh-CN" dirty="0"/>
              <a:t>Series Forecasting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89DC4-1410-9D4E-9BEA-6872D3A88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" altLang="zh-CN" dirty="0"/>
              <a:t>Shih, Shun-Yao, et al. “Temporal Pattern Attention for Multivariate Time Series Forecasting.” Machine Learning, vol. 108, no. 8–9, June 2019, pp. 1421–41. </a:t>
            </a:r>
            <a:r>
              <a:rPr kumimoji="1" lang="en" altLang="zh-CN" dirty="0" err="1"/>
              <a:t>Crossref</a:t>
            </a:r>
            <a:r>
              <a:rPr kumimoji="1" lang="en" altLang="zh-CN" dirty="0"/>
              <a:t>, https://</a:t>
            </a:r>
            <a:r>
              <a:rPr kumimoji="1" lang="en" altLang="zh-CN" dirty="0" err="1"/>
              <a:t>doi.org</a:t>
            </a:r>
            <a:r>
              <a:rPr kumimoji="1" lang="en" altLang="zh-CN" dirty="0"/>
              <a:t>/10.1007/s10994-019-05815-0.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2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84AA3-726E-4347-88BA-89D94C9B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时序注意力机制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A7ACC6-2338-9748-A88B-217EF7374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971" y="1782225"/>
            <a:ext cx="8200498" cy="28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4D219-55C0-924B-B323-027ECD0B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RNN</a:t>
            </a:r>
            <a:r>
              <a:rPr kumimoji="1" lang="zh-CN" altLang="en-US" dirty="0"/>
              <a:t> 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DE1166-053B-BD44-AF44-1690C7D3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53" y="989877"/>
            <a:ext cx="6712927" cy="3817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23D617-45BB-0744-A3B5-1E9B3509C064}"/>
              </a:ext>
            </a:extLst>
          </p:cNvPr>
          <p:cNvSpPr txBox="1"/>
          <p:nvPr/>
        </p:nvSpPr>
        <p:spPr>
          <a:xfrm>
            <a:off x="3815862" y="10023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9E131A-F75E-2F49-BD80-A2CF5CC6D80A}"/>
              </a:ext>
            </a:extLst>
          </p:cNvPr>
          <p:cNvSpPr txBox="1"/>
          <p:nvPr/>
        </p:nvSpPr>
        <p:spPr>
          <a:xfrm>
            <a:off x="3472017" y="167053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RNN</a:t>
            </a:r>
            <a:r>
              <a:rPr kumimoji="1" lang="zh-CN" altLang="en-US" dirty="0"/>
              <a:t>层输出：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EF3DFA-C157-7641-9EE2-85A87431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177" y="1505955"/>
            <a:ext cx="2667000" cy="698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D73CB4-1553-1B4F-B3B3-0679150D6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1" y="1652005"/>
            <a:ext cx="1308100" cy="406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D42F91-F1BB-9E43-8EC6-5ABE92111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888" y="3173535"/>
            <a:ext cx="3635619" cy="18099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9CE2F7-E806-FC4A-B606-2004EE2D3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62" y="3173535"/>
            <a:ext cx="3846634" cy="20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5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F9E2-5ADA-9D4B-80AB-C18A121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 部分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94D44B-46DA-764E-B8E2-1D6B600D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385" y="3998179"/>
            <a:ext cx="4800600" cy="927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4F2872-70B9-EB43-AE02-A18CB026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785" y="4271229"/>
            <a:ext cx="1422400" cy="381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C1244A1-BF52-1F47-BF14-691CCBDD9DF4}"/>
              </a:ext>
            </a:extLst>
          </p:cNvPr>
          <p:cNvGrpSpPr/>
          <p:nvPr/>
        </p:nvGrpSpPr>
        <p:grpSpPr>
          <a:xfrm>
            <a:off x="4837234" y="758092"/>
            <a:ext cx="4838700" cy="3096846"/>
            <a:chOff x="4837234" y="758092"/>
            <a:chExt cx="4838700" cy="309684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E069B9B-4C73-5643-B393-40953F450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7234" y="758092"/>
              <a:ext cx="4838700" cy="30226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80248FD-AECF-B743-BD3F-C5376A07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970" y="2243016"/>
              <a:ext cx="908538" cy="1611922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FC3E771-631B-0440-9C1F-121EF4D497D5}"/>
              </a:ext>
            </a:extLst>
          </p:cNvPr>
          <p:cNvSpPr txBox="1"/>
          <p:nvPr/>
        </p:nvSpPr>
        <p:spPr>
          <a:xfrm>
            <a:off x="4809392" y="555673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文中指定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23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8C4B-0922-3C48-BA6C-DF1D2221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Proposed</a:t>
            </a:r>
            <a:br>
              <a:rPr kumimoji="1" lang="en-US" altLang="zh-CN" dirty="0"/>
            </a:br>
            <a:r>
              <a:rPr kumimoji="1" lang="en-US" altLang="zh-CN" dirty="0"/>
              <a:t>Attention</a:t>
            </a:r>
            <a:br>
              <a:rPr kumimoji="1" lang="en-US" altLang="zh-CN" dirty="0"/>
            </a:br>
            <a:r>
              <a:rPr kumimoji="1" lang="en-US" altLang="zh-CN" dirty="0"/>
              <a:t>Mechanism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B805D8-D48D-6844-A633-3DA21192A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901" y="615356"/>
            <a:ext cx="3365500" cy="571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998919-4631-884F-9A63-D2279EF5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1" y="119798"/>
            <a:ext cx="3441700" cy="546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4E6A30-ED8A-1640-A682-A9AFBDA5DC57}"/>
              </a:ext>
            </a:extLst>
          </p:cNvPr>
          <p:cNvSpPr txBox="1"/>
          <p:nvPr/>
        </p:nvSpPr>
        <p:spPr>
          <a:xfrm>
            <a:off x="3744047" y="229759"/>
            <a:ext cx="204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Scoring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137191-F3EA-8643-9EE9-89A7ABC6B2E7}"/>
              </a:ext>
            </a:extLst>
          </p:cNvPr>
          <p:cNvSpPr txBox="1"/>
          <p:nvPr/>
        </p:nvSpPr>
        <p:spPr>
          <a:xfrm>
            <a:off x="3744048" y="71644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A44F13-97BF-4644-8F86-F435C4740366}"/>
                  </a:ext>
                </a:extLst>
              </p:cNvPr>
              <p:cNvSpPr txBox="1"/>
              <p:nvPr/>
            </p:nvSpPr>
            <p:spPr>
              <a:xfrm>
                <a:off x="9751948" y="454061"/>
                <a:ext cx="1974067" cy="317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0" dirty="0"/>
                  <a:t>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m:rPr>
                            <m:sty m:val="p"/>
                          </m:rP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zh-CN" alt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A44F13-97BF-4644-8F86-F435C4740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948" y="454061"/>
                <a:ext cx="1974067" cy="317331"/>
              </a:xfrm>
              <a:prstGeom prst="rect">
                <a:avLst/>
              </a:prstGeom>
              <a:blipFill>
                <a:blip r:embed="rId4"/>
                <a:stretch>
                  <a:fillRect l="-12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E7800E61-59C4-384D-B931-6CD8CDBED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215" y="1086099"/>
            <a:ext cx="2095500" cy="10795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2EC7A0F-ED1B-BA4B-B52A-9E854095464C}"/>
              </a:ext>
            </a:extLst>
          </p:cNvPr>
          <p:cNvSpPr txBox="1"/>
          <p:nvPr/>
        </p:nvSpPr>
        <p:spPr>
          <a:xfrm>
            <a:off x="3654361" y="147002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Context vector: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A1CDE3-0EB8-A44D-AAD8-8B5CFB74693C}"/>
                  </a:ext>
                </a:extLst>
              </p:cNvPr>
              <p:cNvSpPr txBox="1"/>
              <p:nvPr/>
            </p:nvSpPr>
            <p:spPr>
              <a:xfrm>
                <a:off x="9619953" y="1359192"/>
                <a:ext cx="1505669" cy="614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A1CDE3-0EB8-A44D-AAD8-8B5CFB74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953" y="1359192"/>
                <a:ext cx="1505669" cy="614014"/>
              </a:xfrm>
              <a:prstGeom prst="rect">
                <a:avLst/>
              </a:prstGeom>
              <a:blipFill>
                <a:blip r:embed="rId6"/>
                <a:stretch>
                  <a:fillRect l="-9167" t="-118367" b="-17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072C3F-DDA6-8045-A78C-B9DF4B48E3A0}"/>
              </a:ext>
            </a:extLst>
          </p:cNvPr>
          <p:cNvGrpSpPr/>
          <p:nvPr/>
        </p:nvGrpSpPr>
        <p:grpSpPr>
          <a:xfrm>
            <a:off x="3505201" y="2780531"/>
            <a:ext cx="8248650" cy="3623408"/>
            <a:chOff x="3505201" y="2780531"/>
            <a:chExt cx="8248650" cy="3623408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F33A321-440A-334E-AC47-B4AFDACFE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6951" y="2860639"/>
              <a:ext cx="8216900" cy="35433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87C52A8-2CBF-A64C-9FC0-8AA4CBAF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05201" y="2780531"/>
              <a:ext cx="978875" cy="18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8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58D0-3854-3E49-B548-6CECE8AE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预测结果部分</a:t>
            </a:r>
            <a:br>
              <a:rPr kumimoji="1" lang="en-US" altLang="zh-CN" dirty="0"/>
            </a:br>
            <a:r>
              <a:rPr kumimoji="1" lang="zh-CN" altLang="en-US" dirty="0"/>
              <a:t>（</a:t>
            </a:r>
            <a:r>
              <a:rPr kumimoji="1" lang="zh-CN" altLang="en-US"/>
              <a:t>全连接部分）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B3E63D-7396-5A49-8D09-201DCB6B4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665" y="2964595"/>
            <a:ext cx="1892300" cy="3187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C3684C-2ECC-BE45-A7B5-5718591F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1138"/>
            <a:ext cx="2882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558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{3B6CD96A-BF90-BD49-8181-0FE40AFBBCE8}tf10001124</Template>
  <TotalTime>84</TotalTime>
  <Words>108</Words>
  <Application>Microsoft Macintosh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Cambria Math</vt:lpstr>
      <vt:lpstr>Corbel</vt:lpstr>
      <vt:lpstr>Wingdings 2</vt:lpstr>
      <vt:lpstr>框架</vt:lpstr>
      <vt:lpstr>Temporal Pattern Attention for Multivariate Time Series Forecasting</vt:lpstr>
      <vt:lpstr>时序注意力机制</vt:lpstr>
      <vt:lpstr>RNN 部分</vt:lpstr>
      <vt:lpstr>CNN 部分</vt:lpstr>
      <vt:lpstr>Proposed Attention Mechanism</vt:lpstr>
      <vt:lpstr>预测结果部分 （全连接部分）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Pattern Attention for Multivariate Time Series Forecasting</dc:title>
  <dc:creator>Microsoft Office User</dc:creator>
  <cp:lastModifiedBy>Microsoft Office User</cp:lastModifiedBy>
  <cp:revision>1</cp:revision>
  <dcterms:created xsi:type="dcterms:W3CDTF">2022-03-02T04:13:08Z</dcterms:created>
  <dcterms:modified xsi:type="dcterms:W3CDTF">2022-03-02T05:37:35Z</dcterms:modified>
</cp:coreProperties>
</file>