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983B7-4DC4-1549-87E1-EA1106CA7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 Survey on Software Defect Prediction Using Deep Learning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848B1-BADD-2B42-BC85-8D3B30DC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AC19B-46AC-5745-847C-BB292F0CC409}"/>
              </a:ext>
            </a:extLst>
          </p:cNvPr>
          <p:cNvSpPr txBox="1"/>
          <p:nvPr/>
        </p:nvSpPr>
        <p:spPr>
          <a:xfrm>
            <a:off x="1507067" y="4276116"/>
            <a:ext cx="688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 err="1"/>
              <a:t>Akimova</a:t>
            </a:r>
            <a:r>
              <a:rPr lang="en" altLang="zh-CN" sz="1200" dirty="0"/>
              <a:t>, E.N.;</a:t>
            </a:r>
            <a:r>
              <a:rPr lang="en" altLang="zh-CN" sz="1200" dirty="0" err="1"/>
              <a:t>Bersenev</a:t>
            </a:r>
            <a:r>
              <a:rPr lang="en" altLang="zh-CN" sz="1200" dirty="0"/>
              <a:t>, </a:t>
            </a:r>
            <a:r>
              <a:rPr lang="en" altLang="zh-CN" sz="1200" dirty="0" err="1"/>
              <a:t>A.Yu</a:t>
            </a:r>
            <a:r>
              <a:rPr lang="en" altLang="zh-CN" sz="1200" dirty="0"/>
              <a:t>.; </a:t>
            </a:r>
            <a:r>
              <a:rPr lang="en" altLang="zh-CN" sz="1200" dirty="0" err="1"/>
              <a:t>Deikov</a:t>
            </a:r>
            <a:r>
              <a:rPr lang="en" altLang="zh-CN" sz="1200" dirty="0"/>
              <a:t>, A.A.;</a:t>
            </a:r>
            <a:r>
              <a:rPr lang="en" altLang="zh-CN" sz="1200" dirty="0" err="1"/>
              <a:t>Kobylkin</a:t>
            </a:r>
            <a:r>
              <a:rPr lang="en" altLang="zh-CN" sz="1200" dirty="0"/>
              <a:t>, K.S.; </a:t>
            </a:r>
            <a:r>
              <a:rPr lang="en" altLang="zh-CN" sz="1200" dirty="0" err="1"/>
              <a:t>Konygin</a:t>
            </a:r>
            <a:r>
              <a:rPr lang="en" altLang="zh-CN" sz="1200" dirty="0"/>
              <a:t>, A.V.;</a:t>
            </a:r>
            <a:r>
              <a:rPr lang="en" altLang="zh-CN" sz="1200" dirty="0" err="1"/>
              <a:t>Mezentsev</a:t>
            </a:r>
            <a:r>
              <a:rPr lang="en" altLang="zh-CN" sz="1200" dirty="0"/>
              <a:t>, I.P.; </a:t>
            </a:r>
          </a:p>
          <a:p>
            <a:r>
              <a:rPr lang="en" altLang="zh-CN" sz="1200" dirty="0" err="1"/>
              <a:t>Misilov</a:t>
            </a:r>
            <a:r>
              <a:rPr lang="en" altLang="zh-CN" sz="1200" dirty="0"/>
              <a:t>, V.E. A </a:t>
            </a:r>
            <a:r>
              <a:rPr lang="en" altLang="zh-CN" sz="1200" dirty="0" err="1"/>
              <a:t>Surveyon</a:t>
            </a:r>
            <a:r>
              <a:rPr lang="en" altLang="zh-CN" sz="1200" dirty="0"/>
              <a:t> Software Defect Prediction </a:t>
            </a:r>
            <a:r>
              <a:rPr lang="en" altLang="zh-CN" sz="1200" dirty="0" err="1"/>
              <a:t>UsingDeep</a:t>
            </a:r>
            <a:r>
              <a:rPr lang="en" altLang="zh-CN" sz="1200" dirty="0"/>
              <a:t> Learning.Mathematics2021,9,1180.</a:t>
            </a:r>
          </a:p>
          <a:p>
            <a:r>
              <a:rPr lang="en" altLang="zh-CN" sz="1200" dirty="0"/>
              <a:t> https://</a:t>
            </a:r>
            <a:r>
              <a:rPr lang="en" altLang="zh-CN" sz="1200" dirty="0" err="1"/>
              <a:t>doi.org</a:t>
            </a:r>
            <a:r>
              <a:rPr lang="en" altLang="zh-CN" sz="1200" dirty="0"/>
              <a:t>/10.3390/math9111180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16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BA2C-5D42-A440-A5B2-EF4E72F6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A2C89-C887-5044-BC5D-274C4F91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无标签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有标签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3F623-B402-E244-B6E4-03A682EF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4" y="1461332"/>
            <a:ext cx="5099664" cy="13929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33B141-947A-8D4A-BAAC-7966B248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70" y="3244389"/>
            <a:ext cx="4996530" cy="33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48A3-CFD2-C647-B531-F6FC1ACB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89090-C6F7-E147-8A5B-D5A52616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收集源码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从源码提取特征（或者用现成</a:t>
            </a:r>
            <a:r>
              <a:rPr kumimoji="1" lang="zh-CN" altLang="en-US"/>
              <a:t>的特征数据）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训练集训练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测试集评估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7F5BF-7A05-234F-BB5B-026A3493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70" y="2986419"/>
            <a:ext cx="6802760" cy="30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11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11</TotalTime>
  <Words>110</Words>
  <Application>Microsoft Macintosh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平面</vt:lpstr>
      <vt:lpstr>A Survey on Software Defect Prediction Using Deep Learning</vt:lpstr>
      <vt:lpstr>数据集</vt:lpstr>
      <vt:lpstr>研究方法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Software Defect Prediction Using Deep Learning</dc:title>
  <dc:creator>Microsoft Office User</dc:creator>
  <cp:lastModifiedBy>Microsoft Office User</cp:lastModifiedBy>
  <cp:revision>1</cp:revision>
  <dcterms:created xsi:type="dcterms:W3CDTF">2022-02-23T04:27:28Z</dcterms:created>
  <dcterms:modified xsi:type="dcterms:W3CDTF">2022-02-23T04:38:45Z</dcterms:modified>
</cp:coreProperties>
</file>