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 snapToObjects="1">
      <p:cViewPr>
        <p:scale>
          <a:sx n="140" d="100"/>
          <a:sy n="140" d="100"/>
        </p:scale>
        <p:origin x="56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09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8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7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71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27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24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1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8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60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9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B681F3-7957-5745-A2E7-005FDE28B326}" type="datetimeFigureOut">
              <a:rPr kumimoji="1" lang="zh-CN" altLang="en-US" smtClean="0"/>
              <a:t>2022/7/20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48BF61B-5C9F-574F-A9FC-D29FF1C1E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36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AA67-656C-BE92-48A1-012770FF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702676"/>
            <a:ext cx="8991600" cy="2329988"/>
          </a:xfrm>
        </p:spPr>
        <p:txBody>
          <a:bodyPr>
            <a:normAutofit fontScale="90000"/>
          </a:bodyPr>
          <a:lstStyle/>
          <a:p>
            <a:r>
              <a:rPr lang="en" altLang="zh-CN" dirty="0" err="1"/>
              <a:t>FEDformer</a:t>
            </a:r>
            <a:r>
              <a:rPr lang="en" altLang="zh-CN" dirty="0"/>
              <a:t>: Frequency Enhanced Decomposed Transformer for Long-term</a:t>
            </a:r>
            <a:br>
              <a:rPr lang="en" altLang="zh-CN" dirty="0"/>
            </a:br>
            <a:r>
              <a:rPr lang="en" altLang="zh-CN" dirty="0"/>
              <a:t>Series Forecasting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88AAE1-E373-694E-8466-B498A2C89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Tian Zhou  </a:t>
            </a:r>
            <a:r>
              <a:rPr lang="en" altLang="zh-CN" dirty="0" err="1"/>
              <a:t>Ziqing</a:t>
            </a:r>
            <a:r>
              <a:rPr lang="en" altLang="zh-CN" dirty="0"/>
              <a:t> Ma  </a:t>
            </a:r>
            <a:r>
              <a:rPr lang="en" altLang="zh-CN" dirty="0" err="1"/>
              <a:t>Qingsong</a:t>
            </a:r>
            <a:r>
              <a:rPr lang="en" altLang="zh-CN" dirty="0"/>
              <a:t> Wen </a:t>
            </a:r>
            <a:r>
              <a:rPr lang="en" altLang="zh-CN" dirty="0" err="1"/>
              <a:t>Xue</a:t>
            </a:r>
            <a:r>
              <a:rPr lang="en" altLang="zh-CN" dirty="0"/>
              <a:t> Wang Liang Sun Rong </a:t>
            </a:r>
            <a:r>
              <a:rPr lang="en" altLang="zh-CN" dirty="0" err="1"/>
              <a:t>Jin</a:t>
            </a:r>
            <a:endParaRPr lang="en" altLang="zh-CN" dirty="0"/>
          </a:p>
          <a:p>
            <a:r>
              <a:rPr lang="en" altLang="zh-CN" dirty="0"/>
              <a:t>Machine Intelligence Technology, Alibaba Group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6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C1F28-2D52-6556-9E6E-F225FCF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DA5AB-2BAF-4230-52F2-CDD4991D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2E9CB5-1171-3F08-7C8C-03B763BC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07" y="2450592"/>
            <a:ext cx="10800786" cy="36029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668380-B8C6-E6AB-4F2B-C2826E45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40" y="148756"/>
            <a:ext cx="5523317" cy="22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9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922EC-2982-E7BA-C2DB-2859F995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Frequency</a:t>
            </a:r>
            <a:br>
              <a:rPr lang="en" altLang="zh-CN" dirty="0"/>
            </a:br>
            <a:r>
              <a:rPr lang="en" altLang="zh-CN" dirty="0"/>
              <a:t>Enhanced </a:t>
            </a:r>
            <a:r>
              <a:rPr lang="en" altLang="zh-CN" dirty="0" err="1"/>
              <a:t>BlocK</a:t>
            </a:r>
            <a:r>
              <a:rPr lang="en" altLang="zh-CN" dirty="0"/>
              <a:t> (FEB)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AE9E7-EA3F-9F4D-5D8D-DBCA6858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656C94-4F6F-F147-C1DD-39FEB280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8" y="2583180"/>
            <a:ext cx="8552688" cy="3454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ECFE97-39B9-0FB9-CBD4-30B87FEC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253" y="0"/>
            <a:ext cx="4015844" cy="13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6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C2385-E626-A010-EECF-B828FA3B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33" y="291661"/>
            <a:ext cx="7729728" cy="118872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MOEDecomp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lang="en" altLang="zh-CN" dirty="0"/>
              <a:t>Mixture of Experts for Seasonal-Trend Decomposition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01B04-28EA-437A-1052-0EE8BDF6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464A38-DCF0-1658-B1F1-0B991AD0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49" y="1772042"/>
            <a:ext cx="6562403" cy="17264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67FD09-A6D6-E268-0F38-B93D66B8FB68}"/>
              </a:ext>
            </a:extLst>
          </p:cNvPr>
          <p:cNvSpPr txBox="1"/>
          <p:nvPr/>
        </p:nvSpPr>
        <p:spPr>
          <a:xfrm>
            <a:off x="576072" y="245059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Encoder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778FF4-9E56-2EB4-553F-7EF99125A53A}"/>
              </a:ext>
            </a:extLst>
          </p:cNvPr>
          <p:cNvSpPr txBox="1"/>
          <p:nvPr/>
        </p:nvSpPr>
        <p:spPr>
          <a:xfrm>
            <a:off x="576071" y="400436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Decoder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25DE53-6C7C-7017-53BE-7556D1EE7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49" y="3678546"/>
            <a:ext cx="6224302" cy="2695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786C9F-369A-C75E-C2BC-141A92C5D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994" y="2883963"/>
            <a:ext cx="4764006" cy="15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C2385-E626-A010-EECF-B828FA3B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61" y="392245"/>
            <a:ext cx="7729728" cy="118872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MOEDecomp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lang="en" altLang="zh-CN" dirty="0"/>
              <a:t>Mixture of Experts for Seasonal-Trend Decomposition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01B04-28EA-437A-1052-0EE8BDF6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786C9F-369A-C75E-C2BC-141A92C5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67" y="1739595"/>
            <a:ext cx="4637133" cy="1546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D2790C-6A26-FD95-8691-63558B75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26" y="2138367"/>
            <a:ext cx="5372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2578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{BD3644C4-E0BE-9B4A-980F-DD2BD8677019}tf10001120</Template>
  <TotalTime>68</TotalTime>
  <Words>54</Words>
  <Application>Microsoft Macintosh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包裹</vt:lpstr>
      <vt:lpstr>FEDformer: Frequency Enhanced Decomposed Transformer for Long-term Series Forecasting</vt:lpstr>
      <vt:lpstr>PowerPoint 演示文稿</vt:lpstr>
      <vt:lpstr>Frequency Enhanced BlocK (FEB)</vt:lpstr>
      <vt:lpstr>MOEDecomp  Mixture of Experts for Seasonal-Trend Decomposition</vt:lpstr>
      <vt:lpstr>MOEDecomp  Mixture of Experts for Seasonal-Trend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邢 梦达</dc:creator>
  <cp:lastModifiedBy>邢 梦达</cp:lastModifiedBy>
  <cp:revision>2</cp:revision>
  <dcterms:created xsi:type="dcterms:W3CDTF">2022-07-20T00:22:28Z</dcterms:created>
  <dcterms:modified xsi:type="dcterms:W3CDTF">2022-07-20T01:31:21Z</dcterms:modified>
</cp:coreProperties>
</file>