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EDE265-99D5-4B8D-8A9F-A0BF12E7A0C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D34A6-A950-401D-8484-2FF82B653952}">
      <dgm:prSet phldrT="[文本]"/>
      <dgm:spPr/>
      <dgm:t>
        <a:bodyPr/>
        <a:lstStyle/>
        <a:p>
          <a:r>
            <a:rPr lang="en-US" dirty="0" smtClean="0"/>
            <a:t>Attribute features</a:t>
          </a:r>
          <a:endParaRPr lang="en-US" dirty="0"/>
        </a:p>
      </dgm:t>
    </dgm:pt>
    <dgm:pt modelId="{58AB1D6C-DDE7-4AB7-85D1-9C42F4FBE82D}" type="parTrans" cxnId="{1F05EF94-7EDF-49DC-B817-C62FFE19E9BF}">
      <dgm:prSet/>
      <dgm:spPr/>
      <dgm:t>
        <a:bodyPr/>
        <a:lstStyle/>
        <a:p>
          <a:endParaRPr lang="en-US"/>
        </a:p>
      </dgm:t>
    </dgm:pt>
    <dgm:pt modelId="{D12CAF21-6688-4D28-BCFC-4D6BA769AF9B}" type="sibTrans" cxnId="{1F05EF94-7EDF-49DC-B817-C62FFE19E9BF}">
      <dgm:prSet/>
      <dgm:spPr/>
      <dgm:t>
        <a:bodyPr/>
        <a:lstStyle/>
        <a:p>
          <a:endParaRPr lang="en-US"/>
        </a:p>
      </dgm:t>
    </dgm:pt>
    <dgm:pt modelId="{7360BDD7-97C0-474F-B0F2-658F5F969CB5}">
      <dgm:prSet/>
      <dgm:spPr/>
      <dgm:t>
        <a:bodyPr/>
        <a:lstStyle/>
        <a:p>
          <a:r>
            <a:rPr lang="en-US" dirty="0" smtClean="0"/>
            <a:t>Brand</a:t>
          </a:r>
          <a:endParaRPr lang="en-US" dirty="0"/>
        </a:p>
      </dgm:t>
    </dgm:pt>
    <dgm:pt modelId="{102FDDC2-0E08-4A75-BFE2-BBEC46A93AAB}" type="parTrans" cxnId="{7DA8071F-2AA2-4A8A-BE18-68D83418C60D}">
      <dgm:prSet/>
      <dgm:spPr/>
      <dgm:t>
        <a:bodyPr/>
        <a:lstStyle/>
        <a:p>
          <a:endParaRPr lang="en-US"/>
        </a:p>
      </dgm:t>
    </dgm:pt>
    <dgm:pt modelId="{AF21CB21-EAB0-4B4F-B6BA-7FDB46CA97C3}" type="sibTrans" cxnId="{7DA8071F-2AA2-4A8A-BE18-68D83418C60D}">
      <dgm:prSet/>
      <dgm:spPr/>
      <dgm:t>
        <a:bodyPr/>
        <a:lstStyle/>
        <a:p>
          <a:endParaRPr lang="en-US"/>
        </a:p>
      </dgm:t>
    </dgm:pt>
    <dgm:pt modelId="{C0C71018-DF75-4C0A-BE1A-86B630C9D6D1}">
      <dgm:prSet/>
      <dgm:spPr/>
      <dgm:t>
        <a:bodyPr/>
        <a:lstStyle/>
        <a:p>
          <a:r>
            <a:rPr lang="en-US" smtClean="0"/>
            <a:t>Material</a:t>
          </a:r>
          <a:endParaRPr lang="en-US" dirty="0"/>
        </a:p>
      </dgm:t>
    </dgm:pt>
    <dgm:pt modelId="{513983C3-AE12-4603-8AF9-34F9FE87D250}" type="parTrans" cxnId="{91DF9C9A-1936-4BC3-8FC7-63283876A29D}">
      <dgm:prSet/>
      <dgm:spPr/>
      <dgm:t>
        <a:bodyPr/>
        <a:lstStyle/>
        <a:p>
          <a:endParaRPr lang="en-US"/>
        </a:p>
      </dgm:t>
    </dgm:pt>
    <dgm:pt modelId="{E5DF9A89-D54E-4F07-939E-4A36F9CA388C}" type="sibTrans" cxnId="{91DF9C9A-1936-4BC3-8FC7-63283876A29D}">
      <dgm:prSet/>
      <dgm:spPr/>
      <dgm:t>
        <a:bodyPr/>
        <a:lstStyle/>
        <a:p>
          <a:endParaRPr lang="en-US"/>
        </a:p>
      </dgm:t>
    </dgm:pt>
    <dgm:pt modelId="{B103E9B8-5ABA-447B-A597-7E4F16BB629B}">
      <dgm:prSet/>
      <dgm:spPr/>
      <dgm:t>
        <a:bodyPr/>
        <a:lstStyle/>
        <a:p>
          <a:r>
            <a:rPr lang="en-US" smtClean="0"/>
            <a:t>Color</a:t>
          </a:r>
          <a:endParaRPr lang="en-US" dirty="0"/>
        </a:p>
      </dgm:t>
    </dgm:pt>
    <dgm:pt modelId="{FAEADF1E-F9FC-4FC5-AA1F-4C610F258EAF}" type="parTrans" cxnId="{076014F7-1580-4423-93D3-0D76EE843A24}">
      <dgm:prSet/>
      <dgm:spPr/>
      <dgm:t>
        <a:bodyPr/>
        <a:lstStyle/>
        <a:p>
          <a:endParaRPr lang="en-US"/>
        </a:p>
      </dgm:t>
    </dgm:pt>
    <dgm:pt modelId="{D4D725C7-EE0D-40B9-837A-BC84CB5E3C9F}" type="sibTrans" cxnId="{076014F7-1580-4423-93D3-0D76EE843A24}">
      <dgm:prSet/>
      <dgm:spPr/>
      <dgm:t>
        <a:bodyPr/>
        <a:lstStyle/>
        <a:p>
          <a:endParaRPr lang="en-US"/>
        </a:p>
      </dgm:t>
    </dgm:pt>
    <dgm:pt modelId="{74CFD615-58F4-4AE7-830F-2B051E12A3B6}">
      <dgm:prSet/>
      <dgm:spPr/>
      <dgm:t>
        <a:bodyPr/>
        <a:lstStyle/>
        <a:p>
          <a:r>
            <a:rPr lang="en-US" smtClean="0"/>
            <a:t>Bullets</a:t>
          </a:r>
          <a:endParaRPr lang="en-US" dirty="0"/>
        </a:p>
      </dgm:t>
    </dgm:pt>
    <dgm:pt modelId="{C15E5A2F-1490-473D-8658-80640C6DE28B}" type="parTrans" cxnId="{103D2617-A446-4306-AAD9-8132F8A1858A}">
      <dgm:prSet/>
      <dgm:spPr/>
      <dgm:t>
        <a:bodyPr/>
        <a:lstStyle/>
        <a:p>
          <a:endParaRPr lang="en-US"/>
        </a:p>
      </dgm:t>
    </dgm:pt>
    <dgm:pt modelId="{7AF0B7C4-9768-44EF-88EE-63A077A250B0}" type="sibTrans" cxnId="{103D2617-A446-4306-AAD9-8132F8A1858A}">
      <dgm:prSet/>
      <dgm:spPr/>
      <dgm:t>
        <a:bodyPr/>
        <a:lstStyle/>
        <a:p>
          <a:endParaRPr lang="en-US"/>
        </a:p>
      </dgm:t>
    </dgm:pt>
    <dgm:pt modelId="{B956D7C9-D2B5-4664-8ABB-40225AD4A66E}">
      <dgm:prSet/>
      <dgm:spPr/>
      <dgm:t>
        <a:bodyPr/>
        <a:lstStyle/>
        <a:p>
          <a:r>
            <a:rPr lang="en-US" dirty="0" smtClean="0"/>
            <a:t>Word matching</a:t>
          </a:r>
          <a:endParaRPr lang="en-US" dirty="0"/>
        </a:p>
      </dgm:t>
    </dgm:pt>
    <dgm:pt modelId="{FBDADAAF-AC86-45C8-B9A0-A3AB2F68F77A}" type="parTrans" cxnId="{0C6B33E5-A114-49D4-8F6D-C858E7C100D1}">
      <dgm:prSet/>
      <dgm:spPr/>
      <dgm:t>
        <a:bodyPr/>
        <a:lstStyle/>
        <a:p>
          <a:endParaRPr lang="en-US"/>
        </a:p>
      </dgm:t>
    </dgm:pt>
    <dgm:pt modelId="{2464F42E-ED15-478E-91A4-A8E4A085A53E}" type="sibTrans" cxnId="{0C6B33E5-A114-49D4-8F6D-C858E7C100D1}">
      <dgm:prSet/>
      <dgm:spPr/>
      <dgm:t>
        <a:bodyPr/>
        <a:lstStyle/>
        <a:p>
          <a:endParaRPr lang="en-US"/>
        </a:p>
      </dgm:t>
    </dgm:pt>
    <dgm:pt modelId="{7AAF903F-9A3E-4A7B-AC66-9A0A05C450B5}">
      <dgm:prSet/>
      <dgm:spPr/>
      <dgm:t>
        <a:bodyPr/>
        <a:lstStyle/>
        <a:p>
          <a:r>
            <a:rPr lang="en-US" dirty="0" smtClean="0"/>
            <a:t>Search term, title, description</a:t>
          </a:r>
          <a:endParaRPr lang="en-US" dirty="0"/>
        </a:p>
      </dgm:t>
    </dgm:pt>
    <dgm:pt modelId="{5F86EFF3-6078-4920-A7D7-02951D6E90EC}" type="parTrans" cxnId="{46325244-7A70-4D0B-B391-7FBF64E1D6AD}">
      <dgm:prSet/>
      <dgm:spPr/>
      <dgm:t>
        <a:bodyPr/>
        <a:lstStyle/>
        <a:p>
          <a:endParaRPr lang="en-US"/>
        </a:p>
      </dgm:t>
    </dgm:pt>
    <dgm:pt modelId="{571210F4-C849-4598-9E70-CEE4E553B34F}" type="sibTrans" cxnId="{46325244-7A70-4D0B-B391-7FBF64E1D6AD}">
      <dgm:prSet/>
      <dgm:spPr/>
      <dgm:t>
        <a:bodyPr/>
        <a:lstStyle/>
        <a:p>
          <a:endParaRPr lang="en-US"/>
        </a:p>
      </dgm:t>
    </dgm:pt>
    <dgm:pt modelId="{A0D70E96-8B14-491C-9362-7440CA4837BA}">
      <dgm:prSet/>
      <dgm:spPr/>
      <dgm:t>
        <a:bodyPr/>
        <a:lstStyle/>
        <a:p>
          <a:r>
            <a:rPr lang="en-US" smtClean="0"/>
            <a:t>Last query word matching</a:t>
          </a:r>
          <a:endParaRPr lang="en-US" dirty="0"/>
        </a:p>
      </dgm:t>
    </dgm:pt>
    <dgm:pt modelId="{3BBA8290-544E-4FA4-BEFC-51B272A08253}" type="parTrans" cxnId="{9214B919-B8E2-4733-8E50-DE0AF9F3380F}">
      <dgm:prSet/>
      <dgm:spPr/>
      <dgm:t>
        <a:bodyPr/>
        <a:lstStyle/>
        <a:p>
          <a:endParaRPr lang="en-US"/>
        </a:p>
      </dgm:t>
    </dgm:pt>
    <dgm:pt modelId="{AA02A0CC-B15F-4526-A3E2-65CAF38C15AF}" type="sibTrans" cxnId="{9214B919-B8E2-4733-8E50-DE0AF9F3380F}">
      <dgm:prSet/>
      <dgm:spPr/>
      <dgm:t>
        <a:bodyPr/>
        <a:lstStyle/>
        <a:p>
          <a:endParaRPr lang="en-US"/>
        </a:p>
      </dgm:t>
    </dgm:pt>
    <dgm:pt modelId="{5B1E6615-0BFB-4409-8FAF-AD82B2346BC8}">
      <dgm:prSet/>
      <dgm:spPr/>
      <dgm:t>
        <a:bodyPr/>
        <a:lstStyle/>
        <a:p>
          <a:r>
            <a:rPr lang="en-US" dirty="0" smtClean="0"/>
            <a:t>Attributes words and search term, title, description</a:t>
          </a:r>
          <a:endParaRPr lang="en-US" dirty="0"/>
        </a:p>
      </dgm:t>
    </dgm:pt>
    <dgm:pt modelId="{35FE39E1-CDF8-4765-B489-0F2E1746AFAE}" type="parTrans" cxnId="{7DA51D19-A932-4C32-B36B-7C92EAC8CA4E}">
      <dgm:prSet/>
      <dgm:spPr/>
      <dgm:t>
        <a:bodyPr/>
        <a:lstStyle/>
        <a:p>
          <a:endParaRPr lang="en-US"/>
        </a:p>
      </dgm:t>
    </dgm:pt>
    <dgm:pt modelId="{FFC3C329-E4E7-4E89-B3C0-66FFAC862A22}" type="sibTrans" cxnId="{7DA51D19-A932-4C32-B36B-7C92EAC8CA4E}">
      <dgm:prSet/>
      <dgm:spPr/>
      <dgm:t>
        <a:bodyPr/>
        <a:lstStyle/>
        <a:p>
          <a:endParaRPr lang="en-US"/>
        </a:p>
      </dgm:t>
    </dgm:pt>
    <dgm:pt modelId="{E6D5D767-4A88-402A-8F1C-84389F2821CA}">
      <dgm:prSet/>
      <dgm:spPr/>
      <dgm:t>
        <a:bodyPr/>
        <a:lstStyle/>
        <a:p>
          <a:r>
            <a:rPr lang="en-US" dirty="0" smtClean="0"/>
            <a:t>Lengths and ratios</a:t>
          </a:r>
          <a:endParaRPr lang="en-US" dirty="0"/>
        </a:p>
      </dgm:t>
    </dgm:pt>
    <dgm:pt modelId="{F693B7AC-3A3E-4503-AC06-1277553B03B7}" type="parTrans" cxnId="{EBEEF5E4-20F8-4687-81CB-5DC714B4FD95}">
      <dgm:prSet/>
      <dgm:spPr/>
      <dgm:t>
        <a:bodyPr/>
        <a:lstStyle/>
        <a:p>
          <a:endParaRPr lang="en-US"/>
        </a:p>
      </dgm:t>
    </dgm:pt>
    <dgm:pt modelId="{931223B8-44E5-4738-B762-309237595A80}" type="sibTrans" cxnId="{EBEEF5E4-20F8-4687-81CB-5DC714B4FD95}">
      <dgm:prSet/>
      <dgm:spPr/>
      <dgm:t>
        <a:bodyPr/>
        <a:lstStyle/>
        <a:p>
          <a:endParaRPr lang="en-US"/>
        </a:p>
      </dgm:t>
    </dgm:pt>
    <dgm:pt modelId="{FB98ED59-BDD5-4FD6-9FF6-327BB18DCCEC}">
      <dgm:prSet/>
      <dgm:spPr/>
      <dgm:t>
        <a:bodyPr/>
        <a:lstStyle/>
        <a:p>
          <a:r>
            <a:rPr lang="en-US" dirty="0" smtClean="0"/>
            <a:t>The length of the search term, title, description, and attribute words</a:t>
          </a:r>
          <a:endParaRPr lang="en-US" dirty="0"/>
        </a:p>
      </dgm:t>
    </dgm:pt>
    <dgm:pt modelId="{88CC041C-54A3-410D-BEAC-3D2FCF0EE91C}" type="parTrans" cxnId="{0E7D9E40-8039-4A84-A204-D90B8B1E8CBB}">
      <dgm:prSet/>
      <dgm:spPr/>
      <dgm:t>
        <a:bodyPr/>
        <a:lstStyle/>
        <a:p>
          <a:endParaRPr lang="en-US"/>
        </a:p>
      </dgm:t>
    </dgm:pt>
    <dgm:pt modelId="{4939E4FB-FDC4-4B0A-965F-1356C238622F}" type="sibTrans" cxnId="{0E7D9E40-8039-4A84-A204-D90B8B1E8CBB}">
      <dgm:prSet/>
      <dgm:spPr/>
      <dgm:t>
        <a:bodyPr/>
        <a:lstStyle/>
        <a:p>
          <a:endParaRPr lang="en-US"/>
        </a:p>
      </dgm:t>
    </dgm:pt>
    <dgm:pt modelId="{3D329067-CEEF-4D2D-8B5F-0962591D383B}">
      <dgm:prSet/>
      <dgm:spPr/>
      <dgm:t>
        <a:bodyPr/>
        <a:lstStyle/>
        <a:p>
          <a:r>
            <a:rPr lang="en-US" dirty="0" smtClean="0"/>
            <a:t>The length of the matching word</a:t>
          </a:r>
          <a:endParaRPr lang="en-US" dirty="0"/>
        </a:p>
      </dgm:t>
    </dgm:pt>
    <dgm:pt modelId="{98A7A011-5A7C-40DE-9B02-5592E7461E11}" type="parTrans" cxnId="{1AF13024-B2A9-411C-8CA8-CF3682DFFB10}">
      <dgm:prSet/>
      <dgm:spPr/>
      <dgm:t>
        <a:bodyPr/>
        <a:lstStyle/>
        <a:p>
          <a:endParaRPr lang="en-US"/>
        </a:p>
      </dgm:t>
    </dgm:pt>
    <dgm:pt modelId="{70795F97-09D7-4626-BFF4-A2165959DEAD}" type="sibTrans" cxnId="{1AF13024-B2A9-411C-8CA8-CF3682DFFB10}">
      <dgm:prSet/>
      <dgm:spPr/>
      <dgm:t>
        <a:bodyPr/>
        <a:lstStyle/>
        <a:p>
          <a:endParaRPr lang="en-US"/>
        </a:p>
      </dgm:t>
    </dgm:pt>
    <dgm:pt modelId="{19C97780-16B8-498F-A74E-DD8650E05472}">
      <dgm:prSet/>
      <dgm:spPr/>
      <dgm:t>
        <a:bodyPr/>
        <a:lstStyle/>
        <a:p>
          <a:r>
            <a:rPr lang="en-US" dirty="0" smtClean="0"/>
            <a:t>The ratios between the different length</a:t>
          </a:r>
          <a:endParaRPr lang="en-US" dirty="0"/>
        </a:p>
      </dgm:t>
    </dgm:pt>
    <dgm:pt modelId="{608BFEA7-B5DC-44C5-8342-39B5F749C62F}" type="parTrans" cxnId="{F2C421B3-98E6-4A42-A930-2DBD6C4078BD}">
      <dgm:prSet/>
      <dgm:spPr/>
      <dgm:t>
        <a:bodyPr/>
        <a:lstStyle/>
        <a:p>
          <a:endParaRPr lang="en-US"/>
        </a:p>
      </dgm:t>
    </dgm:pt>
    <dgm:pt modelId="{E920811C-069C-4DE6-A51B-819F2E73E7E4}" type="sibTrans" cxnId="{F2C421B3-98E6-4A42-A930-2DBD6C4078BD}">
      <dgm:prSet/>
      <dgm:spPr/>
      <dgm:t>
        <a:bodyPr/>
        <a:lstStyle/>
        <a:p>
          <a:endParaRPr lang="en-US"/>
        </a:p>
      </dgm:t>
    </dgm:pt>
    <dgm:pt modelId="{F1FC76BC-1491-42FD-8B9E-735FD47A5760}">
      <dgm:prSet/>
      <dgm:spPr/>
      <dgm:t>
        <a:bodyPr/>
        <a:lstStyle/>
        <a:p>
          <a:r>
            <a:rPr lang="en-US" dirty="0" smtClean="0"/>
            <a:t>TF-IDF, SVD</a:t>
          </a:r>
          <a:endParaRPr lang="en-US" dirty="0"/>
        </a:p>
      </dgm:t>
    </dgm:pt>
    <dgm:pt modelId="{D0150328-633E-4AE0-B87F-B8C81346E4CC}" type="parTrans" cxnId="{6E20E0BF-70E0-4EDA-A498-1301633CA235}">
      <dgm:prSet/>
      <dgm:spPr/>
      <dgm:t>
        <a:bodyPr/>
        <a:lstStyle/>
        <a:p>
          <a:endParaRPr lang="en-US"/>
        </a:p>
      </dgm:t>
    </dgm:pt>
    <dgm:pt modelId="{7B331039-A3E4-4DA5-8171-E97EE3ADBBAF}" type="sibTrans" cxnId="{6E20E0BF-70E0-4EDA-A498-1301633CA235}">
      <dgm:prSet/>
      <dgm:spPr/>
      <dgm:t>
        <a:bodyPr/>
        <a:lstStyle/>
        <a:p>
          <a:endParaRPr lang="en-US"/>
        </a:p>
      </dgm:t>
    </dgm:pt>
    <dgm:pt modelId="{68F02B33-D3AE-4407-8676-37F318FE48AF}">
      <dgm:prSet/>
      <dgm:spPr/>
      <dgm:t>
        <a:bodyPr/>
        <a:lstStyle/>
        <a:p>
          <a:r>
            <a:rPr lang="en-US" dirty="0" smtClean="0"/>
            <a:t>TF-IDF combined by search term, brand, title, description</a:t>
          </a:r>
          <a:endParaRPr lang="en-US" dirty="0"/>
        </a:p>
      </dgm:t>
    </dgm:pt>
    <dgm:pt modelId="{4A50D8F0-818F-475F-8761-ADEDBF5B607B}" type="parTrans" cxnId="{A35E9813-FFF4-4F2F-BD35-31D1DC0747EB}">
      <dgm:prSet/>
      <dgm:spPr/>
      <dgm:t>
        <a:bodyPr/>
        <a:lstStyle/>
        <a:p>
          <a:endParaRPr lang="en-US"/>
        </a:p>
      </dgm:t>
    </dgm:pt>
    <dgm:pt modelId="{BA4F52AF-6D6D-48DD-B000-C54FE2547B35}" type="sibTrans" cxnId="{A35E9813-FFF4-4F2F-BD35-31D1DC0747EB}">
      <dgm:prSet/>
      <dgm:spPr/>
      <dgm:t>
        <a:bodyPr/>
        <a:lstStyle/>
        <a:p>
          <a:endParaRPr lang="en-US"/>
        </a:p>
      </dgm:t>
    </dgm:pt>
    <dgm:pt modelId="{3030F19D-788E-4184-AFAF-61AB1B897B50}">
      <dgm:prSet/>
      <dgm:spPr/>
      <dgm:t>
        <a:bodyPr/>
        <a:lstStyle/>
        <a:p>
          <a:r>
            <a:rPr lang="en-US" dirty="0" smtClean="0"/>
            <a:t>Word2Vec Similarity</a:t>
          </a:r>
          <a:endParaRPr lang="en-US" dirty="0"/>
        </a:p>
      </dgm:t>
    </dgm:pt>
    <dgm:pt modelId="{9E57F959-B158-42F0-8428-933AA4AB1D7F}" type="parTrans" cxnId="{6255BEA8-113A-4580-9DC3-2C2F38C2FAF5}">
      <dgm:prSet/>
      <dgm:spPr/>
      <dgm:t>
        <a:bodyPr/>
        <a:lstStyle/>
        <a:p>
          <a:endParaRPr lang="en-US"/>
        </a:p>
      </dgm:t>
    </dgm:pt>
    <dgm:pt modelId="{43D5A769-5F36-494C-B901-76F6B72E11CD}" type="sibTrans" cxnId="{6255BEA8-113A-4580-9DC3-2C2F38C2FAF5}">
      <dgm:prSet/>
      <dgm:spPr/>
      <dgm:t>
        <a:bodyPr/>
        <a:lstStyle/>
        <a:p>
          <a:endParaRPr lang="en-US"/>
        </a:p>
      </dgm:t>
    </dgm:pt>
    <dgm:pt modelId="{95852EEA-FFFA-40AB-BF0F-04839D96F1C2}">
      <dgm:prSet/>
      <dgm:spPr/>
      <dgm:t>
        <a:bodyPr/>
        <a:lstStyle/>
        <a:p>
          <a:r>
            <a:rPr lang="en-US" dirty="0" smtClean="0"/>
            <a:t>With, Without, For word matching</a:t>
          </a:r>
          <a:endParaRPr lang="en-US" dirty="0"/>
        </a:p>
      </dgm:t>
    </dgm:pt>
    <dgm:pt modelId="{A3AB7B54-D90F-4294-BD3F-64184E09D59B}" type="sibTrans" cxnId="{01C5360E-6658-4EA0-BA21-F4DB2F3CC658}">
      <dgm:prSet/>
      <dgm:spPr/>
      <dgm:t>
        <a:bodyPr/>
        <a:lstStyle/>
        <a:p>
          <a:endParaRPr lang="en-US"/>
        </a:p>
      </dgm:t>
    </dgm:pt>
    <dgm:pt modelId="{EBB47599-2B4F-4A2F-ADD8-02564987CD38}" type="parTrans" cxnId="{01C5360E-6658-4EA0-BA21-F4DB2F3CC658}">
      <dgm:prSet/>
      <dgm:spPr/>
      <dgm:t>
        <a:bodyPr/>
        <a:lstStyle/>
        <a:p>
          <a:endParaRPr lang="en-US"/>
        </a:p>
      </dgm:t>
    </dgm:pt>
    <dgm:pt modelId="{42872C91-B162-437F-B3C1-18DFDACA1617}">
      <dgm:prSet/>
      <dgm:spPr/>
      <dgm:t>
        <a:bodyPr/>
        <a:lstStyle/>
        <a:p>
          <a:r>
            <a:rPr lang="en-US" dirty="0" smtClean="0"/>
            <a:t>Weighted</a:t>
          </a:r>
          <a:endParaRPr lang="en-US" dirty="0"/>
        </a:p>
      </dgm:t>
    </dgm:pt>
    <dgm:pt modelId="{02F6FEEE-098B-4343-B698-DD5F0AEC564D}" type="parTrans" cxnId="{CF61150C-B4E3-4B53-957E-44FDE3CD4A05}">
      <dgm:prSet/>
      <dgm:spPr/>
      <dgm:t>
        <a:bodyPr/>
        <a:lstStyle/>
        <a:p>
          <a:endParaRPr lang="en-US"/>
        </a:p>
      </dgm:t>
    </dgm:pt>
    <dgm:pt modelId="{BFA8E84A-74C3-4B77-9C53-4C2AE74951B8}" type="sibTrans" cxnId="{CF61150C-B4E3-4B53-957E-44FDE3CD4A05}">
      <dgm:prSet/>
      <dgm:spPr/>
      <dgm:t>
        <a:bodyPr/>
        <a:lstStyle/>
        <a:p>
          <a:endParaRPr lang="en-US"/>
        </a:p>
      </dgm:t>
    </dgm:pt>
    <dgm:pt modelId="{7A438DFB-AB5A-4AD4-B589-358C97839820}">
      <dgm:prSet custT="1"/>
      <dgm:spPr/>
      <dgm:t>
        <a:bodyPr/>
        <a:lstStyle/>
        <a:p>
          <a:r>
            <a:rPr lang="en-US" altLang="zh-CN" sz="2000" dirty="0" smtClean="0"/>
            <a:t>Combined by search term, title, description, attribute, brand, material</a:t>
          </a:r>
          <a:endParaRPr lang="en-US" sz="2000" dirty="0"/>
        </a:p>
      </dgm:t>
    </dgm:pt>
    <dgm:pt modelId="{84383D7E-9138-4300-95E8-C3C1B3758420}" type="parTrans" cxnId="{DF164DA4-1ADC-4324-A563-46D25D3E94A4}">
      <dgm:prSet/>
      <dgm:spPr/>
      <dgm:t>
        <a:bodyPr/>
        <a:lstStyle/>
        <a:p>
          <a:endParaRPr lang="en-US"/>
        </a:p>
      </dgm:t>
    </dgm:pt>
    <dgm:pt modelId="{38EA65E2-9106-418F-B410-3FAB51BAF42E}" type="sibTrans" cxnId="{DF164DA4-1ADC-4324-A563-46D25D3E94A4}">
      <dgm:prSet/>
      <dgm:spPr/>
      <dgm:t>
        <a:bodyPr/>
        <a:lstStyle/>
        <a:p>
          <a:endParaRPr lang="en-US"/>
        </a:p>
      </dgm:t>
    </dgm:pt>
    <dgm:pt modelId="{594B3DB7-B5A9-43A1-AD58-DE6052EF79C7}" type="pres">
      <dgm:prSet presAssocID="{F6EDE265-99D5-4B8D-8A9F-A0BF12E7A0C6}" presName="theList" presStyleCnt="0">
        <dgm:presLayoutVars>
          <dgm:dir/>
          <dgm:animLvl val="lvl"/>
          <dgm:resizeHandles val="exact"/>
        </dgm:presLayoutVars>
      </dgm:prSet>
      <dgm:spPr/>
    </dgm:pt>
    <dgm:pt modelId="{4AA65049-9A53-4073-B2A1-A9D5579C92A1}" type="pres">
      <dgm:prSet presAssocID="{3B0D34A6-A950-401D-8484-2FF82B653952}" presName="compNode" presStyleCnt="0"/>
      <dgm:spPr/>
    </dgm:pt>
    <dgm:pt modelId="{C0D0D5E4-3319-4A36-9A0E-9A31BE711066}" type="pres">
      <dgm:prSet presAssocID="{3B0D34A6-A950-401D-8484-2FF82B653952}" presName="aNode" presStyleLbl="bgShp" presStyleIdx="0" presStyleCnt="5"/>
      <dgm:spPr/>
      <dgm:t>
        <a:bodyPr/>
        <a:lstStyle/>
        <a:p>
          <a:endParaRPr lang="en-US"/>
        </a:p>
      </dgm:t>
    </dgm:pt>
    <dgm:pt modelId="{8118B124-61FF-4D2D-93D3-EEDD53050C93}" type="pres">
      <dgm:prSet presAssocID="{3B0D34A6-A950-401D-8484-2FF82B653952}" presName="textNode" presStyleLbl="bgShp" presStyleIdx="0" presStyleCnt="5"/>
      <dgm:spPr/>
      <dgm:t>
        <a:bodyPr/>
        <a:lstStyle/>
        <a:p>
          <a:endParaRPr lang="en-US"/>
        </a:p>
      </dgm:t>
    </dgm:pt>
    <dgm:pt modelId="{C87C1393-096B-42C3-9240-6D18DA253F4E}" type="pres">
      <dgm:prSet presAssocID="{3B0D34A6-A950-401D-8484-2FF82B653952}" presName="compChildNode" presStyleCnt="0"/>
      <dgm:spPr/>
    </dgm:pt>
    <dgm:pt modelId="{63783BDB-EF5E-4A73-9D14-9B75C7BB7A03}" type="pres">
      <dgm:prSet presAssocID="{3B0D34A6-A950-401D-8484-2FF82B653952}" presName="theInnerList" presStyleCnt="0"/>
      <dgm:spPr/>
    </dgm:pt>
    <dgm:pt modelId="{354FFB89-7611-459F-ADBE-8699BE96ED2D}" type="pres">
      <dgm:prSet presAssocID="{7360BDD7-97C0-474F-B0F2-658F5F969CB5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48121-1755-4C16-9B92-A920DACDBE2A}" type="pres">
      <dgm:prSet presAssocID="{7360BDD7-97C0-474F-B0F2-658F5F969CB5}" presName="aSpace2" presStyleCnt="0"/>
      <dgm:spPr/>
    </dgm:pt>
    <dgm:pt modelId="{2899A548-7A4B-4A75-94C3-FCBFBE798F37}" type="pres">
      <dgm:prSet presAssocID="{C0C71018-DF75-4C0A-BE1A-86B630C9D6D1}" presName="childNode" presStyleLbl="node1" presStyleIdx="1" presStyleCnt="14">
        <dgm:presLayoutVars>
          <dgm:bulletEnabled val="1"/>
        </dgm:presLayoutVars>
      </dgm:prSet>
      <dgm:spPr/>
    </dgm:pt>
    <dgm:pt modelId="{C6931E5E-80BA-449C-BDCD-E3403313B90B}" type="pres">
      <dgm:prSet presAssocID="{C0C71018-DF75-4C0A-BE1A-86B630C9D6D1}" presName="aSpace2" presStyleCnt="0"/>
      <dgm:spPr/>
    </dgm:pt>
    <dgm:pt modelId="{89A0CE0B-18CB-47E1-BA5F-B898416AAF2A}" type="pres">
      <dgm:prSet presAssocID="{B103E9B8-5ABA-447B-A597-7E4F16BB629B}" presName="childNode" presStyleLbl="node1" presStyleIdx="2" presStyleCnt="14">
        <dgm:presLayoutVars>
          <dgm:bulletEnabled val="1"/>
        </dgm:presLayoutVars>
      </dgm:prSet>
      <dgm:spPr/>
    </dgm:pt>
    <dgm:pt modelId="{38402F3F-F5CD-459C-9631-6230F93F7329}" type="pres">
      <dgm:prSet presAssocID="{B103E9B8-5ABA-447B-A597-7E4F16BB629B}" presName="aSpace2" presStyleCnt="0"/>
      <dgm:spPr/>
    </dgm:pt>
    <dgm:pt modelId="{9A5413E7-B532-48FB-B86B-18D790EE7BE4}" type="pres">
      <dgm:prSet presAssocID="{74CFD615-58F4-4AE7-830F-2B051E12A3B6}" presName="childNode" presStyleLbl="node1" presStyleIdx="3" presStyleCnt="14">
        <dgm:presLayoutVars>
          <dgm:bulletEnabled val="1"/>
        </dgm:presLayoutVars>
      </dgm:prSet>
      <dgm:spPr/>
    </dgm:pt>
    <dgm:pt modelId="{D5648D91-7F6F-4209-97C9-073AE1CF691E}" type="pres">
      <dgm:prSet presAssocID="{3B0D34A6-A950-401D-8484-2FF82B653952}" presName="aSpace" presStyleCnt="0"/>
      <dgm:spPr/>
    </dgm:pt>
    <dgm:pt modelId="{D878F111-DC63-4302-84AD-E6861784E67D}" type="pres">
      <dgm:prSet presAssocID="{B956D7C9-D2B5-4664-8ABB-40225AD4A66E}" presName="compNode" presStyleCnt="0"/>
      <dgm:spPr/>
    </dgm:pt>
    <dgm:pt modelId="{B4EBE4C3-92F4-4E66-BB79-B6A5EEAD6BB5}" type="pres">
      <dgm:prSet presAssocID="{B956D7C9-D2B5-4664-8ABB-40225AD4A66E}" presName="aNode" presStyleLbl="bgShp" presStyleIdx="1" presStyleCnt="5"/>
      <dgm:spPr/>
      <dgm:t>
        <a:bodyPr/>
        <a:lstStyle/>
        <a:p>
          <a:endParaRPr lang="en-US"/>
        </a:p>
      </dgm:t>
    </dgm:pt>
    <dgm:pt modelId="{D5E1B1E4-42DD-4584-9A8C-72102123BA50}" type="pres">
      <dgm:prSet presAssocID="{B956D7C9-D2B5-4664-8ABB-40225AD4A66E}" presName="textNode" presStyleLbl="bgShp" presStyleIdx="1" presStyleCnt="5"/>
      <dgm:spPr/>
      <dgm:t>
        <a:bodyPr/>
        <a:lstStyle/>
        <a:p>
          <a:endParaRPr lang="en-US"/>
        </a:p>
      </dgm:t>
    </dgm:pt>
    <dgm:pt modelId="{AFD759D7-0455-4981-99BC-45A6928BD6E3}" type="pres">
      <dgm:prSet presAssocID="{B956D7C9-D2B5-4664-8ABB-40225AD4A66E}" presName="compChildNode" presStyleCnt="0"/>
      <dgm:spPr/>
    </dgm:pt>
    <dgm:pt modelId="{C1E279A9-E937-4343-B1D8-A97A5DECEF89}" type="pres">
      <dgm:prSet presAssocID="{B956D7C9-D2B5-4664-8ABB-40225AD4A66E}" presName="theInnerList" presStyleCnt="0"/>
      <dgm:spPr/>
    </dgm:pt>
    <dgm:pt modelId="{DC3DB303-F358-48F5-BF20-5B053EC1C6C5}" type="pres">
      <dgm:prSet presAssocID="{7AAF903F-9A3E-4A7B-AC66-9A0A05C450B5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B7BEC-AE02-49FF-9258-CFB047D5E5B6}" type="pres">
      <dgm:prSet presAssocID="{7AAF903F-9A3E-4A7B-AC66-9A0A05C450B5}" presName="aSpace2" presStyleCnt="0"/>
      <dgm:spPr/>
    </dgm:pt>
    <dgm:pt modelId="{51B22E42-E807-4F2D-9732-302BF83A8762}" type="pres">
      <dgm:prSet presAssocID="{A0D70E96-8B14-491C-9362-7440CA4837BA}" presName="childNode" presStyleLbl="node1" presStyleIdx="5" presStyleCnt="14">
        <dgm:presLayoutVars>
          <dgm:bulletEnabled val="1"/>
        </dgm:presLayoutVars>
      </dgm:prSet>
      <dgm:spPr/>
    </dgm:pt>
    <dgm:pt modelId="{B13371BC-C2E5-442D-8985-4C5DC15B8E71}" type="pres">
      <dgm:prSet presAssocID="{A0D70E96-8B14-491C-9362-7440CA4837BA}" presName="aSpace2" presStyleCnt="0"/>
      <dgm:spPr/>
    </dgm:pt>
    <dgm:pt modelId="{E5B56172-1B11-4FB4-A17A-4C077A7E7E92}" type="pres">
      <dgm:prSet presAssocID="{95852EEA-FFFA-40AB-BF0F-04839D96F1C2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94AFB-A064-4D4F-A33F-D2619C3553E0}" type="pres">
      <dgm:prSet presAssocID="{95852EEA-FFFA-40AB-BF0F-04839D96F1C2}" presName="aSpace2" presStyleCnt="0"/>
      <dgm:spPr/>
    </dgm:pt>
    <dgm:pt modelId="{872D2E5E-E5CC-4659-BF54-2375EAC157EC}" type="pres">
      <dgm:prSet presAssocID="{5B1E6615-0BFB-4409-8FAF-AD82B2346BC8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BB87D-06B6-49D5-A5AE-4E9B1763F2CE}" type="pres">
      <dgm:prSet presAssocID="{B956D7C9-D2B5-4664-8ABB-40225AD4A66E}" presName="aSpace" presStyleCnt="0"/>
      <dgm:spPr/>
    </dgm:pt>
    <dgm:pt modelId="{9920DD6A-6EF4-4C39-8062-972E1528F978}" type="pres">
      <dgm:prSet presAssocID="{E6D5D767-4A88-402A-8F1C-84389F2821CA}" presName="compNode" presStyleCnt="0"/>
      <dgm:spPr/>
    </dgm:pt>
    <dgm:pt modelId="{C03699B8-663E-407C-A837-8D8A7A96E7EC}" type="pres">
      <dgm:prSet presAssocID="{E6D5D767-4A88-402A-8F1C-84389F2821CA}" presName="aNode" presStyleLbl="bgShp" presStyleIdx="2" presStyleCnt="5"/>
      <dgm:spPr/>
      <dgm:t>
        <a:bodyPr/>
        <a:lstStyle/>
        <a:p>
          <a:endParaRPr lang="en-US"/>
        </a:p>
      </dgm:t>
    </dgm:pt>
    <dgm:pt modelId="{0066C86D-6AAD-48C0-8612-C85D46912A82}" type="pres">
      <dgm:prSet presAssocID="{E6D5D767-4A88-402A-8F1C-84389F2821CA}" presName="textNode" presStyleLbl="bgShp" presStyleIdx="2" presStyleCnt="5"/>
      <dgm:spPr/>
      <dgm:t>
        <a:bodyPr/>
        <a:lstStyle/>
        <a:p>
          <a:endParaRPr lang="en-US"/>
        </a:p>
      </dgm:t>
    </dgm:pt>
    <dgm:pt modelId="{F8B2B8F1-E2E1-4893-AF81-C81477E2F6D2}" type="pres">
      <dgm:prSet presAssocID="{E6D5D767-4A88-402A-8F1C-84389F2821CA}" presName="compChildNode" presStyleCnt="0"/>
      <dgm:spPr/>
    </dgm:pt>
    <dgm:pt modelId="{21797394-1188-49B6-941E-22C71D8D0EB1}" type="pres">
      <dgm:prSet presAssocID="{E6D5D767-4A88-402A-8F1C-84389F2821CA}" presName="theInnerList" presStyleCnt="0"/>
      <dgm:spPr/>
    </dgm:pt>
    <dgm:pt modelId="{93425DF7-C14E-49D5-80A6-D6FCD51C8224}" type="pres">
      <dgm:prSet presAssocID="{FB98ED59-BDD5-4FD6-9FF6-327BB18DCCEC}" presName="childNode" presStyleLbl="node1" presStyleIdx="8" presStyleCnt="14">
        <dgm:presLayoutVars>
          <dgm:bulletEnabled val="1"/>
        </dgm:presLayoutVars>
      </dgm:prSet>
      <dgm:spPr/>
    </dgm:pt>
    <dgm:pt modelId="{F85CE2CF-AF3F-45D2-A714-7C98EC48BAAE}" type="pres">
      <dgm:prSet presAssocID="{FB98ED59-BDD5-4FD6-9FF6-327BB18DCCEC}" presName="aSpace2" presStyleCnt="0"/>
      <dgm:spPr/>
    </dgm:pt>
    <dgm:pt modelId="{8E06BFE1-8BD0-4457-9CBB-12907507E848}" type="pres">
      <dgm:prSet presAssocID="{3D329067-CEEF-4D2D-8B5F-0962591D383B}" presName="childNode" presStyleLbl="node1" presStyleIdx="9" presStyleCnt="14">
        <dgm:presLayoutVars>
          <dgm:bulletEnabled val="1"/>
        </dgm:presLayoutVars>
      </dgm:prSet>
      <dgm:spPr/>
    </dgm:pt>
    <dgm:pt modelId="{8AF67EE4-714F-43C6-BB5D-55DAB8CA83A4}" type="pres">
      <dgm:prSet presAssocID="{3D329067-CEEF-4D2D-8B5F-0962591D383B}" presName="aSpace2" presStyleCnt="0"/>
      <dgm:spPr/>
    </dgm:pt>
    <dgm:pt modelId="{CB4086D7-CDB9-4EF7-BC1F-927643B39373}" type="pres">
      <dgm:prSet presAssocID="{19C97780-16B8-498F-A74E-DD8650E05472}" presName="childNode" presStyleLbl="node1" presStyleIdx="10" presStyleCnt="14">
        <dgm:presLayoutVars>
          <dgm:bulletEnabled val="1"/>
        </dgm:presLayoutVars>
      </dgm:prSet>
      <dgm:spPr/>
    </dgm:pt>
    <dgm:pt modelId="{11D028A6-FC30-45C7-8DF4-67CFA21D1410}" type="pres">
      <dgm:prSet presAssocID="{E6D5D767-4A88-402A-8F1C-84389F2821CA}" presName="aSpace" presStyleCnt="0"/>
      <dgm:spPr/>
    </dgm:pt>
    <dgm:pt modelId="{017213C2-5717-4048-B8A0-98E1EFA2F6E6}" type="pres">
      <dgm:prSet presAssocID="{F1FC76BC-1491-42FD-8B9E-735FD47A5760}" presName="compNode" presStyleCnt="0"/>
      <dgm:spPr/>
    </dgm:pt>
    <dgm:pt modelId="{A1F8A6E0-8141-4DA7-967C-679F3A7DB386}" type="pres">
      <dgm:prSet presAssocID="{F1FC76BC-1491-42FD-8B9E-735FD47A5760}" presName="aNode" presStyleLbl="bgShp" presStyleIdx="3" presStyleCnt="5"/>
      <dgm:spPr/>
      <dgm:t>
        <a:bodyPr/>
        <a:lstStyle/>
        <a:p>
          <a:endParaRPr lang="en-US"/>
        </a:p>
      </dgm:t>
    </dgm:pt>
    <dgm:pt modelId="{E7BC73C4-62AD-47E2-A2E1-679137796734}" type="pres">
      <dgm:prSet presAssocID="{F1FC76BC-1491-42FD-8B9E-735FD47A5760}" presName="textNode" presStyleLbl="bgShp" presStyleIdx="3" presStyleCnt="5"/>
      <dgm:spPr/>
      <dgm:t>
        <a:bodyPr/>
        <a:lstStyle/>
        <a:p>
          <a:endParaRPr lang="en-US"/>
        </a:p>
      </dgm:t>
    </dgm:pt>
    <dgm:pt modelId="{80F6CA7E-1A16-416E-A972-03EFC464E9DE}" type="pres">
      <dgm:prSet presAssocID="{F1FC76BC-1491-42FD-8B9E-735FD47A5760}" presName="compChildNode" presStyleCnt="0"/>
      <dgm:spPr/>
    </dgm:pt>
    <dgm:pt modelId="{D5612EF2-7BC9-4494-9FBA-14E73B7897D0}" type="pres">
      <dgm:prSet presAssocID="{F1FC76BC-1491-42FD-8B9E-735FD47A5760}" presName="theInnerList" presStyleCnt="0"/>
      <dgm:spPr/>
    </dgm:pt>
    <dgm:pt modelId="{5564502D-9A7F-48D5-90B8-DCAF1838CE41}" type="pres">
      <dgm:prSet presAssocID="{68F02B33-D3AE-4407-8676-37F318FE48AF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E773DA-D7A0-4258-8416-7106EB991C51}" type="pres">
      <dgm:prSet presAssocID="{68F02B33-D3AE-4407-8676-37F318FE48AF}" presName="aSpace2" presStyleCnt="0"/>
      <dgm:spPr/>
    </dgm:pt>
    <dgm:pt modelId="{CBC08321-4172-410C-8BB3-28160D4D8BB1}" type="pres">
      <dgm:prSet presAssocID="{42872C91-B162-437F-B3C1-18DFDACA1617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B0BF2-3828-4512-BE6F-136641C7B670}" type="pres">
      <dgm:prSet presAssocID="{F1FC76BC-1491-42FD-8B9E-735FD47A5760}" presName="aSpace" presStyleCnt="0"/>
      <dgm:spPr/>
    </dgm:pt>
    <dgm:pt modelId="{6A9A9E75-57DA-443D-8186-FA464B9B95E8}" type="pres">
      <dgm:prSet presAssocID="{3030F19D-788E-4184-AFAF-61AB1B897B50}" presName="compNode" presStyleCnt="0"/>
      <dgm:spPr/>
    </dgm:pt>
    <dgm:pt modelId="{6B6A94E2-2DCD-4DC7-81A3-E459466A098E}" type="pres">
      <dgm:prSet presAssocID="{3030F19D-788E-4184-AFAF-61AB1B897B50}" presName="aNode" presStyleLbl="bgShp" presStyleIdx="4" presStyleCnt="5"/>
      <dgm:spPr/>
    </dgm:pt>
    <dgm:pt modelId="{7C87A26C-D24C-4970-915D-A5DF09B92CE9}" type="pres">
      <dgm:prSet presAssocID="{3030F19D-788E-4184-AFAF-61AB1B897B50}" presName="textNode" presStyleLbl="bgShp" presStyleIdx="4" presStyleCnt="5"/>
      <dgm:spPr/>
    </dgm:pt>
    <dgm:pt modelId="{4B271413-7332-4303-B0E7-1336EEC14DE9}" type="pres">
      <dgm:prSet presAssocID="{3030F19D-788E-4184-AFAF-61AB1B897B50}" presName="compChildNode" presStyleCnt="0"/>
      <dgm:spPr/>
    </dgm:pt>
    <dgm:pt modelId="{9CC13A57-35CF-4706-BDE9-B8C134D86511}" type="pres">
      <dgm:prSet presAssocID="{3030F19D-788E-4184-AFAF-61AB1B897B50}" presName="theInnerList" presStyleCnt="0"/>
      <dgm:spPr/>
    </dgm:pt>
    <dgm:pt modelId="{46BF7581-D67B-4D56-8FC4-1B892C1396AF}" type="pres">
      <dgm:prSet presAssocID="{7A438DFB-AB5A-4AD4-B589-358C97839820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05EF94-7EDF-49DC-B817-C62FFE19E9BF}" srcId="{F6EDE265-99D5-4B8D-8A9F-A0BF12E7A0C6}" destId="{3B0D34A6-A950-401D-8484-2FF82B653952}" srcOrd="0" destOrd="0" parTransId="{58AB1D6C-DDE7-4AB7-85D1-9C42F4FBE82D}" sibTransId="{D12CAF21-6688-4D28-BCFC-4D6BA769AF9B}"/>
    <dgm:cxn modelId="{926C38C9-6252-45A2-86AA-33D5AF40219D}" type="presOf" srcId="{F1FC76BC-1491-42FD-8B9E-735FD47A5760}" destId="{A1F8A6E0-8141-4DA7-967C-679F3A7DB386}" srcOrd="0" destOrd="0" presId="urn:microsoft.com/office/officeart/2005/8/layout/lProcess2"/>
    <dgm:cxn modelId="{32EA09B9-106A-4EC3-B05E-D228449CEED3}" type="presOf" srcId="{E6D5D767-4A88-402A-8F1C-84389F2821CA}" destId="{0066C86D-6AAD-48C0-8612-C85D46912A82}" srcOrd="1" destOrd="0" presId="urn:microsoft.com/office/officeart/2005/8/layout/lProcess2"/>
    <dgm:cxn modelId="{6255BEA8-113A-4580-9DC3-2C2F38C2FAF5}" srcId="{F6EDE265-99D5-4B8D-8A9F-A0BF12E7A0C6}" destId="{3030F19D-788E-4184-AFAF-61AB1B897B50}" srcOrd="4" destOrd="0" parTransId="{9E57F959-B158-42F0-8428-933AA4AB1D7F}" sibTransId="{43D5A769-5F36-494C-B901-76F6B72E11CD}"/>
    <dgm:cxn modelId="{046813AC-37FC-4F03-B6A1-D98A40AE3A44}" type="presOf" srcId="{5B1E6615-0BFB-4409-8FAF-AD82B2346BC8}" destId="{872D2E5E-E5CC-4659-BF54-2375EAC157EC}" srcOrd="0" destOrd="0" presId="urn:microsoft.com/office/officeart/2005/8/layout/lProcess2"/>
    <dgm:cxn modelId="{4F139C16-E2CE-4C35-A8D1-B0B3DB964392}" type="presOf" srcId="{19C97780-16B8-498F-A74E-DD8650E05472}" destId="{CB4086D7-CDB9-4EF7-BC1F-927643B39373}" srcOrd="0" destOrd="0" presId="urn:microsoft.com/office/officeart/2005/8/layout/lProcess2"/>
    <dgm:cxn modelId="{01C5360E-6658-4EA0-BA21-F4DB2F3CC658}" srcId="{B956D7C9-D2B5-4664-8ABB-40225AD4A66E}" destId="{95852EEA-FFFA-40AB-BF0F-04839D96F1C2}" srcOrd="2" destOrd="0" parTransId="{EBB47599-2B4F-4A2F-ADD8-02564987CD38}" sibTransId="{A3AB7B54-D90F-4294-BD3F-64184E09D59B}"/>
    <dgm:cxn modelId="{8E983850-43A8-4214-8D5C-8E706A3E10F2}" type="presOf" srcId="{B103E9B8-5ABA-447B-A597-7E4F16BB629B}" destId="{89A0CE0B-18CB-47E1-BA5F-B898416AAF2A}" srcOrd="0" destOrd="0" presId="urn:microsoft.com/office/officeart/2005/8/layout/lProcess2"/>
    <dgm:cxn modelId="{DF164DA4-1ADC-4324-A563-46D25D3E94A4}" srcId="{3030F19D-788E-4184-AFAF-61AB1B897B50}" destId="{7A438DFB-AB5A-4AD4-B589-358C97839820}" srcOrd="0" destOrd="0" parTransId="{84383D7E-9138-4300-95E8-C3C1B3758420}" sibTransId="{38EA65E2-9106-418F-B410-3FAB51BAF42E}"/>
    <dgm:cxn modelId="{D88A20E3-7FB3-4900-B568-110AFA2DDAE0}" type="presOf" srcId="{E6D5D767-4A88-402A-8F1C-84389F2821CA}" destId="{C03699B8-663E-407C-A837-8D8A7A96E7EC}" srcOrd="0" destOrd="0" presId="urn:microsoft.com/office/officeart/2005/8/layout/lProcess2"/>
    <dgm:cxn modelId="{410B21A4-64A2-472E-A26B-424F7264A042}" type="presOf" srcId="{3D329067-CEEF-4D2D-8B5F-0962591D383B}" destId="{8E06BFE1-8BD0-4457-9CBB-12907507E848}" srcOrd="0" destOrd="0" presId="urn:microsoft.com/office/officeart/2005/8/layout/lProcess2"/>
    <dgm:cxn modelId="{1AF13024-B2A9-411C-8CA8-CF3682DFFB10}" srcId="{E6D5D767-4A88-402A-8F1C-84389F2821CA}" destId="{3D329067-CEEF-4D2D-8B5F-0962591D383B}" srcOrd="1" destOrd="0" parTransId="{98A7A011-5A7C-40DE-9B02-5592E7461E11}" sibTransId="{70795F97-09D7-4626-BFF4-A2165959DEAD}"/>
    <dgm:cxn modelId="{F038499D-677D-4729-96E9-6EBE9D6F89B1}" type="presOf" srcId="{C0C71018-DF75-4C0A-BE1A-86B630C9D6D1}" destId="{2899A548-7A4B-4A75-94C3-FCBFBE798F37}" srcOrd="0" destOrd="0" presId="urn:microsoft.com/office/officeart/2005/8/layout/lProcess2"/>
    <dgm:cxn modelId="{CBB2F388-24A9-4482-9091-5B52655644B7}" type="presOf" srcId="{7AAF903F-9A3E-4A7B-AC66-9A0A05C450B5}" destId="{DC3DB303-F358-48F5-BF20-5B053EC1C6C5}" srcOrd="0" destOrd="0" presId="urn:microsoft.com/office/officeart/2005/8/layout/lProcess2"/>
    <dgm:cxn modelId="{69289B7C-D6AF-4464-A055-9DA07FB6C2E2}" type="presOf" srcId="{F1FC76BC-1491-42FD-8B9E-735FD47A5760}" destId="{E7BC73C4-62AD-47E2-A2E1-679137796734}" srcOrd="1" destOrd="0" presId="urn:microsoft.com/office/officeart/2005/8/layout/lProcess2"/>
    <dgm:cxn modelId="{F2C421B3-98E6-4A42-A930-2DBD6C4078BD}" srcId="{E6D5D767-4A88-402A-8F1C-84389F2821CA}" destId="{19C97780-16B8-498F-A74E-DD8650E05472}" srcOrd="2" destOrd="0" parTransId="{608BFEA7-B5DC-44C5-8342-39B5F749C62F}" sibTransId="{E920811C-069C-4DE6-A51B-819F2E73E7E4}"/>
    <dgm:cxn modelId="{655E11E5-E767-46A5-BB99-6843727B830D}" type="presOf" srcId="{95852EEA-FFFA-40AB-BF0F-04839D96F1C2}" destId="{E5B56172-1B11-4FB4-A17A-4C077A7E7E92}" srcOrd="0" destOrd="0" presId="urn:microsoft.com/office/officeart/2005/8/layout/lProcess2"/>
    <dgm:cxn modelId="{838A49D7-CAE8-4A17-8845-F563BC146549}" type="presOf" srcId="{3B0D34A6-A950-401D-8484-2FF82B653952}" destId="{8118B124-61FF-4D2D-93D3-EEDD53050C93}" srcOrd="1" destOrd="0" presId="urn:microsoft.com/office/officeart/2005/8/layout/lProcess2"/>
    <dgm:cxn modelId="{534FCAC8-D98D-41ED-8C4A-11761C275F0D}" type="presOf" srcId="{3030F19D-788E-4184-AFAF-61AB1B897B50}" destId="{7C87A26C-D24C-4970-915D-A5DF09B92CE9}" srcOrd="1" destOrd="0" presId="urn:microsoft.com/office/officeart/2005/8/layout/lProcess2"/>
    <dgm:cxn modelId="{8D9C5727-39B6-48A6-AB0C-E763FDA4E36D}" type="presOf" srcId="{7A438DFB-AB5A-4AD4-B589-358C97839820}" destId="{46BF7581-D67B-4D56-8FC4-1B892C1396AF}" srcOrd="0" destOrd="0" presId="urn:microsoft.com/office/officeart/2005/8/layout/lProcess2"/>
    <dgm:cxn modelId="{1425F518-0896-44A6-A004-F735F8BF26CE}" type="presOf" srcId="{3030F19D-788E-4184-AFAF-61AB1B897B50}" destId="{6B6A94E2-2DCD-4DC7-81A3-E459466A098E}" srcOrd="0" destOrd="0" presId="urn:microsoft.com/office/officeart/2005/8/layout/lProcess2"/>
    <dgm:cxn modelId="{7DA8071F-2AA2-4A8A-BE18-68D83418C60D}" srcId="{3B0D34A6-A950-401D-8484-2FF82B653952}" destId="{7360BDD7-97C0-474F-B0F2-658F5F969CB5}" srcOrd="0" destOrd="0" parTransId="{102FDDC2-0E08-4A75-BFE2-BBEC46A93AAB}" sibTransId="{AF21CB21-EAB0-4B4F-B6BA-7FDB46CA97C3}"/>
    <dgm:cxn modelId="{CF61150C-B4E3-4B53-957E-44FDE3CD4A05}" srcId="{F1FC76BC-1491-42FD-8B9E-735FD47A5760}" destId="{42872C91-B162-437F-B3C1-18DFDACA1617}" srcOrd="1" destOrd="0" parTransId="{02F6FEEE-098B-4343-B698-DD5F0AEC564D}" sibTransId="{BFA8E84A-74C3-4B77-9C53-4C2AE74951B8}"/>
    <dgm:cxn modelId="{427150CD-75CF-4C19-B0DC-B7F8CB89784C}" type="presOf" srcId="{3B0D34A6-A950-401D-8484-2FF82B653952}" destId="{C0D0D5E4-3319-4A36-9A0E-9A31BE711066}" srcOrd="0" destOrd="0" presId="urn:microsoft.com/office/officeart/2005/8/layout/lProcess2"/>
    <dgm:cxn modelId="{52244916-B005-4D92-8C14-AB55F33B026E}" type="presOf" srcId="{FB98ED59-BDD5-4FD6-9FF6-327BB18DCCEC}" destId="{93425DF7-C14E-49D5-80A6-D6FCD51C8224}" srcOrd="0" destOrd="0" presId="urn:microsoft.com/office/officeart/2005/8/layout/lProcess2"/>
    <dgm:cxn modelId="{103D2617-A446-4306-AAD9-8132F8A1858A}" srcId="{3B0D34A6-A950-401D-8484-2FF82B653952}" destId="{74CFD615-58F4-4AE7-830F-2B051E12A3B6}" srcOrd="3" destOrd="0" parTransId="{C15E5A2F-1490-473D-8658-80640C6DE28B}" sibTransId="{7AF0B7C4-9768-44EF-88EE-63A077A250B0}"/>
    <dgm:cxn modelId="{7DA51D19-A932-4C32-B36B-7C92EAC8CA4E}" srcId="{B956D7C9-D2B5-4664-8ABB-40225AD4A66E}" destId="{5B1E6615-0BFB-4409-8FAF-AD82B2346BC8}" srcOrd="3" destOrd="0" parTransId="{35FE39E1-CDF8-4765-B489-0F2E1746AFAE}" sibTransId="{FFC3C329-E4E7-4E89-B3C0-66FFAC862A22}"/>
    <dgm:cxn modelId="{076014F7-1580-4423-93D3-0D76EE843A24}" srcId="{3B0D34A6-A950-401D-8484-2FF82B653952}" destId="{B103E9B8-5ABA-447B-A597-7E4F16BB629B}" srcOrd="2" destOrd="0" parTransId="{FAEADF1E-F9FC-4FC5-AA1F-4C610F258EAF}" sibTransId="{D4D725C7-EE0D-40B9-837A-BC84CB5E3C9F}"/>
    <dgm:cxn modelId="{0C6B33E5-A114-49D4-8F6D-C858E7C100D1}" srcId="{F6EDE265-99D5-4B8D-8A9F-A0BF12E7A0C6}" destId="{B956D7C9-D2B5-4664-8ABB-40225AD4A66E}" srcOrd="1" destOrd="0" parTransId="{FBDADAAF-AC86-45C8-B9A0-A3AB2F68F77A}" sibTransId="{2464F42E-ED15-478E-91A4-A8E4A085A53E}"/>
    <dgm:cxn modelId="{C21DF65D-2317-459A-9C10-578730367F2C}" type="presOf" srcId="{68F02B33-D3AE-4407-8676-37F318FE48AF}" destId="{5564502D-9A7F-48D5-90B8-DCAF1838CE41}" srcOrd="0" destOrd="0" presId="urn:microsoft.com/office/officeart/2005/8/layout/lProcess2"/>
    <dgm:cxn modelId="{A35E9813-FFF4-4F2F-BD35-31D1DC0747EB}" srcId="{F1FC76BC-1491-42FD-8B9E-735FD47A5760}" destId="{68F02B33-D3AE-4407-8676-37F318FE48AF}" srcOrd="0" destOrd="0" parTransId="{4A50D8F0-818F-475F-8761-ADEDBF5B607B}" sibTransId="{BA4F52AF-6D6D-48DD-B000-C54FE2547B35}"/>
    <dgm:cxn modelId="{EDC01D2D-BF0A-42F6-9DA2-760F1C051E44}" type="presOf" srcId="{74CFD615-58F4-4AE7-830F-2B051E12A3B6}" destId="{9A5413E7-B532-48FB-B86B-18D790EE7BE4}" srcOrd="0" destOrd="0" presId="urn:microsoft.com/office/officeart/2005/8/layout/lProcess2"/>
    <dgm:cxn modelId="{46325244-7A70-4D0B-B391-7FBF64E1D6AD}" srcId="{B956D7C9-D2B5-4664-8ABB-40225AD4A66E}" destId="{7AAF903F-9A3E-4A7B-AC66-9A0A05C450B5}" srcOrd="0" destOrd="0" parTransId="{5F86EFF3-6078-4920-A7D7-02951D6E90EC}" sibTransId="{571210F4-C849-4598-9E70-CEE4E553B34F}"/>
    <dgm:cxn modelId="{0E7D9E40-8039-4A84-A204-D90B8B1E8CBB}" srcId="{E6D5D767-4A88-402A-8F1C-84389F2821CA}" destId="{FB98ED59-BDD5-4FD6-9FF6-327BB18DCCEC}" srcOrd="0" destOrd="0" parTransId="{88CC041C-54A3-410D-BEAC-3D2FCF0EE91C}" sibTransId="{4939E4FB-FDC4-4B0A-965F-1356C238622F}"/>
    <dgm:cxn modelId="{7099FB7E-F228-4EB0-A4F7-4E9CC846396A}" type="presOf" srcId="{B956D7C9-D2B5-4664-8ABB-40225AD4A66E}" destId="{B4EBE4C3-92F4-4E66-BB79-B6A5EEAD6BB5}" srcOrd="0" destOrd="0" presId="urn:microsoft.com/office/officeart/2005/8/layout/lProcess2"/>
    <dgm:cxn modelId="{91DF9C9A-1936-4BC3-8FC7-63283876A29D}" srcId="{3B0D34A6-A950-401D-8484-2FF82B653952}" destId="{C0C71018-DF75-4C0A-BE1A-86B630C9D6D1}" srcOrd="1" destOrd="0" parTransId="{513983C3-AE12-4603-8AF9-34F9FE87D250}" sibTransId="{E5DF9A89-D54E-4F07-939E-4A36F9CA388C}"/>
    <dgm:cxn modelId="{04C8BD28-1EA2-4F89-8B82-1987E7CDAEE7}" type="presOf" srcId="{A0D70E96-8B14-491C-9362-7440CA4837BA}" destId="{51B22E42-E807-4F2D-9732-302BF83A8762}" srcOrd="0" destOrd="0" presId="urn:microsoft.com/office/officeart/2005/8/layout/lProcess2"/>
    <dgm:cxn modelId="{E2762A20-4B0C-4866-AA1A-26A5E28C21F0}" type="presOf" srcId="{F6EDE265-99D5-4B8D-8A9F-A0BF12E7A0C6}" destId="{594B3DB7-B5A9-43A1-AD58-DE6052EF79C7}" srcOrd="0" destOrd="0" presId="urn:microsoft.com/office/officeart/2005/8/layout/lProcess2"/>
    <dgm:cxn modelId="{D34EBF14-0C46-44DC-BCBB-E4441B57656D}" type="presOf" srcId="{7360BDD7-97C0-474F-B0F2-658F5F969CB5}" destId="{354FFB89-7611-459F-ADBE-8699BE96ED2D}" srcOrd="0" destOrd="0" presId="urn:microsoft.com/office/officeart/2005/8/layout/lProcess2"/>
    <dgm:cxn modelId="{9214B919-B8E2-4733-8E50-DE0AF9F3380F}" srcId="{B956D7C9-D2B5-4664-8ABB-40225AD4A66E}" destId="{A0D70E96-8B14-491C-9362-7440CA4837BA}" srcOrd="1" destOrd="0" parTransId="{3BBA8290-544E-4FA4-BEFC-51B272A08253}" sibTransId="{AA02A0CC-B15F-4526-A3E2-65CAF38C15AF}"/>
    <dgm:cxn modelId="{EBEEF5E4-20F8-4687-81CB-5DC714B4FD95}" srcId="{F6EDE265-99D5-4B8D-8A9F-A0BF12E7A0C6}" destId="{E6D5D767-4A88-402A-8F1C-84389F2821CA}" srcOrd="2" destOrd="0" parTransId="{F693B7AC-3A3E-4503-AC06-1277553B03B7}" sibTransId="{931223B8-44E5-4738-B762-309237595A80}"/>
    <dgm:cxn modelId="{BE3FAEA2-165F-4617-85DC-8C5CA436B18B}" type="presOf" srcId="{B956D7C9-D2B5-4664-8ABB-40225AD4A66E}" destId="{D5E1B1E4-42DD-4584-9A8C-72102123BA50}" srcOrd="1" destOrd="0" presId="urn:microsoft.com/office/officeart/2005/8/layout/lProcess2"/>
    <dgm:cxn modelId="{6E20E0BF-70E0-4EDA-A498-1301633CA235}" srcId="{F6EDE265-99D5-4B8D-8A9F-A0BF12E7A0C6}" destId="{F1FC76BC-1491-42FD-8B9E-735FD47A5760}" srcOrd="3" destOrd="0" parTransId="{D0150328-633E-4AE0-B87F-B8C81346E4CC}" sibTransId="{7B331039-A3E4-4DA5-8171-E97EE3ADBBAF}"/>
    <dgm:cxn modelId="{B48ABFA5-1AC4-4580-B9B0-B4C8CB34312A}" type="presOf" srcId="{42872C91-B162-437F-B3C1-18DFDACA1617}" destId="{CBC08321-4172-410C-8BB3-28160D4D8BB1}" srcOrd="0" destOrd="0" presId="urn:microsoft.com/office/officeart/2005/8/layout/lProcess2"/>
    <dgm:cxn modelId="{83D3E037-56E6-47DA-B3EC-C0854219EBF2}" type="presParOf" srcId="{594B3DB7-B5A9-43A1-AD58-DE6052EF79C7}" destId="{4AA65049-9A53-4073-B2A1-A9D5579C92A1}" srcOrd="0" destOrd="0" presId="urn:microsoft.com/office/officeart/2005/8/layout/lProcess2"/>
    <dgm:cxn modelId="{290C33A5-3C9D-4C11-94B1-5797C07D0804}" type="presParOf" srcId="{4AA65049-9A53-4073-B2A1-A9D5579C92A1}" destId="{C0D0D5E4-3319-4A36-9A0E-9A31BE711066}" srcOrd="0" destOrd="0" presId="urn:microsoft.com/office/officeart/2005/8/layout/lProcess2"/>
    <dgm:cxn modelId="{B22F2768-B8AF-44A5-AB64-1953147C06CE}" type="presParOf" srcId="{4AA65049-9A53-4073-B2A1-A9D5579C92A1}" destId="{8118B124-61FF-4D2D-93D3-EEDD53050C93}" srcOrd="1" destOrd="0" presId="urn:microsoft.com/office/officeart/2005/8/layout/lProcess2"/>
    <dgm:cxn modelId="{AD9A6537-91CC-4028-8A2D-BE7485EDF1A9}" type="presParOf" srcId="{4AA65049-9A53-4073-B2A1-A9D5579C92A1}" destId="{C87C1393-096B-42C3-9240-6D18DA253F4E}" srcOrd="2" destOrd="0" presId="urn:microsoft.com/office/officeart/2005/8/layout/lProcess2"/>
    <dgm:cxn modelId="{F1C29843-B38E-48E9-BB45-21F265D08698}" type="presParOf" srcId="{C87C1393-096B-42C3-9240-6D18DA253F4E}" destId="{63783BDB-EF5E-4A73-9D14-9B75C7BB7A03}" srcOrd="0" destOrd="0" presId="urn:microsoft.com/office/officeart/2005/8/layout/lProcess2"/>
    <dgm:cxn modelId="{F1BF0E63-BCC1-40C0-8370-EC09843BDA72}" type="presParOf" srcId="{63783BDB-EF5E-4A73-9D14-9B75C7BB7A03}" destId="{354FFB89-7611-459F-ADBE-8699BE96ED2D}" srcOrd="0" destOrd="0" presId="urn:microsoft.com/office/officeart/2005/8/layout/lProcess2"/>
    <dgm:cxn modelId="{8B92280F-0116-4579-ABFB-4A2511117A2C}" type="presParOf" srcId="{63783BDB-EF5E-4A73-9D14-9B75C7BB7A03}" destId="{A5648121-1755-4C16-9B92-A920DACDBE2A}" srcOrd="1" destOrd="0" presId="urn:microsoft.com/office/officeart/2005/8/layout/lProcess2"/>
    <dgm:cxn modelId="{E61D26A6-0287-4C51-8696-3FA800531D91}" type="presParOf" srcId="{63783BDB-EF5E-4A73-9D14-9B75C7BB7A03}" destId="{2899A548-7A4B-4A75-94C3-FCBFBE798F37}" srcOrd="2" destOrd="0" presId="urn:microsoft.com/office/officeart/2005/8/layout/lProcess2"/>
    <dgm:cxn modelId="{A132BE7F-5FAB-408E-866B-D679EEAD164E}" type="presParOf" srcId="{63783BDB-EF5E-4A73-9D14-9B75C7BB7A03}" destId="{C6931E5E-80BA-449C-BDCD-E3403313B90B}" srcOrd="3" destOrd="0" presId="urn:microsoft.com/office/officeart/2005/8/layout/lProcess2"/>
    <dgm:cxn modelId="{B0207267-BD64-4DA2-8689-193D3E4507CE}" type="presParOf" srcId="{63783BDB-EF5E-4A73-9D14-9B75C7BB7A03}" destId="{89A0CE0B-18CB-47E1-BA5F-B898416AAF2A}" srcOrd="4" destOrd="0" presId="urn:microsoft.com/office/officeart/2005/8/layout/lProcess2"/>
    <dgm:cxn modelId="{DCBD5555-5D36-4019-BFF5-58102F24269F}" type="presParOf" srcId="{63783BDB-EF5E-4A73-9D14-9B75C7BB7A03}" destId="{38402F3F-F5CD-459C-9631-6230F93F7329}" srcOrd="5" destOrd="0" presId="urn:microsoft.com/office/officeart/2005/8/layout/lProcess2"/>
    <dgm:cxn modelId="{12933F41-C472-4B11-A24D-E31374B4B1B6}" type="presParOf" srcId="{63783BDB-EF5E-4A73-9D14-9B75C7BB7A03}" destId="{9A5413E7-B532-48FB-B86B-18D790EE7BE4}" srcOrd="6" destOrd="0" presId="urn:microsoft.com/office/officeart/2005/8/layout/lProcess2"/>
    <dgm:cxn modelId="{C77A8CCC-1909-4647-BFC3-4D85D6B74279}" type="presParOf" srcId="{594B3DB7-B5A9-43A1-AD58-DE6052EF79C7}" destId="{D5648D91-7F6F-4209-97C9-073AE1CF691E}" srcOrd="1" destOrd="0" presId="urn:microsoft.com/office/officeart/2005/8/layout/lProcess2"/>
    <dgm:cxn modelId="{9F271000-734D-4255-97D0-D502DF668FA6}" type="presParOf" srcId="{594B3DB7-B5A9-43A1-AD58-DE6052EF79C7}" destId="{D878F111-DC63-4302-84AD-E6861784E67D}" srcOrd="2" destOrd="0" presId="urn:microsoft.com/office/officeart/2005/8/layout/lProcess2"/>
    <dgm:cxn modelId="{FFB3967D-3D46-4B7F-94CB-18B017B1CAA7}" type="presParOf" srcId="{D878F111-DC63-4302-84AD-E6861784E67D}" destId="{B4EBE4C3-92F4-4E66-BB79-B6A5EEAD6BB5}" srcOrd="0" destOrd="0" presId="urn:microsoft.com/office/officeart/2005/8/layout/lProcess2"/>
    <dgm:cxn modelId="{0993658A-061E-467B-8E24-F5373D53F7D8}" type="presParOf" srcId="{D878F111-DC63-4302-84AD-E6861784E67D}" destId="{D5E1B1E4-42DD-4584-9A8C-72102123BA50}" srcOrd="1" destOrd="0" presId="urn:microsoft.com/office/officeart/2005/8/layout/lProcess2"/>
    <dgm:cxn modelId="{1DBB87EC-51AC-4C67-B6FF-F49484D52976}" type="presParOf" srcId="{D878F111-DC63-4302-84AD-E6861784E67D}" destId="{AFD759D7-0455-4981-99BC-45A6928BD6E3}" srcOrd="2" destOrd="0" presId="urn:microsoft.com/office/officeart/2005/8/layout/lProcess2"/>
    <dgm:cxn modelId="{422B1ED5-507A-400E-BB4B-8E562D4C960C}" type="presParOf" srcId="{AFD759D7-0455-4981-99BC-45A6928BD6E3}" destId="{C1E279A9-E937-4343-B1D8-A97A5DECEF89}" srcOrd="0" destOrd="0" presId="urn:microsoft.com/office/officeart/2005/8/layout/lProcess2"/>
    <dgm:cxn modelId="{4FCDC2D7-CF31-4059-AF64-2A99EB20E4C7}" type="presParOf" srcId="{C1E279A9-E937-4343-B1D8-A97A5DECEF89}" destId="{DC3DB303-F358-48F5-BF20-5B053EC1C6C5}" srcOrd="0" destOrd="0" presId="urn:microsoft.com/office/officeart/2005/8/layout/lProcess2"/>
    <dgm:cxn modelId="{00CF9390-10F5-443D-A865-F268CB5BF792}" type="presParOf" srcId="{C1E279A9-E937-4343-B1D8-A97A5DECEF89}" destId="{C30B7BEC-AE02-49FF-9258-CFB047D5E5B6}" srcOrd="1" destOrd="0" presId="urn:microsoft.com/office/officeart/2005/8/layout/lProcess2"/>
    <dgm:cxn modelId="{EA83CE37-E94A-46B0-B620-7D37B60B6935}" type="presParOf" srcId="{C1E279A9-E937-4343-B1D8-A97A5DECEF89}" destId="{51B22E42-E807-4F2D-9732-302BF83A8762}" srcOrd="2" destOrd="0" presId="urn:microsoft.com/office/officeart/2005/8/layout/lProcess2"/>
    <dgm:cxn modelId="{FE960567-A1A4-4646-9A9C-4E9426AF0840}" type="presParOf" srcId="{C1E279A9-E937-4343-B1D8-A97A5DECEF89}" destId="{B13371BC-C2E5-442D-8985-4C5DC15B8E71}" srcOrd="3" destOrd="0" presId="urn:microsoft.com/office/officeart/2005/8/layout/lProcess2"/>
    <dgm:cxn modelId="{B910BBB5-1060-433F-9E10-8DE4831CF54A}" type="presParOf" srcId="{C1E279A9-E937-4343-B1D8-A97A5DECEF89}" destId="{E5B56172-1B11-4FB4-A17A-4C077A7E7E92}" srcOrd="4" destOrd="0" presId="urn:microsoft.com/office/officeart/2005/8/layout/lProcess2"/>
    <dgm:cxn modelId="{F7D1026F-783E-42A0-A46D-CF0465A3C6E4}" type="presParOf" srcId="{C1E279A9-E937-4343-B1D8-A97A5DECEF89}" destId="{EB794AFB-A064-4D4F-A33F-D2619C3553E0}" srcOrd="5" destOrd="0" presId="urn:microsoft.com/office/officeart/2005/8/layout/lProcess2"/>
    <dgm:cxn modelId="{BFA2615D-1134-423F-A978-ED44AB0B189F}" type="presParOf" srcId="{C1E279A9-E937-4343-B1D8-A97A5DECEF89}" destId="{872D2E5E-E5CC-4659-BF54-2375EAC157EC}" srcOrd="6" destOrd="0" presId="urn:microsoft.com/office/officeart/2005/8/layout/lProcess2"/>
    <dgm:cxn modelId="{5B790EE3-A019-4FDB-9FB4-BA4E5B81B31F}" type="presParOf" srcId="{594B3DB7-B5A9-43A1-AD58-DE6052EF79C7}" destId="{5E6BB87D-06B6-49D5-A5AE-4E9B1763F2CE}" srcOrd="3" destOrd="0" presId="urn:microsoft.com/office/officeart/2005/8/layout/lProcess2"/>
    <dgm:cxn modelId="{12B36B22-BA9A-4636-8E9F-F0C26E8FD152}" type="presParOf" srcId="{594B3DB7-B5A9-43A1-AD58-DE6052EF79C7}" destId="{9920DD6A-6EF4-4C39-8062-972E1528F978}" srcOrd="4" destOrd="0" presId="urn:microsoft.com/office/officeart/2005/8/layout/lProcess2"/>
    <dgm:cxn modelId="{CCB67551-A9F1-41D7-B428-1083ADC86CA7}" type="presParOf" srcId="{9920DD6A-6EF4-4C39-8062-972E1528F978}" destId="{C03699B8-663E-407C-A837-8D8A7A96E7EC}" srcOrd="0" destOrd="0" presId="urn:microsoft.com/office/officeart/2005/8/layout/lProcess2"/>
    <dgm:cxn modelId="{A721C651-FD68-4082-B334-EBD318D320F2}" type="presParOf" srcId="{9920DD6A-6EF4-4C39-8062-972E1528F978}" destId="{0066C86D-6AAD-48C0-8612-C85D46912A82}" srcOrd="1" destOrd="0" presId="urn:microsoft.com/office/officeart/2005/8/layout/lProcess2"/>
    <dgm:cxn modelId="{A8134761-9A56-47B0-990C-9C1AFAB76A4C}" type="presParOf" srcId="{9920DD6A-6EF4-4C39-8062-972E1528F978}" destId="{F8B2B8F1-E2E1-4893-AF81-C81477E2F6D2}" srcOrd="2" destOrd="0" presId="urn:microsoft.com/office/officeart/2005/8/layout/lProcess2"/>
    <dgm:cxn modelId="{096FFBC5-FE8F-4858-9576-5EE7FB12986D}" type="presParOf" srcId="{F8B2B8F1-E2E1-4893-AF81-C81477E2F6D2}" destId="{21797394-1188-49B6-941E-22C71D8D0EB1}" srcOrd="0" destOrd="0" presId="urn:microsoft.com/office/officeart/2005/8/layout/lProcess2"/>
    <dgm:cxn modelId="{32FE91FF-3550-478F-B149-F6479E9AE5D6}" type="presParOf" srcId="{21797394-1188-49B6-941E-22C71D8D0EB1}" destId="{93425DF7-C14E-49D5-80A6-D6FCD51C8224}" srcOrd="0" destOrd="0" presId="urn:microsoft.com/office/officeart/2005/8/layout/lProcess2"/>
    <dgm:cxn modelId="{446DBE7D-6142-4346-AD7B-C2C92DAA9EFF}" type="presParOf" srcId="{21797394-1188-49B6-941E-22C71D8D0EB1}" destId="{F85CE2CF-AF3F-45D2-A714-7C98EC48BAAE}" srcOrd="1" destOrd="0" presId="urn:microsoft.com/office/officeart/2005/8/layout/lProcess2"/>
    <dgm:cxn modelId="{28F5C527-3D1F-4B4E-9266-061141737AFD}" type="presParOf" srcId="{21797394-1188-49B6-941E-22C71D8D0EB1}" destId="{8E06BFE1-8BD0-4457-9CBB-12907507E848}" srcOrd="2" destOrd="0" presId="urn:microsoft.com/office/officeart/2005/8/layout/lProcess2"/>
    <dgm:cxn modelId="{074308E1-BB23-41DA-8EF3-DF3AB30B49CD}" type="presParOf" srcId="{21797394-1188-49B6-941E-22C71D8D0EB1}" destId="{8AF67EE4-714F-43C6-BB5D-55DAB8CA83A4}" srcOrd="3" destOrd="0" presId="urn:microsoft.com/office/officeart/2005/8/layout/lProcess2"/>
    <dgm:cxn modelId="{D781ED4C-7A71-4C6B-B80C-AE4886F3DAD7}" type="presParOf" srcId="{21797394-1188-49B6-941E-22C71D8D0EB1}" destId="{CB4086D7-CDB9-4EF7-BC1F-927643B39373}" srcOrd="4" destOrd="0" presId="urn:microsoft.com/office/officeart/2005/8/layout/lProcess2"/>
    <dgm:cxn modelId="{28DE825F-3BC0-4F62-8A7C-56D3D47AB860}" type="presParOf" srcId="{594B3DB7-B5A9-43A1-AD58-DE6052EF79C7}" destId="{11D028A6-FC30-45C7-8DF4-67CFA21D1410}" srcOrd="5" destOrd="0" presId="urn:microsoft.com/office/officeart/2005/8/layout/lProcess2"/>
    <dgm:cxn modelId="{BFDFBBAB-00C8-4922-8506-952EF4127175}" type="presParOf" srcId="{594B3DB7-B5A9-43A1-AD58-DE6052EF79C7}" destId="{017213C2-5717-4048-B8A0-98E1EFA2F6E6}" srcOrd="6" destOrd="0" presId="urn:microsoft.com/office/officeart/2005/8/layout/lProcess2"/>
    <dgm:cxn modelId="{3A6629D8-FE45-424E-9B75-E73E8234A2E5}" type="presParOf" srcId="{017213C2-5717-4048-B8A0-98E1EFA2F6E6}" destId="{A1F8A6E0-8141-4DA7-967C-679F3A7DB386}" srcOrd="0" destOrd="0" presId="urn:microsoft.com/office/officeart/2005/8/layout/lProcess2"/>
    <dgm:cxn modelId="{DDE0696E-6093-4749-A775-6C42AA4C719D}" type="presParOf" srcId="{017213C2-5717-4048-B8A0-98E1EFA2F6E6}" destId="{E7BC73C4-62AD-47E2-A2E1-679137796734}" srcOrd="1" destOrd="0" presId="urn:microsoft.com/office/officeart/2005/8/layout/lProcess2"/>
    <dgm:cxn modelId="{F66BD97C-6859-4590-B28F-756CC578D565}" type="presParOf" srcId="{017213C2-5717-4048-B8A0-98E1EFA2F6E6}" destId="{80F6CA7E-1A16-416E-A972-03EFC464E9DE}" srcOrd="2" destOrd="0" presId="urn:microsoft.com/office/officeart/2005/8/layout/lProcess2"/>
    <dgm:cxn modelId="{0B588301-5E3E-435E-A879-26A7A7E6C403}" type="presParOf" srcId="{80F6CA7E-1A16-416E-A972-03EFC464E9DE}" destId="{D5612EF2-7BC9-4494-9FBA-14E73B7897D0}" srcOrd="0" destOrd="0" presId="urn:microsoft.com/office/officeart/2005/8/layout/lProcess2"/>
    <dgm:cxn modelId="{C2811575-4BA8-4B46-A81C-74A028670A54}" type="presParOf" srcId="{D5612EF2-7BC9-4494-9FBA-14E73B7897D0}" destId="{5564502D-9A7F-48D5-90B8-DCAF1838CE41}" srcOrd="0" destOrd="0" presId="urn:microsoft.com/office/officeart/2005/8/layout/lProcess2"/>
    <dgm:cxn modelId="{5F969F5F-6E23-46CA-8F33-32AA328A2770}" type="presParOf" srcId="{D5612EF2-7BC9-4494-9FBA-14E73B7897D0}" destId="{D8E773DA-D7A0-4258-8416-7106EB991C51}" srcOrd="1" destOrd="0" presId="urn:microsoft.com/office/officeart/2005/8/layout/lProcess2"/>
    <dgm:cxn modelId="{E29EAD28-F463-413C-B706-362AA5166922}" type="presParOf" srcId="{D5612EF2-7BC9-4494-9FBA-14E73B7897D0}" destId="{CBC08321-4172-410C-8BB3-28160D4D8BB1}" srcOrd="2" destOrd="0" presId="urn:microsoft.com/office/officeart/2005/8/layout/lProcess2"/>
    <dgm:cxn modelId="{82270C85-9CAA-42EC-BC9C-2FB6B77AEBC2}" type="presParOf" srcId="{594B3DB7-B5A9-43A1-AD58-DE6052EF79C7}" destId="{50BB0BF2-3828-4512-BE6F-136641C7B670}" srcOrd="7" destOrd="0" presId="urn:microsoft.com/office/officeart/2005/8/layout/lProcess2"/>
    <dgm:cxn modelId="{B6871F91-28FE-4E22-B72A-8054B4CCA5C3}" type="presParOf" srcId="{594B3DB7-B5A9-43A1-AD58-DE6052EF79C7}" destId="{6A9A9E75-57DA-443D-8186-FA464B9B95E8}" srcOrd="8" destOrd="0" presId="urn:microsoft.com/office/officeart/2005/8/layout/lProcess2"/>
    <dgm:cxn modelId="{E24BE089-661A-4A25-8860-1B5CC5B09B1C}" type="presParOf" srcId="{6A9A9E75-57DA-443D-8186-FA464B9B95E8}" destId="{6B6A94E2-2DCD-4DC7-81A3-E459466A098E}" srcOrd="0" destOrd="0" presId="urn:microsoft.com/office/officeart/2005/8/layout/lProcess2"/>
    <dgm:cxn modelId="{554A4AB6-77C8-4361-BA3A-3E00F41B9C0C}" type="presParOf" srcId="{6A9A9E75-57DA-443D-8186-FA464B9B95E8}" destId="{7C87A26C-D24C-4970-915D-A5DF09B92CE9}" srcOrd="1" destOrd="0" presId="urn:microsoft.com/office/officeart/2005/8/layout/lProcess2"/>
    <dgm:cxn modelId="{31C2CDA8-2C2D-4C77-A044-E4D88BA0ED55}" type="presParOf" srcId="{6A9A9E75-57DA-443D-8186-FA464B9B95E8}" destId="{4B271413-7332-4303-B0E7-1336EEC14DE9}" srcOrd="2" destOrd="0" presId="urn:microsoft.com/office/officeart/2005/8/layout/lProcess2"/>
    <dgm:cxn modelId="{8DEF9634-E19D-48A1-B516-80AEA669E178}" type="presParOf" srcId="{4B271413-7332-4303-B0E7-1336EEC14DE9}" destId="{9CC13A57-35CF-4706-BDE9-B8C134D86511}" srcOrd="0" destOrd="0" presId="urn:microsoft.com/office/officeart/2005/8/layout/lProcess2"/>
    <dgm:cxn modelId="{5BFE9579-EB51-4989-93F1-4450C7EC6367}" type="presParOf" srcId="{9CC13A57-35CF-4706-BDE9-B8C134D86511}" destId="{46BF7581-D67B-4D56-8FC4-1B892C1396A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0D5E4-3319-4A36-9A0E-9A31BE711066}">
      <dsp:nvSpPr>
        <dsp:cNvPr id="0" name=""/>
        <dsp:cNvSpPr/>
      </dsp:nvSpPr>
      <dsp:spPr>
        <a:xfrm>
          <a:off x="4912" y="0"/>
          <a:ext cx="1723908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Attribute features</a:t>
          </a:r>
          <a:endParaRPr lang="en-US" sz="2800" kern="1200" dirty="0"/>
        </a:p>
      </dsp:txBody>
      <dsp:txXfrm>
        <a:off x="4912" y="0"/>
        <a:ext cx="1723908" cy="1625600"/>
      </dsp:txXfrm>
    </dsp:sp>
    <dsp:sp modelId="{354FFB89-7611-459F-ADBE-8699BE96ED2D}">
      <dsp:nvSpPr>
        <dsp:cNvPr id="0" name=""/>
        <dsp:cNvSpPr/>
      </dsp:nvSpPr>
      <dsp:spPr>
        <a:xfrm>
          <a:off x="177303" y="1625732"/>
          <a:ext cx="1379126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Brand</a:t>
          </a:r>
          <a:endParaRPr lang="en-US" sz="1300" kern="1200" dirty="0"/>
        </a:p>
      </dsp:txBody>
      <dsp:txXfrm>
        <a:off x="200423" y="1648852"/>
        <a:ext cx="1332886" cy="743144"/>
      </dsp:txXfrm>
    </dsp:sp>
    <dsp:sp modelId="{2899A548-7A4B-4A75-94C3-FCBFBE798F37}">
      <dsp:nvSpPr>
        <dsp:cNvPr id="0" name=""/>
        <dsp:cNvSpPr/>
      </dsp:nvSpPr>
      <dsp:spPr>
        <a:xfrm>
          <a:off x="177303" y="2536560"/>
          <a:ext cx="1379126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Material</a:t>
          </a:r>
          <a:endParaRPr lang="en-US" sz="1300" kern="1200" dirty="0"/>
        </a:p>
      </dsp:txBody>
      <dsp:txXfrm>
        <a:off x="200423" y="2559680"/>
        <a:ext cx="1332886" cy="743144"/>
      </dsp:txXfrm>
    </dsp:sp>
    <dsp:sp modelId="{89A0CE0B-18CB-47E1-BA5F-B898416AAF2A}">
      <dsp:nvSpPr>
        <dsp:cNvPr id="0" name=""/>
        <dsp:cNvSpPr/>
      </dsp:nvSpPr>
      <dsp:spPr>
        <a:xfrm>
          <a:off x="177303" y="3447388"/>
          <a:ext cx="1379126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Color</a:t>
          </a:r>
          <a:endParaRPr lang="en-US" sz="1300" kern="1200" dirty="0"/>
        </a:p>
      </dsp:txBody>
      <dsp:txXfrm>
        <a:off x="200423" y="3470508"/>
        <a:ext cx="1332886" cy="743144"/>
      </dsp:txXfrm>
    </dsp:sp>
    <dsp:sp modelId="{9A5413E7-B532-48FB-B86B-18D790EE7BE4}">
      <dsp:nvSpPr>
        <dsp:cNvPr id="0" name=""/>
        <dsp:cNvSpPr/>
      </dsp:nvSpPr>
      <dsp:spPr>
        <a:xfrm>
          <a:off x="177303" y="4358216"/>
          <a:ext cx="1379126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Bullets</a:t>
          </a:r>
          <a:endParaRPr lang="en-US" sz="1300" kern="1200" dirty="0"/>
        </a:p>
      </dsp:txBody>
      <dsp:txXfrm>
        <a:off x="200423" y="4381336"/>
        <a:ext cx="1332886" cy="743144"/>
      </dsp:txXfrm>
    </dsp:sp>
    <dsp:sp modelId="{B4EBE4C3-92F4-4E66-BB79-B6A5EEAD6BB5}">
      <dsp:nvSpPr>
        <dsp:cNvPr id="0" name=""/>
        <dsp:cNvSpPr/>
      </dsp:nvSpPr>
      <dsp:spPr>
        <a:xfrm>
          <a:off x="1858114" y="0"/>
          <a:ext cx="1723908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Word matching</a:t>
          </a:r>
          <a:endParaRPr lang="en-US" sz="2800" kern="1200" dirty="0"/>
        </a:p>
      </dsp:txBody>
      <dsp:txXfrm>
        <a:off x="1858114" y="0"/>
        <a:ext cx="1723908" cy="1625600"/>
      </dsp:txXfrm>
    </dsp:sp>
    <dsp:sp modelId="{DC3DB303-F358-48F5-BF20-5B053EC1C6C5}">
      <dsp:nvSpPr>
        <dsp:cNvPr id="0" name=""/>
        <dsp:cNvSpPr/>
      </dsp:nvSpPr>
      <dsp:spPr>
        <a:xfrm>
          <a:off x="2030505" y="1625732"/>
          <a:ext cx="1379126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Search term, title, description</a:t>
          </a:r>
          <a:endParaRPr lang="en-US" sz="1300" kern="1200" dirty="0"/>
        </a:p>
      </dsp:txBody>
      <dsp:txXfrm>
        <a:off x="2053625" y="1648852"/>
        <a:ext cx="1332886" cy="743144"/>
      </dsp:txXfrm>
    </dsp:sp>
    <dsp:sp modelId="{51B22E42-E807-4F2D-9732-302BF83A8762}">
      <dsp:nvSpPr>
        <dsp:cNvPr id="0" name=""/>
        <dsp:cNvSpPr/>
      </dsp:nvSpPr>
      <dsp:spPr>
        <a:xfrm>
          <a:off x="2030505" y="2536560"/>
          <a:ext cx="1379126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Last query word matching</a:t>
          </a:r>
          <a:endParaRPr lang="en-US" sz="1300" kern="1200" dirty="0"/>
        </a:p>
      </dsp:txBody>
      <dsp:txXfrm>
        <a:off x="2053625" y="2559680"/>
        <a:ext cx="1332886" cy="743144"/>
      </dsp:txXfrm>
    </dsp:sp>
    <dsp:sp modelId="{E5B56172-1B11-4FB4-A17A-4C077A7E7E92}">
      <dsp:nvSpPr>
        <dsp:cNvPr id="0" name=""/>
        <dsp:cNvSpPr/>
      </dsp:nvSpPr>
      <dsp:spPr>
        <a:xfrm>
          <a:off x="2030505" y="3447388"/>
          <a:ext cx="1379126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With, Without, For word matching</a:t>
          </a:r>
          <a:endParaRPr lang="en-US" sz="1300" kern="1200" dirty="0"/>
        </a:p>
      </dsp:txBody>
      <dsp:txXfrm>
        <a:off x="2053625" y="3470508"/>
        <a:ext cx="1332886" cy="743144"/>
      </dsp:txXfrm>
    </dsp:sp>
    <dsp:sp modelId="{872D2E5E-E5CC-4659-BF54-2375EAC157EC}">
      <dsp:nvSpPr>
        <dsp:cNvPr id="0" name=""/>
        <dsp:cNvSpPr/>
      </dsp:nvSpPr>
      <dsp:spPr>
        <a:xfrm>
          <a:off x="2030505" y="4358216"/>
          <a:ext cx="1379126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Attributes words and search term, title, description</a:t>
          </a:r>
          <a:endParaRPr lang="en-US" sz="1300" kern="1200" dirty="0"/>
        </a:p>
      </dsp:txBody>
      <dsp:txXfrm>
        <a:off x="2053625" y="4381336"/>
        <a:ext cx="1332886" cy="743144"/>
      </dsp:txXfrm>
    </dsp:sp>
    <dsp:sp modelId="{C03699B8-663E-407C-A837-8D8A7A96E7EC}">
      <dsp:nvSpPr>
        <dsp:cNvPr id="0" name=""/>
        <dsp:cNvSpPr/>
      </dsp:nvSpPr>
      <dsp:spPr>
        <a:xfrm>
          <a:off x="3711315" y="0"/>
          <a:ext cx="1723908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Lengths and ratios</a:t>
          </a:r>
          <a:endParaRPr lang="en-US" sz="2800" kern="1200" dirty="0"/>
        </a:p>
      </dsp:txBody>
      <dsp:txXfrm>
        <a:off x="3711315" y="0"/>
        <a:ext cx="1723908" cy="1625600"/>
      </dsp:txXfrm>
    </dsp:sp>
    <dsp:sp modelId="{93425DF7-C14E-49D5-80A6-D6FCD51C8224}">
      <dsp:nvSpPr>
        <dsp:cNvPr id="0" name=""/>
        <dsp:cNvSpPr/>
      </dsp:nvSpPr>
      <dsp:spPr>
        <a:xfrm>
          <a:off x="3883706" y="1626063"/>
          <a:ext cx="1379126" cy="1064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length of the search term, title, description, and attribute words</a:t>
          </a:r>
          <a:endParaRPr lang="en-US" sz="1300" kern="1200" dirty="0"/>
        </a:p>
      </dsp:txBody>
      <dsp:txXfrm>
        <a:off x="3914886" y="1657243"/>
        <a:ext cx="1316766" cy="1002191"/>
      </dsp:txXfrm>
    </dsp:sp>
    <dsp:sp modelId="{8E06BFE1-8BD0-4457-9CBB-12907507E848}">
      <dsp:nvSpPr>
        <dsp:cNvPr id="0" name=""/>
        <dsp:cNvSpPr/>
      </dsp:nvSpPr>
      <dsp:spPr>
        <a:xfrm>
          <a:off x="3883706" y="2854391"/>
          <a:ext cx="1379126" cy="1064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length of the matching word</a:t>
          </a:r>
          <a:endParaRPr lang="en-US" sz="1300" kern="1200" dirty="0"/>
        </a:p>
      </dsp:txBody>
      <dsp:txXfrm>
        <a:off x="3914886" y="2885571"/>
        <a:ext cx="1316766" cy="1002191"/>
      </dsp:txXfrm>
    </dsp:sp>
    <dsp:sp modelId="{CB4086D7-CDB9-4EF7-BC1F-927643B39373}">
      <dsp:nvSpPr>
        <dsp:cNvPr id="0" name=""/>
        <dsp:cNvSpPr/>
      </dsp:nvSpPr>
      <dsp:spPr>
        <a:xfrm>
          <a:off x="3883706" y="4082719"/>
          <a:ext cx="1379126" cy="1064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ratios between the different length</a:t>
          </a:r>
          <a:endParaRPr lang="en-US" sz="1300" kern="1200" dirty="0"/>
        </a:p>
      </dsp:txBody>
      <dsp:txXfrm>
        <a:off x="3914886" y="4113899"/>
        <a:ext cx="1316766" cy="1002191"/>
      </dsp:txXfrm>
    </dsp:sp>
    <dsp:sp modelId="{A1F8A6E0-8141-4DA7-967C-679F3A7DB386}">
      <dsp:nvSpPr>
        <dsp:cNvPr id="0" name=""/>
        <dsp:cNvSpPr/>
      </dsp:nvSpPr>
      <dsp:spPr>
        <a:xfrm>
          <a:off x="5564517" y="0"/>
          <a:ext cx="1723908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TF-IDF, SVD</a:t>
          </a:r>
          <a:endParaRPr lang="en-US" sz="2800" kern="1200" dirty="0"/>
        </a:p>
      </dsp:txBody>
      <dsp:txXfrm>
        <a:off x="5564517" y="0"/>
        <a:ext cx="1723908" cy="1625600"/>
      </dsp:txXfrm>
    </dsp:sp>
    <dsp:sp modelId="{5564502D-9A7F-48D5-90B8-DCAF1838CE41}">
      <dsp:nvSpPr>
        <dsp:cNvPr id="0" name=""/>
        <dsp:cNvSpPr/>
      </dsp:nvSpPr>
      <dsp:spPr>
        <a:xfrm>
          <a:off x="5736908" y="1627187"/>
          <a:ext cx="1379126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TF-IDF combined by search term, brand, title, description</a:t>
          </a:r>
          <a:endParaRPr lang="en-US" sz="1300" kern="1200" dirty="0"/>
        </a:p>
      </dsp:txBody>
      <dsp:txXfrm>
        <a:off x="5777301" y="1667580"/>
        <a:ext cx="1298340" cy="1553016"/>
      </dsp:txXfrm>
    </dsp:sp>
    <dsp:sp modelId="{CBC08321-4172-410C-8BB3-28160D4D8BB1}">
      <dsp:nvSpPr>
        <dsp:cNvPr id="0" name=""/>
        <dsp:cNvSpPr/>
      </dsp:nvSpPr>
      <dsp:spPr>
        <a:xfrm>
          <a:off x="5736908" y="3512343"/>
          <a:ext cx="1379126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Weighted</a:t>
          </a:r>
          <a:endParaRPr lang="en-US" sz="1300" kern="1200" dirty="0"/>
        </a:p>
      </dsp:txBody>
      <dsp:txXfrm>
        <a:off x="5777301" y="3552736"/>
        <a:ext cx="1298340" cy="1553016"/>
      </dsp:txXfrm>
    </dsp:sp>
    <dsp:sp modelId="{6B6A94E2-2DCD-4DC7-81A3-E459466A098E}">
      <dsp:nvSpPr>
        <dsp:cNvPr id="0" name=""/>
        <dsp:cNvSpPr/>
      </dsp:nvSpPr>
      <dsp:spPr>
        <a:xfrm>
          <a:off x="7417718" y="0"/>
          <a:ext cx="1723908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Word2Vec Similarity</a:t>
          </a:r>
          <a:endParaRPr lang="en-US" sz="2800" kern="1200" dirty="0"/>
        </a:p>
      </dsp:txBody>
      <dsp:txXfrm>
        <a:off x="7417718" y="0"/>
        <a:ext cx="1723908" cy="1625600"/>
      </dsp:txXfrm>
    </dsp:sp>
    <dsp:sp modelId="{46BF7581-D67B-4D56-8FC4-1B892C1396AF}">
      <dsp:nvSpPr>
        <dsp:cNvPr id="0" name=""/>
        <dsp:cNvSpPr/>
      </dsp:nvSpPr>
      <dsp:spPr>
        <a:xfrm>
          <a:off x="7590109" y="1625600"/>
          <a:ext cx="1379126" cy="352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Combined by search term, title, description, attribute, brand, material</a:t>
          </a:r>
          <a:endParaRPr lang="en-US" sz="2000" kern="1200" dirty="0"/>
        </a:p>
      </dsp:txBody>
      <dsp:txXfrm>
        <a:off x="7630502" y="1665993"/>
        <a:ext cx="1298340" cy="3441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09BA-FEB8-47D4-B6F7-D51205D81CA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EDEE-A269-471B-933B-55A67BD0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09BA-FEB8-47D4-B6F7-D51205D81CA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EDEE-A269-471B-933B-55A67BD0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09BA-FEB8-47D4-B6F7-D51205D81CA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EDEE-A269-471B-933B-55A67BD0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3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09BA-FEB8-47D4-B6F7-D51205D81CA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EDEE-A269-471B-933B-55A67BD0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09BA-FEB8-47D4-B6F7-D51205D81CA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EDEE-A269-471B-933B-55A67BD0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5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09BA-FEB8-47D4-B6F7-D51205D81CA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EDEE-A269-471B-933B-55A67BD0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9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09BA-FEB8-47D4-B6F7-D51205D81CA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EDEE-A269-471B-933B-55A67BD0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09BA-FEB8-47D4-B6F7-D51205D81CA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EDEE-A269-471B-933B-55A67BD0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3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09BA-FEB8-47D4-B6F7-D51205D81CA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EDEE-A269-471B-933B-55A67BD0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0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09BA-FEB8-47D4-B6F7-D51205D81CA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EDEE-A269-471B-933B-55A67BD0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09BA-FEB8-47D4-B6F7-D51205D81CA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EDEE-A269-471B-933B-55A67BD0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D09BA-FEB8-47D4-B6F7-D51205D81CA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9EDEE-A269-471B-933B-55A67BD0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852815318"/>
              </p:ext>
            </p:extLst>
          </p:nvPr>
        </p:nvGraphicFramePr>
        <p:xfrm>
          <a:off x="2032000" y="719666"/>
          <a:ext cx="91465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2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Mengdi Wang</dc:creator>
  <cp:lastModifiedBy>Mengdi Wang</cp:lastModifiedBy>
  <cp:revision>3</cp:revision>
  <dcterms:created xsi:type="dcterms:W3CDTF">2016-05-11T02:23:29Z</dcterms:created>
  <dcterms:modified xsi:type="dcterms:W3CDTF">2016-05-11T02:32:27Z</dcterms:modified>
</cp:coreProperties>
</file>