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94" r:id="rId2"/>
  </p:sldIdLst>
  <p:sldSz cx="38404800" cy="32918400"/>
  <p:notesSz cx="32462788" cy="43435588"/>
  <p:defaultTextStyle>
    <a:defPPr>
      <a:defRPr lang="en-US"/>
    </a:defPPr>
    <a:lvl1pPr marL="0" algn="l" defTabSz="4388485" rtl="0" eaLnBrk="1" latinLnBrk="0" hangingPunct="1">
      <a:defRPr sz="8600" kern="1200">
        <a:solidFill>
          <a:schemeClr val="tx1"/>
        </a:solidFill>
        <a:latin typeface="+mn-lt"/>
        <a:ea typeface="+mn-ea"/>
        <a:cs typeface="+mn-cs"/>
      </a:defRPr>
    </a:lvl1pPr>
    <a:lvl2pPr marL="2194560" algn="l" defTabSz="4388485" rtl="0" eaLnBrk="1" latinLnBrk="0" hangingPunct="1">
      <a:defRPr sz="8600" kern="1200">
        <a:solidFill>
          <a:schemeClr val="tx1"/>
        </a:solidFill>
        <a:latin typeface="+mn-lt"/>
        <a:ea typeface="+mn-ea"/>
        <a:cs typeface="+mn-cs"/>
      </a:defRPr>
    </a:lvl2pPr>
    <a:lvl3pPr marL="4389120" algn="l" defTabSz="4388485" rtl="0" eaLnBrk="1" latinLnBrk="0" hangingPunct="1">
      <a:defRPr sz="8600" kern="1200">
        <a:solidFill>
          <a:schemeClr val="tx1"/>
        </a:solidFill>
        <a:latin typeface="+mn-lt"/>
        <a:ea typeface="+mn-ea"/>
        <a:cs typeface="+mn-cs"/>
      </a:defRPr>
    </a:lvl3pPr>
    <a:lvl4pPr marL="6583045" algn="l" defTabSz="4388485" rtl="0" eaLnBrk="1" latinLnBrk="0" hangingPunct="1">
      <a:defRPr sz="8600" kern="1200">
        <a:solidFill>
          <a:schemeClr val="tx1"/>
        </a:solidFill>
        <a:latin typeface="+mn-lt"/>
        <a:ea typeface="+mn-ea"/>
        <a:cs typeface="+mn-cs"/>
      </a:defRPr>
    </a:lvl4pPr>
    <a:lvl5pPr marL="8777605" algn="l" defTabSz="4388485" rtl="0" eaLnBrk="1" latinLnBrk="0" hangingPunct="1">
      <a:defRPr sz="8600" kern="1200">
        <a:solidFill>
          <a:schemeClr val="tx1"/>
        </a:solidFill>
        <a:latin typeface="+mn-lt"/>
        <a:ea typeface="+mn-ea"/>
        <a:cs typeface="+mn-cs"/>
      </a:defRPr>
    </a:lvl5pPr>
    <a:lvl6pPr marL="10972165" algn="l" defTabSz="4388485" rtl="0" eaLnBrk="1" latinLnBrk="0" hangingPunct="1">
      <a:defRPr sz="8600" kern="1200">
        <a:solidFill>
          <a:schemeClr val="tx1"/>
        </a:solidFill>
        <a:latin typeface="+mn-lt"/>
        <a:ea typeface="+mn-ea"/>
        <a:cs typeface="+mn-cs"/>
      </a:defRPr>
    </a:lvl6pPr>
    <a:lvl7pPr marL="13166725" algn="l" defTabSz="4388485" rtl="0" eaLnBrk="1" latinLnBrk="0" hangingPunct="1">
      <a:defRPr sz="8600" kern="1200">
        <a:solidFill>
          <a:schemeClr val="tx1"/>
        </a:solidFill>
        <a:latin typeface="+mn-lt"/>
        <a:ea typeface="+mn-ea"/>
        <a:cs typeface="+mn-cs"/>
      </a:defRPr>
    </a:lvl7pPr>
    <a:lvl8pPr marL="15361285" algn="l" defTabSz="4388485" rtl="0" eaLnBrk="1" latinLnBrk="0" hangingPunct="1">
      <a:defRPr sz="8600" kern="1200">
        <a:solidFill>
          <a:schemeClr val="tx1"/>
        </a:solidFill>
        <a:latin typeface="+mn-lt"/>
        <a:ea typeface="+mn-ea"/>
        <a:cs typeface="+mn-cs"/>
      </a:defRPr>
    </a:lvl8pPr>
    <a:lvl9pPr marL="17555845" algn="l" defTabSz="438848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62">
          <p15:clr>
            <a:srgbClr val="A4A3A4"/>
          </p15:clr>
        </p15:guide>
        <p15:guide id="3" orient="horz" pos="20160">
          <p15:clr>
            <a:srgbClr val="A4A3A4"/>
          </p15:clr>
        </p15:guide>
        <p15:guide id="4" orient="horz">
          <p15:clr>
            <a:srgbClr val="A4A3A4"/>
          </p15:clr>
        </p15:guide>
        <p15:guide id="5" pos="5870">
          <p15:clr>
            <a:srgbClr val="A4A3A4"/>
          </p15:clr>
        </p15:guide>
        <p15:guide id="6" pos="18290">
          <p15:clr>
            <a:srgbClr val="A4A3A4"/>
          </p15:clr>
        </p15:guide>
        <p15:guide id="7" pos="6186">
          <p15:clr>
            <a:srgbClr val="A4A3A4"/>
          </p15:clr>
        </p15:guide>
        <p15:guide id="8" pos="17993">
          <p15:clr>
            <a:srgbClr val="A4A3A4"/>
          </p15:clr>
        </p15:guide>
        <p15:guide id="9" pos="23914">
          <p15:clr>
            <a:srgbClr val="A4A3A4"/>
          </p15:clr>
        </p15:guide>
        <p15:guide id="10" pos="290">
          <p15:clr>
            <a:srgbClr val="A4A3A4"/>
          </p15:clr>
        </p15:guide>
      </p15:sldGuideLst>
    </p:ext>
    <p:ext uri="{2D200454-40CA-4A62-9FC3-DE9A4176ACB9}">
      <p15:notesGuideLst xmlns:p15="http://schemas.microsoft.com/office/powerpoint/2012/main">
        <p15:guide id="1" orient="horz" pos="13680">
          <p15:clr>
            <a:srgbClr val="A4A3A4"/>
          </p15:clr>
        </p15:guide>
        <p15:guide id="2" pos="102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821" autoAdjust="0"/>
    <p:restoredTop sz="94394" autoAdjust="0"/>
  </p:normalViewPr>
  <p:slideViewPr>
    <p:cSldViewPr snapToGrid="0" snapToObjects="1" showGuides="1">
      <p:cViewPr>
        <p:scale>
          <a:sx n="33" d="100"/>
          <a:sy n="33" d="100"/>
        </p:scale>
        <p:origin x="-2304" y="-1758"/>
      </p:cViewPr>
      <p:guideLst>
        <p:guide orient="horz" pos="3318"/>
        <p:guide orient="horz" pos="262"/>
        <p:guide orient="horz" pos="20160"/>
        <p:guide orient="horz"/>
        <p:guide pos="5870"/>
        <p:guide pos="18290"/>
        <p:guide pos="6186"/>
        <p:guide pos="17993"/>
        <p:guide pos="23914"/>
        <p:guide pos="29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0"/>
        <p:guide pos="102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EDE265-99D5-4B8D-8A9F-A0BF12E7A0C6}" type="doc">
      <dgm:prSet loTypeId="urn:microsoft.com/office/officeart/2005/8/layout/lProcess2" loCatId="list" qsTypeId="urn:microsoft.com/office/officeart/2005/8/quickstyle/simple2" qsCatId="simple" csTypeId="urn:microsoft.com/office/officeart/2005/8/colors/accent5_2" csCatId="accent5" phldr="1"/>
      <dgm:spPr/>
      <dgm:t>
        <a:bodyPr/>
        <a:lstStyle/>
        <a:p>
          <a:endParaRPr lang="en-US"/>
        </a:p>
      </dgm:t>
    </dgm:pt>
    <dgm:pt modelId="{3B0D34A6-A950-401D-8484-2FF82B653952}">
      <dgm:prSet phldrT="[文本]"/>
      <dgm:spPr/>
      <dgm:t>
        <a:bodyPr/>
        <a:lstStyle/>
        <a:p>
          <a:r>
            <a:rPr lang="en-US" dirty="0" smtClean="0"/>
            <a:t>Attribute features</a:t>
          </a:r>
          <a:endParaRPr lang="en-US" dirty="0"/>
        </a:p>
      </dgm:t>
    </dgm:pt>
    <dgm:pt modelId="{58AB1D6C-DDE7-4AB7-85D1-9C42F4FBE82D}" type="parTrans" cxnId="{1F05EF94-7EDF-49DC-B817-C62FFE19E9BF}">
      <dgm:prSet/>
      <dgm:spPr/>
      <dgm:t>
        <a:bodyPr/>
        <a:lstStyle/>
        <a:p>
          <a:endParaRPr lang="en-US"/>
        </a:p>
      </dgm:t>
    </dgm:pt>
    <dgm:pt modelId="{D12CAF21-6688-4D28-BCFC-4D6BA769AF9B}" type="sibTrans" cxnId="{1F05EF94-7EDF-49DC-B817-C62FFE19E9BF}">
      <dgm:prSet/>
      <dgm:spPr/>
      <dgm:t>
        <a:bodyPr/>
        <a:lstStyle/>
        <a:p>
          <a:endParaRPr lang="en-US"/>
        </a:p>
      </dgm:t>
    </dgm:pt>
    <dgm:pt modelId="{7360BDD7-97C0-474F-B0F2-658F5F969CB5}">
      <dgm:prSet custT="1"/>
      <dgm:spPr/>
      <dgm:t>
        <a:bodyPr/>
        <a:lstStyle/>
        <a:p>
          <a:r>
            <a:rPr lang="en-US" sz="1800" dirty="0" smtClean="0"/>
            <a:t>Brand</a:t>
          </a:r>
          <a:endParaRPr lang="en-US" sz="1800" dirty="0"/>
        </a:p>
      </dgm:t>
    </dgm:pt>
    <dgm:pt modelId="{102FDDC2-0E08-4A75-BFE2-BBEC46A93AAB}" type="parTrans" cxnId="{7DA8071F-2AA2-4A8A-BE18-68D83418C60D}">
      <dgm:prSet/>
      <dgm:spPr/>
      <dgm:t>
        <a:bodyPr/>
        <a:lstStyle/>
        <a:p>
          <a:endParaRPr lang="en-US"/>
        </a:p>
      </dgm:t>
    </dgm:pt>
    <dgm:pt modelId="{AF21CB21-EAB0-4B4F-B6BA-7FDB46CA97C3}" type="sibTrans" cxnId="{7DA8071F-2AA2-4A8A-BE18-68D83418C60D}">
      <dgm:prSet/>
      <dgm:spPr/>
      <dgm:t>
        <a:bodyPr/>
        <a:lstStyle/>
        <a:p>
          <a:endParaRPr lang="en-US"/>
        </a:p>
      </dgm:t>
    </dgm:pt>
    <dgm:pt modelId="{C0C71018-DF75-4C0A-BE1A-86B630C9D6D1}">
      <dgm:prSet custT="1"/>
      <dgm:spPr/>
      <dgm:t>
        <a:bodyPr/>
        <a:lstStyle/>
        <a:p>
          <a:r>
            <a:rPr lang="en-US" sz="1800" smtClean="0"/>
            <a:t>Material</a:t>
          </a:r>
          <a:endParaRPr lang="en-US" sz="1800" dirty="0"/>
        </a:p>
      </dgm:t>
    </dgm:pt>
    <dgm:pt modelId="{513983C3-AE12-4603-8AF9-34F9FE87D250}" type="parTrans" cxnId="{91DF9C9A-1936-4BC3-8FC7-63283876A29D}">
      <dgm:prSet/>
      <dgm:spPr/>
      <dgm:t>
        <a:bodyPr/>
        <a:lstStyle/>
        <a:p>
          <a:endParaRPr lang="en-US"/>
        </a:p>
      </dgm:t>
    </dgm:pt>
    <dgm:pt modelId="{E5DF9A89-D54E-4F07-939E-4A36F9CA388C}" type="sibTrans" cxnId="{91DF9C9A-1936-4BC3-8FC7-63283876A29D}">
      <dgm:prSet/>
      <dgm:spPr/>
      <dgm:t>
        <a:bodyPr/>
        <a:lstStyle/>
        <a:p>
          <a:endParaRPr lang="en-US"/>
        </a:p>
      </dgm:t>
    </dgm:pt>
    <dgm:pt modelId="{B103E9B8-5ABA-447B-A597-7E4F16BB629B}">
      <dgm:prSet custT="1"/>
      <dgm:spPr/>
      <dgm:t>
        <a:bodyPr/>
        <a:lstStyle/>
        <a:p>
          <a:r>
            <a:rPr lang="en-US" sz="1800" smtClean="0"/>
            <a:t>Color</a:t>
          </a:r>
          <a:endParaRPr lang="en-US" sz="1800" dirty="0"/>
        </a:p>
      </dgm:t>
    </dgm:pt>
    <dgm:pt modelId="{FAEADF1E-F9FC-4FC5-AA1F-4C610F258EAF}" type="parTrans" cxnId="{076014F7-1580-4423-93D3-0D76EE843A24}">
      <dgm:prSet/>
      <dgm:spPr/>
      <dgm:t>
        <a:bodyPr/>
        <a:lstStyle/>
        <a:p>
          <a:endParaRPr lang="en-US"/>
        </a:p>
      </dgm:t>
    </dgm:pt>
    <dgm:pt modelId="{D4D725C7-EE0D-40B9-837A-BC84CB5E3C9F}" type="sibTrans" cxnId="{076014F7-1580-4423-93D3-0D76EE843A24}">
      <dgm:prSet/>
      <dgm:spPr/>
      <dgm:t>
        <a:bodyPr/>
        <a:lstStyle/>
        <a:p>
          <a:endParaRPr lang="en-US"/>
        </a:p>
      </dgm:t>
    </dgm:pt>
    <dgm:pt modelId="{74CFD615-58F4-4AE7-830F-2B051E12A3B6}">
      <dgm:prSet custT="1"/>
      <dgm:spPr/>
      <dgm:t>
        <a:bodyPr/>
        <a:lstStyle/>
        <a:p>
          <a:r>
            <a:rPr lang="en-US" sz="1800" smtClean="0"/>
            <a:t>Bullets</a:t>
          </a:r>
          <a:endParaRPr lang="en-US" sz="1800" dirty="0"/>
        </a:p>
      </dgm:t>
    </dgm:pt>
    <dgm:pt modelId="{C15E5A2F-1490-473D-8658-80640C6DE28B}" type="parTrans" cxnId="{103D2617-A446-4306-AAD9-8132F8A1858A}">
      <dgm:prSet/>
      <dgm:spPr/>
      <dgm:t>
        <a:bodyPr/>
        <a:lstStyle/>
        <a:p>
          <a:endParaRPr lang="en-US"/>
        </a:p>
      </dgm:t>
    </dgm:pt>
    <dgm:pt modelId="{7AF0B7C4-9768-44EF-88EE-63A077A250B0}" type="sibTrans" cxnId="{103D2617-A446-4306-AAD9-8132F8A1858A}">
      <dgm:prSet/>
      <dgm:spPr/>
      <dgm:t>
        <a:bodyPr/>
        <a:lstStyle/>
        <a:p>
          <a:endParaRPr lang="en-US"/>
        </a:p>
      </dgm:t>
    </dgm:pt>
    <dgm:pt modelId="{B956D7C9-D2B5-4664-8ABB-40225AD4A66E}">
      <dgm:prSet/>
      <dgm:spPr/>
      <dgm:t>
        <a:bodyPr/>
        <a:lstStyle/>
        <a:p>
          <a:r>
            <a:rPr lang="en-US" dirty="0" smtClean="0"/>
            <a:t>Word matching</a:t>
          </a:r>
          <a:endParaRPr lang="en-US" dirty="0"/>
        </a:p>
      </dgm:t>
    </dgm:pt>
    <dgm:pt modelId="{FBDADAAF-AC86-45C8-B9A0-A3AB2F68F77A}" type="parTrans" cxnId="{0C6B33E5-A114-49D4-8F6D-C858E7C100D1}">
      <dgm:prSet/>
      <dgm:spPr/>
      <dgm:t>
        <a:bodyPr/>
        <a:lstStyle/>
        <a:p>
          <a:endParaRPr lang="en-US"/>
        </a:p>
      </dgm:t>
    </dgm:pt>
    <dgm:pt modelId="{2464F42E-ED15-478E-91A4-A8E4A085A53E}" type="sibTrans" cxnId="{0C6B33E5-A114-49D4-8F6D-C858E7C100D1}">
      <dgm:prSet/>
      <dgm:spPr/>
      <dgm:t>
        <a:bodyPr/>
        <a:lstStyle/>
        <a:p>
          <a:endParaRPr lang="en-US"/>
        </a:p>
      </dgm:t>
    </dgm:pt>
    <dgm:pt modelId="{7AAF903F-9A3E-4A7B-AC66-9A0A05C450B5}">
      <dgm:prSet/>
      <dgm:spPr/>
      <dgm:t>
        <a:bodyPr/>
        <a:lstStyle/>
        <a:p>
          <a:r>
            <a:rPr lang="en-US" dirty="0" smtClean="0"/>
            <a:t>Search </a:t>
          </a:r>
          <a:r>
            <a:rPr lang="en-US" dirty="0" smtClean="0"/>
            <a:t>term</a:t>
          </a:r>
        </a:p>
        <a:p>
          <a:r>
            <a:rPr lang="en-US" dirty="0" smtClean="0"/>
            <a:t>Title</a:t>
          </a:r>
        </a:p>
        <a:p>
          <a:r>
            <a:rPr lang="en-US" dirty="0" smtClean="0"/>
            <a:t>Description</a:t>
          </a:r>
          <a:endParaRPr lang="en-US" dirty="0"/>
        </a:p>
      </dgm:t>
    </dgm:pt>
    <dgm:pt modelId="{5F86EFF3-6078-4920-A7D7-02951D6E90EC}" type="parTrans" cxnId="{46325244-7A70-4D0B-B391-7FBF64E1D6AD}">
      <dgm:prSet/>
      <dgm:spPr/>
      <dgm:t>
        <a:bodyPr/>
        <a:lstStyle/>
        <a:p>
          <a:endParaRPr lang="en-US"/>
        </a:p>
      </dgm:t>
    </dgm:pt>
    <dgm:pt modelId="{571210F4-C849-4598-9E70-CEE4E553B34F}" type="sibTrans" cxnId="{46325244-7A70-4D0B-B391-7FBF64E1D6AD}">
      <dgm:prSet/>
      <dgm:spPr/>
      <dgm:t>
        <a:bodyPr/>
        <a:lstStyle/>
        <a:p>
          <a:endParaRPr lang="en-US"/>
        </a:p>
      </dgm:t>
    </dgm:pt>
    <dgm:pt modelId="{A0D70E96-8B14-491C-9362-7440CA4837BA}">
      <dgm:prSet/>
      <dgm:spPr/>
      <dgm:t>
        <a:bodyPr/>
        <a:lstStyle/>
        <a:p>
          <a:r>
            <a:rPr lang="en-US" dirty="0" smtClean="0"/>
            <a:t>Last query word </a:t>
          </a:r>
          <a:endParaRPr lang="en-US" dirty="0" smtClean="0"/>
        </a:p>
      </dgm:t>
    </dgm:pt>
    <dgm:pt modelId="{3BBA8290-544E-4FA4-BEFC-51B272A08253}" type="parTrans" cxnId="{9214B919-B8E2-4733-8E50-DE0AF9F3380F}">
      <dgm:prSet/>
      <dgm:spPr/>
      <dgm:t>
        <a:bodyPr/>
        <a:lstStyle/>
        <a:p>
          <a:endParaRPr lang="en-US"/>
        </a:p>
      </dgm:t>
    </dgm:pt>
    <dgm:pt modelId="{AA02A0CC-B15F-4526-A3E2-65CAF38C15AF}" type="sibTrans" cxnId="{9214B919-B8E2-4733-8E50-DE0AF9F3380F}">
      <dgm:prSet/>
      <dgm:spPr/>
      <dgm:t>
        <a:bodyPr/>
        <a:lstStyle/>
        <a:p>
          <a:endParaRPr lang="en-US"/>
        </a:p>
      </dgm:t>
    </dgm:pt>
    <dgm:pt modelId="{5B1E6615-0BFB-4409-8FAF-AD82B2346BC8}">
      <dgm:prSet/>
      <dgm:spPr/>
      <dgm:t>
        <a:bodyPr/>
        <a:lstStyle/>
        <a:p>
          <a:r>
            <a:rPr lang="en-US" dirty="0" smtClean="0"/>
            <a:t>Attributes words and </a:t>
          </a:r>
          <a:r>
            <a:rPr lang="en-US" dirty="0" smtClean="0"/>
            <a:t>previous</a:t>
          </a:r>
          <a:endParaRPr lang="en-US" dirty="0"/>
        </a:p>
      </dgm:t>
    </dgm:pt>
    <dgm:pt modelId="{35FE39E1-CDF8-4765-B489-0F2E1746AFAE}" type="parTrans" cxnId="{7DA51D19-A932-4C32-B36B-7C92EAC8CA4E}">
      <dgm:prSet/>
      <dgm:spPr/>
      <dgm:t>
        <a:bodyPr/>
        <a:lstStyle/>
        <a:p>
          <a:endParaRPr lang="en-US"/>
        </a:p>
      </dgm:t>
    </dgm:pt>
    <dgm:pt modelId="{FFC3C329-E4E7-4E89-B3C0-66FFAC862A22}" type="sibTrans" cxnId="{7DA51D19-A932-4C32-B36B-7C92EAC8CA4E}">
      <dgm:prSet/>
      <dgm:spPr/>
      <dgm:t>
        <a:bodyPr/>
        <a:lstStyle/>
        <a:p>
          <a:endParaRPr lang="en-US"/>
        </a:p>
      </dgm:t>
    </dgm:pt>
    <dgm:pt modelId="{E6D5D767-4A88-402A-8F1C-84389F2821CA}">
      <dgm:prSet/>
      <dgm:spPr/>
      <dgm:t>
        <a:bodyPr/>
        <a:lstStyle/>
        <a:p>
          <a:r>
            <a:rPr lang="en-US" dirty="0" smtClean="0"/>
            <a:t>Lengths and ratios</a:t>
          </a:r>
          <a:endParaRPr lang="en-US" dirty="0"/>
        </a:p>
      </dgm:t>
    </dgm:pt>
    <dgm:pt modelId="{F693B7AC-3A3E-4503-AC06-1277553B03B7}" type="parTrans" cxnId="{EBEEF5E4-20F8-4687-81CB-5DC714B4FD95}">
      <dgm:prSet/>
      <dgm:spPr/>
      <dgm:t>
        <a:bodyPr/>
        <a:lstStyle/>
        <a:p>
          <a:endParaRPr lang="en-US"/>
        </a:p>
      </dgm:t>
    </dgm:pt>
    <dgm:pt modelId="{931223B8-44E5-4738-B762-309237595A80}" type="sibTrans" cxnId="{EBEEF5E4-20F8-4687-81CB-5DC714B4FD95}">
      <dgm:prSet/>
      <dgm:spPr/>
      <dgm:t>
        <a:bodyPr/>
        <a:lstStyle/>
        <a:p>
          <a:endParaRPr lang="en-US"/>
        </a:p>
      </dgm:t>
    </dgm:pt>
    <dgm:pt modelId="{FB98ED59-BDD5-4FD6-9FF6-327BB18DCCEC}">
      <dgm:prSet/>
      <dgm:spPr/>
      <dgm:t>
        <a:bodyPr/>
        <a:lstStyle/>
        <a:p>
          <a:r>
            <a:rPr lang="en-US" dirty="0" smtClean="0"/>
            <a:t>The Lengths </a:t>
          </a:r>
          <a:r>
            <a:rPr lang="en-US" dirty="0" smtClean="0"/>
            <a:t>of the search term, </a:t>
          </a:r>
          <a:r>
            <a:rPr lang="en-US" dirty="0" smtClean="0"/>
            <a:t>title</a:t>
          </a:r>
          <a:r>
            <a:rPr lang="en-US" dirty="0" smtClean="0"/>
            <a:t>, </a:t>
          </a:r>
          <a:endParaRPr lang="en-US" dirty="0" smtClean="0"/>
        </a:p>
        <a:p>
          <a:r>
            <a:rPr lang="en-US" dirty="0" smtClean="0"/>
            <a:t>description</a:t>
          </a:r>
          <a:r>
            <a:rPr lang="en-US" dirty="0" smtClean="0"/>
            <a:t>, </a:t>
          </a:r>
          <a:endParaRPr lang="en-US" dirty="0" smtClean="0"/>
        </a:p>
        <a:p>
          <a:r>
            <a:rPr lang="en-US" dirty="0" smtClean="0"/>
            <a:t>attribute </a:t>
          </a:r>
          <a:r>
            <a:rPr lang="en-US" dirty="0" smtClean="0"/>
            <a:t>words</a:t>
          </a:r>
          <a:endParaRPr lang="en-US" dirty="0"/>
        </a:p>
      </dgm:t>
    </dgm:pt>
    <dgm:pt modelId="{88CC041C-54A3-410D-BEAC-3D2FCF0EE91C}" type="parTrans" cxnId="{0E7D9E40-8039-4A84-A204-D90B8B1E8CBB}">
      <dgm:prSet/>
      <dgm:spPr/>
      <dgm:t>
        <a:bodyPr/>
        <a:lstStyle/>
        <a:p>
          <a:endParaRPr lang="en-US"/>
        </a:p>
      </dgm:t>
    </dgm:pt>
    <dgm:pt modelId="{4939E4FB-FDC4-4B0A-965F-1356C238622F}" type="sibTrans" cxnId="{0E7D9E40-8039-4A84-A204-D90B8B1E8CBB}">
      <dgm:prSet/>
      <dgm:spPr/>
      <dgm:t>
        <a:bodyPr/>
        <a:lstStyle/>
        <a:p>
          <a:endParaRPr lang="en-US"/>
        </a:p>
      </dgm:t>
    </dgm:pt>
    <dgm:pt modelId="{3D329067-CEEF-4D2D-8B5F-0962591D383B}">
      <dgm:prSet custT="1"/>
      <dgm:spPr/>
      <dgm:t>
        <a:bodyPr/>
        <a:lstStyle/>
        <a:p>
          <a:r>
            <a:rPr lang="en-US" sz="1600" dirty="0" smtClean="0"/>
            <a:t>The </a:t>
          </a:r>
          <a:r>
            <a:rPr lang="en-US" sz="1600" dirty="0" smtClean="0"/>
            <a:t>lengths </a:t>
          </a:r>
          <a:r>
            <a:rPr lang="en-US" sz="1600" dirty="0" smtClean="0"/>
            <a:t>of the matching </a:t>
          </a:r>
          <a:r>
            <a:rPr lang="en-US" sz="1600" dirty="0" smtClean="0"/>
            <a:t>word</a:t>
          </a:r>
          <a:endParaRPr lang="en-US" sz="1600" dirty="0"/>
        </a:p>
      </dgm:t>
    </dgm:pt>
    <dgm:pt modelId="{98A7A011-5A7C-40DE-9B02-5592E7461E11}" type="parTrans" cxnId="{1AF13024-B2A9-411C-8CA8-CF3682DFFB10}">
      <dgm:prSet/>
      <dgm:spPr/>
      <dgm:t>
        <a:bodyPr/>
        <a:lstStyle/>
        <a:p>
          <a:endParaRPr lang="en-US"/>
        </a:p>
      </dgm:t>
    </dgm:pt>
    <dgm:pt modelId="{70795F97-09D7-4626-BFF4-A2165959DEAD}" type="sibTrans" cxnId="{1AF13024-B2A9-411C-8CA8-CF3682DFFB10}">
      <dgm:prSet/>
      <dgm:spPr/>
      <dgm:t>
        <a:bodyPr/>
        <a:lstStyle/>
        <a:p>
          <a:endParaRPr lang="en-US"/>
        </a:p>
      </dgm:t>
    </dgm:pt>
    <dgm:pt modelId="{19C97780-16B8-498F-A74E-DD8650E05472}">
      <dgm:prSet custT="1"/>
      <dgm:spPr/>
      <dgm:t>
        <a:bodyPr/>
        <a:lstStyle/>
        <a:p>
          <a:r>
            <a:rPr lang="en-US" sz="1400" dirty="0" smtClean="0"/>
            <a:t>The ratios between </a:t>
          </a:r>
          <a:r>
            <a:rPr lang="en-US" sz="1400" dirty="0" smtClean="0"/>
            <a:t>different lengths</a:t>
          </a:r>
          <a:endParaRPr lang="en-US" sz="1400" dirty="0"/>
        </a:p>
      </dgm:t>
    </dgm:pt>
    <dgm:pt modelId="{608BFEA7-B5DC-44C5-8342-39B5F749C62F}" type="parTrans" cxnId="{F2C421B3-98E6-4A42-A930-2DBD6C4078BD}">
      <dgm:prSet/>
      <dgm:spPr/>
      <dgm:t>
        <a:bodyPr/>
        <a:lstStyle/>
        <a:p>
          <a:endParaRPr lang="en-US"/>
        </a:p>
      </dgm:t>
    </dgm:pt>
    <dgm:pt modelId="{E920811C-069C-4DE6-A51B-819F2E73E7E4}" type="sibTrans" cxnId="{F2C421B3-98E6-4A42-A930-2DBD6C4078BD}">
      <dgm:prSet/>
      <dgm:spPr/>
      <dgm:t>
        <a:bodyPr/>
        <a:lstStyle/>
        <a:p>
          <a:endParaRPr lang="en-US"/>
        </a:p>
      </dgm:t>
    </dgm:pt>
    <dgm:pt modelId="{F1FC76BC-1491-42FD-8B9E-735FD47A5760}">
      <dgm:prSet/>
      <dgm:spPr/>
      <dgm:t>
        <a:bodyPr/>
        <a:lstStyle/>
        <a:p>
          <a:r>
            <a:rPr lang="en-US" dirty="0" smtClean="0"/>
            <a:t>TF-IDF, SVD</a:t>
          </a:r>
          <a:endParaRPr lang="en-US" dirty="0"/>
        </a:p>
      </dgm:t>
    </dgm:pt>
    <dgm:pt modelId="{D0150328-633E-4AE0-B87F-B8C81346E4CC}" type="parTrans" cxnId="{6E20E0BF-70E0-4EDA-A498-1301633CA235}">
      <dgm:prSet/>
      <dgm:spPr/>
      <dgm:t>
        <a:bodyPr/>
        <a:lstStyle/>
        <a:p>
          <a:endParaRPr lang="en-US"/>
        </a:p>
      </dgm:t>
    </dgm:pt>
    <dgm:pt modelId="{7B331039-A3E4-4DA5-8171-E97EE3ADBBAF}" type="sibTrans" cxnId="{6E20E0BF-70E0-4EDA-A498-1301633CA235}">
      <dgm:prSet/>
      <dgm:spPr/>
      <dgm:t>
        <a:bodyPr/>
        <a:lstStyle/>
        <a:p>
          <a:endParaRPr lang="en-US"/>
        </a:p>
      </dgm:t>
    </dgm:pt>
    <dgm:pt modelId="{68F02B33-D3AE-4407-8676-37F318FE48AF}">
      <dgm:prSet custT="1"/>
      <dgm:spPr/>
      <dgm:t>
        <a:bodyPr/>
        <a:lstStyle/>
        <a:p>
          <a:r>
            <a:rPr lang="en-US" sz="1600" dirty="0" smtClean="0"/>
            <a:t>TF-IDF combined by search term, brand, title, description</a:t>
          </a:r>
          <a:endParaRPr lang="en-US" sz="1600" dirty="0"/>
        </a:p>
      </dgm:t>
    </dgm:pt>
    <dgm:pt modelId="{4A50D8F0-818F-475F-8761-ADEDBF5B607B}" type="parTrans" cxnId="{A35E9813-FFF4-4F2F-BD35-31D1DC0747EB}">
      <dgm:prSet/>
      <dgm:spPr/>
      <dgm:t>
        <a:bodyPr/>
        <a:lstStyle/>
        <a:p>
          <a:endParaRPr lang="en-US"/>
        </a:p>
      </dgm:t>
    </dgm:pt>
    <dgm:pt modelId="{BA4F52AF-6D6D-48DD-B000-C54FE2547B35}" type="sibTrans" cxnId="{A35E9813-FFF4-4F2F-BD35-31D1DC0747EB}">
      <dgm:prSet/>
      <dgm:spPr/>
      <dgm:t>
        <a:bodyPr/>
        <a:lstStyle/>
        <a:p>
          <a:endParaRPr lang="en-US"/>
        </a:p>
      </dgm:t>
    </dgm:pt>
    <dgm:pt modelId="{3030F19D-788E-4184-AFAF-61AB1B897B50}">
      <dgm:prSet/>
      <dgm:spPr/>
      <dgm:t>
        <a:bodyPr/>
        <a:lstStyle/>
        <a:p>
          <a:r>
            <a:rPr lang="en-US" dirty="0" smtClean="0"/>
            <a:t>Word2Vec Similarity</a:t>
          </a:r>
          <a:endParaRPr lang="en-US" dirty="0"/>
        </a:p>
      </dgm:t>
    </dgm:pt>
    <dgm:pt modelId="{9E57F959-B158-42F0-8428-933AA4AB1D7F}" type="parTrans" cxnId="{6255BEA8-113A-4580-9DC3-2C2F38C2FAF5}">
      <dgm:prSet/>
      <dgm:spPr/>
      <dgm:t>
        <a:bodyPr/>
        <a:lstStyle/>
        <a:p>
          <a:endParaRPr lang="en-US"/>
        </a:p>
      </dgm:t>
    </dgm:pt>
    <dgm:pt modelId="{43D5A769-5F36-494C-B901-76F6B72E11CD}" type="sibTrans" cxnId="{6255BEA8-113A-4580-9DC3-2C2F38C2FAF5}">
      <dgm:prSet/>
      <dgm:spPr/>
      <dgm:t>
        <a:bodyPr/>
        <a:lstStyle/>
        <a:p>
          <a:endParaRPr lang="en-US"/>
        </a:p>
      </dgm:t>
    </dgm:pt>
    <dgm:pt modelId="{95852EEA-FFFA-40AB-BF0F-04839D96F1C2}">
      <dgm:prSet/>
      <dgm:spPr/>
      <dgm:t>
        <a:bodyPr/>
        <a:lstStyle/>
        <a:p>
          <a:r>
            <a:rPr lang="en-US" dirty="0" smtClean="0"/>
            <a:t>‘With’,</a:t>
          </a:r>
        </a:p>
        <a:p>
          <a:r>
            <a:rPr lang="en-US" dirty="0" smtClean="0"/>
            <a:t>‘Without’, </a:t>
          </a:r>
        </a:p>
        <a:p>
          <a:r>
            <a:rPr lang="en-US" dirty="0" smtClean="0"/>
            <a:t>‘For’</a:t>
          </a:r>
          <a:endParaRPr lang="en-US" dirty="0"/>
        </a:p>
      </dgm:t>
    </dgm:pt>
    <dgm:pt modelId="{A3AB7B54-D90F-4294-BD3F-64184E09D59B}" type="sibTrans" cxnId="{01C5360E-6658-4EA0-BA21-F4DB2F3CC658}">
      <dgm:prSet/>
      <dgm:spPr/>
      <dgm:t>
        <a:bodyPr/>
        <a:lstStyle/>
        <a:p>
          <a:endParaRPr lang="en-US"/>
        </a:p>
      </dgm:t>
    </dgm:pt>
    <dgm:pt modelId="{EBB47599-2B4F-4A2F-ADD8-02564987CD38}" type="parTrans" cxnId="{01C5360E-6658-4EA0-BA21-F4DB2F3CC658}">
      <dgm:prSet/>
      <dgm:spPr/>
      <dgm:t>
        <a:bodyPr/>
        <a:lstStyle/>
        <a:p>
          <a:endParaRPr lang="en-US"/>
        </a:p>
      </dgm:t>
    </dgm:pt>
    <dgm:pt modelId="{42872C91-B162-437F-B3C1-18DFDACA1617}">
      <dgm:prSet custT="1"/>
      <dgm:spPr/>
      <dgm:t>
        <a:bodyPr/>
        <a:lstStyle/>
        <a:p>
          <a:r>
            <a:rPr lang="en-US" sz="1600" dirty="0" smtClean="0"/>
            <a:t>SVD</a:t>
          </a:r>
        </a:p>
        <a:p>
          <a:r>
            <a:rPr lang="en-US" sz="1600" dirty="0" smtClean="0"/>
            <a:t>+</a:t>
          </a:r>
        </a:p>
        <a:p>
          <a:r>
            <a:rPr lang="en-US" sz="1600" dirty="0" smtClean="0"/>
            <a:t>Weighted</a:t>
          </a:r>
          <a:endParaRPr lang="en-US" sz="1600" dirty="0"/>
        </a:p>
      </dgm:t>
    </dgm:pt>
    <dgm:pt modelId="{02F6FEEE-098B-4343-B698-DD5F0AEC564D}" type="parTrans" cxnId="{CF61150C-B4E3-4B53-957E-44FDE3CD4A05}">
      <dgm:prSet/>
      <dgm:spPr/>
      <dgm:t>
        <a:bodyPr/>
        <a:lstStyle/>
        <a:p>
          <a:endParaRPr lang="en-US"/>
        </a:p>
      </dgm:t>
    </dgm:pt>
    <dgm:pt modelId="{BFA8E84A-74C3-4B77-9C53-4C2AE74951B8}" type="sibTrans" cxnId="{CF61150C-B4E3-4B53-957E-44FDE3CD4A05}">
      <dgm:prSet/>
      <dgm:spPr/>
      <dgm:t>
        <a:bodyPr/>
        <a:lstStyle/>
        <a:p>
          <a:endParaRPr lang="en-US"/>
        </a:p>
      </dgm:t>
    </dgm:pt>
    <dgm:pt modelId="{7A438DFB-AB5A-4AD4-B589-358C97839820}">
      <dgm:prSet custT="1"/>
      <dgm:spPr/>
      <dgm:t>
        <a:bodyPr/>
        <a:lstStyle/>
        <a:p>
          <a:r>
            <a:rPr lang="en-US" altLang="zh-CN" sz="2000" dirty="0" smtClean="0"/>
            <a:t>Combined by search term, title, description, attribute, brand, material</a:t>
          </a:r>
          <a:endParaRPr lang="en-US" sz="2000" dirty="0"/>
        </a:p>
      </dgm:t>
    </dgm:pt>
    <dgm:pt modelId="{84383D7E-9138-4300-95E8-C3C1B3758420}" type="parTrans" cxnId="{DF164DA4-1ADC-4324-A563-46D25D3E94A4}">
      <dgm:prSet/>
      <dgm:spPr/>
      <dgm:t>
        <a:bodyPr/>
        <a:lstStyle/>
        <a:p>
          <a:endParaRPr lang="en-US"/>
        </a:p>
      </dgm:t>
    </dgm:pt>
    <dgm:pt modelId="{38EA65E2-9106-418F-B410-3FAB51BAF42E}" type="sibTrans" cxnId="{DF164DA4-1ADC-4324-A563-46D25D3E94A4}">
      <dgm:prSet/>
      <dgm:spPr/>
      <dgm:t>
        <a:bodyPr/>
        <a:lstStyle/>
        <a:p>
          <a:endParaRPr lang="en-US"/>
        </a:p>
      </dgm:t>
    </dgm:pt>
    <dgm:pt modelId="{594B3DB7-B5A9-43A1-AD58-DE6052EF79C7}" type="pres">
      <dgm:prSet presAssocID="{F6EDE265-99D5-4B8D-8A9F-A0BF12E7A0C6}" presName="theList" presStyleCnt="0">
        <dgm:presLayoutVars>
          <dgm:dir/>
          <dgm:animLvl val="lvl"/>
          <dgm:resizeHandles val="exact"/>
        </dgm:presLayoutVars>
      </dgm:prSet>
      <dgm:spPr/>
      <dgm:t>
        <a:bodyPr/>
        <a:lstStyle/>
        <a:p>
          <a:endParaRPr lang="en-US"/>
        </a:p>
      </dgm:t>
    </dgm:pt>
    <dgm:pt modelId="{4AA65049-9A53-4073-B2A1-A9D5579C92A1}" type="pres">
      <dgm:prSet presAssocID="{3B0D34A6-A950-401D-8484-2FF82B653952}" presName="compNode" presStyleCnt="0"/>
      <dgm:spPr/>
      <dgm:t>
        <a:bodyPr/>
        <a:lstStyle/>
        <a:p>
          <a:endParaRPr lang="en-US"/>
        </a:p>
      </dgm:t>
    </dgm:pt>
    <dgm:pt modelId="{C0D0D5E4-3319-4A36-9A0E-9A31BE711066}" type="pres">
      <dgm:prSet presAssocID="{3B0D34A6-A950-401D-8484-2FF82B653952}" presName="aNode" presStyleLbl="bgShp" presStyleIdx="0" presStyleCnt="5" custLinFactNeighborX="1231" custLinFactNeighborY="-482"/>
      <dgm:spPr/>
      <dgm:t>
        <a:bodyPr/>
        <a:lstStyle/>
        <a:p>
          <a:endParaRPr lang="en-US"/>
        </a:p>
      </dgm:t>
    </dgm:pt>
    <dgm:pt modelId="{8118B124-61FF-4D2D-93D3-EEDD53050C93}" type="pres">
      <dgm:prSet presAssocID="{3B0D34A6-A950-401D-8484-2FF82B653952}" presName="textNode" presStyleLbl="bgShp" presStyleIdx="0" presStyleCnt="5"/>
      <dgm:spPr/>
      <dgm:t>
        <a:bodyPr/>
        <a:lstStyle/>
        <a:p>
          <a:endParaRPr lang="en-US"/>
        </a:p>
      </dgm:t>
    </dgm:pt>
    <dgm:pt modelId="{C87C1393-096B-42C3-9240-6D18DA253F4E}" type="pres">
      <dgm:prSet presAssocID="{3B0D34A6-A950-401D-8484-2FF82B653952}" presName="compChildNode" presStyleCnt="0"/>
      <dgm:spPr/>
      <dgm:t>
        <a:bodyPr/>
        <a:lstStyle/>
        <a:p>
          <a:endParaRPr lang="en-US"/>
        </a:p>
      </dgm:t>
    </dgm:pt>
    <dgm:pt modelId="{63783BDB-EF5E-4A73-9D14-9B75C7BB7A03}" type="pres">
      <dgm:prSet presAssocID="{3B0D34A6-A950-401D-8484-2FF82B653952}" presName="theInnerList" presStyleCnt="0"/>
      <dgm:spPr/>
      <dgm:t>
        <a:bodyPr/>
        <a:lstStyle/>
        <a:p>
          <a:endParaRPr lang="en-US"/>
        </a:p>
      </dgm:t>
    </dgm:pt>
    <dgm:pt modelId="{354FFB89-7611-459F-ADBE-8699BE96ED2D}" type="pres">
      <dgm:prSet presAssocID="{7360BDD7-97C0-474F-B0F2-658F5F969CB5}" presName="childNode" presStyleLbl="node1" presStyleIdx="0" presStyleCnt="14">
        <dgm:presLayoutVars>
          <dgm:bulletEnabled val="1"/>
        </dgm:presLayoutVars>
      </dgm:prSet>
      <dgm:spPr/>
      <dgm:t>
        <a:bodyPr/>
        <a:lstStyle/>
        <a:p>
          <a:endParaRPr lang="en-US"/>
        </a:p>
      </dgm:t>
    </dgm:pt>
    <dgm:pt modelId="{A5648121-1755-4C16-9B92-A920DACDBE2A}" type="pres">
      <dgm:prSet presAssocID="{7360BDD7-97C0-474F-B0F2-658F5F969CB5}" presName="aSpace2" presStyleCnt="0"/>
      <dgm:spPr/>
      <dgm:t>
        <a:bodyPr/>
        <a:lstStyle/>
        <a:p>
          <a:endParaRPr lang="en-US"/>
        </a:p>
      </dgm:t>
    </dgm:pt>
    <dgm:pt modelId="{2899A548-7A4B-4A75-94C3-FCBFBE798F37}" type="pres">
      <dgm:prSet presAssocID="{C0C71018-DF75-4C0A-BE1A-86B630C9D6D1}" presName="childNode" presStyleLbl="node1" presStyleIdx="1" presStyleCnt="14">
        <dgm:presLayoutVars>
          <dgm:bulletEnabled val="1"/>
        </dgm:presLayoutVars>
      </dgm:prSet>
      <dgm:spPr/>
      <dgm:t>
        <a:bodyPr/>
        <a:lstStyle/>
        <a:p>
          <a:endParaRPr lang="en-US"/>
        </a:p>
      </dgm:t>
    </dgm:pt>
    <dgm:pt modelId="{C6931E5E-80BA-449C-BDCD-E3403313B90B}" type="pres">
      <dgm:prSet presAssocID="{C0C71018-DF75-4C0A-BE1A-86B630C9D6D1}" presName="aSpace2" presStyleCnt="0"/>
      <dgm:spPr/>
      <dgm:t>
        <a:bodyPr/>
        <a:lstStyle/>
        <a:p>
          <a:endParaRPr lang="en-US"/>
        </a:p>
      </dgm:t>
    </dgm:pt>
    <dgm:pt modelId="{89A0CE0B-18CB-47E1-BA5F-B898416AAF2A}" type="pres">
      <dgm:prSet presAssocID="{B103E9B8-5ABA-447B-A597-7E4F16BB629B}" presName="childNode" presStyleLbl="node1" presStyleIdx="2" presStyleCnt="14">
        <dgm:presLayoutVars>
          <dgm:bulletEnabled val="1"/>
        </dgm:presLayoutVars>
      </dgm:prSet>
      <dgm:spPr/>
      <dgm:t>
        <a:bodyPr/>
        <a:lstStyle/>
        <a:p>
          <a:endParaRPr lang="en-US"/>
        </a:p>
      </dgm:t>
    </dgm:pt>
    <dgm:pt modelId="{38402F3F-F5CD-459C-9631-6230F93F7329}" type="pres">
      <dgm:prSet presAssocID="{B103E9B8-5ABA-447B-A597-7E4F16BB629B}" presName="aSpace2" presStyleCnt="0"/>
      <dgm:spPr/>
      <dgm:t>
        <a:bodyPr/>
        <a:lstStyle/>
        <a:p>
          <a:endParaRPr lang="en-US"/>
        </a:p>
      </dgm:t>
    </dgm:pt>
    <dgm:pt modelId="{9A5413E7-B532-48FB-B86B-18D790EE7BE4}" type="pres">
      <dgm:prSet presAssocID="{74CFD615-58F4-4AE7-830F-2B051E12A3B6}" presName="childNode" presStyleLbl="node1" presStyleIdx="3" presStyleCnt="14">
        <dgm:presLayoutVars>
          <dgm:bulletEnabled val="1"/>
        </dgm:presLayoutVars>
      </dgm:prSet>
      <dgm:spPr/>
      <dgm:t>
        <a:bodyPr/>
        <a:lstStyle/>
        <a:p>
          <a:endParaRPr lang="en-US"/>
        </a:p>
      </dgm:t>
    </dgm:pt>
    <dgm:pt modelId="{D5648D91-7F6F-4209-97C9-073AE1CF691E}" type="pres">
      <dgm:prSet presAssocID="{3B0D34A6-A950-401D-8484-2FF82B653952}" presName="aSpace" presStyleCnt="0"/>
      <dgm:spPr/>
      <dgm:t>
        <a:bodyPr/>
        <a:lstStyle/>
        <a:p>
          <a:endParaRPr lang="en-US"/>
        </a:p>
      </dgm:t>
    </dgm:pt>
    <dgm:pt modelId="{D878F111-DC63-4302-84AD-E6861784E67D}" type="pres">
      <dgm:prSet presAssocID="{B956D7C9-D2B5-4664-8ABB-40225AD4A66E}" presName="compNode" presStyleCnt="0"/>
      <dgm:spPr/>
      <dgm:t>
        <a:bodyPr/>
        <a:lstStyle/>
        <a:p>
          <a:endParaRPr lang="en-US"/>
        </a:p>
      </dgm:t>
    </dgm:pt>
    <dgm:pt modelId="{B4EBE4C3-92F4-4E66-BB79-B6A5EEAD6BB5}" type="pres">
      <dgm:prSet presAssocID="{B956D7C9-D2B5-4664-8ABB-40225AD4A66E}" presName="aNode" presStyleLbl="bgShp" presStyleIdx="1" presStyleCnt="5" custLinFactNeighborY="-354"/>
      <dgm:spPr/>
      <dgm:t>
        <a:bodyPr/>
        <a:lstStyle/>
        <a:p>
          <a:endParaRPr lang="en-US"/>
        </a:p>
      </dgm:t>
    </dgm:pt>
    <dgm:pt modelId="{D5E1B1E4-42DD-4584-9A8C-72102123BA50}" type="pres">
      <dgm:prSet presAssocID="{B956D7C9-D2B5-4664-8ABB-40225AD4A66E}" presName="textNode" presStyleLbl="bgShp" presStyleIdx="1" presStyleCnt="5"/>
      <dgm:spPr/>
      <dgm:t>
        <a:bodyPr/>
        <a:lstStyle/>
        <a:p>
          <a:endParaRPr lang="en-US"/>
        </a:p>
      </dgm:t>
    </dgm:pt>
    <dgm:pt modelId="{AFD759D7-0455-4981-99BC-45A6928BD6E3}" type="pres">
      <dgm:prSet presAssocID="{B956D7C9-D2B5-4664-8ABB-40225AD4A66E}" presName="compChildNode" presStyleCnt="0"/>
      <dgm:spPr/>
      <dgm:t>
        <a:bodyPr/>
        <a:lstStyle/>
        <a:p>
          <a:endParaRPr lang="en-US"/>
        </a:p>
      </dgm:t>
    </dgm:pt>
    <dgm:pt modelId="{C1E279A9-E937-4343-B1D8-A97A5DECEF89}" type="pres">
      <dgm:prSet presAssocID="{B956D7C9-D2B5-4664-8ABB-40225AD4A66E}" presName="theInnerList" presStyleCnt="0"/>
      <dgm:spPr/>
      <dgm:t>
        <a:bodyPr/>
        <a:lstStyle/>
        <a:p>
          <a:endParaRPr lang="en-US"/>
        </a:p>
      </dgm:t>
    </dgm:pt>
    <dgm:pt modelId="{DC3DB303-F358-48F5-BF20-5B053EC1C6C5}" type="pres">
      <dgm:prSet presAssocID="{7AAF903F-9A3E-4A7B-AC66-9A0A05C450B5}" presName="childNode" presStyleLbl="node1" presStyleIdx="4" presStyleCnt="14">
        <dgm:presLayoutVars>
          <dgm:bulletEnabled val="1"/>
        </dgm:presLayoutVars>
      </dgm:prSet>
      <dgm:spPr/>
      <dgm:t>
        <a:bodyPr/>
        <a:lstStyle/>
        <a:p>
          <a:endParaRPr lang="en-US"/>
        </a:p>
      </dgm:t>
    </dgm:pt>
    <dgm:pt modelId="{C30B7BEC-AE02-49FF-9258-CFB047D5E5B6}" type="pres">
      <dgm:prSet presAssocID="{7AAF903F-9A3E-4A7B-AC66-9A0A05C450B5}" presName="aSpace2" presStyleCnt="0"/>
      <dgm:spPr/>
      <dgm:t>
        <a:bodyPr/>
        <a:lstStyle/>
        <a:p>
          <a:endParaRPr lang="en-US"/>
        </a:p>
      </dgm:t>
    </dgm:pt>
    <dgm:pt modelId="{51B22E42-E807-4F2D-9732-302BF83A8762}" type="pres">
      <dgm:prSet presAssocID="{A0D70E96-8B14-491C-9362-7440CA4837BA}" presName="childNode" presStyleLbl="node1" presStyleIdx="5" presStyleCnt="14">
        <dgm:presLayoutVars>
          <dgm:bulletEnabled val="1"/>
        </dgm:presLayoutVars>
      </dgm:prSet>
      <dgm:spPr/>
      <dgm:t>
        <a:bodyPr/>
        <a:lstStyle/>
        <a:p>
          <a:endParaRPr lang="en-US"/>
        </a:p>
      </dgm:t>
    </dgm:pt>
    <dgm:pt modelId="{B13371BC-C2E5-442D-8985-4C5DC15B8E71}" type="pres">
      <dgm:prSet presAssocID="{A0D70E96-8B14-491C-9362-7440CA4837BA}" presName="aSpace2" presStyleCnt="0"/>
      <dgm:spPr/>
      <dgm:t>
        <a:bodyPr/>
        <a:lstStyle/>
        <a:p>
          <a:endParaRPr lang="en-US"/>
        </a:p>
      </dgm:t>
    </dgm:pt>
    <dgm:pt modelId="{E5B56172-1B11-4FB4-A17A-4C077A7E7E92}" type="pres">
      <dgm:prSet presAssocID="{95852EEA-FFFA-40AB-BF0F-04839D96F1C2}" presName="childNode" presStyleLbl="node1" presStyleIdx="6" presStyleCnt="14">
        <dgm:presLayoutVars>
          <dgm:bulletEnabled val="1"/>
        </dgm:presLayoutVars>
      </dgm:prSet>
      <dgm:spPr/>
      <dgm:t>
        <a:bodyPr/>
        <a:lstStyle/>
        <a:p>
          <a:endParaRPr lang="en-US"/>
        </a:p>
      </dgm:t>
    </dgm:pt>
    <dgm:pt modelId="{EB794AFB-A064-4D4F-A33F-D2619C3553E0}" type="pres">
      <dgm:prSet presAssocID="{95852EEA-FFFA-40AB-BF0F-04839D96F1C2}" presName="aSpace2" presStyleCnt="0"/>
      <dgm:spPr/>
      <dgm:t>
        <a:bodyPr/>
        <a:lstStyle/>
        <a:p>
          <a:endParaRPr lang="en-US"/>
        </a:p>
      </dgm:t>
    </dgm:pt>
    <dgm:pt modelId="{872D2E5E-E5CC-4659-BF54-2375EAC157EC}" type="pres">
      <dgm:prSet presAssocID="{5B1E6615-0BFB-4409-8FAF-AD82B2346BC8}" presName="childNode" presStyleLbl="node1" presStyleIdx="7" presStyleCnt="14">
        <dgm:presLayoutVars>
          <dgm:bulletEnabled val="1"/>
        </dgm:presLayoutVars>
      </dgm:prSet>
      <dgm:spPr/>
      <dgm:t>
        <a:bodyPr/>
        <a:lstStyle/>
        <a:p>
          <a:endParaRPr lang="en-US"/>
        </a:p>
      </dgm:t>
    </dgm:pt>
    <dgm:pt modelId="{5E6BB87D-06B6-49D5-A5AE-4E9B1763F2CE}" type="pres">
      <dgm:prSet presAssocID="{B956D7C9-D2B5-4664-8ABB-40225AD4A66E}" presName="aSpace" presStyleCnt="0"/>
      <dgm:spPr/>
      <dgm:t>
        <a:bodyPr/>
        <a:lstStyle/>
        <a:p>
          <a:endParaRPr lang="en-US"/>
        </a:p>
      </dgm:t>
    </dgm:pt>
    <dgm:pt modelId="{9920DD6A-6EF4-4C39-8062-972E1528F978}" type="pres">
      <dgm:prSet presAssocID="{E6D5D767-4A88-402A-8F1C-84389F2821CA}" presName="compNode" presStyleCnt="0"/>
      <dgm:spPr/>
      <dgm:t>
        <a:bodyPr/>
        <a:lstStyle/>
        <a:p>
          <a:endParaRPr lang="en-US"/>
        </a:p>
      </dgm:t>
    </dgm:pt>
    <dgm:pt modelId="{C03699B8-663E-407C-A837-8D8A7A96E7EC}" type="pres">
      <dgm:prSet presAssocID="{E6D5D767-4A88-402A-8F1C-84389F2821CA}" presName="aNode" presStyleLbl="bgShp" presStyleIdx="2" presStyleCnt="5"/>
      <dgm:spPr/>
      <dgm:t>
        <a:bodyPr/>
        <a:lstStyle/>
        <a:p>
          <a:endParaRPr lang="en-US"/>
        </a:p>
      </dgm:t>
    </dgm:pt>
    <dgm:pt modelId="{0066C86D-6AAD-48C0-8612-C85D46912A82}" type="pres">
      <dgm:prSet presAssocID="{E6D5D767-4A88-402A-8F1C-84389F2821CA}" presName="textNode" presStyleLbl="bgShp" presStyleIdx="2" presStyleCnt="5"/>
      <dgm:spPr/>
      <dgm:t>
        <a:bodyPr/>
        <a:lstStyle/>
        <a:p>
          <a:endParaRPr lang="en-US"/>
        </a:p>
      </dgm:t>
    </dgm:pt>
    <dgm:pt modelId="{F8B2B8F1-E2E1-4893-AF81-C81477E2F6D2}" type="pres">
      <dgm:prSet presAssocID="{E6D5D767-4A88-402A-8F1C-84389F2821CA}" presName="compChildNode" presStyleCnt="0"/>
      <dgm:spPr/>
      <dgm:t>
        <a:bodyPr/>
        <a:lstStyle/>
        <a:p>
          <a:endParaRPr lang="en-US"/>
        </a:p>
      </dgm:t>
    </dgm:pt>
    <dgm:pt modelId="{21797394-1188-49B6-941E-22C71D8D0EB1}" type="pres">
      <dgm:prSet presAssocID="{E6D5D767-4A88-402A-8F1C-84389F2821CA}" presName="theInnerList" presStyleCnt="0"/>
      <dgm:spPr/>
      <dgm:t>
        <a:bodyPr/>
        <a:lstStyle/>
        <a:p>
          <a:endParaRPr lang="en-US"/>
        </a:p>
      </dgm:t>
    </dgm:pt>
    <dgm:pt modelId="{93425DF7-C14E-49D5-80A6-D6FCD51C8224}" type="pres">
      <dgm:prSet presAssocID="{FB98ED59-BDD5-4FD6-9FF6-327BB18DCCEC}" presName="childNode" presStyleLbl="node1" presStyleIdx="8" presStyleCnt="14">
        <dgm:presLayoutVars>
          <dgm:bulletEnabled val="1"/>
        </dgm:presLayoutVars>
      </dgm:prSet>
      <dgm:spPr/>
      <dgm:t>
        <a:bodyPr/>
        <a:lstStyle/>
        <a:p>
          <a:endParaRPr lang="en-US"/>
        </a:p>
      </dgm:t>
    </dgm:pt>
    <dgm:pt modelId="{F85CE2CF-AF3F-45D2-A714-7C98EC48BAAE}" type="pres">
      <dgm:prSet presAssocID="{FB98ED59-BDD5-4FD6-9FF6-327BB18DCCEC}" presName="aSpace2" presStyleCnt="0"/>
      <dgm:spPr/>
      <dgm:t>
        <a:bodyPr/>
        <a:lstStyle/>
        <a:p>
          <a:endParaRPr lang="en-US"/>
        </a:p>
      </dgm:t>
    </dgm:pt>
    <dgm:pt modelId="{8E06BFE1-8BD0-4457-9CBB-12907507E848}" type="pres">
      <dgm:prSet presAssocID="{3D329067-CEEF-4D2D-8B5F-0962591D383B}" presName="childNode" presStyleLbl="node1" presStyleIdx="9" presStyleCnt="14">
        <dgm:presLayoutVars>
          <dgm:bulletEnabled val="1"/>
        </dgm:presLayoutVars>
      </dgm:prSet>
      <dgm:spPr/>
      <dgm:t>
        <a:bodyPr/>
        <a:lstStyle/>
        <a:p>
          <a:endParaRPr lang="en-US"/>
        </a:p>
      </dgm:t>
    </dgm:pt>
    <dgm:pt modelId="{8AF67EE4-714F-43C6-BB5D-55DAB8CA83A4}" type="pres">
      <dgm:prSet presAssocID="{3D329067-CEEF-4D2D-8B5F-0962591D383B}" presName="aSpace2" presStyleCnt="0"/>
      <dgm:spPr/>
      <dgm:t>
        <a:bodyPr/>
        <a:lstStyle/>
        <a:p>
          <a:endParaRPr lang="en-US"/>
        </a:p>
      </dgm:t>
    </dgm:pt>
    <dgm:pt modelId="{CB4086D7-CDB9-4EF7-BC1F-927643B39373}" type="pres">
      <dgm:prSet presAssocID="{19C97780-16B8-498F-A74E-DD8650E05472}" presName="childNode" presStyleLbl="node1" presStyleIdx="10" presStyleCnt="14">
        <dgm:presLayoutVars>
          <dgm:bulletEnabled val="1"/>
        </dgm:presLayoutVars>
      </dgm:prSet>
      <dgm:spPr/>
      <dgm:t>
        <a:bodyPr/>
        <a:lstStyle/>
        <a:p>
          <a:endParaRPr lang="en-US"/>
        </a:p>
      </dgm:t>
    </dgm:pt>
    <dgm:pt modelId="{11D028A6-FC30-45C7-8DF4-67CFA21D1410}" type="pres">
      <dgm:prSet presAssocID="{E6D5D767-4A88-402A-8F1C-84389F2821CA}" presName="aSpace" presStyleCnt="0"/>
      <dgm:spPr/>
      <dgm:t>
        <a:bodyPr/>
        <a:lstStyle/>
        <a:p>
          <a:endParaRPr lang="en-US"/>
        </a:p>
      </dgm:t>
    </dgm:pt>
    <dgm:pt modelId="{017213C2-5717-4048-B8A0-98E1EFA2F6E6}" type="pres">
      <dgm:prSet presAssocID="{F1FC76BC-1491-42FD-8B9E-735FD47A5760}" presName="compNode" presStyleCnt="0"/>
      <dgm:spPr/>
      <dgm:t>
        <a:bodyPr/>
        <a:lstStyle/>
        <a:p>
          <a:endParaRPr lang="en-US"/>
        </a:p>
      </dgm:t>
    </dgm:pt>
    <dgm:pt modelId="{A1F8A6E0-8141-4DA7-967C-679F3A7DB386}" type="pres">
      <dgm:prSet presAssocID="{F1FC76BC-1491-42FD-8B9E-735FD47A5760}" presName="aNode" presStyleLbl="bgShp" presStyleIdx="3" presStyleCnt="5"/>
      <dgm:spPr/>
      <dgm:t>
        <a:bodyPr/>
        <a:lstStyle/>
        <a:p>
          <a:endParaRPr lang="en-US"/>
        </a:p>
      </dgm:t>
    </dgm:pt>
    <dgm:pt modelId="{E7BC73C4-62AD-47E2-A2E1-679137796734}" type="pres">
      <dgm:prSet presAssocID="{F1FC76BC-1491-42FD-8B9E-735FD47A5760}" presName="textNode" presStyleLbl="bgShp" presStyleIdx="3" presStyleCnt="5"/>
      <dgm:spPr/>
      <dgm:t>
        <a:bodyPr/>
        <a:lstStyle/>
        <a:p>
          <a:endParaRPr lang="en-US"/>
        </a:p>
      </dgm:t>
    </dgm:pt>
    <dgm:pt modelId="{80F6CA7E-1A16-416E-A972-03EFC464E9DE}" type="pres">
      <dgm:prSet presAssocID="{F1FC76BC-1491-42FD-8B9E-735FD47A5760}" presName="compChildNode" presStyleCnt="0"/>
      <dgm:spPr/>
      <dgm:t>
        <a:bodyPr/>
        <a:lstStyle/>
        <a:p>
          <a:endParaRPr lang="en-US"/>
        </a:p>
      </dgm:t>
    </dgm:pt>
    <dgm:pt modelId="{D5612EF2-7BC9-4494-9FBA-14E73B7897D0}" type="pres">
      <dgm:prSet presAssocID="{F1FC76BC-1491-42FD-8B9E-735FD47A5760}" presName="theInnerList" presStyleCnt="0"/>
      <dgm:spPr/>
      <dgm:t>
        <a:bodyPr/>
        <a:lstStyle/>
        <a:p>
          <a:endParaRPr lang="en-US"/>
        </a:p>
      </dgm:t>
    </dgm:pt>
    <dgm:pt modelId="{5564502D-9A7F-48D5-90B8-DCAF1838CE41}" type="pres">
      <dgm:prSet presAssocID="{68F02B33-D3AE-4407-8676-37F318FE48AF}" presName="childNode" presStyleLbl="node1" presStyleIdx="11" presStyleCnt="14">
        <dgm:presLayoutVars>
          <dgm:bulletEnabled val="1"/>
        </dgm:presLayoutVars>
      </dgm:prSet>
      <dgm:spPr/>
      <dgm:t>
        <a:bodyPr/>
        <a:lstStyle/>
        <a:p>
          <a:endParaRPr lang="en-US"/>
        </a:p>
      </dgm:t>
    </dgm:pt>
    <dgm:pt modelId="{D8E773DA-D7A0-4258-8416-7106EB991C51}" type="pres">
      <dgm:prSet presAssocID="{68F02B33-D3AE-4407-8676-37F318FE48AF}" presName="aSpace2" presStyleCnt="0"/>
      <dgm:spPr/>
      <dgm:t>
        <a:bodyPr/>
        <a:lstStyle/>
        <a:p>
          <a:endParaRPr lang="en-US"/>
        </a:p>
      </dgm:t>
    </dgm:pt>
    <dgm:pt modelId="{CBC08321-4172-410C-8BB3-28160D4D8BB1}" type="pres">
      <dgm:prSet presAssocID="{42872C91-B162-437F-B3C1-18DFDACA1617}" presName="childNode" presStyleLbl="node1" presStyleIdx="12" presStyleCnt="14">
        <dgm:presLayoutVars>
          <dgm:bulletEnabled val="1"/>
        </dgm:presLayoutVars>
      </dgm:prSet>
      <dgm:spPr/>
      <dgm:t>
        <a:bodyPr/>
        <a:lstStyle/>
        <a:p>
          <a:endParaRPr lang="en-US"/>
        </a:p>
      </dgm:t>
    </dgm:pt>
    <dgm:pt modelId="{50BB0BF2-3828-4512-BE6F-136641C7B670}" type="pres">
      <dgm:prSet presAssocID="{F1FC76BC-1491-42FD-8B9E-735FD47A5760}" presName="aSpace" presStyleCnt="0"/>
      <dgm:spPr/>
      <dgm:t>
        <a:bodyPr/>
        <a:lstStyle/>
        <a:p>
          <a:endParaRPr lang="en-US"/>
        </a:p>
      </dgm:t>
    </dgm:pt>
    <dgm:pt modelId="{6A9A9E75-57DA-443D-8186-FA464B9B95E8}" type="pres">
      <dgm:prSet presAssocID="{3030F19D-788E-4184-AFAF-61AB1B897B50}" presName="compNode" presStyleCnt="0"/>
      <dgm:spPr/>
      <dgm:t>
        <a:bodyPr/>
        <a:lstStyle/>
        <a:p>
          <a:endParaRPr lang="en-US"/>
        </a:p>
      </dgm:t>
    </dgm:pt>
    <dgm:pt modelId="{6B6A94E2-2DCD-4DC7-81A3-E459466A098E}" type="pres">
      <dgm:prSet presAssocID="{3030F19D-788E-4184-AFAF-61AB1B897B50}" presName="aNode" presStyleLbl="bgShp" presStyleIdx="4" presStyleCnt="5" custLinFactNeighborX="1868" custLinFactNeighborY="-12361"/>
      <dgm:spPr/>
      <dgm:t>
        <a:bodyPr/>
        <a:lstStyle/>
        <a:p>
          <a:endParaRPr lang="en-US"/>
        </a:p>
      </dgm:t>
    </dgm:pt>
    <dgm:pt modelId="{7C87A26C-D24C-4970-915D-A5DF09B92CE9}" type="pres">
      <dgm:prSet presAssocID="{3030F19D-788E-4184-AFAF-61AB1B897B50}" presName="textNode" presStyleLbl="bgShp" presStyleIdx="4" presStyleCnt="5"/>
      <dgm:spPr/>
      <dgm:t>
        <a:bodyPr/>
        <a:lstStyle/>
        <a:p>
          <a:endParaRPr lang="en-US"/>
        </a:p>
      </dgm:t>
    </dgm:pt>
    <dgm:pt modelId="{4B271413-7332-4303-B0E7-1336EEC14DE9}" type="pres">
      <dgm:prSet presAssocID="{3030F19D-788E-4184-AFAF-61AB1B897B50}" presName="compChildNode" presStyleCnt="0"/>
      <dgm:spPr/>
      <dgm:t>
        <a:bodyPr/>
        <a:lstStyle/>
        <a:p>
          <a:endParaRPr lang="en-US"/>
        </a:p>
      </dgm:t>
    </dgm:pt>
    <dgm:pt modelId="{9CC13A57-35CF-4706-BDE9-B8C134D86511}" type="pres">
      <dgm:prSet presAssocID="{3030F19D-788E-4184-AFAF-61AB1B897B50}" presName="theInnerList" presStyleCnt="0"/>
      <dgm:spPr/>
      <dgm:t>
        <a:bodyPr/>
        <a:lstStyle/>
        <a:p>
          <a:endParaRPr lang="en-US"/>
        </a:p>
      </dgm:t>
    </dgm:pt>
    <dgm:pt modelId="{46BF7581-D67B-4D56-8FC4-1B892C1396AF}" type="pres">
      <dgm:prSet presAssocID="{7A438DFB-AB5A-4AD4-B589-358C97839820}" presName="childNode" presStyleLbl="node1" presStyleIdx="13" presStyleCnt="14">
        <dgm:presLayoutVars>
          <dgm:bulletEnabled val="1"/>
        </dgm:presLayoutVars>
      </dgm:prSet>
      <dgm:spPr/>
      <dgm:t>
        <a:bodyPr/>
        <a:lstStyle/>
        <a:p>
          <a:endParaRPr lang="en-US"/>
        </a:p>
      </dgm:t>
    </dgm:pt>
  </dgm:ptLst>
  <dgm:cxnLst>
    <dgm:cxn modelId="{F58297C1-EE7E-4A4C-9970-AB9FBCE7AC8E}" type="presOf" srcId="{3B0D34A6-A950-401D-8484-2FF82B653952}" destId="{C0D0D5E4-3319-4A36-9A0E-9A31BE711066}" srcOrd="0" destOrd="0" presId="urn:microsoft.com/office/officeart/2005/8/layout/lProcess2"/>
    <dgm:cxn modelId="{94B2C0F3-5D11-495E-AF22-1CBD44CD9AC0}" type="presOf" srcId="{3030F19D-788E-4184-AFAF-61AB1B897B50}" destId="{7C87A26C-D24C-4970-915D-A5DF09B92CE9}" srcOrd="1" destOrd="0" presId="urn:microsoft.com/office/officeart/2005/8/layout/lProcess2"/>
    <dgm:cxn modelId="{A2B2C5A7-00A5-40F8-B401-2D57D0859BF5}" type="presOf" srcId="{7360BDD7-97C0-474F-B0F2-658F5F969CB5}" destId="{354FFB89-7611-459F-ADBE-8699BE96ED2D}" srcOrd="0" destOrd="0" presId="urn:microsoft.com/office/officeart/2005/8/layout/lProcess2"/>
    <dgm:cxn modelId="{08F143F9-29CF-4F2B-ADE3-EFD957490BD6}" type="presOf" srcId="{5B1E6615-0BFB-4409-8FAF-AD82B2346BC8}" destId="{872D2E5E-E5CC-4659-BF54-2375EAC157EC}" srcOrd="0" destOrd="0" presId="urn:microsoft.com/office/officeart/2005/8/layout/lProcess2"/>
    <dgm:cxn modelId="{EE4E2B96-4512-4769-9C52-341B018EA567}" type="presOf" srcId="{C0C71018-DF75-4C0A-BE1A-86B630C9D6D1}" destId="{2899A548-7A4B-4A75-94C3-FCBFBE798F37}" srcOrd="0" destOrd="0" presId="urn:microsoft.com/office/officeart/2005/8/layout/lProcess2"/>
    <dgm:cxn modelId="{021D4A78-7199-4127-9137-A92252B87F1E}" type="presOf" srcId="{E6D5D767-4A88-402A-8F1C-84389F2821CA}" destId="{0066C86D-6AAD-48C0-8612-C85D46912A82}" srcOrd="1" destOrd="0" presId="urn:microsoft.com/office/officeart/2005/8/layout/lProcess2"/>
    <dgm:cxn modelId="{7DA8071F-2AA2-4A8A-BE18-68D83418C60D}" srcId="{3B0D34A6-A950-401D-8484-2FF82B653952}" destId="{7360BDD7-97C0-474F-B0F2-658F5F969CB5}" srcOrd="0" destOrd="0" parTransId="{102FDDC2-0E08-4A75-BFE2-BBEC46A93AAB}" sibTransId="{AF21CB21-EAB0-4B4F-B6BA-7FDB46CA97C3}"/>
    <dgm:cxn modelId="{0C6B33E5-A114-49D4-8F6D-C858E7C100D1}" srcId="{F6EDE265-99D5-4B8D-8A9F-A0BF12E7A0C6}" destId="{B956D7C9-D2B5-4664-8ABB-40225AD4A66E}" srcOrd="1" destOrd="0" parTransId="{FBDADAAF-AC86-45C8-B9A0-A3AB2F68F77A}" sibTransId="{2464F42E-ED15-478E-91A4-A8E4A085A53E}"/>
    <dgm:cxn modelId="{69946955-171E-4CF3-B6FC-FD7477E8185B}" type="presOf" srcId="{F1FC76BC-1491-42FD-8B9E-735FD47A5760}" destId="{E7BC73C4-62AD-47E2-A2E1-679137796734}" srcOrd="1" destOrd="0" presId="urn:microsoft.com/office/officeart/2005/8/layout/lProcess2"/>
    <dgm:cxn modelId="{0E7D9E40-8039-4A84-A204-D90B8B1E8CBB}" srcId="{E6D5D767-4A88-402A-8F1C-84389F2821CA}" destId="{FB98ED59-BDD5-4FD6-9FF6-327BB18DCCEC}" srcOrd="0" destOrd="0" parTransId="{88CC041C-54A3-410D-BEAC-3D2FCF0EE91C}" sibTransId="{4939E4FB-FDC4-4B0A-965F-1356C238622F}"/>
    <dgm:cxn modelId="{5C250F9A-DBC2-44EC-BDDB-88B3917A8B59}" type="presOf" srcId="{3D329067-CEEF-4D2D-8B5F-0962591D383B}" destId="{8E06BFE1-8BD0-4457-9CBB-12907507E848}" srcOrd="0" destOrd="0" presId="urn:microsoft.com/office/officeart/2005/8/layout/lProcess2"/>
    <dgm:cxn modelId="{DF164DA4-1ADC-4324-A563-46D25D3E94A4}" srcId="{3030F19D-788E-4184-AFAF-61AB1B897B50}" destId="{7A438DFB-AB5A-4AD4-B589-358C97839820}" srcOrd="0" destOrd="0" parTransId="{84383D7E-9138-4300-95E8-C3C1B3758420}" sibTransId="{38EA65E2-9106-418F-B410-3FAB51BAF42E}"/>
    <dgm:cxn modelId="{4AAB48FC-BCB8-4BFF-8F42-C46BCC38F713}" type="presOf" srcId="{A0D70E96-8B14-491C-9362-7440CA4837BA}" destId="{51B22E42-E807-4F2D-9732-302BF83A8762}" srcOrd="0" destOrd="0" presId="urn:microsoft.com/office/officeart/2005/8/layout/lProcess2"/>
    <dgm:cxn modelId="{4AF0FFD6-0040-426B-B9F6-E9B3E97A8C16}" type="presOf" srcId="{B103E9B8-5ABA-447B-A597-7E4F16BB629B}" destId="{89A0CE0B-18CB-47E1-BA5F-B898416AAF2A}" srcOrd="0" destOrd="0" presId="urn:microsoft.com/office/officeart/2005/8/layout/lProcess2"/>
    <dgm:cxn modelId="{7DA51D19-A932-4C32-B36B-7C92EAC8CA4E}" srcId="{B956D7C9-D2B5-4664-8ABB-40225AD4A66E}" destId="{5B1E6615-0BFB-4409-8FAF-AD82B2346BC8}" srcOrd="3" destOrd="0" parTransId="{35FE39E1-CDF8-4765-B489-0F2E1746AFAE}" sibTransId="{FFC3C329-E4E7-4E89-B3C0-66FFAC862A22}"/>
    <dgm:cxn modelId="{0981C24C-5D2D-4DEE-ACB6-3DF96FF29E50}" type="presOf" srcId="{F1FC76BC-1491-42FD-8B9E-735FD47A5760}" destId="{A1F8A6E0-8141-4DA7-967C-679F3A7DB386}" srcOrd="0" destOrd="0" presId="urn:microsoft.com/office/officeart/2005/8/layout/lProcess2"/>
    <dgm:cxn modelId="{103D2617-A446-4306-AAD9-8132F8A1858A}" srcId="{3B0D34A6-A950-401D-8484-2FF82B653952}" destId="{74CFD615-58F4-4AE7-830F-2B051E12A3B6}" srcOrd="3" destOrd="0" parTransId="{C15E5A2F-1490-473D-8658-80640C6DE28B}" sibTransId="{7AF0B7C4-9768-44EF-88EE-63A077A250B0}"/>
    <dgm:cxn modelId="{1F05EF94-7EDF-49DC-B817-C62FFE19E9BF}" srcId="{F6EDE265-99D5-4B8D-8A9F-A0BF12E7A0C6}" destId="{3B0D34A6-A950-401D-8484-2FF82B653952}" srcOrd="0" destOrd="0" parTransId="{58AB1D6C-DDE7-4AB7-85D1-9C42F4FBE82D}" sibTransId="{D12CAF21-6688-4D28-BCFC-4D6BA769AF9B}"/>
    <dgm:cxn modelId="{8DCB4B8C-1DA7-4F96-B43B-91E917783384}" type="presOf" srcId="{19C97780-16B8-498F-A74E-DD8650E05472}" destId="{CB4086D7-CDB9-4EF7-BC1F-927643B39373}" srcOrd="0" destOrd="0" presId="urn:microsoft.com/office/officeart/2005/8/layout/lProcess2"/>
    <dgm:cxn modelId="{F2C421B3-98E6-4A42-A930-2DBD6C4078BD}" srcId="{E6D5D767-4A88-402A-8F1C-84389F2821CA}" destId="{19C97780-16B8-498F-A74E-DD8650E05472}" srcOrd="2" destOrd="0" parTransId="{608BFEA7-B5DC-44C5-8342-39B5F749C62F}" sibTransId="{E920811C-069C-4DE6-A51B-819F2E73E7E4}"/>
    <dgm:cxn modelId="{56DE98A1-B806-4DA4-BEAF-5E2AED4A1168}" type="presOf" srcId="{74CFD615-58F4-4AE7-830F-2B051E12A3B6}" destId="{9A5413E7-B532-48FB-B86B-18D790EE7BE4}" srcOrd="0" destOrd="0" presId="urn:microsoft.com/office/officeart/2005/8/layout/lProcess2"/>
    <dgm:cxn modelId="{01C5360E-6658-4EA0-BA21-F4DB2F3CC658}" srcId="{B956D7C9-D2B5-4664-8ABB-40225AD4A66E}" destId="{95852EEA-FFFA-40AB-BF0F-04839D96F1C2}" srcOrd="2" destOrd="0" parTransId="{EBB47599-2B4F-4A2F-ADD8-02564987CD38}" sibTransId="{A3AB7B54-D90F-4294-BD3F-64184E09D59B}"/>
    <dgm:cxn modelId="{58E2EFB1-BF88-4BFF-B108-7D829BB1C581}" type="presOf" srcId="{FB98ED59-BDD5-4FD6-9FF6-327BB18DCCEC}" destId="{93425DF7-C14E-49D5-80A6-D6FCD51C8224}" srcOrd="0" destOrd="0" presId="urn:microsoft.com/office/officeart/2005/8/layout/lProcess2"/>
    <dgm:cxn modelId="{6E20E0BF-70E0-4EDA-A498-1301633CA235}" srcId="{F6EDE265-99D5-4B8D-8A9F-A0BF12E7A0C6}" destId="{F1FC76BC-1491-42FD-8B9E-735FD47A5760}" srcOrd="3" destOrd="0" parTransId="{D0150328-633E-4AE0-B87F-B8C81346E4CC}" sibTransId="{7B331039-A3E4-4DA5-8171-E97EE3ADBBAF}"/>
    <dgm:cxn modelId="{5A2BAC0C-CFD7-465D-AF7D-6C7F003C56D8}" type="presOf" srcId="{B956D7C9-D2B5-4664-8ABB-40225AD4A66E}" destId="{D5E1B1E4-42DD-4584-9A8C-72102123BA50}" srcOrd="1" destOrd="0" presId="urn:microsoft.com/office/officeart/2005/8/layout/lProcess2"/>
    <dgm:cxn modelId="{A35E9813-FFF4-4F2F-BD35-31D1DC0747EB}" srcId="{F1FC76BC-1491-42FD-8B9E-735FD47A5760}" destId="{68F02B33-D3AE-4407-8676-37F318FE48AF}" srcOrd="0" destOrd="0" parTransId="{4A50D8F0-818F-475F-8761-ADEDBF5B607B}" sibTransId="{BA4F52AF-6D6D-48DD-B000-C54FE2547B35}"/>
    <dgm:cxn modelId="{84CD1CB2-FD1F-40FC-8881-0B34E0D5421D}" type="presOf" srcId="{3B0D34A6-A950-401D-8484-2FF82B653952}" destId="{8118B124-61FF-4D2D-93D3-EEDD53050C93}" srcOrd="1" destOrd="0" presId="urn:microsoft.com/office/officeart/2005/8/layout/lProcess2"/>
    <dgm:cxn modelId="{7B905399-6C2A-4D2E-BBD2-4F65B6AC6324}" type="presOf" srcId="{B956D7C9-D2B5-4664-8ABB-40225AD4A66E}" destId="{B4EBE4C3-92F4-4E66-BB79-B6A5EEAD6BB5}" srcOrd="0" destOrd="0" presId="urn:microsoft.com/office/officeart/2005/8/layout/lProcess2"/>
    <dgm:cxn modelId="{9ECFF91D-7843-4830-8927-0BB44CE0C58B}" type="presOf" srcId="{68F02B33-D3AE-4407-8676-37F318FE48AF}" destId="{5564502D-9A7F-48D5-90B8-DCAF1838CE41}" srcOrd="0" destOrd="0" presId="urn:microsoft.com/office/officeart/2005/8/layout/lProcess2"/>
    <dgm:cxn modelId="{7F31E0AF-5E2F-408C-91DD-3D0AEA0F8D85}" type="presOf" srcId="{7AAF903F-9A3E-4A7B-AC66-9A0A05C450B5}" destId="{DC3DB303-F358-48F5-BF20-5B053EC1C6C5}" srcOrd="0" destOrd="0" presId="urn:microsoft.com/office/officeart/2005/8/layout/lProcess2"/>
    <dgm:cxn modelId="{EBEEF5E4-20F8-4687-81CB-5DC714B4FD95}" srcId="{F6EDE265-99D5-4B8D-8A9F-A0BF12E7A0C6}" destId="{E6D5D767-4A88-402A-8F1C-84389F2821CA}" srcOrd="2" destOrd="0" parTransId="{F693B7AC-3A3E-4503-AC06-1277553B03B7}" sibTransId="{931223B8-44E5-4738-B762-309237595A80}"/>
    <dgm:cxn modelId="{9214B919-B8E2-4733-8E50-DE0AF9F3380F}" srcId="{B956D7C9-D2B5-4664-8ABB-40225AD4A66E}" destId="{A0D70E96-8B14-491C-9362-7440CA4837BA}" srcOrd="1" destOrd="0" parTransId="{3BBA8290-544E-4FA4-BEFC-51B272A08253}" sibTransId="{AA02A0CC-B15F-4526-A3E2-65CAF38C15AF}"/>
    <dgm:cxn modelId="{CF61150C-B4E3-4B53-957E-44FDE3CD4A05}" srcId="{F1FC76BC-1491-42FD-8B9E-735FD47A5760}" destId="{42872C91-B162-437F-B3C1-18DFDACA1617}" srcOrd="1" destOrd="0" parTransId="{02F6FEEE-098B-4343-B698-DD5F0AEC564D}" sibTransId="{BFA8E84A-74C3-4B77-9C53-4C2AE74951B8}"/>
    <dgm:cxn modelId="{618E12B6-3398-4CB9-8CA6-3635369AE789}" type="presOf" srcId="{42872C91-B162-437F-B3C1-18DFDACA1617}" destId="{CBC08321-4172-410C-8BB3-28160D4D8BB1}" srcOrd="0" destOrd="0" presId="urn:microsoft.com/office/officeart/2005/8/layout/lProcess2"/>
    <dgm:cxn modelId="{91DF9C9A-1936-4BC3-8FC7-63283876A29D}" srcId="{3B0D34A6-A950-401D-8484-2FF82B653952}" destId="{C0C71018-DF75-4C0A-BE1A-86B630C9D6D1}" srcOrd="1" destOrd="0" parTransId="{513983C3-AE12-4603-8AF9-34F9FE87D250}" sibTransId="{E5DF9A89-D54E-4F07-939E-4A36F9CA388C}"/>
    <dgm:cxn modelId="{076014F7-1580-4423-93D3-0D76EE843A24}" srcId="{3B0D34A6-A950-401D-8484-2FF82B653952}" destId="{B103E9B8-5ABA-447B-A597-7E4F16BB629B}" srcOrd="2" destOrd="0" parTransId="{FAEADF1E-F9FC-4FC5-AA1F-4C610F258EAF}" sibTransId="{D4D725C7-EE0D-40B9-837A-BC84CB5E3C9F}"/>
    <dgm:cxn modelId="{DF31AB07-FB71-4BB8-A319-7E6FBE6FB67D}" type="presOf" srcId="{95852EEA-FFFA-40AB-BF0F-04839D96F1C2}" destId="{E5B56172-1B11-4FB4-A17A-4C077A7E7E92}" srcOrd="0" destOrd="0" presId="urn:microsoft.com/office/officeart/2005/8/layout/lProcess2"/>
    <dgm:cxn modelId="{6255BEA8-113A-4580-9DC3-2C2F38C2FAF5}" srcId="{F6EDE265-99D5-4B8D-8A9F-A0BF12E7A0C6}" destId="{3030F19D-788E-4184-AFAF-61AB1B897B50}" srcOrd="4" destOrd="0" parTransId="{9E57F959-B158-42F0-8428-933AA4AB1D7F}" sibTransId="{43D5A769-5F36-494C-B901-76F6B72E11CD}"/>
    <dgm:cxn modelId="{EFA1F8CA-6F03-440E-98C7-6AC04747BEE8}" type="presOf" srcId="{E6D5D767-4A88-402A-8F1C-84389F2821CA}" destId="{C03699B8-663E-407C-A837-8D8A7A96E7EC}" srcOrd="0" destOrd="0" presId="urn:microsoft.com/office/officeart/2005/8/layout/lProcess2"/>
    <dgm:cxn modelId="{71569C8C-8F52-4603-8561-E288F30808CD}" type="presOf" srcId="{F6EDE265-99D5-4B8D-8A9F-A0BF12E7A0C6}" destId="{594B3DB7-B5A9-43A1-AD58-DE6052EF79C7}" srcOrd="0" destOrd="0" presId="urn:microsoft.com/office/officeart/2005/8/layout/lProcess2"/>
    <dgm:cxn modelId="{FE2F1D13-F225-4C52-9FBB-73A9A750D080}" type="presOf" srcId="{3030F19D-788E-4184-AFAF-61AB1B897B50}" destId="{6B6A94E2-2DCD-4DC7-81A3-E459466A098E}" srcOrd="0" destOrd="0" presId="urn:microsoft.com/office/officeart/2005/8/layout/lProcess2"/>
    <dgm:cxn modelId="{46325244-7A70-4D0B-B391-7FBF64E1D6AD}" srcId="{B956D7C9-D2B5-4664-8ABB-40225AD4A66E}" destId="{7AAF903F-9A3E-4A7B-AC66-9A0A05C450B5}" srcOrd="0" destOrd="0" parTransId="{5F86EFF3-6078-4920-A7D7-02951D6E90EC}" sibTransId="{571210F4-C849-4598-9E70-CEE4E553B34F}"/>
    <dgm:cxn modelId="{09DAD40C-546D-4BDD-AE0C-7619FE075CA2}" type="presOf" srcId="{7A438DFB-AB5A-4AD4-B589-358C97839820}" destId="{46BF7581-D67B-4D56-8FC4-1B892C1396AF}" srcOrd="0" destOrd="0" presId="urn:microsoft.com/office/officeart/2005/8/layout/lProcess2"/>
    <dgm:cxn modelId="{1AF13024-B2A9-411C-8CA8-CF3682DFFB10}" srcId="{E6D5D767-4A88-402A-8F1C-84389F2821CA}" destId="{3D329067-CEEF-4D2D-8B5F-0962591D383B}" srcOrd="1" destOrd="0" parTransId="{98A7A011-5A7C-40DE-9B02-5592E7461E11}" sibTransId="{70795F97-09D7-4626-BFF4-A2165959DEAD}"/>
    <dgm:cxn modelId="{20413887-1B7A-4C93-9820-AB2398FD4762}" type="presParOf" srcId="{594B3DB7-B5A9-43A1-AD58-DE6052EF79C7}" destId="{4AA65049-9A53-4073-B2A1-A9D5579C92A1}" srcOrd="0" destOrd="0" presId="urn:microsoft.com/office/officeart/2005/8/layout/lProcess2"/>
    <dgm:cxn modelId="{523E882E-EAFA-43CE-B43B-81CF41ECEB8A}" type="presParOf" srcId="{4AA65049-9A53-4073-B2A1-A9D5579C92A1}" destId="{C0D0D5E4-3319-4A36-9A0E-9A31BE711066}" srcOrd="0" destOrd="0" presId="urn:microsoft.com/office/officeart/2005/8/layout/lProcess2"/>
    <dgm:cxn modelId="{27A750EE-8C0A-4C9D-8B2B-7B3B31302B94}" type="presParOf" srcId="{4AA65049-9A53-4073-B2A1-A9D5579C92A1}" destId="{8118B124-61FF-4D2D-93D3-EEDD53050C93}" srcOrd="1" destOrd="0" presId="urn:microsoft.com/office/officeart/2005/8/layout/lProcess2"/>
    <dgm:cxn modelId="{6AE302F9-B792-4D2C-AE78-2C3F5857FEF0}" type="presParOf" srcId="{4AA65049-9A53-4073-B2A1-A9D5579C92A1}" destId="{C87C1393-096B-42C3-9240-6D18DA253F4E}" srcOrd="2" destOrd="0" presId="urn:microsoft.com/office/officeart/2005/8/layout/lProcess2"/>
    <dgm:cxn modelId="{8B5D2312-1E4A-438D-B9E9-148A712EA5C6}" type="presParOf" srcId="{C87C1393-096B-42C3-9240-6D18DA253F4E}" destId="{63783BDB-EF5E-4A73-9D14-9B75C7BB7A03}" srcOrd="0" destOrd="0" presId="urn:microsoft.com/office/officeart/2005/8/layout/lProcess2"/>
    <dgm:cxn modelId="{2AD12024-9D47-4853-B5A4-D75B0CA5B8CB}" type="presParOf" srcId="{63783BDB-EF5E-4A73-9D14-9B75C7BB7A03}" destId="{354FFB89-7611-459F-ADBE-8699BE96ED2D}" srcOrd="0" destOrd="0" presId="urn:microsoft.com/office/officeart/2005/8/layout/lProcess2"/>
    <dgm:cxn modelId="{B701EFC9-AF24-4A63-A183-04CED182EE04}" type="presParOf" srcId="{63783BDB-EF5E-4A73-9D14-9B75C7BB7A03}" destId="{A5648121-1755-4C16-9B92-A920DACDBE2A}" srcOrd="1" destOrd="0" presId="urn:microsoft.com/office/officeart/2005/8/layout/lProcess2"/>
    <dgm:cxn modelId="{6E66A26C-6BCD-4B28-BFCD-F7150173E296}" type="presParOf" srcId="{63783BDB-EF5E-4A73-9D14-9B75C7BB7A03}" destId="{2899A548-7A4B-4A75-94C3-FCBFBE798F37}" srcOrd="2" destOrd="0" presId="urn:microsoft.com/office/officeart/2005/8/layout/lProcess2"/>
    <dgm:cxn modelId="{62C9B493-739D-4F2D-A9ED-0DA264023020}" type="presParOf" srcId="{63783BDB-EF5E-4A73-9D14-9B75C7BB7A03}" destId="{C6931E5E-80BA-449C-BDCD-E3403313B90B}" srcOrd="3" destOrd="0" presId="urn:microsoft.com/office/officeart/2005/8/layout/lProcess2"/>
    <dgm:cxn modelId="{EA86397B-6425-4669-A492-5BD9843F482D}" type="presParOf" srcId="{63783BDB-EF5E-4A73-9D14-9B75C7BB7A03}" destId="{89A0CE0B-18CB-47E1-BA5F-B898416AAF2A}" srcOrd="4" destOrd="0" presId="urn:microsoft.com/office/officeart/2005/8/layout/lProcess2"/>
    <dgm:cxn modelId="{1A621B84-6ABB-461F-91D6-06C120D6B17D}" type="presParOf" srcId="{63783BDB-EF5E-4A73-9D14-9B75C7BB7A03}" destId="{38402F3F-F5CD-459C-9631-6230F93F7329}" srcOrd="5" destOrd="0" presId="urn:microsoft.com/office/officeart/2005/8/layout/lProcess2"/>
    <dgm:cxn modelId="{48E10D3A-6C6D-4655-ACE1-4A405165C133}" type="presParOf" srcId="{63783BDB-EF5E-4A73-9D14-9B75C7BB7A03}" destId="{9A5413E7-B532-48FB-B86B-18D790EE7BE4}" srcOrd="6" destOrd="0" presId="urn:microsoft.com/office/officeart/2005/8/layout/lProcess2"/>
    <dgm:cxn modelId="{8335491B-E7E5-4528-B96A-72FF6BC04AD8}" type="presParOf" srcId="{594B3DB7-B5A9-43A1-AD58-DE6052EF79C7}" destId="{D5648D91-7F6F-4209-97C9-073AE1CF691E}" srcOrd="1" destOrd="0" presId="urn:microsoft.com/office/officeart/2005/8/layout/lProcess2"/>
    <dgm:cxn modelId="{595DCBBE-D7CD-46C0-B1EE-1D9D180901E1}" type="presParOf" srcId="{594B3DB7-B5A9-43A1-AD58-DE6052EF79C7}" destId="{D878F111-DC63-4302-84AD-E6861784E67D}" srcOrd="2" destOrd="0" presId="urn:microsoft.com/office/officeart/2005/8/layout/lProcess2"/>
    <dgm:cxn modelId="{95AB50A6-95B8-43C0-8E20-083EEE58D3BC}" type="presParOf" srcId="{D878F111-DC63-4302-84AD-E6861784E67D}" destId="{B4EBE4C3-92F4-4E66-BB79-B6A5EEAD6BB5}" srcOrd="0" destOrd="0" presId="urn:microsoft.com/office/officeart/2005/8/layout/lProcess2"/>
    <dgm:cxn modelId="{AFD730C4-5BD2-44DE-850F-97DB4ACBE86C}" type="presParOf" srcId="{D878F111-DC63-4302-84AD-E6861784E67D}" destId="{D5E1B1E4-42DD-4584-9A8C-72102123BA50}" srcOrd="1" destOrd="0" presId="urn:microsoft.com/office/officeart/2005/8/layout/lProcess2"/>
    <dgm:cxn modelId="{603B032F-F8D6-467F-9153-5EC392C93C39}" type="presParOf" srcId="{D878F111-DC63-4302-84AD-E6861784E67D}" destId="{AFD759D7-0455-4981-99BC-45A6928BD6E3}" srcOrd="2" destOrd="0" presId="urn:microsoft.com/office/officeart/2005/8/layout/lProcess2"/>
    <dgm:cxn modelId="{B69E1603-1B04-4E6D-97D2-A05F119E79C0}" type="presParOf" srcId="{AFD759D7-0455-4981-99BC-45A6928BD6E3}" destId="{C1E279A9-E937-4343-B1D8-A97A5DECEF89}" srcOrd="0" destOrd="0" presId="urn:microsoft.com/office/officeart/2005/8/layout/lProcess2"/>
    <dgm:cxn modelId="{76269F2F-299F-4757-AFA8-797C32CCBF7B}" type="presParOf" srcId="{C1E279A9-E937-4343-B1D8-A97A5DECEF89}" destId="{DC3DB303-F358-48F5-BF20-5B053EC1C6C5}" srcOrd="0" destOrd="0" presId="urn:microsoft.com/office/officeart/2005/8/layout/lProcess2"/>
    <dgm:cxn modelId="{29635105-6625-49F8-9611-4E46BBEB3502}" type="presParOf" srcId="{C1E279A9-E937-4343-B1D8-A97A5DECEF89}" destId="{C30B7BEC-AE02-49FF-9258-CFB047D5E5B6}" srcOrd="1" destOrd="0" presId="urn:microsoft.com/office/officeart/2005/8/layout/lProcess2"/>
    <dgm:cxn modelId="{7677861E-24B7-489B-B82C-F5F8CADD90D5}" type="presParOf" srcId="{C1E279A9-E937-4343-B1D8-A97A5DECEF89}" destId="{51B22E42-E807-4F2D-9732-302BF83A8762}" srcOrd="2" destOrd="0" presId="urn:microsoft.com/office/officeart/2005/8/layout/lProcess2"/>
    <dgm:cxn modelId="{8E1BC08D-98F2-4793-968B-98B3E879443D}" type="presParOf" srcId="{C1E279A9-E937-4343-B1D8-A97A5DECEF89}" destId="{B13371BC-C2E5-442D-8985-4C5DC15B8E71}" srcOrd="3" destOrd="0" presId="urn:microsoft.com/office/officeart/2005/8/layout/lProcess2"/>
    <dgm:cxn modelId="{BFF9CAB3-26A5-4B0F-9C06-5DDC639F268C}" type="presParOf" srcId="{C1E279A9-E937-4343-B1D8-A97A5DECEF89}" destId="{E5B56172-1B11-4FB4-A17A-4C077A7E7E92}" srcOrd="4" destOrd="0" presId="urn:microsoft.com/office/officeart/2005/8/layout/lProcess2"/>
    <dgm:cxn modelId="{8F5512A7-82B0-4A75-8FE5-847AE524A55E}" type="presParOf" srcId="{C1E279A9-E937-4343-B1D8-A97A5DECEF89}" destId="{EB794AFB-A064-4D4F-A33F-D2619C3553E0}" srcOrd="5" destOrd="0" presId="urn:microsoft.com/office/officeart/2005/8/layout/lProcess2"/>
    <dgm:cxn modelId="{6F8B1120-3139-4C0E-9247-87ED12484C55}" type="presParOf" srcId="{C1E279A9-E937-4343-B1D8-A97A5DECEF89}" destId="{872D2E5E-E5CC-4659-BF54-2375EAC157EC}" srcOrd="6" destOrd="0" presId="urn:microsoft.com/office/officeart/2005/8/layout/lProcess2"/>
    <dgm:cxn modelId="{7B9890B7-0E96-422B-AD61-65BFCAA52394}" type="presParOf" srcId="{594B3DB7-B5A9-43A1-AD58-DE6052EF79C7}" destId="{5E6BB87D-06B6-49D5-A5AE-4E9B1763F2CE}" srcOrd="3" destOrd="0" presId="urn:microsoft.com/office/officeart/2005/8/layout/lProcess2"/>
    <dgm:cxn modelId="{DD56F5DC-AFC6-4ED1-96FD-1CE67BAAE89F}" type="presParOf" srcId="{594B3DB7-B5A9-43A1-AD58-DE6052EF79C7}" destId="{9920DD6A-6EF4-4C39-8062-972E1528F978}" srcOrd="4" destOrd="0" presId="urn:microsoft.com/office/officeart/2005/8/layout/lProcess2"/>
    <dgm:cxn modelId="{3695589F-59EB-4734-9772-FAB840470D46}" type="presParOf" srcId="{9920DD6A-6EF4-4C39-8062-972E1528F978}" destId="{C03699B8-663E-407C-A837-8D8A7A96E7EC}" srcOrd="0" destOrd="0" presId="urn:microsoft.com/office/officeart/2005/8/layout/lProcess2"/>
    <dgm:cxn modelId="{49232255-DA54-445B-BB1D-2FD457781144}" type="presParOf" srcId="{9920DD6A-6EF4-4C39-8062-972E1528F978}" destId="{0066C86D-6AAD-48C0-8612-C85D46912A82}" srcOrd="1" destOrd="0" presId="urn:microsoft.com/office/officeart/2005/8/layout/lProcess2"/>
    <dgm:cxn modelId="{D0F8B17B-5B86-4CC7-95F0-BB89AA816779}" type="presParOf" srcId="{9920DD6A-6EF4-4C39-8062-972E1528F978}" destId="{F8B2B8F1-E2E1-4893-AF81-C81477E2F6D2}" srcOrd="2" destOrd="0" presId="urn:microsoft.com/office/officeart/2005/8/layout/lProcess2"/>
    <dgm:cxn modelId="{0CC862FF-EB22-42E3-BF1E-7880094E4130}" type="presParOf" srcId="{F8B2B8F1-E2E1-4893-AF81-C81477E2F6D2}" destId="{21797394-1188-49B6-941E-22C71D8D0EB1}" srcOrd="0" destOrd="0" presId="urn:microsoft.com/office/officeart/2005/8/layout/lProcess2"/>
    <dgm:cxn modelId="{C682A0B3-3ED3-46EC-A089-CB3E41C38BF0}" type="presParOf" srcId="{21797394-1188-49B6-941E-22C71D8D0EB1}" destId="{93425DF7-C14E-49D5-80A6-D6FCD51C8224}" srcOrd="0" destOrd="0" presId="urn:microsoft.com/office/officeart/2005/8/layout/lProcess2"/>
    <dgm:cxn modelId="{A5A9D9D0-69E7-44E3-8E09-C068A5A30F21}" type="presParOf" srcId="{21797394-1188-49B6-941E-22C71D8D0EB1}" destId="{F85CE2CF-AF3F-45D2-A714-7C98EC48BAAE}" srcOrd="1" destOrd="0" presId="urn:microsoft.com/office/officeart/2005/8/layout/lProcess2"/>
    <dgm:cxn modelId="{4001B5B0-534C-45C2-A468-A0AEE6DDD153}" type="presParOf" srcId="{21797394-1188-49B6-941E-22C71D8D0EB1}" destId="{8E06BFE1-8BD0-4457-9CBB-12907507E848}" srcOrd="2" destOrd="0" presId="urn:microsoft.com/office/officeart/2005/8/layout/lProcess2"/>
    <dgm:cxn modelId="{7469B91A-1EC8-4C9C-909D-520D40F0125A}" type="presParOf" srcId="{21797394-1188-49B6-941E-22C71D8D0EB1}" destId="{8AF67EE4-714F-43C6-BB5D-55DAB8CA83A4}" srcOrd="3" destOrd="0" presId="urn:microsoft.com/office/officeart/2005/8/layout/lProcess2"/>
    <dgm:cxn modelId="{EB811294-22A3-4986-B727-7BB4F59A6BF2}" type="presParOf" srcId="{21797394-1188-49B6-941E-22C71D8D0EB1}" destId="{CB4086D7-CDB9-4EF7-BC1F-927643B39373}" srcOrd="4" destOrd="0" presId="urn:microsoft.com/office/officeart/2005/8/layout/lProcess2"/>
    <dgm:cxn modelId="{7A5C8709-A612-42F9-B9DF-3119CFB3CBF1}" type="presParOf" srcId="{594B3DB7-B5A9-43A1-AD58-DE6052EF79C7}" destId="{11D028A6-FC30-45C7-8DF4-67CFA21D1410}" srcOrd="5" destOrd="0" presId="urn:microsoft.com/office/officeart/2005/8/layout/lProcess2"/>
    <dgm:cxn modelId="{2EBDCB5E-C501-43E6-A825-2C37B9395AD7}" type="presParOf" srcId="{594B3DB7-B5A9-43A1-AD58-DE6052EF79C7}" destId="{017213C2-5717-4048-B8A0-98E1EFA2F6E6}" srcOrd="6" destOrd="0" presId="urn:microsoft.com/office/officeart/2005/8/layout/lProcess2"/>
    <dgm:cxn modelId="{C82A0AD8-F456-49F5-A1B6-FC3F98FEBD98}" type="presParOf" srcId="{017213C2-5717-4048-B8A0-98E1EFA2F6E6}" destId="{A1F8A6E0-8141-4DA7-967C-679F3A7DB386}" srcOrd="0" destOrd="0" presId="urn:microsoft.com/office/officeart/2005/8/layout/lProcess2"/>
    <dgm:cxn modelId="{A74CCD67-CFF6-45FF-BB19-7C6C8DDD7F4A}" type="presParOf" srcId="{017213C2-5717-4048-B8A0-98E1EFA2F6E6}" destId="{E7BC73C4-62AD-47E2-A2E1-679137796734}" srcOrd="1" destOrd="0" presId="urn:microsoft.com/office/officeart/2005/8/layout/lProcess2"/>
    <dgm:cxn modelId="{72F035DD-31C1-4FE1-BE0E-CE589421CC26}" type="presParOf" srcId="{017213C2-5717-4048-B8A0-98E1EFA2F6E6}" destId="{80F6CA7E-1A16-416E-A972-03EFC464E9DE}" srcOrd="2" destOrd="0" presId="urn:microsoft.com/office/officeart/2005/8/layout/lProcess2"/>
    <dgm:cxn modelId="{501893DD-46C6-49A4-AA7A-1973750136E0}" type="presParOf" srcId="{80F6CA7E-1A16-416E-A972-03EFC464E9DE}" destId="{D5612EF2-7BC9-4494-9FBA-14E73B7897D0}" srcOrd="0" destOrd="0" presId="urn:microsoft.com/office/officeart/2005/8/layout/lProcess2"/>
    <dgm:cxn modelId="{AE88D408-5D55-4B3D-8251-A80E16107A90}" type="presParOf" srcId="{D5612EF2-7BC9-4494-9FBA-14E73B7897D0}" destId="{5564502D-9A7F-48D5-90B8-DCAF1838CE41}" srcOrd="0" destOrd="0" presId="urn:microsoft.com/office/officeart/2005/8/layout/lProcess2"/>
    <dgm:cxn modelId="{ABF6BF04-DDEA-475F-A3DC-9C7BFE049EF8}" type="presParOf" srcId="{D5612EF2-7BC9-4494-9FBA-14E73B7897D0}" destId="{D8E773DA-D7A0-4258-8416-7106EB991C51}" srcOrd="1" destOrd="0" presId="urn:microsoft.com/office/officeart/2005/8/layout/lProcess2"/>
    <dgm:cxn modelId="{B7EA4E26-BCFB-4940-88C7-85581DF54F7F}" type="presParOf" srcId="{D5612EF2-7BC9-4494-9FBA-14E73B7897D0}" destId="{CBC08321-4172-410C-8BB3-28160D4D8BB1}" srcOrd="2" destOrd="0" presId="urn:microsoft.com/office/officeart/2005/8/layout/lProcess2"/>
    <dgm:cxn modelId="{7C733EE9-6C9A-44F5-8748-5CD7953A9412}" type="presParOf" srcId="{594B3DB7-B5A9-43A1-AD58-DE6052EF79C7}" destId="{50BB0BF2-3828-4512-BE6F-136641C7B670}" srcOrd="7" destOrd="0" presId="urn:microsoft.com/office/officeart/2005/8/layout/lProcess2"/>
    <dgm:cxn modelId="{11D5F51A-45C1-4420-9390-433017E5CCAE}" type="presParOf" srcId="{594B3DB7-B5A9-43A1-AD58-DE6052EF79C7}" destId="{6A9A9E75-57DA-443D-8186-FA464B9B95E8}" srcOrd="8" destOrd="0" presId="urn:microsoft.com/office/officeart/2005/8/layout/lProcess2"/>
    <dgm:cxn modelId="{D5CF0981-56CA-4C11-ADBA-305519AA085E}" type="presParOf" srcId="{6A9A9E75-57DA-443D-8186-FA464B9B95E8}" destId="{6B6A94E2-2DCD-4DC7-81A3-E459466A098E}" srcOrd="0" destOrd="0" presId="urn:microsoft.com/office/officeart/2005/8/layout/lProcess2"/>
    <dgm:cxn modelId="{47F664D9-422E-4A80-B399-3214339869A8}" type="presParOf" srcId="{6A9A9E75-57DA-443D-8186-FA464B9B95E8}" destId="{7C87A26C-D24C-4970-915D-A5DF09B92CE9}" srcOrd="1" destOrd="0" presId="urn:microsoft.com/office/officeart/2005/8/layout/lProcess2"/>
    <dgm:cxn modelId="{D03314E9-127A-4E0C-9AF1-3B5D7B182E91}" type="presParOf" srcId="{6A9A9E75-57DA-443D-8186-FA464B9B95E8}" destId="{4B271413-7332-4303-B0E7-1336EEC14DE9}" srcOrd="2" destOrd="0" presId="urn:microsoft.com/office/officeart/2005/8/layout/lProcess2"/>
    <dgm:cxn modelId="{09C0DB6B-6A05-43A9-8FA3-1ADCA9E52EDC}" type="presParOf" srcId="{4B271413-7332-4303-B0E7-1336EEC14DE9}" destId="{9CC13A57-35CF-4706-BDE9-B8C134D86511}" srcOrd="0" destOrd="0" presId="urn:microsoft.com/office/officeart/2005/8/layout/lProcess2"/>
    <dgm:cxn modelId="{B1058498-C546-401B-9181-1D0A9C47643E}" type="presParOf" srcId="{9CC13A57-35CF-4706-BDE9-B8C134D86511}" destId="{46BF7581-D67B-4D56-8FC4-1B892C1396AF}" srcOrd="0" destOrd="0" presId="urn:microsoft.com/office/officeart/2005/8/layout/lProcess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0D5E4-3319-4A36-9A0E-9A31BE711066}">
      <dsp:nvSpPr>
        <dsp:cNvPr id="0" name=""/>
        <dsp:cNvSpPr/>
      </dsp:nvSpPr>
      <dsp:spPr>
        <a:xfrm>
          <a:off x="26115" y="0"/>
          <a:ext cx="1722702" cy="5379912"/>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Attribute features</a:t>
          </a:r>
          <a:endParaRPr lang="en-US" sz="2800" kern="1200" dirty="0"/>
        </a:p>
      </dsp:txBody>
      <dsp:txXfrm>
        <a:off x="26115" y="0"/>
        <a:ext cx="1722702" cy="1613973"/>
      </dsp:txXfrm>
    </dsp:sp>
    <dsp:sp modelId="{354FFB89-7611-459F-ADBE-8699BE96ED2D}">
      <dsp:nvSpPr>
        <dsp:cNvPr id="0" name=""/>
        <dsp:cNvSpPr/>
      </dsp:nvSpPr>
      <dsp:spPr>
        <a:xfrm>
          <a:off x="177179" y="1614104"/>
          <a:ext cx="1378161" cy="783738"/>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t>Brand</a:t>
          </a:r>
          <a:endParaRPr lang="en-US" sz="1800" kern="1200" dirty="0"/>
        </a:p>
      </dsp:txBody>
      <dsp:txXfrm>
        <a:off x="200134" y="1637059"/>
        <a:ext cx="1332251" cy="737828"/>
      </dsp:txXfrm>
    </dsp:sp>
    <dsp:sp modelId="{2899A548-7A4B-4A75-94C3-FCBFBE798F37}">
      <dsp:nvSpPr>
        <dsp:cNvPr id="0" name=""/>
        <dsp:cNvSpPr/>
      </dsp:nvSpPr>
      <dsp:spPr>
        <a:xfrm>
          <a:off x="177179" y="2518418"/>
          <a:ext cx="1378161" cy="783738"/>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smtClean="0"/>
            <a:t>Material</a:t>
          </a:r>
          <a:endParaRPr lang="en-US" sz="1800" kern="1200" dirty="0"/>
        </a:p>
      </dsp:txBody>
      <dsp:txXfrm>
        <a:off x="200134" y="2541373"/>
        <a:ext cx="1332251" cy="737828"/>
      </dsp:txXfrm>
    </dsp:sp>
    <dsp:sp modelId="{89A0CE0B-18CB-47E1-BA5F-B898416AAF2A}">
      <dsp:nvSpPr>
        <dsp:cNvPr id="0" name=""/>
        <dsp:cNvSpPr/>
      </dsp:nvSpPr>
      <dsp:spPr>
        <a:xfrm>
          <a:off x="177179" y="3422732"/>
          <a:ext cx="1378161" cy="783738"/>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smtClean="0"/>
            <a:t>Color</a:t>
          </a:r>
          <a:endParaRPr lang="en-US" sz="1800" kern="1200" dirty="0"/>
        </a:p>
      </dsp:txBody>
      <dsp:txXfrm>
        <a:off x="200134" y="3445687"/>
        <a:ext cx="1332251" cy="737828"/>
      </dsp:txXfrm>
    </dsp:sp>
    <dsp:sp modelId="{9A5413E7-B532-48FB-B86B-18D790EE7BE4}">
      <dsp:nvSpPr>
        <dsp:cNvPr id="0" name=""/>
        <dsp:cNvSpPr/>
      </dsp:nvSpPr>
      <dsp:spPr>
        <a:xfrm>
          <a:off x="177179" y="4327046"/>
          <a:ext cx="1378161" cy="783738"/>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smtClean="0"/>
            <a:t>Bullets</a:t>
          </a:r>
          <a:endParaRPr lang="en-US" sz="1800" kern="1200" dirty="0"/>
        </a:p>
      </dsp:txBody>
      <dsp:txXfrm>
        <a:off x="200134" y="4350001"/>
        <a:ext cx="1332251" cy="737828"/>
      </dsp:txXfrm>
    </dsp:sp>
    <dsp:sp modelId="{B4EBE4C3-92F4-4E66-BB79-B6A5EEAD6BB5}">
      <dsp:nvSpPr>
        <dsp:cNvPr id="0" name=""/>
        <dsp:cNvSpPr/>
      </dsp:nvSpPr>
      <dsp:spPr>
        <a:xfrm>
          <a:off x="1856814" y="0"/>
          <a:ext cx="1722702" cy="5379912"/>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Word matching</a:t>
          </a:r>
          <a:endParaRPr lang="en-US" sz="2800" kern="1200" dirty="0"/>
        </a:p>
      </dsp:txBody>
      <dsp:txXfrm>
        <a:off x="1856814" y="0"/>
        <a:ext cx="1722702" cy="1613973"/>
      </dsp:txXfrm>
    </dsp:sp>
    <dsp:sp modelId="{DC3DB303-F358-48F5-BF20-5B053EC1C6C5}">
      <dsp:nvSpPr>
        <dsp:cNvPr id="0" name=""/>
        <dsp:cNvSpPr/>
      </dsp:nvSpPr>
      <dsp:spPr>
        <a:xfrm>
          <a:off x="2029084" y="1614104"/>
          <a:ext cx="1378161" cy="783738"/>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Search </a:t>
          </a:r>
          <a:r>
            <a:rPr lang="en-US" sz="1300" kern="1200" dirty="0" smtClean="0"/>
            <a:t>term</a:t>
          </a:r>
        </a:p>
        <a:p>
          <a:pPr lvl="0" algn="ctr" defTabSz="577850">
            <a:lnSpc>
              <a:spcPct val="90000"/>
            </a:lnSpc>
            <a:spcBef>
              <a:spcPct val="0"/>
            </a:spcBef>
            <a:spcAft>
              <a:spcPct val="35000"/>
            </a:spcAft>
          </a:pPr>
          <a:r>
            <a:rPr lang="en-US" sz="1300" kern="1200" dirty="0" smtClean="0"/>
            <a:t>Title</a:t>
          </a:r>
        </a:p>
        <a:p>
          <a:pPr lvl="0" algn="ctr" defTabSz="577850">
            <a:lnSpc>
              <a:spcPct val="90000"/>
            </a:lnSpc>
            <a:spcBef>
              <a:spcPct val="0"/>
            </a:spcBef>
            <a:spcAft>
              <a:spcPct val="35000"/>
            </a:spcAft>
          </a:pPr>
          <a:r>
            <a:rPr lang="en-US" sz="1300" kern="1200" dirty="0" smtClean="0"/>
            <a:t>Description</a:t>
          </a:r>
          <a:endParaRPr lang="en-US" sz="1300" kern="1200" dirty="0"/>
        </a:p>
      </dsp:txBody>
      <dsp:txXfrm>
        <a:off x="2052039" y="1637059"/>
        <a:ext cx="1332251" cy="737828"/>
      </dsp:txXfrm>
    </dsp:sp>
    <dsp:sp modelId="{51B22E42-E807-4F2D-9732-302BF83A8762}">
      <dsp:nvSpPr>
        <dsp:cNvPr id="0" name=""/>
        <dsp:cNvSpPr/>
      </dsp:nvSpPr>
      <dsp:spPr>
        <a:xfrm>
          <a:off x="2029084" y="2518418"/>
          <a:ext cx="1378161" cy="783738"/>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Last query word </a:t>
          </a:r>
          <a:endParaRPr lang="en-US" sz="1300" kern="1200" dirty="0" smtClean="0"/>
        </a:p>
      </dsp:txBody>
      <dsp:txXfrm>
        <a:off x="2052039" y="2541373"/>
        <a:ext cx="1332251" cy="737828"/>
      </dsp:txXfrm>
    </dsp:sp>
    <dsp:sp modelId="{E5B56172-1B11-4FB4-A17A-4C077A7E7E92}">
      <dsp:nvSpPr>
        <dsp:cNvPr id="0" name=""/>
        <dsp:cNvSpPr/>
      </dsp:nvSpPr>
      <dsp:spPr>
        <a:xfrm>
          <a:off x="2029084" y="3422732"/>
          <a:ext cx="1378161" cy="783738"/>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‘With’,</a:t>
          </a:r>
        </a:p>
        <a:p>
          <a:pPr lvl="0" algn="ctr" defTabSz="577850">
            <a:lnSpc>
              <a:spcPct val="90000"/>
            </a:lnSpc>
            <a:spcBef>
              <a:spcPct val="0"/>
            </a:spcBef>
            <a:spcAft>
              <a:spcPct val="35000"/>
            </a:spcAft>
          </a:pPr>
          <a:r>
            <a:rPr lang="en-US" sz="1300" kern="1200" dirty="0" smtClean="0"/>
            <a:t>‘Without’, </a:t>
          </a:r>
        </a:p>
        <a:p>
          <a:pPr lvl="0" algn="ctr" defTabSz="577850">
            <a:lnSpc>
              <a:spcPct val="90000"/>
            </a:lnSpc>
            <a:spcBef>
              <a:spcPct val="0"/>
            </a:spcBef>
            <a:spcAft>
              <a:spcPct val="35000"/>
            </a:spcAft>
          </a:pPr>
          <a:r>
            <a:rPr lang="en-US" sz="1300" kern="1200" dirty="0" smtClean="0"/>
            <a:t>‘For’</a:t>
          </a:r>
          <a:endParaRPr lang="en-US" sz="1300" kern="1200" dirty="0"/>
        </a:p>
      </dsp:txBody>
      <dsp:txXfrm>
        <a:off x="2052039" y="3445687"/>
        <a:ext cx="1332251" cy="737828"/>
      </dsp:txXfrm>
    </dsp:sp>
    <dsp:sp modelId="{872D2E5E-E5CC-4659-BF54-2375EAC157EC}">
      <dsp:nvSpPr>
        <dsp:cNvPr id="0" name=""/>
        <dsp:cNvSpPr/>
      </dsp:nvSpPr>
      <dsp:spPr>
        <a:xfrm>
          <a:off x="2029084" y="4327046"/>
          <a:ext cx="1378161" cy="783738"/>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Attributes words and </a:t>
          </a:r>
          <a:r>
            <a:rPr lang="en-US" sz="1300" kern="1200" dirty="0" smtClean="0"/>
            <a:t>previous</a:t>
          </a:r>
          <a:endParaRPr lang="en-US" sz="1300" kern="1200" dirty="0"/>
        </a:p>
      </dsp:txBody>
      <dsp:txXfrm>
        <a:off x="2052039" y="4350001"/>
        <a:ext cx="1332251" cy="737828"/>
      </dsp:txXfrm>
    </dsp:sp>
    <dsp:sp modelId="{C03699B8-663E-407C-A837-8D8A7A96E7EC}">
      <dsp:nvSpPr>
        <dsp:cNvPr id="0" name=""/>
        <dsp:cNvSpPr/>
      </dsp:nvSpPr>
      <dsp:spPr>
        <a:xfrm>
          <a:off x="3708719" y="0"/>
          <a:ext cx="1722702" cy="5379912"/>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Lengths and ratios</a:t>
          </a:r>
          <a:endParaRPr lang="en-US" sz="2800" kern="1200" dirty="0"/>
        </a:p>
      </dsp:txBody>
      <dsp:txXfrm>
        <a:off x="3708719" y="0"/>
        <a:ext cx="1722702" cy="1613973"/>
      </dsp:txXfrm>
    </dsp:sp>
    <dsp:sp modelId="{93425DF7-C14E-49D5-80A6-D6FCD51C8224}">
      <dsp:nvSpPr>
        <dsp:cNvPr id="0" name=""/>
        <dsp:cNvSpPr/>
      </dsp:nvSpPr>
      <dsp:spPr>
        <a:xfrm>
          <a:off x="3880989" y="1614433"/>
          <a:ext cx="1378161" cy="1056937"/>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The Lengths </a:t>
          </a:r>
          <a:r>
            <a:rPr lang="en-US" sz="1300" kern="1200" dirty="0" smtClean="0"/>
            <a:t>of the search term, </a:t>
          </a:r>
          <a:r>
            <a:rPr lang="en-US" sz="1300" kern="1200" dirty="0" smtClean="0"/>
            <a:t>title</a:t>
          </a:r>
          <a:r>
            <a:rPr lang="en-US" sz="1300" kern="1200" dirty="0" smtClean="0"/>
            <a:t>, </a:t>
          </a:r>
          <a:endParaRPr lang="en-US" sz="1300" kern="1200" dirty="0" smtClean="0"/>
        </a:p>
        <a:p>
          <a:pPr lvl="0" algn="ctr" defTabSz="577850">
            <a:lnSpc>
              <a:spcPct val="90000"/>
            </a:lnSpc>
            <a:spcBef>
              <a:spcPct val="0"/>
            </a:spcBef>
            <a:spcAft>
              <a:spcPct val="35000"/>
            </a:spcAft>
          </a:pPr>
          <a:r>
            <a:rPr lang="en-US" sz="1300" kern="1200" dirty="0" smtClean="0"/>
            <a:t>description</a:t>
          </a:r>
          <a:r>
            <a:rPr lang="en-US" sz="1300" kern="1200" dirty="0" smtClean="0"/>
            <a:t>, </a:t>
          </a:r>
          <a:endParaRPr lang="en-US" sz="1300" kern="1200" dirty="0" smtClean="0"/>
        </a:p>
        <a:p>
          <a:pPr lvl="0" algn="ctr" defTabSz="577850">
            <a:lnSpc>
              <a:spcPct val="90000"/>
            </a:lnSpc>
            <a:spcBef>
              <a:spcPct val="0"/>
            </a:spcBef>
            <a:spcAft>
              <a:spcPct val="35000"/>
            </a:spcAft>
          </a:pPr>
          <a:r>
            <a:rPr lang="en-US" sz="1300" kern="1200" dirty="0" smtClean="0"/>
            <a:t>attribute </a:t>
          </a:r>
          <a:r>
            <a:rPr lang="en-US" sz="1300" kern="1200" dirty="0" smtClean="0"/>
            <a:t>words</a:t>
          </a:r>
          <a:endParaRPr lang="en-US" sz="1300" kern="1200" dirty="0"/>
        </a:p>
      </dsp:txBody>
      <dsp:txXfrm>
        <a:off x="3911946" y="1645390"/>
        <a:ext cx="1316247" cy="995023"/>
      </dsp:txXfrm>
    </dsp:sp>
    <dsp:sp modelId="{8E06BFE1-8BD0-4457-9CBB-12907507E848}">
      <dsp:nvSpPr>
        <dsp:cNvPr id="0" name=""/>
        <dsp:cNvSpPr/>
      </dsp:nvSpPr>
      <dsp:spPr>
        <a:xfrm>
          <a:off x="3880989" y="2833976"/>
          <a:ext cx="1378161" cy="1056937"/>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The </a:t>
          </a:r>
          <a:r>
            <a:rPr lang="en-US" sz="1600" kern="1200" dirty="0" smtClean="0"/>
            <a:t>lengths </a:t>
          </a:r>
          <a:r>
            <a:rPr lang="en-US" sz="1600" kern="1200" dirty="0" smtClean="0"/>
            <a:t>of the matching </a:t>
          </a:r>
          <a:r>
            <a:rPr lang="en-US" sz="1600" kern="1200" dirty="0" smtClean="0"/>
            <a:t>word</a:t>
          </a:r>
          <a:endParaRPr lang="en-US" sz="1600" kern="1200" dirty="0"/>
        </a:p>
      </dsp:txBody>
      <dsp:txXfrm>
        <a:off x="3911946" y="2864933"/>
        <a:ext cx="1316247" cy="995023"/>
      </dsp:txXfrm>
    </dsp:sp>
    <dsp:sp modelId="{CB4086D7-CDB9-4EF7-BC1F-927643B39373}">
      <dsp:nvSpPr>
        <dsp:cNvPr id="0" name=""/>
        <dsp:cNvSpPr/>
      </dsp:nvSpPr>
      <dsp:spPr>
        <a:xfrm>
          <a:off x="3880989" y="4053519"/>
          <a:ext cx="1378161" cy="1056937"/>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kern="1200" dirty="0" smtClean="0"/>
            <a:t>The ratios between </a:t>
          </a:r>
          <a:r>
            <a:rPr lang="en-US" sz="1400" kern="1200" dirty="0" smtClean="0"/>
            <a:t>different lengths</a:t>
          </a:r>
          <a:endParaRPr lang="en-US" sz="1400" kern="1200" dirty="0"/>
        </a:p>
      </dsp:txBody>
      <dsp:txXfrm>
        <a:off x="3911946" y="4084476"/>
        <a:ext cx="1316247" cy="995023"/>
      </dsp:txXfrm>
    </dsp:sp>
    <dsp:sp modelId="{A1F8A6E0-8141-4DA7-967C-679F3A7DB386}">
      <dsp:nvSpPr>
        <dsp:cNvPr id="0" name=""/>
        <dsp:cNvSpPr/>
      </dsp:nvSpPr>
      <dsp:spPr>
        <a:xfrm>
          <a:off x="5560624" y="0"/>
          <a:ext cx="1722702" cy="5379912"/>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TF-IDF, SVD</a:t>
          </a:r>
          <a:endParaRPr lang="en-US" sz="2800" kern="1200" dirty="0"/>
        </a:p>
      </dsp:txBody>
      <dsp:txXfrm>
        <a:off x="5560624" y="0"/>
        <a:ext cx="1722702" cy="1613973"/>
      </dsp:txXfrm>
    </dsp:sp>
    <dsp:sp modelId="{5564502D-9A7F-48D5-90B8-DCAF1838CE41}">
      <dsp:nvSpPr>
        <dsp:cNvPr id="0" name=""/>
        <dsp:cNvSpPr/>
      </dsp:nvSpPr>
      <dsp:spPr>
        <a:xfrm>
          <a:off x="5732894" y="1615549"/>
          <a:ext cx="1378161" cy="1622117"/>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TF-IDF combined by search term, brand, title, description</a:t>
          </a:r>
          <a:endParaRPr lang="en-US" sz="1600" kern="1200" dirty="0"/>
        </a:p>
      </dsp:txBody>
      <dsp:txXfrm>
        <a:off x="5773259" y="1655914"/>
        <a:ext cx="1297431" cy="1541387"/>
      </dsp:txXfrm>
    </dsp:sp>
    <dsp:sp modelId="{CBC08321-4172-410C-8BB3-28160D4D8BB1}">
      <dsp:nvSpPr>
        <dsp:cNvPr id="0" name=""/>
        <dsp:cNvSpPr/>
      </dsp:nvSpPr>
      <dsp:spPr>
        <a:xfrm>
          <a:off x="5732894" y="3487223"/>
          <a:ext cx="1378161" cy="1622117"/>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SVD</a:t>
          </a:r>
        </a:p>
        <a:p>
          <a:pPr lvl="0" algn="ctr" defTabSz="711200">
            <a:lnSpc>
              <a:spcPct val="90000"/>
            </a:lnSpc>
            <a:spcBef>
              <a:spcPct val="0"/>
            </a:spcBef>
            <a:spcAft>
              <a:spcPct val="35000"/>
            </a:spcAft>
          </a:pPr>
          <a:r>
            <a:rPr lang="en-US" sz="1600" kern="1200" dirty="0" smtClean="0"/>
            <a:t>+</a:t>
          </a:r>
        </a:p>
        <a:p>
          <a:pPr lvl="0" algn="ctr" defTabSz="711200">
            <a:lnSpc>
              <a:spcPct val="90000"/>
            </a:lnSpc>
            <a:spcBef>
              <a:spcPct val="0"/>
            </a:spcBef>
            <a:spcAft>
              <a:spcPct val="35000"/>
            </a:spcAft>
          </a:pPr>
          <a:r>
            <a:rPr lang="en-US" sz="1600" kern="1200" dirty="0" smtClean="0"/>
            <a:t>Weighted</a:t>
          </a:r>
          <a:endParaRPr lang="en-US" sz="1600" kern="1200" dirty="0"/>
        </a:p>
      </dsp:txBody>
      <dsp:txXfrm>
        <a:off x="5773259" y="3527588"/>
        <a:ext cx="1297431" cy="1541387"/>
      </dsp:txXfrm>
    </dsp:sp>
    <dsp:sp modelId="{6B6A94E2-2DCD-4DC7-81A3-E459466A098E}">
      <dsp:nvSpPr>
        <dsp:cNvPr id="0" name=""/>
        <dsp:cNvSpPr/>
      </dsp:nvSpPr>
      <dsp:spPr>
        <a:xfrm>
          <a:off x="7417438" y="0"/>
          <a:ext cx="1722702" cy="5379912"/>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Word2Vec Similarity</a:t>
          </a:r>
          <a:endParaRPr lang="en-US" sz="2800" kern="1200" dirty="0"/>
        </a:p>
      </dsp:txBody>
      <dsp:txXfrm>
        <a:off x="7417438" y="0"/>
        <a:ext cx="1722702" cy="1613973"/>
      </dsp:txXfrm>
    </dsp:sp>
    <dsp:sp modelId="{46BF7581-D67B-4D56-8FC4-1B892C1396AF}">
      <dsp:nvSpPr>
        <dsp:cNvPr id="0" name=""/>
        <dsp:cNvSpPr/>
      </dsp:nvSpPr>
      <dsp:spPr>
        <a:xfrm>
          <a:off x="7584799" y="1613973"/>
          <a:ext cx="1378161" cy="3496942"/>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altLang="zh-CN" sz="2000" kern="1200" dirty="0" smtClean="0"/>
            <a:t>Combined by search term, title, description, attribute, brand, material</a:t>
          </a:r>
          <a:endParaRPr lang="en-US" sz="2000" kern="1200" dirty="0"/>
        </a:p>
      </dsp:txBody>
      <dsp:txXfrm>
        <a:off x="7625164" y="1654338"/>
        <a:ext cx="1297431" cy="341621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t>5/11/2016</a:t>
            </a:fld>
            <a:endParaRPr lang="en-US" dirty="0"/>
          </a:p>
        </p:txBody>
      </p:sp>
      <p:sp>
        <p:nvSpPr>
          <p:cNvPr id="4" name="Slide Image Placeholder 3"/>
          <p:cNvSpPr>
            <a:spLocks noGrp="1" noRot="1" noChangeAspect="1"/>
          </p:cNvSpPr>
          <p:nvPr>
            <p:ph type="sldImg" idx="2"/>
          </p:nvPr>
        </p:nvSpPr>
        <p:spPr>
          <a:xfrm>
            <a:off x="6729413" y="3257550"/>
            <a:ext cx="1900396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t>‹#›</a:t>
            </a:fld>
            <a:endParaRPr lang="en-US" dirty="0"/>
          </a:p>
        </p:txBody>
      </p:sp>
    </p:spTree>
    <p:extLst>
      <p:ext uri="{BB962C8B-B14F-4D97-AF65-F5344CB8AC3E}">
        <p14:creationId xmlns:p14="http://schemas.microsoft.com/office/powerpoint/2010/main" val="3037471052"/>
      </p:ext>
    </p:extLst>
  </p:cSld>
  <p:clrMap bg1="lt1" tx1="dk1" bg2="lt2" tx2="dk2" accent1="accent1" accent2="accent2" accent3="accent3" accent4="accent4" accent5="accent5" accent6="accent6" hlink="hlink" folHlink="folHlink"/>
  <p:notesStyle>
    <a:lvl1pPr marL="0" algn="l" defTabSz="4388485" rtl="0" eaLnBrk="1" latinLnBrk="0" hangingPunct="1">
      <a:defRPr sz="5800" kern="1200">
        <a:solidFill>
          <a:schemeClr val="tx1"/>
        </a:solidFill>
        <a:latin typeface="+mn-lt"/>
        <a:ea typeface="+mn-ea"/>
        <a:cs typeface="+mn-cs"/>
      </a:defRPr>
    </a:lvl1pPr>
    <a:lvl2pPr marL="2194560" algn="l" defTabSz="4388485" rtl="0" eaLnBrk="1" latinLnBrk="0" hangingPunct="1">
      <a:defRPr sz="5800" kern="1200">
        <a:solidFill>
          <a:schemeClr val="tx1"/>
        </a:solidFill>
        <a:latin typeface="+mn-lt"/>
        <a:ea typeface="+mn-ea"/>
        <a:cs typeface="+mn-cs"/>
      </a:defRPr>
    </a:lvl2pPr>
    <a:lvl3pPr marL="4389120" algn="l" defTabSz="4388485" rtl="0" eaLnBrk="1" latinLnBrk="0" hangingPunct="1">
      <a:defRPr sz="5800" kern="1200">
        <a:solidFill>
          <a:schemeClr val="tx1"/>
        </a:solidFill>
        <a:latin typeface="+mn-lt"/>
        <a:ea typeface="+mn-ea"/>
        <a:cs typeface="+mn-cs"/>
      </a:defRPr>
    </a:lvl3pPr>
    <a:lvl4pPr marL="6583045" algn="l" defTabSz="4388485" rtl="0" eaLnBrk="1" latinLnBrk="0" hangingPunct="1">
      <a:defRPr sz="5800" kern="1200">
        <a:solidFill>
          <a:schemeClr val="tx1"/>
        </a:solidFill>
        <a:latin typeface="+mn-lt"/>
        <a:ea typeface="+mn-ea"/>
        <a:cs typeface="+mn-cs"/>
      </a:defRPr>
    </a:lvl4pPr>
    <a:lvl5pPr marL="8777605" algn="l" defTabSz="4388485" rtl="0" eaLnBrk="1" latinLnBrk="0" hangingPunct="1">
      <a:defRPr sz="5800" kern="1200">
        <a:solidFill>
          <a:schemeClr val="tx1"/>
        </a:solidFill>
        <a:latin typeface="+mn-lt"/>
        <a:ea typeface="+mn-ea"/>
        <a:cs typeface="+mn-cs"/>
      </a:defRPr>
    </a:lvl5pPr>
    <a:lvl6pPr marL="10972165" algn="l" defTabSz="4388485" rtl="0" eaLnBrk="1" latinLnBrk="0" hangingPunct="1">
      <a:defRPr sz="5800" kern="1200">
        <a:solidFill>
          <a:schemeClr val="tx1"/>
        </a:solidFill>
        <a:latin typeface="+mn-lt"/>
        <a:ea typeface="+mn-ea"/>
        <a:cs typeface="+mn-cs"/>
      </a:defRPr>
    </a:lvl6pPr>
    <a:lvl7pPr marL="13166725" algn="l" defTabSz="4388485" rtl="0" eaLnBrk="1" latinLnBrk="0" hangingPunct="1">
      <a:defRPr sz="5800" kern="1200">
        <a:solidFill>
          <a:schemeClr val="tx1"/>
        </a:solidFill>
        <a:latin typeface="+mn-lt"/>
        <a:ea typeface="+mn-ea"/>
        <a:cs typeface="+mn-cs"/>
      </a:defRPr>
    </a:lvl7pPr>
    <a:lvl8pPr marL="15361285" algn="l" defTabSz="4388485" rtl="0" eaLnBrk="1" latinLnBrk="0" hangingPunct="1">
      <a:defRPr sz="5800" kern="1200">
        <a:solidFill>
          <a:schemeClr val="tx1"/>
        </a:solidFill>
        <a:latin typeface="+mn-lt"/>
        <a:ea typeface="+mn-ea"/>
        <a:cs typeface="+mn-cs"/>
      </a:defRPr>
    </a:lvl8pPr>
    <a:lvl9pPr marL="17555845" algn="l" defTabSz="4388485"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29413" y="3257550"/>
            <a:ext cx="19003962" cy="16287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t>1</a:t>
            </a:fld>
            <a:endParaRPr lang="en-US" dirty="0"/>
          </a:p>
        </p:txBody>
      </p:sp>
    </p:spTree>
    <p:extLst>
      <p:ext uri="{BB962C8B-B14F-4D97-AF65-F5344CB8AC3E}">
        <p14:creationId xmlns:p14="http://schemas.microsoft.com/office/powerpoint/2010/main" val="178013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1168" y="6021371"/>
            <a:ext cx="8921949"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900" indent="-571500">
              <a:defRPr sz="2500">
                <a:latin typeface="Trebuchet MS" pitchFamily="34" charset="0"/>
              </a:defRPr>
            </a:lvl2pPr>
            <a:lvl3pPr marL="2057400" indent="-571500">
              <a:defRPr sz="2500">
                <a:latin typeface="Trebuchet MS" pitchFamily="34" charset="0"/>
              </a:defRPr>
            </a:lvl3pPr>
            <a:lvl4pPr marL="2686050" indent="-628650">
              <a:defRPr sz="2500">
                <a:latin typeface="Trebuchet MS" pitchFamily="34" charset="0"/>
              </a:defRPr>
            </a:lvl4pPr>
            <a:lvl5pPr marL="3143250" indent="-457200">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61168" y="5267326"/>
            <a:ext cx="892194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52835" y="14197508"/>
            <a:ext cx="893444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9845676" y="6021372"/>
            <a:ext cx="18744009"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900" indent="-571500">
              <a:defRPr sz="2500">
                <a:latin typeface="Trebuchet MS" pitchFamily="34" charset="0"/>
              </a:defRPr>
            </a:lvl2pPr>
            <a:lvl3pPr marL="2057400" indent="-571500">
              <a:defRPr sz="2500">
                <a:latin typeface="Trebuchet MS" pitchFamily="34" charset="0"/>
              </a:defRPr>
            </a:lvl3pPr>
            <a:lvl4pPr marL="2686050" indent="-628650">
              <a:defRPr sz="2500">
                <a:latin typeface="Trebuchet MS" pitchFamily="34" charset="0"/>
              </a:defRPr>
            </a:lvl4pPr>
            <a:lvl5pPr marL="3143250" indent="-457200">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9837341" y="5267327"/>
            <a:ext cx="1875234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9845676" y="20505757"/>
            <a:ext cx="18744009"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900" indent="-571500">
              <a:defRPr sz="2500">
                <a:latin typeface="Trebuchet MS" pitchFamily="34" charset="0"/>
              </a:defRPr>
            </a:lvl2pPr>
            <a:lvl3pPr marL="2057400" indent="-571500">
              <a:defRPr sz="2500">
                <a:latin typeface="Trebuchet MS" pitchFamily="34" charset="0"/>
              </a:defRPr>
            </a:lvl3pPr>
            <a:lvl4pPr marL="2686050" indent="-628650">
              <a:defRPr sz="2500">
                <a:latin typeface="Trebuchet MS" pitchFamily="34" charset="0"/>
              </a:defRPr>
            </a:lvl4pPr>
            <a:lvl5pPr marL="3143250" indent="-457200">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9845676" y="19751712"/>
            <a:ext cx="1874400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9036963" y="5267326"/>
            <a:ext cx="892611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9036962" y="6021371"/>
            <a:ext cx="8926116"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900" indent="-571500">
              <a:defRPr sz="2500">
                <a:latin typeface="Trebuchet MS" pitchFamily="34" charset="0"/>
              </a:defRPr>
            </a:lvl2pPr>
            <a:lvl3pPr marL="2057400" indent="-571500">
              <a:defRPr sz="2500">
                <a:latin typeface="Trebuchet MS" pitchFamily="34" charset="0"/>
              </a:defRPr>
            </a:lvl3pPr>
            <a:lvl4pPr marL="2686050" indent="-628650">
              <a:defRPr sz="2500">
                <a:latin typeface="Trebuchet MS" pitchFamily="34" charset="0"/>
              </a:defRPr>
            </a:lvl4pPr>
            <a:lvl5pPr marL="3143250" indent="-457200">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036961" y="14257358"/>
            <a:ext cx="892611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9036960" y="15011403"/>
            <a:ext cx="8926116"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900" indent="-571500">
              <a:defRPr sz="2500">
                <a:latin typeface="Trebuchet MS" pitchFamily="34" charset="0"/>
              </a:defRPr>
            </a:lvl2pPr>
            <a:lvl3pPr marL="2057400" indent="-571500">
              <a:defRPr sz="2500">
                <a:latin typeface="Trebuchet MS" pitchFamily="34" charset="0"/>
              </a:defRPr>
            </a:lvl3pPr>
            <a:lvl4pPr marL="2686050" indent="-628650">
              <a:defRPr sz="2500">
                <a:latin typeface="Trebuchet MS" pitchFamily="34" charset="0"/>
              </a:defRPr>
            </a:lvl4pPr>
            <a:lvl5pPr marL="3143250" indent="-457200">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036958" y="25394709"/>
            <a:ext cx="8926116" cy="1323431"/>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9036959" y="26433447"/>
            <a:ext cx="8926116"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900" indent="-571500">
              <a:defRPr sz="2500">
                <a:latin typeface="Trebuchet MS" pitchFamily="34" charset="0"/>
              </a:defRPr>
            </a:lvl2pPr>
            <a:lvl3pPr marL="2057400" indent="-571500">
              <a:defRPr sz="2500">
                <a:latin typeface="Trebuchet MS" pitchFamily="34" charset="0"/>
              </a:defRPr>
            </a:lvl3pPr>
            <a:lvl4pPr marL="2686050" indent="-628650">
              <a:defRPr sz="2500">
                <a:latin typeface="Trebuchet MS" pitchFamily="34" charset="0"/>
              </a:defRPr>
            </a:lvl4pPr>
            <a:lvl5pPr marL="3143250" indent="-457200">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61168" y="14951553"/>
            <a:ext cx="8926116"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900" indent="-571500">
              <a:defRPr sz="2500">
                <a:latin typeface="Trebuchet MS" pitchFamily="34" charset="0"/>
              </a:defRPr>
            </a:lvl2pPr>
            <a:lvl3pPr marL="2057400" indent="-571500">
              <a:defRPr sz="2500">
                <a:latin typeface="Trebuchet MS" pitchFamily="34" charset="0"/>
              </a:defRPr>
            </a:lvl3pPr>
            <a:lvl4pPr marL="2686050" indent="-628650">
              <a:defRPr sz="2500">
                <a:latin typeface="Trebuchet MS" pitchFamily="34" charset="0"/>
              </a:defRPr>
            </a:lvl4pPr>
            <a:lvl5pPr marL="3143250" indent="-457200">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9821214" y="1785731"/>
            <a:ext cx="18744009"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9821214" y="3117452"/>
            <a:ext cx="18744009"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9821214" y="417443"/>
            <a:ext cx="18744009" cy="1280160"/>
          </a:xfrm>
          <a:prstGeom prst="rect">
            <a:avLst/>
          </a:prstGeom>
        </p:spPr>
        <p:txBody>
          <a:bodyPr>
            <a:normAutofit/>
          </a:bodyPr>
          <a:lstStyle>
            <a:lvl1pPr marL="0" indent="0" algn="ctr">
              <a:buFontTx/>
              <a:buNone/>
              <a:defRPr sz="88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38404800" cy="4371975"/>
          </a:xfrm>
          <a:prstGeom prst="rect">
            <a:avLst/>
          </a:prstGeom>
          <a:solidFill>
            <a:schemeClr val="accent5">
              <a:lumMod val="75000"/>
            </a:schemeClr>
          </a:solidFill>
          <a:ln w="9525">
            <a:solidFill>
              <a:schemeClr val="tx1"/>
            </a:solidFill>
            <a:miter lim="800000"/>
          </a:ln>
          <a:effectLst/>
        </p:spPr>
        <p:txBody>
          <a:bodyPr wrap="none" lIns="91436" tIns="45717" rIns="91436" bIns="45717" anchor="ctr"/>
          <a:lstStyle/>
          <a:p>
            <a:pPr>
              <a:defRPr/>
            </a:pPr>
            <a:endParaRPr lang="en-US" sz="8600" dirty="0"/>
          </a:p>
        </p:txBody>
      </p:sp>
      <p:sp>
        <p:nvSpPr>
          <p:cNvPr id="9" name="Rectangle 9"/>
          <p:cNvSpPr>
            <a:spLocks noChangeArrowheads="1"/>
          </p:cNvSpPr>
          <p:nvPr/>
        </p:nvSpPr>
        <p:spPr bwMode="auto">
          <a:xfrm flipV="1">
            <a:off x="0" y="4371975"/>
            <a:ext cx="38404800" cy="433386"/>
          </a:xfrm>
          <a:prstGeom prst="rect">
            <a:avLst/>
          </a:prstGeom>
          <a:solidFill>
            <a:schemeClr val="accent5">
              <a:lumMod val="50000"/>
            </a:schemeClr>
          </a:solidFill>
          <a:ln w="152400">
            <a:noFill/>
            <a:miter lim="800000"/>
          </a:ln>
          <a:effectLst/>
        </p:spPr>
        <p:txBody>
          <a:bodyPr wrap="none" lIns="91436" tIns="45717" rIns="91436" bIns="45717" anchor="ctr"/>
          <a:lstStyle/>
          <a:p>
            <a:pPr>
              <a:defRPr/>
            </a:pPr>
            <a:endParaRPr lang="en-US" sz="8600" baseline="-25000" dirty="0"/>
          </a:p>
        </p:txBody>
      </p:sp>
      <p:sp>
        <p:nvSpPr>
          <p:cNvPr id="10" name="Text Box 14"/>
          <p:cNvSpPr txBox="1">
            <a:spLocks noChangeArrowheads="1"/>
          </p:cNvSpPr>
          <p:nvPr/>
        </p:nvSpPr>
        <p:spPr bwMode="auto">
          <a:xfrm>
            <a:off x="716759" y="32232602"/>
            <a:ext cx="2200275" cy="446850"/>
          </a:xfrm>
          <a:prstGeom prst="rect">
            <a:avLst/>
          </a:prstGeom>
          <a:noFill/>
          <a:ln w="9525">
            <a:noFill/>
            <a:miter lim="800000"/>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0" name="Rounded Rectangle 29"/>
          <p:cNvSpPr/>
          <p:nvPr userDrawn="1"/>
        </p:nvSpPr>
        <p:spPr>
          <a:xfrm>
            <a:off x="443360" y="5267326"/>
            <a:ext cx="8907555"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
        <p:nvSpPr>
          <p:cNvPr id="31" name="Rounded Rectangle 30"/>
          <p:cNvSpPr/>
          <p:nvPr userDrawn="1"/>
        </p:nvSpPr>
        <p:spPr>
          <a:xfrm>
            <a:off x="29019155" y="5257800"/>
            <a:ext cx="8907555"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
        <p:nvSpPr>
          <p:cNvPr id="32" name="Rounded Rectangle 31"/>
          <p:cNvSpPr/>
          <p:nvPr userDrawn="1"/>
        </p:nvSpPr>
        <p:spPr>
          <a:xfrm>
            <a:off x="9829008" y="5257799"/>
            <a:ext cx="18749564"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grpSp>
        <p:nvGrpSpPr>
          <p:cNvPr id="37" name="Group 36"/>
          <p:cNvGrpSpPr/>
          <p:nvPr userDrawn="1"/>
        </p:nvGrpSpPr>
        <p:grpSpPr>
          <a:xfrm>
            <a:off x="-9822040" y="-1"/>
            <a:ext cx="9641507"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285" rtl="0" eaLnBrk="1" latinLnBrk="0" hangingPunct="1">
                <a:spcBef>
                  <a:spcPts val="0"/>
                </a:spcBef>
                <a:spcAft>
                  <a:spcPts val="0"/>
                </a:spcAft>
                <a:buClrTx/>
                <a:buSzTx/>
                <a:buFontTx/>
                <a:buNone/>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550"/>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550"/>
              <a:endParaRPr lang="en-US" sz="2800" dirty="0" smtClean="0">
                <a:latin typeface="Trebuchet MS" pitchFamily="34" charset="0"/>
              </a:endParaRPr>
            </a:p>
            <a:p>
              <a:pPr defTabSz="4389120"/>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120"/>
              <a:endParaRPr lang="en-US" sz="2800" dirty="0" smtClean="0">
                <a:latin typeface="Trebuchet MS" pitchFamily="34" charset="0"/>
              </a:endParaRPr>
            </a:p>
            <a:p>
              <a:pPr defTabSz="4389120"/>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550"/>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550"/>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6"/>
              <a:ext cx="7531182" cy="2366659"/>
              <a:chOff x="-4470427" y="11016658"/>
              <a:chExt cx="3470785" cy="1087344"/>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438357"/>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422976" y="27751410"/>
              <a:ext cx="9371378" cy="2453251"/>
              <a:chOff x="-4766141" y="12734136"/>
              <a:chExt cx="4318849" cy="1127128"/>
            </a:xfrm>
          </p:grpSpPr>
          <p:graphicFrame>
            <p:nvGraphicFramePr>
              <p:cNvPr id="54" name="Object 53"/>
              <p:cNvGraphicFramePr>
                <a:graphicFrameLocks noChangeAspect="1"/>
              </p:cNvGraphicFramePr>
              <p:nvPr userDrawn="1"/>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72" name="Image" r:id="rId8" imgW="1371600" imgH="838200" progId="Photoshop.Image.13">
                      <p:embed/>
                    </p:oleObj>
                  </mc:Choice>
                  <mc:Fallback>
                    <p:oleObj name="Image" r:id="rId8" imgW="1371600" imgH="838200" progId="Photoshop.Image.13">
                      <p:embed/>
                      <p:pic>
                        <p:nvPicPr>
                          <p:cNvPr id="0" name="图片 1045"/>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73" name="Image" r:id="rId10" imgW="1371600" imgH="838200" progId="Photoshop.Image.13">
                      <p:embed/>
                    </p:oleObj>
                  </mc:Choice>
                  <mc:Fallback>
                    <p:oleObj name="Image" r:id="rId10" imgW="1371600" imgH="838200" progId="Photoshop.Image.13">
                      <p:embed/>
                      <p:pic>
                        <p:nvPicPr>
                          <p:cNvPr id="0" name="图片 1046"/>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03780"/>
                <a:ext cx="1117601" cy="17831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13307"/>
                <a:ext cx="1117601" cy="17831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38638109" y="-55065"/>
            <a:ext cx="9679372"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latinLnBrk="0" hangingPunct="1">
                <a:spcBef>
                  <a:spcPts val="0"/>
                </a:spcBef>
                <a:spcAft>
                  <a:spcPts val="0"/>
                </a:spcAft>
                <a:buClrTx/>
                <a:buSzTx/>
                <a:buFontTx/>
                <a:buNone/>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latinLnBrk="0" hangingPunct="1">
                <a:spcBef>
                  <a:spcPts val="0"/>
                </a:spcBef>
                <a:spcAft>
                  <a:spcPts val="0"/>
                </a:spcAft>
                <a:buClrTx/>
                <a:buSzTx/>
                <a:buFontTx/>
                <a:buNone/>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805"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285"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285" rtl="0" eaLnBrk="1" latinLnBrk="0" hangingPunct="1">
                <a:spcBef>
                  <a:spcPts val="0"/>
                </a:spcBef>
                <a:spcAft>
                  <a:spcPts val="0"/>
                </a:spcAft>
                <a:buClrTx/>
                <a:buSzTx/>
                <a:buFontTx/>
                <a:buNone/>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latinLnBrk="0" hangingPunct="1">
                <a:spcBef>
                  <a:spcPts val="0"/>
                </a:spcBef>
                <a:spcAft>
                  <a:spcPts val="0"/>
                </a:spcAft>
                <a:buClrTx/>
                <a:buSzTx/>
                <a:buFontTx/>
                <a:buNone/>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285"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latinLnBrk="0" hangingPunct="1">
                <a:spcBef>
                  <a:spcPts val="0"/>
                </a:spcBef>
                <a:spcAft>
                  <a:spcPts val="0"/>
                </a:spcAft>
                <a:buClrTx/>
                <a:buSzTx/>
                <a:buFontTx/>
                <a:buNone/>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latinLnBrk="0" hangingPunct="1">
                <a:spcBef>
                  <a:spcPts val="0"/>
                </a:spcBef>
                <a:spcAft>
                  <a:spcPts val="0"/>
                </a:spcAft>
                <a:buClrTx/>
                <a:buSzTx/>
                <a:buFontTx/>
                <a:buNone/>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latinLnBrk="0" hangingPunct="1">
                <a:spcBef>
                  <a:spcPts val="0"/>
                </a:spcBef>
                <a:spcAft>
                  <a:spcPts val="0"/>
                </a:spcAft>
                <a:buClrTx/>
                <a:buSzTx/>
                <a:buFontTx/>
                <a:buNone/>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285" rtl="0" eaLnBrk="1" latinLnBrk="0" hangingPunct="1">
                <a:spcBef>
                  <a:spcPts val="0"/>
                </a:spcBef>
                <a:spcAft>
                  <a:spcPts val="0"/>
                </a:spcAft>
                <a:buClrTx/>
                <a:buSzTx/>
                <a:buFontTx/>
                <a:buNone/>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latinLnBrk="0" hangingPunct="1">
                <a:spcBef>
                  <a:spcPts val="0"/>
                </a:spcBef>
                <a:spcAft>
                  <a:spcPts val="0"/>
                </a:spcAft>
                <a:buClrTx/>
                <a:buSzTx/>
                <a:buFontTx/>
                <a:buNone/>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latinLnBrk="0" hangingPunct="1">
                <a:spcBef>
                  <a:spcPts val="0"/>
                </a:spcBef>
                <a:spcAft>
                  <a:spcPts val="0"/>
                </a:spcAft>
                <a:buClrTx/>
                <a:buSzTx/>
                <a:buFontTx/>
                <a:buNone/>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latinLnBrk="0" hangingPunct="1">
                <a:spcBef>
                  <a:spcPts val="0"/>
                </a:spcBef>
                <a:spcAft>
                  <a:spcPts val="0"/>
                </a:spcAft>
                <a:buClrTx/>
                <a:buSzTx/>
                <a:buFontTx/>
                <a:buNone/>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latinLnBrk="0" hangingPunct="1">
                <a:spcBef>
                  <a:spcPts val="0"/>
                </a:spcBef>
                <a:spcAft>
                  <a:spcPts val="0"/>
                </a:spcAft>
                <a:buClrTx/>
                <a:buSzTx/>
                <a:buFontTx/>
                <a:buNone/>
                <a:defRPr/>
              </a:pPr>
              <a:endParaRPr lang="en-US" sz="2400" b="0" baseline="0" dirty="0" smtClean="0">
                <a:solidFill>
                  <a:schemeClr val="bg1">
                    <a:lumMod val="75000"/>
                  </a:schemeClr>
                </a:solidFill>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latinLnBrk="0" hangingPunct="1">
                <a:spcBef>
                  <a:spcPts val="0"/>
                </a:spcBef>
                <a:spcAft>
                  <a:spcPts val="0"/>
                </a:spcAft>
                <a:buClrTx/>
                <a:buSzTx/>
                <a:buFontTx/>
                <a:buNone/>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latinLnBrk="0" hangingPunct="1">
                <a:spcBef>
                  <a:spcPts val="0"/>
                </a:spcBef>
                <a:spcAft>
                  <a:spcPts val="0"/>
                </a:spcAft>
                <a:buClrTx/>
                <a:buSzTx/>
                <a:buFontTx/>
                <a:buNone/>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74" name="Image" r:id="rId12" imgW="3429000" imgH="1266825" progId="Photoshop.Image.13">
                    <p:embed/>
                  </p:oleObj>
                </mc:Choice>
                <mc:Fallback>
                  <p:oleObj name="Image" r:id="rId12" imgW="3429000" imgH="1266825" progId="Photoshop.Image.13">
                    <p:embed/>
                    <p:pic>
                      <p:nvPicPr>
                        <p:cNvPr id="0" name="图片 1047"/>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75" name="Image" r:id="rId15" imgW="1181100" imgH="790575" progId="Photoshop.Image.13">
                    <p:embed/>
                  </p:oleObj>
                </mc:Choice>
                <mc:Fallback>
                  <p:oleObj name="Image" r:id="rId15" imgW="1181100" imgH="790575" progId="Photoshop.Image.13">
                    <p:embed/>
                    <p:pic>
                      <p:nvPicPr>
                        <p:cNvPr id="0" name="图片 1048"/>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marL="344805" indent="-344805">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344805"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ctr" defTabSz="4388485"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920" indent="-1645920" algn="l" defTabSz="4388485"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8485"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400" indent="-1097280" algn="l" defTabSz="4388485"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325" indent="-1097280" algn="l" defTabSz="4388485"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4885" indent="-1097280" algn="l" defTabSz="4388485"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45" indent="-1097280" algn="l" defTabSz="4388485"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005" indent="-1097280" algn="l" defTabSz="4388485"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565" indent="-1097280" algn="l" defTabSz="4388485"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125" indent="-1097280" algn="l" defTabSz="4388485"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485" rtl="0" eaLnBrk="1" latinLnBrk="0" hangingPunct="1">
        <a:defRPr sz="8600" kern="1200">
          <a:solidFill>
            <a:schemeClr val="tx1"/>
          </a:solidFill>
          <a:latin typeface="+mn-lt"/>
          <a:ea typeface="+mn-ea"/>
          <a:cs typeface="+mn-cs"/>
        </a:defRPr>
      </a:lvl1pPr>
      <a:lvl2pPr marL="2194560" algn="l" defTabSz="4388485" rtl="0" eaLnBrk="1" latinLnBrk="0" hangingPunct="1">
        <a:defRPr sz="8600" kern="1200">
          <a:solidFill>
            <a:schemeClr val="tx1"/>
          </a:solidFill>
          <a:latin typeface="+mn-lt"/>
          <a:ea typeface="+mn-ea"/>
          <a:cs typeface="+mn-cs"/>
        </a:defRPr>
      </a:lvl2pPr>
      <a:lvl3pPr marL="4389120" algn="l" defTabSz="4388485" rtl="0" eaLnBrk="1" latinLnBrk="0" hangingPunct="1">
        <a:defRPr sz="8600" kern="1200">
          <a:solidFill>
            <a:schemeClr val="tx1"/>
          </a:solidFill>
          <a:latin typeface="+mn-lt"/>
          <a:ea typeface="+mn-ea"/>
          <a:cs typeface="+mn-cs"/>
        </a:defRPr>
      </a:lvl3pPr>
      <a:lvl4pPr marL="6583045" algn="l" defTabSz="4388485" rtl="0" eaLnBrk="1" latinLnBrk="0" hangingPunct="1">
        <a:defRPr sz="8600" kern="1200">
          <a:solidFill>
            <a:schemeClr val="tx1"/>
          </a:solidFill>
          <a:latin typeface="+mn-lt"/>
          <a:ea typeface="+mn-ea"/>
          <a:cs typeface="+mn-cs"/>
        </a:defRPr>
      </a:lvl4pPr>
      <a:lvl5pPr marL="8777605" algn="l" defTabSz="4388485" rtl="0" eaLnBrk="1" latinLnBrk="0" hangingPunct="1">
        <a:defRPr sz="8600" kern="1200">
          <a:solidFill>
            <a:schemeClr val="tx1"/>
          </a:solidFill>
          <a:latin typeface="+mn-lt"/>
          <a:ea typeface="+mn-ea"/>
          <a:cs typeface="+mn-cs"/>
        </a:defRPr>
      </a:lvl5pPr>
      <a:lvl6pPr marL="10972165" algn="l" defTabSz="4388485" rtl="0" eaLnBrk="1" latinLnBrk="0" hangingPunct="1">
        <a:defRPr sz="8600" kern="1200">
          <a:solidFill>
            <a:schemeClr val="tx1"/>
          </a:solidFill>
          <a:latin typeface="+mn-lt"/>
          <a:ea typeface="+mn-ea"/>
          <a:cs typeface="+mn-cs"/>
        </a:defRPr>
      </a:lvl6pPr>
      <a:lvl7pPr marL="13166725" algn="l" defTabSz="4388485" rtl="0" eaLnBrk="1" latinLnBrk="0" hangingPunct="1">
        <a:defRPr sz="8600" kern="1200">
          <a:solidFill>
            <a:schemeClr val="tx1"/>
          </a:solidFill>
          <a:latin typeface="+mn-lt"/>
          <a:ea typeface="+mn-ea"/>
          <a:cs typeface="+mn-cs"/>
        </a:defRPr>
      </a:lvl7pPr>
      <a:lvl8pPr marL="15361285" algn="l" defTabSz="4388485" rtl="0" eaLnBrk="1" latinLnBrk="0" hangingPunct="1">
        <a:defRPr sz="8600" kern="1200">
          <a:solidFill>
            <a:schemeClr val="tx1"/>
          </a:solidFill>
          <a:latin typeface="+mn-lt"/>
          <a:ea typeface="+mn-ea"/>
          <a:cs typeface="+mn-cs"/>
        </a:defRPr>
      </a:lvl8pPr>
      <a:lvl9pPr marL="17555845" algn="l" defTabSz="438848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jpg"/><Relationship Id="rId13" Type="http://schemas.openxmlformats.org/officeDocument/2006/relationships/diagramColors" Target="../diagrams/colors1.xml"/><Relationship Id="rId3" Type="http://schemas.openxmlformats.org/officeDocument/2006/relationships/image" Target="../media/image11.png"/><Relationship Id="rId7" Type="http://schemas.openxmlformats.org/officeDocument/2006/relationships/image" Target="../media/image15.jpg"/><Relationship Id="rId12" Type="http://schemas.openxmlformats.org/officeDocument/2006/relationships/diagramQuickStyle" Target="../diagrams/quickStyle1.xml"/><Relationship Id="rId2" Type="http://schemas.openxmlformats.org/officeDocument/2006/relationships/notesSlide" Target="../notesSlides/notesSlide1.xml"/><Relationship Id="rId16" Type="http://schemas.openxmlformats.org/officeDocument/2006/relationships/image" Target="../media/image19.jp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diagramLayout" Target="../diagrams/layout1.xml"/><Relationship Id="rId5" Type="http://schemas.openxmlformats.org/officeDocument/2006/relationships/image" Target="../media/image13.png"/><Relationship Id="rId15" Type="http://schemas.openxmlformats.org/officeDocument/2006/relationships/image" Target="../media/image18.jpg"/><Relationship Id="rId10" Type="http://schemas.openxmlformats.org/officeDocument/2006/relationships/diagramData" Target="../diagrams/data1.xml"/><Relationship Id="rId4" Type="http://schemas.openxmlformats.org/officeDocument/2006/relationships/image" Target="../media/image12.png"/><Relationship Id="rId9" Type="http://schemas.openxmlformats.org/officeDocument/2006/relationships/image" Target="../media/image17.png"/><Relationship Id="rId14"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1168" y="6021371"/>
            <a:ext cx="8921949" cy="4856692"/>
          </a:xfrm>
        </p:spPr>
        <p:txBody>
          <a:bodyPr/>
          <a:lstStyle/>
          <a:p>
            <a:r>
              <a:rPr lang="en-US" sz="2800" dirty="0"/>
              <a:t>We introduce a method for improving customer's online shopping experience by accurately predicting the relevance of search results. Given a search query, whether uniformed or arbitrary keywords, returning the most expected product title by relevance is essential for a good customer experience. The result of relevance is scaled from 1 to 3, which indicates our final prediction.</a:t>
            </a:r>
          </a:p>
          <a:p>
            <a:r>
              <a:rPr lang="en-US" sz="2800" dirty="0"/>
              <a:t>We choose the dataset from Home Depot. However, the model is applicable to any shop that provides the </a:t>
            </a:r>
            <a:r>
              <a:rPr lang="en-US" sz="2800" dirty="0" smtClean="0"/>
              <a:t>details </a:t>
            </a:r>
            <a:r>
              <a:rPr lang="en-US" sz="2800" dirty="0"/>
              <a:t>of their product.</a:t>
            </a:r>
          </a:p>
        </p:txBody>
      </p:sp>
      <p:sp>
        <p:nvSpPr>
          <p:cNvPr id="3" name="Text Placeholder 2"/>
          <p:cNvSpPr>
            <a:spLocks noGrp="1"/>
          </p:cNvSpPr>
          <p:nvPr>
            <p:ph type="body" sz="quarter" idx="11"/>
          </p:nvPr>
        </p:nvSpPr>
        <p:spPr/>
        <p:txBody>
          <a:bodyPr/>
          <a:lstStyle/>
          <a:p>
            <a:r>
              <a:rPr lang="en-US" dirty="0" smtClean="0"/>
              <a:t>Contribution</a:t>
            </a:r>
            <a:endParaRPr lang="en-US" dirty="0"/>
          </a:p>
        </p:txBody>
      </p:sp>
      <p:sp>
        <p:nvSpPr>
          <p:cNvPr id="6" name="Text Placeholder 5"/>
          <p:cNvSpPr>
            <a:spLocks noGrp="1"/>
          </p:cNvSpPr>
          <p:nvPr>
            <p:ph type="body" sz="quarter" idx="20"/>
          </p:nvPr>
        </p:nvSpPr>
        <p:spPr>
          <a:xfrm>
            <a:off x="452835" y="11197133"/>
            <a:ext cx="8934449" cy="754045"/>
          </a:xfrm>
        </p:spPr>
        <p:txBody>
          <a:bodyPr/>
          <a:lstStyle/>
          <a:p>
            <a:r>
              <a:rPr lang="en-US" dirty="0" smtClean="0"/>
              <a:t>Data Exploration</a:t>
            </a:r>
            <a:endParaRPr lang="en-US" dirty="0"/>
          </a:p>
        </p:txBody>
      </p:sp>
      <p:sp>
        <p:nvSpPr>
          <p:cNvPr id="7" name="Text Placeholder 6"/>
          <p:cNvSpPr>
            <a:spLocks noGrp="1"/>
          </p:cNvSpPr>
          <p:nvPr>
            <p:ph type="body" sz="quarter" idx="21"/>
          </p:nvPr>
        </p:nvSpPr>
        <p:spPr>
          <a:xfrm>
            <a:off x="9845676" y="6021371"/>
            <a:ext cx="8982441" cy="2271369"/>
          </a:xfrm>
        </p:spPr>
        <p:txBody>
          <a:bodyPr/>
          <a:lstStyle/>
          <a:p>
            <a:r>
              <a:rPr lang="en-US" altLang="zh-CN" sz="2800" dirty="0" smtClean="0"/>
              <a:t>The features fed into our model fell into </a:t>
            </a:r>
            <a:r>
              <a:rPr lang="en-US" altLang="zh-CN" sz="2800" dirty="0" smtClean="0"/>
              <a:t>5 </a:t>
            </a:r>
            <a:r>
              <a:rPr lang="en-US" altLang="zh-CN" sz="2800" dirty="0" smtClean="0"/>
              <a:t>categories, they are: attribute features, word matching features, lengths and ratios, </a:t>
            </a:r>
            <a:r>
              <a:rPr lang="en-US" altLang="zh-CN" sz="2800" dirty="0" err="1" smtClean="0"/>
              <a:t>tf-idf</a:t>
            </a:r>
            <a:r>
              <a:rPr lang="en-US" altLang="zh-CN" sz="2800" dirty="0" smtClean="0"/>
              <a:t> similarity, and word2Vec cosine distance.</a:t>
            </a:r>
          </a:p>
          <a:p>
            <a:endParaRPr lang="en-US" sz="2800" dirty="0"/>
          </a:p>
        </p:txBody>
      </p:sp>
      <p:sp>
        <p:nvSpPr>
          <p:cNvPr id="8" name="Text Placeholder 7"/>
          <p:cNvSpPr>
            <a:spLocks noGrp="1"/>
          </p:cNvSpPr>
          <p:nvPr>
            <p:ph type="body" sz="quarter" idx="22"/>
          </p:nvPr>
        </p:nvSpPr>
        <p:spPr/>
        <p:txBody>
          <a:bodyPr/>
          <a:lstStyle/>
          <a:p>
            <a:r>
              <a:rPr lang="en-US" altLang="zh-CN" dirty="0" smtClean="0"/>
              <a:t>Feature </a:t>
            </a:r>
            <a:r>
              <a:rPr lang="en-US" altLang="zh-CN" dirty="0" smtClean="0"/>
              <a:t>Engineering and Learning </a:t>
            </a:r>
            <a:r>
              <a:rPr lang="en-US" dirty="0" smtClean="0"/>
              <a:t>Method</a:t>
            </a:r>
            <a:endParaRPr lang="en-US" dirty="0"/>
          </a:p>
        </p:txBody>
      </p:sp>
      <mc:AlternateContent xmlns:mc="http://schemas.openxmlformats.org/markup-compatibility/2006">
        <mc:Choice xmlns:a14="http://schemas.microsoft.com/office/drawing/2010/main" Requires="a14">
          <p:sp>
            <p:nvSpPr>
              <p:cNvPr id="9" name="Text Placeholder 8"/>
              <p:cNvSpPr>
                <a:spLocks noGrp="1"/>
              </p:cNvSpPr>
              <p:nvPr>
                <p:ph type="body" sz="quarter" idx="23"/>
              </p:nvPr>
            </p:nvSpPr>
            <p:spPr>
              <a:xfrm>
                <a:off x="9845676" y="19448481"/>
                <a:ext cx="18744009" cy="12356117"/>
              </a:xfrm>
            </p:spPr>
            <p:txBody>
              <a:bodyPr/>
              <a:lstStyle/>
              <a:p>
                <a:r>
                  <a:rPr lang="en-US" sz="2800" dirty="0" smtClean="0"/>
                  <a:t>For each id in the test set, our relevance prediction is a real number in [1,3]. For those values that exceed this range, we reset them to the closest bound (e.g. 1 or 3).</a:t>
                </a:r>
              </a:p>
              <a:p>
                <a:r>
                  <a:rPr lang="en-US" sz="2800" dirty="0" smtClean="0"/>
                  <a:t>Those results are evaluated by Root Mean Squared Error (RMSE), which is very common and an excellent general purpose error metric for continuous numerical predictions. RMSE amplifies and severely punishes large errors.</a:t>
                </a:r>
              </a:p>
              <a:p>
                <a:pPr/>
                <a14:m>
                  <m:oMathPara xmlns:m="http://schemas.openxmlformats.org/officeDocument/2006/math">
                    <m:oMathParaPr>
                      <m:jc m:val="centerGroup"/>
                    </m:oMathParaPr>
                    <m:oMath xmlns:m="http://schemas.openxmlformats.org/officeDocument/2006/math">
                      <m:r>
                        <a:rPr lang="en-US" sz="2800" b="0" i="1" smtClean="0">
                          <a:latin typeface="Cambria Math"/>
                        </a:rPr>
                        <m:t>𝑅𝑀𝑆𝐸</m:t>
                      </m:r>
                      <m:r>
                        <a:rPr lang="en-US" sz="2800" b="0" i="1" smtClean="0">
                          <a:latin typeface="Cambria Math"/>
                        </a:rPr>
                        <m:t>=</m:t>
                      </m:r>
                      <m:rad>
                        <m:radPr>
                          <m:degHide m:val="on"/>
                          <m:ctrlPr>
                            <a:rPr lang="en-US" sz="2800" i="1" smtClean="0">
                              <a:latin typeface="Cambria Math" panose="02040503050406030204" pitchFamily="18" charset="0"/>
                            </a:rPr>
                          </m:ctrlPr>
                        </m:radPr>
                        <m:deg/>
                        <m:e>
                          <m:f>
                            <m:fPr>
                              <m:ctrlPr>
                                <a:rPr lang="en-US" sz="2800" i="1" smtClean="0">
                                  <a:latin typeface="Cambria Math" panose="02040503050406030204" pitchFamily="18" charset="0"/>
                                </a:rPr>
                              </m:ctrlPr>
                            </m:fPr>
                            <m:num>
                              <m:r>
                                <a:rPr lang="en-US" sz="2800" b="0" i="1" smtClean="0">
                                  <a:latin typeface="Cambria Math"/>
                                </a:rPr>
                                <m:t>1</m:t>
                              </m:r>
                            </m:num>
                            <m:den>
                              <m:r>
                                <a:rPr lang="en-US" sz="2800" b="0" i="1" smtClean="0">
                                  <a:latin typeface="Cambria Math"/>
                                </a:rPr>
                                <m:t>𝑛</m:t>
                              </m:r>
                            </m:den>
                          </m:f>
                          <m:nary>
                            <m:naryPr>
                              <m:chr m:val="∑"/>
                              <m:ctrlPr>
                                <a:rPr lang="en-US" sz="2800" i="1" smtClean="0">
                                  <a:latin typeface="Cambria Math" panose="02040503050406030204" pitchFamily="18" charset="0"/>
                                </a:rPr>
                              </m:ctrlPr>
                            </m:naryPr>
                            <m:sub>
                              <m:r>
                                <m:rPr>
                                  <m:brk m:alnAt="23"/>
                                </m:rPr>
                                <a:rPr lang="en-US" sz="2800" b="0" i="1" smtClean="0">
                                  <a:latin typeface="Cambria Math"/>
                                </a:rPr>
                                <m:t>𝑖</m:t>
                              </m:r>
                              <m:r>
                                <a:rPr lang="en-US" sz="2800" b="0" i="1" smtClean="0">
                                  <a:latin typeface="Cambria Math"/>
                                </a:rPr>
                                <m:t>=1</m:t>
                              </m:r>
                            </m:sub>
                            <m:sup>
                              <m:r>
                                <a:rPr lang="en-US" sz="2800" b="0" i="1" smtClean="0">
                                  <a:latin typeface="Cambria Math"/>
                                </a:rPr>
                                <m:t>𝑛</m:t>
                              </m:r>
                            </m:sup>
                            <m:e>
                              <m:sSup>
                                <m:sSupPr>
                                  <m:ctrlPr>
                                    <a:rPr lang="en-US" sz="2800" i="1" smtClean="0">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a:rPr>
                                            <m:t>𝑦</m:t>
                                          </m:r>
                                        </m:e>
                                        <m:sub>
                                          <m:r>
                                            <a:rPr lang="en-US" sz="2800" i="1">
                                              <a:latin typeface="Cambria Math"/>
                                            </a:rPr>
                                            <m:t>𝑖</m:t>
                                          </m:r>
                                        </m:sub>
                                      </m:sSub>
                                      <m:r>
                                        <a:rPr lang="en-US" sz="2800" i="1">
                                          <a:latin typeface="Cambria Math"/>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a:rPr>
                                                <m:t>𝑦</m:t>
                                              </m:r>
                                            </m:e>
                                          </m:acc>
                                        </m:e>
                                        <m:sub>
                                          <m:r>
                                            <a:rPr lang="en-US" sz="2800" i="1">
                                              <a:latin typeface="Cambria Math"/>
                                            </a:rPr>
                                            <m:t>𝑖</m:t>
                                          </m:r>
                                        </m:sub>
                                      </m:sSub>
                                    </m:e>
                                  </m:d>
                                </m:e>
                                <m:sup>
                                  <m:r>
                                    <a:rPr lang="en-US" sz="2800" b="0" i="1" smtClean="0">
                                      <a:latin typeface="Cambria Math"/>
                                    </a:rPr>
                                    <m:t>2</m:t>
                                  </m:r>
                                </m:sup>
                              </m:sSup>
                            </m:e>
                          </m:nary>
                        </m:e>
                      </m:rad>
                    </m:oMath>
                  </m:oMathPara>
                </a14:m>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smtClean="0"/>
              </a:p>
              <a:p>
                <a:r>
                  <a:rPr lang="en-US" sz="2600" dirty="0" smtClean="0"/>
                  <a:t>In models comparison, there are three types of error: Cross-validation, public (on 30% of the test data), private (on complete test data). </a:t>
                </a:r>
                <a:r>
                  <a:rPr lang="en-US" sz="2800" dirty="0" smtClean="0"/>
                  <a:t>From the chart, we can see that Feature Union model stands out from others. It is a combination model of Random Forest</a:t>
                </a:r>
                <a:r>
                  <a:rPr lang="en-US" sz="2800" dirty="0" smtClean="0"/>
                  <a:t>, and weighted TFIDF+SVD text features. </a:t>
                </a:r>
                <a:r>
                  <a:rPr lang="en-US" sz="2800" dirty="0" smtClean="0"/>
                  <a:t>The taking time of those models are close. </a:t>
                </a:r>
              </a:p>
              <a:p>
                <a:r>
                  <a:rPr lang="en-US" sz="2800" dirty="0" smtClean="0"/>
                  <a:t>To show our experiments in extracting features, we also compared the results by different features. The best result is when we add brand and material together with basic features after typo correction, which gives us 0.4669. The results support our acknowledge that features should be chosen wisely, not as more as possible. </a:t>
                </a:r>
                <a:endParaRPr lang="en-US" sz="2800" dirty="0"/>
              </a:p>
            </p:txBody>
          </p:sp>
        </mc:Choice>
        <mc:Fallback>
          <p:sp>
            <p:nvSpPr>
              <p:cNvPr id="9" name="Text Placeholder 8"/>
              <p:cNvSpPr>
                <a:spLocks noGrp="1" noRot="1" noChangeAspect="1" noMove="1" noResize="1" noEditPoints="1" noAdjustHandles="1" noChangeArrowheads="1" noChangeShapeType="1" noTextEdit="1"/>
              </p:cNvSpPr>
              <p:nvPr>
                <p:ph type="body" sz="quarter" idx="23"/>
              </p:nvPr>
            </p:nvSpPr>
            <p:spPr>
              <a:xfrm>
                <a:off x="9845676" y="19448481"/>
                <a:ext cx="18744009" cy="12356117"/>
              </a:xfrm>
              <a:blipFill rotWithShape="0">
                <a:blip r:embed="rId3"/>
                <a:stretch>
                  <a:fillRect/>
                </a:stretch>
              </a:blipFill>
            </p:spPr>
            <p:txBody>
              <a:bodyPr/>
              <a:lstStyle/>
              <a:p>
                <a:r>
                  <a:rPr lang="en-US">
                    <a:noFill/>
                  </a:rPr>
                  <a:t> </a:t>
                </a:r>
              </a:p>
            </p:txBody>
          </p:sp>
        </mc:Fallback>
      </mc:AlternateContent>
      <p:sp>
        <p:nvSpPr>
          <p:cNvPr id="10" name="Text Placeholder 9"/>
          <p:cNvSpPr>
            <a:spLocks noGrp="1"/>
          </p:cNvSpPr>
          <p:nvPr>
            <p:ph type="body" sz="quarter" idx="24"/>
          </p:nvPr>
        </p:nvSpPr>
        <p:spPr>
          <a:xfrm>
            <a:off x="9821214" y="18751587"/>
            <a:ext cx="18744009" cy="754045"/>
          </a:xfrm>
        </p:spPr>
        <p:txBody>
          <a:bodyPr/>
          <a:lstStyle/>
          <a:p>
            <a:r>
              <a:rPr lang="en-US" dirty="0" smtClean="0"/>
              <a:t>Experiments and Results</a:t>
            </a:r>
            <a:endParaRPr lang="en-US" dirty="0"/>
          </a:p>
        </p:txBody>
      </p:sp>
      <p:sp>
        <p:nvSpPr>
          <p:cNvPr id="11" name="Text Placeholder 10"/>
          <p:cNvSpPr>
            <a:spLocks noGrp="1"/>
          </p:cNvSpPr>
          <p:nvPr>
            <p:ph type="body" sz="quarter" idx="25"/>
          </p:nvPr>
        </p:nvSpPr>
        <p:spPr/>
        <p:txBody>
          <a:bodyPr/>
          <a:lstStyle/>
          <a:p>
            <a:endParaRPr lang="en-US"/>
          </a:p>
        </p:txBody>
      </p:sp>
      <p:sp>
        <p:nvSpPr>
          <p:cNvPr id="12" name="Text Placeholder 11"/>
          <p:cNvSpPr>
            <a:spLocks noGrp="1"/>
          </p:cNvSpPr>
          <p:nvPr>
            <p:ph type="body" sz="quarter" idx="26"/>
          </p:nvPr>
        </p:nvSpPr>
        <p:spPr/>
        <p:txBody>
          <a:bodyPr/>
          <a:lstStyle/>
          <a:p>
            <a:endParaRPr lang="en-US"/>
          </a:p>
        </p:txBody>
      </p:sp>
      <p:sp>
        <p:nvSpPr>
          <p:cNvPr id="13" name="Text Placeholder 12"/>
          <p:cNvSpPr>
            <a:spLocks noGrp="1"/>
          </p:cNvSpPr>
          <p:nvPr>
            <p:ph type="body" sz="quarter" idx="27"/>
          </p:nvPr>
        </p:nvSpPr>
        <p:spPr>
          <a:xfrm>
            <a:off x="29036961" y="14257359"/>
            <a:ext cx="8926116" cy="754045"/>
          </a:xfrm>
        </p:spPr>
        <p:txBody>
          <a:bodyPr/>
          <a:lstStyle/>
          <a:p>
            <a:r>
              <a:rPr lang="en-US" dirty="0" err="1"/>
              <a:t>Kaggle</a:t>
            </a:r>
            <a:r>
              <a:rPr lang="en-US" dirty="0"/>
              <a:t> Competition </a:t>
            </a:r>
            <a:r>
              <a:rPr lang="en-US" dirty="0" smtClean="0"/>
              <a:t>Rank</a:t>
            </a:r>
            <a:endParaRPr lang="en-US" dirty="0"/>
          </a:p>
        </p:txBody>
      </p:sp>
      <p:sp>
        <p:nvSpPr>
          <p:cNvPr id="14" name="Text Placeholder 13"/>
          <p:cNvSpPr>
            <a:spLocks noGrp="1"/>
          </p:cNvSpPr>
          <p:nvPr>
            <p:ph type="body" sz="quarter" idx="28"/>
          </p:nvPr>
        </p:nvSpPr>
        <p:spPr>
          <a:xfrm>
            <a:off x="29036960" y="15011403"/>
            <a:ext cx="8926116" cy="9617995"/>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Top1 Result:       0.43192</a:t>
            </a:r>
          </a:p>
          <a:p>
            <a:r>
              <a:rPr lang="en-US" dirty="0"/>
              <a:t>Our best Result: 0.466905 </a:t>
            </a:r>
          </a:p>
          <a:p>
            <a:r>
              <a:rPr lang="en-US" dirty="0"/>
              <a:t>Rank:          246/2125</a:t>
            </a:r>
          </a:p>
          <a:p>
            <a:endParaRPr lang="en-US" dirty="0"/>
          </a:p>
        </p:txBody>
      </p:sp>
      <p:sp>
        <p:nvSpPr>
          <p:cNvPr id="15" name="Text Placeholder 14"/>
          <p:cNvSpPr>
            <a:spLocks noGrp="1"/>
          </p:cNvSpPr>
          <p:nvPr>
            <p:ph type="body" sz="quarter" idx="29"/>
          </p:nvPr>
        </p:nvSpPr>
        <p:spPr>
          <a:xfrm>
            <a:off x="29036958" y="25679402"/>
            <a:ext cx="8926116" cy="754045"/>
          </a:xfrm>
        </p:spPr>
        <p:txBody>
          <a:bodyPr/>
          <a:lstStyle/>
          <a:p>
            <a:r>
              <a:rPr lang="en-US" dirty="0" smtClean="0"/>
              <a:t>Acknowledgement</a:t>
            </a:r>
            <a:endParaRPr lang="en-US" dirty="0"/>
          </a:p>
        </p:txBody>
      </p:sp>
      <p:sp>
        <p:nvSpPr>
          <p:cNvPr id="16" name="Text Placeholder 15"/>
          <p:cNvSpPr>
            <a:spLocks noGrp="1"/>
          </p:cNvSpPr>
          <p:nvPr>
            <p:ph type="body" sz="quarter" idx="30"/>
          </p:nvPr>
        </p:nvSpPr>
        <p:spPr/>
        <p:txBody>
          <a:bodyPr/>
          <a:lstStyle/>
          <a:p>
            <a:endParaRPr lang="en-US"/>
          </a:p>
        </p:txBody>
      </p:sp>
      <p:sp>
        <p:nvSpPr>
          <p:cNvPr id="17" name="Text Placeholder 16"/>
          <p:cNvSpPr>
            <a:spLocks noGrp="1"/>
          </p:cNvSpPr>
          <p:nvPr>
            <p:ph type="body" sz="quarter" idx="96"/>
          </p:nvPr>
        </p:nvSpPr>
        <p:spPr>
          <a:xfrm>
            <a:off x="461168" y="11836878"/>
            <a:ext cx="8926116" cy="16903067"/>
          </a:xfrm>
        </p:spPr>
        <p:txBody>
          <a:bodyPr wrap="square"/>
          <a:lstStyle/>
          <a:p>
            <a:r>
              <a:rPr lang="en-US" sz="2800" dirty="0"/>
              <a:t>Data are generally provided by Home Depot from Kaggle platform, which including product information, search term, and tagged relevance scores. Basically, we need to predict the relarent between search term and product information which consist of product title, product description, product attributes</a:t>
            </a:r>
            <a:r>
              <a:rPr lang="en-US" sz="2800" dirty="0" smtClean="0"/>
              <a:t>. </a:t>
            </a:r>
            <a:endParaRPr lang="en-US" sz="2800" dirty="0"/>
          </a:p>
          <a:p>
            <a:endParaRPr lang="en-US" dirty="0"/>
          </a:p>
          <a:p>
            <a:endParaRPr lang="en-US" dirty="0"/>
          </a:p>
          <a:p>
            <a:endParaRPr lang="en-US" dirty="0"/>
          </a:p>
          <a:p>
            <a:endParaRPr lang="en-US" dirty="0"/>
          </a:p>
          <a:p>
            <a:endParaRPr lang="en-US" dirty="0"/>
          </a:p>
          <a:p>
            <a:endParaRPr lang="en-US" dirty="0"/>
          </a:p>
          <a:p>
            <a:endParaRPr lang="en-US" sz="2800" dirty="0" smtClean="0"/>
          </a:p>
          <a:p>
            <a:r>
              <a:rPr lang="en-US" sz="2800" dirty="0" smtClean="0"/>
              <a:t>First </a:t>
            </a:r>
            <a:r>
              <a:rPr lang="en-US" sz="2800" dirty="0"/>
              <a:t>of all, we try to explore the relationship between product title and search term. We found higher relevant product would have higher Jaccard similarity between product title and search term, which turn out a fundation for our prediction.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800" dirty="0" smtClean="0"/>
          </a:p>
          <a:p>
            <a:r>
              <a:rPr lang="en-US" sz="2800" dirty="0" smtClean="0"/>
              <a:t>For </a:t>
            </a:r>
            <a:r>
              <a:rPr lang="en-US" sz="2800" dirty="0"/>
              <a:t>product attributes</a:t>
            </a:r>
            <a:r>
              <a:rPr lang="en-US" sz="2800" dirty="0" smtClean="0"/>
              <a:t>, there are 2044648 rows, and 86263 unique product. There </a:t>
            </a:r>
            <a:r>
              <a:rPr lang="en-US" sz="2800" dirty="0"/>
              <a:t>are more than 5,000 kinds of categories, then we check out some top </a:t>
            </a:r>
            <a:r>
              <a:rPr lang="en-US" sz="2800" dirty="0" smtClean="0"/>
              <a:t>categories and the top frequency for color family </a:t>
            </a:r>
            <a:r>
              <a:rPr lang="en-US" sz="2800" dirty="0"/>
              <a:t>as following: </a:t>
            </a:r>
          </a:p>
          <a:p>
            <a:endParaRPr lang="en-US" dirty="0"/>
          </a:p>
          <a:p>
            <a:endParaRPr lang="en-US" dirty="0"/>
          </a:p>
          <a:p>
            <a:endParaRPr lang="en-US" dirty="0"/>
          </a:p>
          <a:p>
            <a:endParaRPr lang="en-US" dirty="0"/>
          </a:p>
          <a:p>
            <a:endParaRPr lang="en-US" dirty="0"/>
          </a:p>
        </p:txBody>
      </p:sp>
      <p:sp>
        <p:nvSpPr>
          <p:cNvPr id="19" name="Text Placeholder 18"/>
          <p:cNvSpPr>
            <a:spLocks noGrp="1"/>
          </p:cNvSpPr>
          <p:nvPr>
            <p:ph type="body" sz="quarter" idx="150"/>
          </p:nvPr>
        </p:nvSpPr>
        <p:spPr>
          <a:xfrm>
            <a:off x="4993750" y="1785731"/>
            <a:ext cx="28096099" cy="1280160"/>
          </a:xfrm>
        </p:spPr>
        <p:txBody>
          <a:bodyPr>
            <a:noAutofit/>
          </a:bodyPr>
          <a:lstStyle/>
          <a:p>
            <a:r>
              <a:rPr lang="en-US" dirty="0" smtClean="0"/>
              <a:t>Yuanbin Wang        </a:t>
            </a:r>
            <a:r>
              <a:rPr lang="en-US" dirty="0" err="1" smtClean="0"/>
              <a:t>Mengdi</a:t>
            </a:r>
            <a:r>
              <a:rPr lang="en-US" dirty="0" smtClean="0"/>
              <a:t> Wang       Han </a:t>
            </a:r>
            <a:r>
              <a:rPr lang="en-US" dirty="0" err="1" smtClean="0"/>
              <a:t>Gan</a:t>
            </a:r>
            <a:r>
              <a:rPr lang="en-US" dirty="0" smtClean="0"/>
              <a:t>    </a:t>
            </a:r>
            <a:endParaRPr lang="en-US" dirty="0"/>
          </a:p>
        </p:txBody>
      </p:sp>
      <p:sp>
        <p:nvSpPr>
          <p:cNvPr id="43" name="Text Placeholder 42"/>
          <p:cNvSpPr>
            <a:spLocks noGrp="1"/>
          </p:cNvSpPr>
          <p:nvPr>
            <p:ph type="body" sz="quarter" idx="184"/>
          </p:nvPr>
        </p:nvSpPr>
        <p:spPr/>
        <p:txBody>
          <a:bodyPr/>
          <a:lstStyle/>
          <a:p>
            <a:r>
              <a:rPr lang="en-US" dirty="0" smtClean="0"/>
              <a:t>New York University</a:t>
            </a:r>
            <a:endParaRPr lang="en-US" dirty="0"/>
          </a:p>
        </p:txBody>
      </p:sp>
      <p:sp>
        <p:nvSpPr>
          <p:cNvPr id="44" name="Text Placeholder 43"/>
          <p:cNvSpPr>
            <a:spLocks noGrp="1"/>
          </p:cNvSpPr>
          <p:nvPr>
            <p:ph type="body" sz="quarter" idx="185"/>
          </p:nvPr>
        </p:nvSpPr>
        <p:spPr/>
        <p:txBody>
          <a:bodyPr>
            <a:normAutofit fontScale="92500" lnSpcReduction="10000"/>
          </a:bodyPr>
          <a:lstStyle/>
          <a:p>
            <a:r>
              <a:rPr lang="en-US" dirty="0" smtClean="0"/>
              <a:t>Home Depot Search Relevance</a:t>
            </a:r>
            <a:endParaRPr lang="en-US" dirty="0"/>
          </a:p>
        </p:txBody>
      </p:sp>
      <p:pic>
        <p:nvPicPr>
          <p:cNvPr id="21" name="图片 20" descr="unnamed-chunk-4-1"/>
          <p:cNvPicPr>
            <a:picLocks noChangeAspect="1"/>
          </p:cNvPicPr>
          <p:nvPr/>
        </p:nvPicPr>
        <p:blipFill>
          <a:blip r:embed="rId4"/>
          <a:stretch>
            <a:fillRect/>
          </a:stretch>
        </p:blipFill>
        <p:spPr>
          <a:xfrm>
            <a:off x="4920058" y="14909871"/>
            <a:ext cx="3862135" cy="2896601"/>
          </a:xfrm>
          <a:prstGeom prst="rect">
            <a:avLst/>
          </a:prstGeom>
        </p:spPr>
      </p:pic>
      <p:pic>
        <p:nvPicPr>
          <p:cNvPr id="22" name="图片 21" descr="unnamed-chunk-12-1"/>
          <p:cNvPicPr>
            <a:picLocks noChangeAspect="1"/>
          </p:cNvPicPr>
          <p:nvPr/>
        </p:nvPicPr>
        <p:blipFill>
          <a:blip r:embed="rId5"/>
          <a:stretch>
            <a:fillRect/>
          </a:stretch>
        </p:blipFill>
        <p:spPr>
          <a:xfrm>
            <a:off x="1632620" y="20191432"/>
            <a:ext cx="6148956" cy="4099304"/>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4934" y="14909850"/>
            <a:ext cx="3862164" cy="2896623"/>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3849751170"/>
              </p:ext>
            </p:extLst>
          </p:nvPr>
        </p:nvGraphicFramePr>
        <p:xfrm>
          <a:off x="844935" y="26279555"/>
          <a:ext cx="3862164" cy="5281910"/>
        </p:xfrm>
        <a:graphic>
          <a:graphicData uri="http://schemas.openxmlformats.org/drawingml/2006/table">
            <a:tbl>
              <a:tblPr firstRow="1" bandRow="1">
                <a:tableStyleId>{7DF18680-E054-41AD-8BC1-D1AEF772440D}</a:tableStyleId>
              </a:tblPr>
              <a:tblGrid>
                <a:gridCol w="1913367"/>
                <a:gridCol w="1948797"/>
              </a:tblGrid>
              <a:tr h="718671">
                <a:tc>
                  <a:txBody>
                    <a:bodyPr/>
                    <a:lstStyle/>
                    <a:p>
                      <a:pPr algn="ctr"/>
                      <a:r>
                        <a:rPr lang="en-US" sz="2100" dirty="0" smtClean="0"/>
                        <a:t>Attribute</a:t>
                      </a:r>
                      <a:r>
                        <a:rPr lang="en-US" sz="2100" baseline="0" dirty="0" smtClean="0"/>
                        <a:t> </a:t>
                      </a:r>
                      <a:r>
                        <a:rPr lang="en-US" sz="2100" dirty="0" smtClean="0"/>
                        <a:t>Name</a:t>
                      </a:r>
                      <a:endParaRPr lang="en-US" sz="2100" dirty="0"/>
                    </a:p>
                  </a:txBody>
                  <a:tcPr marL="93740" marR="93740" marT="46870" marB="46870" anchor="ctr"/>
                </a:tc>
                <a:tc>
                  <a:txBody>
                    <a:bodyPr/>
                    <a:lstStyle/>
                    <a:p>
                      <a:pPr algn="ctr"/>
                      <a:r>
                        <a:rPr lang="en-US" sz="2100" b="1" kern="1200" dirty="0" smtClean="0">
                          <a:solidFill>
                            <a:schemeClr val="lt1"/>
                          </a:solidFill>
                          <a:latin typeface="+mn-lt"/>
                          <a:ea typeface="+mn-ea"/>
                          <a:cs typeface="+mn-cs"/>
                        </a:rPr>
                        <a:t>Percent</a:t>
                      </a:r>
                      <a:r>
                        <a:rPr lang="en-US" sz="2100" dirty="0" smtClean="0"/>
                        <a:t> of</a:t>
                      </a:r>
                    </a:p>
                    <a:p>
                      <a:pPr algn="ctr"/>
                      <a:r>
                        <a:rPr lang="en-US" sz="2100" baseline="0" dirty="0" smtClean="0"/>
                        <a:t> </a:t>
                      </a:r>
                      <a:r>
                        <a:rPr lang="en-US" sz="2100" dirty="0" smtClean="0"/>
                        <a:t>Product</a:t>
                      </a:r>
                      <a:endParaRPr lang="en-US" sz="2100" dirty="0"/>
                    </a:p>
                  </a:txBody>
                  <a:tcPr marL="93740" marR="93740" marT="46870" marB="46870" anchor="ctr"/>
                </a:tc>
              </a:tr>
              <a:tr h="374959">
                <a:tc>
                  <a:txBody>
                    <a:bodyPr/>
                    <a:lstStyle/>
                    <a:p>
                      <a:pPr marL="0" algn="ctr" defTabSz="4388485" rtl="0" eaLnBrk="1" latinLnBrk="0" hangingPunct="1"/>
                      <a:r>
                        <a:rPr lang="en-US" sz="1800" kern="1200" dirty="0" smtClean="0">
                          <a:solidFill>
                            <a:schemeClr val="dk1"/>
                          </a:solidFill>
                          <a:latin typeface="+mn-lt"/>
                          <a:ea typeface="+mn-ea"/>
                          <a:cs typeface="+mn-cs"/>
                        </a:rPr>
                        <a:t>MFG Brand name</a:t>
                      </a:r>
                    </a:p>
                  </a:txBody>
                  <a:tcPr marL="93740" marR="93740" marT="46870" marB="46870" anchor="ctr"/>
                </a:tc>
                <a:tc>
                  <a:txBody>
                    <a:bodyPr/>
                    <a:lstStyle/>
                    <a:p>
                      <a:pPr marL="0" algn="ctr" defTabSz="4388485" rtl="0" eaLnBrk="1" fontAlgn="b" latinLnBrk="0" hangingPunct="1"/>
                      <a:r>
                        <a:rPr lang="en-US" sz="2100" kern="1200" dirty="0">
                          <a:solidFill>
                            <a:schemeClr val="dk1"/>
                          </a:solidFill>
                          <a:latin typeface="+mn-lt"/>
                          <a:ea typeface="+mn-ea"/>
                          <a:cs typeface="+mn-cs"/>
                        </a:rPr>
                        <a:t>99.98%</a:t>
                      </a:r>
                    </a:p>
                  </a:txBody>
                  <a:tcPr marL="9765" marR="9765" marT="9765" marB="0" anchor="b"/>
                </a:tc>
              </a:tr>
              <a:tr h="374959">
                <a:tc>
                  <a:txBody>
                    <a:bodyPr/>
                    <a:lstStyle/>
                    <a:p>
                      <a:pPr marL="0" algn="ctr" defTabSz="4388485" rtl="0" eaLnBrk="1" latinLnBrk="0" hangingPunct="1"/>
                      <a:r>
                        <a:rPr lang="en-US" sz="1800" kern="1200" dirty="0" smtClean="0">
                          <a:solidFill>
                            <a:schemeClr val="dk1"/>
                          </a:solidFill>
                          <a:latin typeface="+mn-lt"/>
                          <a:ea typeface="+mn-ea"/>
                          <a:cs typeface="+mn-cs"/>
                        </a:rPr>
                        <a:t>Bullet02</a:t>
                      </a:r>
                      <a:endParaRPr lang="en-US" sz="1800" kern="1200" dirty="0">
                        <a:solidFill>
                          <a:schemeClr val="dk1"/>
                        </a:solidFill>
                        <a:latin typeface="+mn-lt"/>
                        <a:ea typeface="+mn-ea"/>
                        <a:cs typeface="+mn-cs"/>
                      </a:endParaRPr>
                    </a:p>
                  </a:txBody>
                  <a:tcPr marL="93740" marR="93740" marT="46870" marB="46870" anchor="ctr"/>
                </a:tc>
                <a:tc>
                  <a:txBody>
                    <a:bodyPr/>
                    <a:lstStyle/>
                    <a:p>
                      <a:pPr marL="0" algn="ctr" defTabSz="4388485" rtl="0" eaLnBrk="1" fontAlgn="b" latinLnBrk="0" hangingPunct="1"/>
                      <a:r>
                        <a:rPr lang="en-US" sz="2100" kern="1200">
                          <a:solidFill>
                            <a:schemeClr val="dk1"/>
                          </a:solidFill>
                          <a:latin typeface="+mn-lt"/>
                          <a:ea typeface="+mn-ea"/>
                          <a:cs typeface="+mn-cs"/>
                        </a:rPr>
                        <a:t>99.98%</a:t>
                      </a:r>
                    </a:p>
                  </a:txBody>
                  <a:tcPr marL="9765" marR="9765" marT="9765" marB="0" anchor="b"/>
                </a:tc>
              </a:tr>
              <a:tr h="374959">
                <a:tc>
                  <a:txBody>
                    <a:bodyPr/>
                    <a:lstStyle/>
                    <a:p>
                      <a:pPr marL="0" algn="ctr" defTabSz="4388485" rtl="0" eaLnBrk="1" latinLnBrk="0" hangingPunct="1"/>
                      <a:r>
                        <a:rPr lang="en-US" sz="1800" kern="1200" dirty="0" smtClean="0">
                          <a:solidFill>
                            <a:schemeClr val="dk1"/>
                          </a:solidFill>
                          <a:latin typeface="+mn-lt"/>
                          <a:ea typeface="+mn-ea"/>
                          <a:cs typeface="+mn-cs"/>
                        </a:rPr>
                        <a:t>Bullet03</a:t>
                      </a:r>
                      <a:endParaRPr lang="en-US" sz="1800" kern="1200" dirty="0">
                        <a:solidFill>
                          <a:schemeClr val="dk1"/>
                        </a:solidFill>
                        <a:latin typeface="+mn-lt"/>
                        <a:ea typeface="+mn-ea"/>
                        <a:cs typeface="+mn-cs"/>
                      </a:endParaRPr>
                    </a:p>
                  </a:txBody>
                  <a:tcPr marL="93740" marR="93740" marT="46870" marB="46870" anchor="ctr"/>
                </a:tc>
                <a:tc>
                  <a:txBody>
                    <a:bodyPr/>
                    <a:lstStyle/>
                    <a:p>
                      <a:pPr marL="0" algn="ctr" defTabSz="4388485" rtl="0" eaLnBrk="1" fontAlgn="b" latinLnBrk="0" hangingPunct="1"/>
                      <a:r>
                        <a:rPr lang="en-US" sz="2100" kern="1200" dirty="0">
                          <a:solidFill>
                            <a:schemeClr val="dk1"/>
                          </a:solidFill>
                          <a:latin typeface="+mn-lt"/>
                          <a:ea typeface="+mn-ea"/>
                          <a:cs typeface="+mn-cs"/>
                        </a:rPr>
                        <a:t>99.96%</a:t>
                      </a:r>
                    </a:p>
                  </a:txBody>
                  <a:tcPr marL="9765" marR="9765" marT="9765" marB="0" anchor="b"/>
                </a:tc>
              </a:tr>
              <a:tr h="374959">
                <a:tc>
                  <a:txBody>
                    <a:bodyPr/>
                    <a:lstStyle/>
                    <a:p>
                      <a:pPr marL="0" algn="ctr" defTabSz="4388485" rtl="0" eaLnBrk="1" latinLnBrk="0" hangingPunct="1"/>
                      <a:r>
                        <a:rPr lang="en-US" sz="1800" kern="1200" dirty="0" smtClean="0">
                          <a:solidFill>
                            <a:schemeClr val="dk1"/>
                          </a:solidFill>
                          <a:latin typeface="+mn-lt"/>
                          <a:ea typeface="+mn-ea"/>
                          <a:cs typeface="+mn-cs"/>
                        </a:rPr>
                        <a:t>Bullet04</a:t>
                      </a:r>
                      <a:endParaRPr lang="en-US" sz="1800" kern="1200" dirty="0">
                        <a:solidFill>
                          <a:schemeClr val="dk1"/>
                        </a:solidFill>
                        <a:latin typeface="+mn-lt"/>
                        <a:ea typeface="+mn-ea"/>
                        <a:cs typeface="+mn-cs"/>
                      </a:endParaRPr>
                    </a:p>
                  </a:txBody>
                  <a:tcPr marL="93740" marR="93740" marT="46870" marB="46870" anchor="ctr"/>
                </a:tc>
                <a:tc>
                  <a:txBody>
                    <a:bodyPr/>
                    <a:lstStyle/>
                    <a:p>
                      <a:pPr marL="0" algn="ctr" defTabSz="4388485" rtl="0" eaLnBrk="1" fontAlgn="b" latinLnBrk="0" hangingPunct="1"/>
                      <a:r>
                        <a:rPr lang="en-US" sz="2100" kern="1200" dirty="0">
                          <a:solidFill>
                            <a:schemeClr val="dk1"/>
                          </a:solidFill>
                          <a:latin typeface="+mn-lt"/>
                          <a:ea typeface="+mn-ea"/>
                          <a:cs typeface="+mn-cs"/>
                        </a:rPr>
                        <a:t>99.90%</a:t>
                      </a:r>
                    </a:p>
                  </a:txBody>
                  <a:tcPr marL="9765" marR="9765" marT="9765" marB="0" anchor="b"/>
                </a:tc>
              </a:tr>
              <a:tr h="374959">
                <a:tc>
                  <a:txBody>
                    <a:bodyPr/>
                    <a:lstStyle/>
                    <a:p>
                      <a:pPr marL="0" algn="ctr" defTabSz="4388485" rtl="0" eaLnBrk="1" latinLnBrk="0" hangingPunct="1"/>
                      <a:r>
                        <a:rPr lang="en-US" sz="1800" kern="1200" dirty="0" smtClean="0">
                          <a:solidFill>
                            <a:schemeClr val="dk1"/>
                          </a:solidFill>
                          <a:latin typeface="+mn-lt"/>
                          <a:ea typeface="+mn-ea"/>
                          <a:cs typeface="+mn-cs"/>
                        </a:rPr>
                        <a:t>Bullet01</a:t>
                      </a:r>
                      <a:endParaRPr lang="en-US" sz="1800" kern="1200" dirty="0">
                        <a:solidFill>
                          <a:schemeClr val="dk1"/>
                        </a:solidFill>
                        <a:latin typeface="+mn-lt"/>
                        <a:ea typeface="+mn-ea"/>
                        <a:cs typeface="+mn-cs"/>
                      </a:endParaRPr>
                    </a:p>
                  </a:txBody>
                  <a:tcPr marL="93740" marR="93740" marT="46870" marB="46870" anchor="ctr"/>
                </a:tc>
                <a:tc>
                  <a:txBody>
                    <a:bodyPr/>
                    <a:lstStyle/>
                    <a:p>
                      <a:pPr marL="0" algn="ctr" defTabSz="4388485" rtl="0" eaLnBrk="1" fontAlgn="b" latinLnBrk="0" hangingPunct="1"/>
                      <a:r>
                        <a:rPr lang="en-US" sz="2100" kern="1200">
                          <a:solidFill>
                            <a:schemeClr val="dk1"/>
                          </a:solidFill>
                          <a:latin typeface="+mn-lt"/>
                          <a:ea typeface="+mn-ea"/>
                          <a:cs typeface="+mn-cs"/>
                        </a:rPr>
                        <a:t>99.63%</a:t>
                      </a:r>
                    </a:p>
                  </a:txBody>
                  <a:tcPr marL="9765" marR="9765" marT="9765" marB="0" anchor="b"/>
                </a:tc>
              </a:tr>
              <a:tr h="656177">
                <a:tc>
                  <a:txBody>
                    <a:bodyPr/>
                    <a:lstStyle/>
                    <a:p>
                      <a:pPr marL="0" algn="ctr" defTabSz="4388485" rtl="0" eaLnBrk="1" latinLnBrk="0" hangingPunct="1"/>
                      <a:r>
                        <a:rPr lang="en-US" sz="1800" kern="1200" dirty="0" smtClean="0">
                          <a:solidFill>
                            <a:schemeClr val="dk1"/>
                          </a:solidFill>
                          <a:latin typeface="+mn-lt"/>
                          <a:ea typeface="+mn-ea"/>
                          <a:cs typeface="+mn-cs"/>
                        </a:rPr>
                        <a:t>product width (in.)</a:t>
                      </a:r>
                      <a:endParaRPr lang="en-US" sz="1800" kern="1200" dirty="0">
                        <a:solidFill>
                          <a:schemeClr val="dk1"/>
                        </a:solidFill>
                        <a:latin typeface="+mn-lt"/>
                        <a:ea typeface="+mn-ea"/>
                        <a:cs typeface="+mn-cs"/>
                      </a:endParaRPr>
                    </a:p>
                  </a:txBody>
                  <a:tcPr marL="93740" marR="93740" marT="46870" marB="46870" anchor="ctr"/>
                </a:tc>
                <a:tc>
                  <a:txBody>
                    <a:bodyPr/>
                    <a:lstStyle/>
                    <a:p>
                      <a:pPr marL="0" algn="ctr" defTabSz="4388485" rtl="0" eaLnBrk="1" fontAlgn="b" latinLnBrk="0" hangingPunct="1"/>
                      <a:r>
                        <a:rPr lang="en-US" sz="2100" kern="1200">
                          <a:solidFill>
                            <a:schemeClr val="dk1"/>
                          </a:solidFill>
                          <a:latin typeface="+mn-lt"/>
                          <a:ea typeface="+mn-ea"/>
                          <a:cs typeface="+mn-cs"/>
                        </a:rPr>
                        <a:t>70.87%</a:t>
                      </a:r>
                    </a:p>
                  </a:txBody>
                  <a:tcPr marL="9765" marR="9765" marT="9765" marB="0" anchor="b"/>
                </a:tc>
              </a:tr>
              <a:tr h="374959">
                <a:tc>
                  <a:txBody>
                    <a:bodyPr/>
                    <a:lstStyle/>
                    <a:p>
                      <a:pPr marL="0" algn="ctr" defTabSz="4388485" rtl="0" eaLnBrk="1" latinLnBrk="0" hangingPunct="1"/>
                      <a:r>
                        <a:rPr lang="en-US" sz="1800" kern="1200" dirty="0" smtClean="0">
                          <a:solidFill>
                            <a:schemeClr val="dk1"/>
                          </a:solidFill>
                          <a:latin typeface="+mn-lt"/>
                          <a:ea typeface="+mn-ea"/>
                          <a:cs typeface="+mn-cs"/>
                        </a:rPr>
                        <a:t>bullet05</a:t>
                      </a:r>
                      <a:endParaRPr lang="en-US" sz="1800" kern="1200" dirty="0">
                        <a:solidFill>
                          <a:schemeClr val="dk1"/>
                        </a:solidFill>
                        <a:latin typeface="+mn-lt"/>
                        <a:ea typeface="+mn-ea"/>
                        <a:cs typeface="+mn-cs"/>
                      </a:endParaRPr>
                    </a:p>
                  </a:txBody>
                  <a:tcPr marL="93740" marR="93740" marT="46870" marB="46870" anchor="ctr"/>
                </a:tc>
                <a:tc>
                  <a:txBody>
                    <a:bodyPr/>
                    <a:lstStyle/>
                    <a:p>
                      <a:pPr marL="0" algn="ctr" defTabSz="4388485" rtl="0" eaLnBrk="1" fontAlgn="b" latinLnBrk="0" hangingPunct="1"/>
                      <a:r>
                        <a:rPr lang="en-US" sz="2100" kern="1200" dirty="0">
                          <a:solidFill>
                            <a:schemeClr val="dk1"/>
                          </a:solidFill>
                          <a:latin typeface="+mn-lt"/>
                          <a:ea typeface="+mn-ea"/>
                          <a:cs typeface="+mn-cs"/>
                        </a:rPr>
                        <a:t>70.17%</a:t>
                      </a:r>
                    </a:p>
                  </a:txBody>
                  <a:tcPr marL="9765" marR="9765" marT="9765" marB="0" anchor="b"/>
                </a:tc>
              </a:tr>
              <a:tr h="656177">
                <a:tc>
                  <a:txBody>
                    <a:bodyPr/>
                    <a:lstStyle/>
                    <a:p>
                      <a:pPr marL="0" algn="ctr" defTabSz="4388485" rtl="0" eaLnBrk="1" latinLnBrk="0" hangingPunct="1"/>
                      <a:r>
                        <a:rPr lang="en-US" sz="1800" kern="1200" dirty="0" smtClean="0">
                          <a:solidFill>
                            <a:schemeClr val="dk1"/>
                          </a:solidFill>
                          <a:latin typeface="+mn-lt"/>
                          <a:ea typeface="+mn-ea"/>
                          <a:cs typeface="+mn-cs"/>
                        </a:rPr>
                        <a:t>product height (in.)</a:t>
                      </a:r>
                      <a:endParaRPr lang="en-US" sz="1800" kern="1200" dirty="0">
                        <a:solidFill>
                          <a:schemeClr val="dk1"/>
                        </a:solidFill>
                        <a:latin typeface="+mn-lt"/>
                        <a:ea typeface="+mn-ea"/>
                        <a:cs typeface="+mn-cs"/>
                      </a:endParaRPr>
                    </a:p>
                  </a:txBody>
                  <a:tcPr marL="93740" marR="93740" marT="46870" marB="46870" anchor="ctr"/>
                </a:tc>
                <a:tc>
                  <a:txBody>
                    <a:bodyPr/>
                    <a:lstStyle/>
                    <a:p>
                      <a:pPr marL="0" algn="ctr" defTabSz="4388485" rtl="0" eaLnBrk="1" fontAlgn="b" latinLnBrk="0" hangingPunct="1"/>
                      <a:r>
                        <a:rPr lang="en-US" sz="2100" kern="1200" dirty="0">
                          <a:solidFill>
                            <a:schemeClr val="dk1"/>
                          </a:solidFill>
                          <a:latin typeface="+mn-lt"/>
                          <a:ea typeface="+mn-ea"/>
                          <a:cs typeface="+mn-cs"/>
                        </a:rPr>
                        <a:t>63.41%</a:t>
                      </a:r>
                    </a:p>
                  </a:txBody>
                  <a:tcPr marL="9765" marR="9765" marT="9765" marB="0" anchor="b"/>
                </a:tc>
              </a:tr>
              <a:tr h="656177">
                <a:tc>
                  <a:txBody>
                    <a:bodyPr/>
                    <a:lstStyle/>
                    <a:p>
                      <a:pPr marL="0" algn="ctr" defTabSz="4388485" rtl="0" eaLnBrk="1" latinLnBrk="0" hangingPunct="1"/>
                      <a:r>
                        <a:rPr lang="en-US" sz="1800" kern="1200" dirty="0" smtClean="0">
                          <a:solidFill>
                            <a:schemeClr val="dk1"/>
                          </a:solidFill>
                          <a:latin typeface="+mn-lt"/>
                          <a:ea typeface="+mn-ea"/>
                          <a:cs typeface="+mn-cs"/>
                        </a:rPr>
                        <a:t>product depth (in.)</a:t>
                      </a:r>
                      <a:endParaRPr lang="en-US" sz="1800" kern="1200" dirty="0">
                        <a:solidFill>
                          <a:schemeClr val="dk1"/>
                        </a:solidFill>
                        <a:latin typeface="+mn-lt"/>
                        <a:ea typeface="+mn-ea"/>
                        <a:cs typeface="+mn-cs"/>
                      </a:endParaRPr>
                    </a:p>
                  </a:txBody>
                  <a:tcPr marL="93740" marR="93740" marT="46870" marB="46870" anchor="ctr"/>
                </a:tc>
                <a:tc>
                  <a:txBody>
                    <a:bodyPr/>
                    <a:lstStyle/>
                    <a:p>
                      <a:pPr marL="0" algn="ctr" defTabSz="4388485" rtl="0" eaLnBrk="1" fontAlgn="b" latinLnBrk="0" hangingPunct="1"/>
                      <a:r>
                        <a:rPr lang="en-US" sz="2100" kern="1200" dirty="0">
                          <a:solidFill>
                            <a:schemeClr val="dk1"/>
                          </a:solidFill>
                          <a:latin typeface="+mn-lt"/>
                          <a:ea typeface="+mn-ea"/>
                          <a:cs typeface="+mn-cs"/>
                        </a:rPr>
                        <a:t>62.20%</a:t>
                      </a:r>
                    </a:p>
                  </a:txBody>
                  <a:tcPr marL="9765" marR="9765" marT="9765" marB="0" anchor="b"/>
                </a:tc>
              </a:tr>
              <a:tr h="322230">
                <a:tc>
                  <a:txBody>
                    <a:bodyPr/>
                    <a:lstStyle/>
                    <a:p>
                      <a:pPr marL="0" algn="ctr" defTabSz="4388485" rtl="0" eaLnBrk="1" fontAlgn="b" latinLnBrk="0" hangingPunct="1"/>
                      <a:r>
                        <a:rPr lang="en-US" sz="1800" kern="1200" dirty="0" smtClean="0">
                          <a:solidFill>
                            <a:schemeClr val="dk1"/>
                          </a:solidFill>
                          <a:latin typeface="+mn-lt"/>
                          <a:ea typeface="+mn-ea"/>
                          <a:cs typeface="+mn-cs"/>
                        </a:rPr>
                        <a:t>product weight (lb.)</a:t>
                      </a:r>
                      <a:endParaRPr lang="en-US" sz="1800" kern="1200" dirty="0">
                        <a:solidFill>
                          <a:schemeClr val="dk1"/>
                        </a:solidFill>
                        <a:latin typeface="+mn-lt"/>
                        <a:ea typeface="+mn-ea"/>
                        <a:cs typeface="+mn-cs"/>
                      </a:endParaRPr>
                    </a:p>
                  </a:txBody>
                  <a:tcPr marL="9765" marR="9765" marT="9765" marB="0" anchor="b"/>
                </a:tc>
                <a:tc>
                  <a:txBody>
                    <a:bodyPr/>
                    <a:lstStyle/>
                    <a:p>
                      <a:pPr marL="0" algn="ctr" defTabSz="4388485" rtl="0" eaLnBrk="1" fontAlgn="b" latinLnBrk="0" hangingPunct="1"/>
                      <a:r>
                        <a:rPr lang="en-US" sz="2100" kern="1200" dirty="0">
                          <a:solidFill>
                            <a:schemeClr val="dk1"/>
                          </a:solidFill>
                          <a:latin typeface="+mn-lt"/>
                          <a:ea typeface="+mn-ea"/>
                          <a:cs typeface="+mn-cs"/>
                        </a:rPr>
                        <a:t>52.37%</a:t>
                      </a:r>
                    </a:p>
                  </a:txBody>
                  <a:tcPr marL="9765" marR="9765" marT="9765" marB="0" anchor="b"/>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587753304"/>
              </p:ext>
            </p:extLst>
          </p:nvPr>
        </p:nvGraphicFramePr>
        <p:xfrm>
          <a:off x="4984069" y="26279555"/>
          <a:ext cx="4119246" cy="5281908"/>
        </p:xfrm>
        <a:graphic>
          <a:graphicData uri="http://schemas.openxmlformats.org/drawingml/2006/table">
            <a:tbl>
              <a:tblPr firstRow="1" bandRow="1">
                <a:tableStyleId>{7DF18680-E054-41AD-8BC1-D1AEF772440D}</a:tableStyleId>
              </a:tblPr>
              <a:tblGrid>
                <a:gridCol w="2059623"/>
                <a:gridCol w="2059623"/>
              </a:tblGrid>
              <a:tr h="724133">
                <a:tc>
                  <a:txBody>
                    <a:bodyPr/>
                    <a:lstStyle/>
                    <a:p>
                      <a:pPr algn="ctr" fontAlgn="b"/>
                      <a:r>
                        <a:rPr lang="en-US" sz="2000" b="1" kern="1200" dirty="0">
                          <a:solidFill>
                            <a:schemeClr val="lt1"/>
                          </a:solidFill>
                          <a:latin typeface="+mn-lt"/>
                          <a:ea typeface="+mn-ea"/>
                          <a:cs typeface="+mn-cs"/>
                        </a:rPr>
                        <a:t>C</a:t>
                      </a:r>
                      <a:r>
                        <a:rPr lang="en-US" sz="2000" b="1" kern="1200" dirty="0" smtClean="0">
                          <a:solidFill>
                            <a:schemeClr val="lt1"/>
                          </a:solidFill>
                          <a:latin typeface="+mn-lt"/>
                          <a:ea typeface="+mn-ea"/>
                          <a:cs typeface="+mn-cs"/>
                        </a:rPr>
                        <a:t>olor</a:t>
                      </a:r>
                      <a:r>
                        <a:rPr lang="en-US" sz="2000" b="0" i="0" u="none" strike="noStrike" dirty="0" smtClean="0">
                          <a:solidFill>
                            <a:srgbClr val="000000"/>
                          </a:solidFill>
                          <a:effectLst/>
                          <a:latin typeface="Calibri" panose="020F0502020204030204" pitchFamily="34" charset="0"/>
                        </a:rPr>
                        <a:t> </a:t>
                      </a:r>
                      <a:r>
                        <a:rPr lang="en-US" sz="2000" b="1" i="0" u="none" strike="noStrike" kern="1200" dirty="0">
                          <a:solidFill>
                            <a:schemeClr val="lt1"/>
                          </a:solidFill>
                          <a:effectLst/>
                          <a:latin typeface="+mn-lt"/>
                          <a:ea typeface="+mn-ea"/>
                          <a:cs typeface="+mn-cs"/>
                        </a:rPr>
                        <a:t>F</a:t>
                      </a:r>
                      <a:r>
                        <a:rPr lang="en-US" sz="2000" b="1" kern="1200" dirty="0" smtClean="0">
                          <a:solidFill>
                            <a:schemeClr val="lt1"/>
                          </a:solidFill>
                          <a:latin typeface="+mn-lt"/>
                          <a:ea typeface="+mn-ea"/>
                          <a:cs typeface="+mn-cs"/>
                        </a:rPr>
                        <a:t>amily</a:t>
                      </a:r>
                      <a:endParaRPr lang="en-US" sz="2000" b="1" kern="1200" dirty="0">
                        <a:solidFill>
                          <a:schemeClr val="lt1"/>
                        </a:solidFill>
                        <a:latin typeface="+mn-lt"/>
                        <a:ea typeface="+mn-ea"/>
                        <a:cs typeface="+mn-cs"/>
                      </a:endParaRPr>
                    </a:p>
                  </a:txBody>
                  <a:tcPr marL="9752" marR="9752" marT="9752" marB="0" anchor="ctr"/>
                </a:tc>
                <a:tc>
                  <a:txBody>
                    <a:bodyPr/>
                    <a:lstStyle/>
                    <a:p>
                      <a:pPr algn="ctr"/>
                      <a:r>
                        <a:rPr lang="en-US" sz="2000" dirty="0" smtClean="0"/>
                        <a:t>Percent of</a:t>
                      </a:r>
                      <a:r>
                        <a:rPr lang="en-US" sz="2000" baseline="0" dirty="0" smtClean="0"/>
                        <a:t> </a:t>
                      </a:r>
                    </a:p>
                    <a:p>
                      <a:pPr algn="ctr"/>
                      <a:r>
                        <a:rPr lang="en-US" sz="2000" dirty="0" smtClean="0"/>
                        <a:t>Product</a:t>
                      </a:r>
                      <a:endParaRPr lang="en-US" sz="2000" dirty="0"/>
                    </a:p>
                  </a:txBody>
                  <a:tcPr marL="9752" marR="9752" marT="9752" marB="0" anchor="ctr"/>
                </a:tc>
              </a:tr>
              <a:tr h="399931">
                <a:tc>
                  <a:txBody>
                    <a:bodyPr/>
                    <a:lstStyle/>
                    <a:p>
                      <a:pPr algn="ctr" fontAlgn="b"/>
                      <a:r>
                        <a:rPr lang="en-US" sz="1800" b="0" i="0" u="none" strike="noStrike" dirty="0" smtClean="0">
                          <a:solidFill>
                            <a:srgbClr val="000000"/>
                          </a:solidFill>
                          <a:effectLst/>
                          <a:latin typeface="Calibri" panose="020F0502020204030204" pitchFamily="34" charset="0"/>
                        </a:rPr>
                        <a:t>color/finish</a:t>
                      </a:r>
                      <a:endParaRPr lang="en-US" sz="1800" b="0" i="0" u="none" strike="noStrike" dirty="0">
                        <a:solidFill>
                          <a:srgbClr val="000000"/>
                        </a:solidFill>
                        <a:effectLst/>
                        <a:latin typeface="Calibri" panose="020F0502020204030204" pitchFamily="34" charset="0"/>
                      </a:endParaRPr>
                    </a:p>
                  </a:txBody>
                  <a:tcPr marL="9752" marR="9752" marT="9752" marB="0" anchor="ctr"/>
                </a:tc>
                <a:tc>
                  <a:txBody>
                    <a:bodyPr/>
                    <a:lstStyle/>
                    <a:p>
                      <a:pPr algn="ctr" fontAlgn="b"/>
                      <a:r>
                        <a:rPr lang="en-US" sz="2000" b="0" i="0" u="none" strike="noStrike">
                          <a:solidFill>
                            <a:srgbClr val="000000"/>
                          </a:solidFill>
                          <a:effectLst/>
                          <a:latin typeface="Calibri" panose="020F0502020204030204" pitchFamily="34" charset="0"/>
                        </a:rPr>
                        <a:t>48.12%</a:t>
                      </a:r>
                    </a:p>
                  </a:txBody>
                  <a:tcPr marL="9752" marR="9752" marT="9752" marB="0" anchor="ctr"/>
                </a:tc>
              </a:tr>
              <a:tr h="399931">
                <a:tc>
                  <a:txBody>
                    <a:bodyPr/>
                    <a:lstStyle/>
                    <a:p>
                      <a:pPr algn="ctr" fontAlgn="b"/>
                      <a:r>
                        <a:rPr lang="en-US" sz="1800" b="0" i="0" u="none" strike="noStrike" dirty="0">
                          <a:solidFill>
                            <a:srgbClr val="000000"/>
                          </a:solidFill>
                          <a:effectLst/>
                          <a:latin typeface="Calibri" panose="020F0502020204030204" pitchFamily="34" charset="0"/>
                        </a:rPr>
                        <a:t>color</a:t>
                      </a:r>
                    </a:p>
                  </a:txBody>
                  <a:tcPr marL="9752" marR="9752" marT="9752" marB="0" anchor="ctr"/>
                </a:tc>
                <a:tc>
                  <a:txBody>
                    <a:bodyPr/>
                    <a:lstStyle/>
                    <a:p>
                      <a:pPr algn="ctr" fontAlgn="b"/>
                      <a:r>
                        <a:rPr lang="en-US" sz="2000" b="0" i="0" u="none" strike="noStrike">
                          <a:solidFill>
                            <a:srgbClr val="000000"/>
                          </a:solidFill>
                          <a:effectLst/>
                          <a:latin typeface="Calibri" panose="020F0502020204030204" pitchFamily="34" charset="0"/>
                        </a:rPr>
                        <a:t>33.11%</a:t>
                      </a:r>
                    </a:p>
                  </a:txBody>
                  <a:tcPr marL="9752" marR="9752" marT="9752" marB="0" anchor="ctr"/>
                </a:tc>
              </a:tr>
              <a:tr h="399931">
                <a:tc>
                  <a:txBody>
                    <a:bodyPr/>
                    <a:lstStyle/>
                    <a:p>
                      <a:pPr algn="ctr" fontAlgn="b"/>
                      <a:r>
                        <a:rPr lang="en-US" sz="1800" b="0" i="0" u="none" strike="noStrike" dirty="0">
                          <a:solidFill>
                            <a:srgbClr val="000000"/>
                          </a:solidFill>
                          <a:effectLst/>
                          <a:latin typeface="Calibri" panose="020F0502020204030204" pitchFamily="34" charset="0"/>
                        </a:rPr>
                        <a:t>color/finish family</a:t>
                      </a:r>
                    </a:p>
                  </a:txBody>
                  <a:tcPr marL="9752" marR="9752" marT="9752" marB="0" anchor="ctr"/>
                </a:tc>
                <a:tc>
                  <a:txBody>
                    <a:bodyPr/>
                    <a:lstStyle/>
                    <a:p>
                      <a:pPr algn="ctr" fontAlgn="b"/>
                      <a:r>
                        <a:rPr lang="en-US" sz="2000" b="0" i="0" u="none" strike="noStrike">
                          <a:solidFill>
                            <a:srgbClr val="000000"/>
                          </a:solidFill>
                          <a:effectLst/>
                          <a:latin typeface="Calibri" panose="020F0502020204030204" pitchFamily="34" charset="0"/>
                        </a:rPr>
                        <a:t>7.21%</a:t>
                      </a:r>
                    </a:p>
                  </a:txBody>
                  <a:tcPr marL="9752" marR="9752" marT="9752" marB="0" anchor="ctr"/>
                </a:tc>
              </a:tr>
              <a:tr h="399931">
                <a:tc>
                  <a:txBody>
                    <a:bodyPr/>
                    <a:lstStyle/>
                    <a:p>
                      <a:pPr algn="ctr" fontAlgn="b"/>
                      <a:r>
                        <a:rPr lang="en-US" sz="1800" b="0" i="0" u="none" strike="noStrike" dirty="0">
                          <a:solidFill>
                            <a:srgbClr val="000000"/>
                          </a:solidFill>
                          <a:effectLst/>
                          <a:latin typeface="Calibri" panose="020F0502020204030204" pitchFamily="34" charset="0"/>
                        </a:rPr>
                        <a:t>fixture color/finish</a:t>
                      </a:r>
                    </a:p>
                  </a:txBody>
                  <a:tcPr marL="9752" marR="9752" marT="9752" marB="0" anchor="ctr"/>
                </a:tc>
                <a:tc>
                  <a:txBody>
                    <a:bodyPr/>
                    <a:lstStyle/>
                    <a:p>
                      <a:pPr algn="ctr" fontAlgn="b"/>
                      <a:r>
                        <a:rPr lang="en-US" sz="2000" b="0" i="0" u="none" strike="noStrike">
                          <a:solidFill>
                            <a:srgbClr val="000000"/>
                          </a:solidFill>
                          <a:effectLst/>
                          <a:latin typeface="Calibri" panose="020F0502020204030204" pitchFamily="34" charset="0"/>
                        </a:rPr>
                        <a:t>5.37%</a:t>
                      </a:r>
                    </a:p>
                  </a:txBody>
                  <a:tcPr marL="9752" marR="9752" marT="9752" marB="0" anchor="ctr"/>
                </a:tc>
              </a:tr>
              <a:tr h="632619">
                <a:tc>
                  <a:txBody>
                    <a:bodyPr/>
                    <a:lstStyle/>
                    <a:p>
                      <a:pPr algn="ctr" fontAlgn="b"/>
                      <a:r>
                        <a:rPr lang="en-US" sz="1800" b="0" i="0" u="none" strike="noStrike" dirty="0">
                          <a:solidFill>
                            <a:srgbClr val="000000"/>
                          </a:solidFill>
                          <a:effectLst/>
                          <a:latin typeface="Calibri" panose="020F0502020204030204" pitchFamily="34" charset="0"/>
                        </a:rPr>
                        <a:t>fixture color/finish family</a:t>
                      </a:r>
                    </a:p>
                  </a:txBody>
                  <a:tcPr marL="9752" marR="9752" marT="9752" marB="0" anchor="ctr"/>
                </a:tc>
                <a:tc>
                  <a:txBody>
                    <a:bodyPr/>
                    <a:lstStyle/>
                    <a:p>
                      <a:pPr algn="ctr" fontAlgn="b"/>
                      <a:r>
                        <a:rPr lang="en-US" sz="2000" b="0" i="0" u="none" strike="noStrike">
                          <a:solidFill>
                            <a:srgbClr val="000000"/>
                          </a:solidFill>
                          <a:effectLst/>
                          <a:latin typeface="Calibri" panose="020F0502020204030204" pitchFamily="34" charset="0"/>
                        </a:rPr>
                        <a:t>4.77%</a:t>
                      </a:r>
                    </a:p>
                  </a:txBody>
                  <a:tcPr marL="9752" marR="9752" marT="9752" marB="0" anchor="ctr"/>
                </a:tc>
              </a:tr>
              <a:tr h="399931">
                <a:tc>
                  <a:txBody>
                    <a:bodyPr/>
                    <a:lstStyle/>
                    <a:p>
                      <a:pPr algn="ctr" fontAlgn="b"/>
                      <a:r>
                        <a:rPr lang="en-US" sz="1800" b="0" i="0" u="none" strike="noStrike" dirty="0">
                          <a:solidFill>
                            <a:srgbClr val="000000"/>
                          </a:solidFill>
                          <a:effectLst/>
                          <a:latin typeface="Calibri" panose="020F0502020204030204" pitchFamily="34" charset="0"/>
                        </a:rPr>
                        <a:t>shade color family</a:t>
                      </a:r>
                    </a:p>
                  </a:txBody>
                  <a:tcPr marL="9752" marR="9752" marT="9752" marB="0" anchor="ctr"/>
                </a:tc>
                <a:tc>
                  <a:txBody>
                    <a:bodyPr/>
                    <a:lstStyle/>
                    <a:p>
                      <a:pPr algn="ctr" fontAlgn="b"/>
                      <a:r>
                        <a:rPr lang="en-US" sz="2000" b="0" i="0" u="none" strike="noStrike">
                          <a:solidFill>
                            <a:srgbClr val="000000"/>
                          </a:solidFill>
                          <a:effectLst/>
                          <a:latin typeface="Calibri" panose="020F0502020204030204" pitchFamily="34" charset="0"/>
                        </a:rPr>
                        <a:t>2.62%</a:t>
                      </a:r>
                    </a:p>
                  </a:txBody>
                  <a:tcPr marL="9752" marR="9752" marT="9752" marB="0" anchor="ctr"/>
                </a:tc>
              </a:tr>
              <a:tr h="632619">
                <a:tc>
                  <a:txBody>
                    <a:bodyPr/>
                    <a:lstStyle/>
                    <a:p>
                      <a:pPr algn="ctr" fontAlgn="b"/>
                      <a:r>
                        <a:rPr lang="en-US" sz="1800" b="0" i="0" u="none" strike="noStrike" dirty="0">
                          <a:solidFill>
                            <a:srgbClr val="000000"/>
                          </a:solidFill>
                          <a:effectLst/>
                          <a:latin typeface="Calibri" panose="020F0502020204030204" pitchFamily="34" charset="0"/>
                        </a:rPr>
                        <a:t>actual color temperature (k)</a:t>
                      </a:r>
                    </a:p>
                  </a:txBody>
                  <a:tcPr marL="9752" marR="9752" marT="9752" marB="0" anchor="ctr"/>
                </a:tc>
                <a:tc>
                  <a:txBody>
                    <a:bodyPr/>
                    <a:lstStyle/>
                    <a:p>
                      <a:pPr algn="ctr" fontAlgn="b"/>
                      <a:r>
                        <a:rPr lang="en-US" sz="2000" b="0" i="0" u="none" strike="noStrike">
                          <a:solidFill>
                            <a:srgbClr val="000000"/>
                          </a:solidFill>
                          <a:effectLst/>
                          <a:latin typeface="Calibri" panose="020F0502020204030204" pitchFamily="34" charset="0"/>
                        </a:rPr>
                        <a:t>2.33%</a:t>
                      </a:r>
                    </a:p>
                  </a:txBody>
                  <a:tcPr marL="9752" marR="9752" marT="9752" marB="0" anchor="ctr"/>
                </a:tc>
              </a:tr>
              <a:tr h="399931">
                <a:tc>
                  <a:txBody>
                    <a:bodyPr/>
                    <a:lstStyle/>
                    <a:p>
                      <a:pPr algn="ctr" fontAlgn="b"/>
                      <a:r>
                        <a:rPr lang="en-US" sz="1800" b="0" i="0" u="none" strike="noStrike" dirty="0">
                          <a:solidFill>
                            <a:srgbClr val="000000"/>
                          </a:solidFill>
                          <a:effectLst/>
                          <a:latin typeface="Calibri" panose="020F0502020204030204" pitchFamily="34" charset="0"/>
                        </a:rPr>
                        <a:t>color rendering index</a:t>
                      </a:r>
                    </a:p>
                  </a:txBody>
                  <a:tcPr marL="9752" marR="9752" marT="9752" marB="0" anchor="ctr"/>
                </a:tc>
                <a:tc>
                  <a:txBody>
                    <a:bodyPr/>
                    <a:lstStyle/>
                    <a:p>
                      <a:pPr algn="ctr" fontAlgn="b"/>
                      <a:r>
                        <a:rPr lang="en-US" sz="2000" b="0" i="0" u="none" strike="noStrike">
                          <a:solidFill>
                            <a:srgbClr val="000000"/>
                          </a:solidFill>
                          <a:effectLst/>
                          <a:latin typeface="Calibri" panose="020F0502020204030204" pitchFamily="34" charset="0"/>
                        </a:rPr>
                        <a:t>1.65%</a:t>
                      </a:r>
                    </a:p>
                  </a:txBody>
                  <a:tcPr marL="9752" marR="9752" marT="9752" marB="0" anchor="ctr"/>
                </a:tc>
              </a:tr>
              <a:tr h="399931">
                <a:tc>
                  <a:txBody>
                    <a:bodyPr/>
                    <a:lstStyle/>
                    <a:p>
                      <a:pPr algn="ctr" fontAlgn="b"/>
                      <a:r>
                        <a:rPr lang="en-US" sz="1800" b="0" i="0" u="none" strike="noStrike" dirty="0">
                          <a:solidFill>
                            <a:srgbClr val="000000"/>
                          </a:solidFill>
                          <a:effectLst/>
                          <a:latin typeface="Calibri" panose="020F0502020204030204" pitchFamily="34" charset="0"/>
                        </a:rPr>
                        <a:t>top color family</a:t>
                      </a:r>
                    </a:p>
                  </a:txBody>
                  <a:tcPr marL="9752" marR="9752" marT="9752" marB="0" anchor="ctr"/>
                </a:tc>
                <a:tc>
                  <a:txBody>
                    <a:bodyPr/>
                    <a:lstStyle/>
                    <a:p>
                      <a:pPr algn="ctr" fontAlgn="b"/>
                      <a:r>
                        <a:rPr lang="en-US" sz="2000" b="0" i="0" u="none" strike="noStrike">
                          <a:solidFill>
                            <a:srgbClr val="000000"/>
                          </a:solidFill>
                          <a:effectLst/>
                          <a:latin typeface="Calibri" panose="020F0502020204030204" pitchFamily="34" charset="0"/>
                        </a:rPr>
                        <a:t>1.30%</a:t>
                      </a:r>
                    </a:p>
                  </a:txBody>
                  <a:tcPr marL="9752" marR="9752" marT="9752" marB="0" anchor="ctr"/>
                </a:tc>
              </a:tr>
              <a:tr h="493020">
                <a:tc>
                  <a:txBody>
                    <a:bodyPr/>
                    <a:lstStyle/>
                    <a:p>
                      <a:pPr algn="ctr" fontAlgn="b"/>
                      <a:r>
                        <a:rPr lang="en-US" sz="1800" b="0" i="0" u="none" strike="noStrike" dirty="0">
                          <a:solidFill>
                            <a:srgbClr val="000000"/>
                          </a:solidFill>
                          <a:effectLst/>
                          <a:latin typeface="Calibri" panose="020F0502020204030204" pitchFamily="34" charset="0"/>
                        </a:rPr>
                        <a:t>color family</a:t>
                      </a:r>
                    </a:p>
                  </a:txBody>
                  <a:tcPr marL="9752" marR="9752" marT="9752" marB="0" anchor="ctr"/>
                </a:tc>
                <a:tc>
                  <a:txBody>
                    <a:bodyPr/>
                    <a:lstStyle/>
                    <a:p>
                      <a:pPr algn="ctr" fontAlgn="b"/>
                      <a:r>
                        <a:rPr lang="en-US" sz="2000" b="0" i="0" u="none" strike="noStrike" dirty="0">
                          <a:solidFill>
                            <a:srgbClr val="000000"/>
                          </a:solidFill>
                          <a:effectLst/>
                          <a:latin typeface="Calibri" panose="020F0502020204030204" pitchFamily="34" charset="0"/>
                        </a:rPr>
                        <a:t>1.15%</a:t>
                      </a:r>
                    </a:p>
                  </a:txBody>
                  <a:tcPr marL="9752" marR="9752" marT="9752" marB="0" anchor="ctr"/>
                </a:tc>
              </a:tr>
            </a:tbl>
          </a:graphicData>
        </a:graphic>
      </p:graphicFrame>
      <p:pic>
        <p:nvPicPr>
          <p:cNvPr id="23" name="图片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86987" y="23314667"/>
            <a:ext cx="8911696" cy="5368128"/>
          </a:xfrm>
          <a:prstGeom prst="rect">
            <a:avLst/>
          </a:prstGeom>
        </p:spPr>
      </p:pic>
      <p:pic>
        <p:nvPicPr>
          <p:cNvPr id="25" name="图片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316698" y="23314667"/>
            <a:ext cx="8902145" cy="5368128"/>
          </a:xfrm>
          <a:prstGeom prst="rect">
            <a:avLst/>
          </a:prstGeom>
        </p:spPr>
      </p:pic>
      <p:pic>
        <p:nvPicPr>
          <p:cNvPr id="27" name="图片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428116" y="683214"/>
            <a:ext cx="3005133" cy="3005133"/>
          </a:xfrm>
          <a:prstGeom prst="rect">
            <a:avLst/>
          </a:prstGeom>
        </p:spPr>
      </p:pic>
      <p:graphicFrame>
        <p:nvGraphicFramePr>
          <p:cNvPr id="31" name="图示 30"/>
          <p:cNvGraphicFramePr/>
          <p:nvPr>
            <p:extLst>
              <p:ext uri="{D42A27DB-BD31-4B8C-83A1-F6EECF244321}">
                <p14:modId xmlns:p14="http://schemas.microsoft.com/office/powerpoint/2010/main" val="3797481657"/>
              </p:ext>
            </p:extLst>
          </p:nvPr>
        </p:nvGraphicFramePr>
        <p:xfrm>
          <a:off x="19255032" y="6320119"/>
          <a:ext cx="9140141" cy="5379912"/>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pSp>
        <p:nvGrpSpPr>
          <p:cNvPr id="32" name="组合 31"/>
          <p:cNvGrpSpPr/>
          <p:nvPr/>
        </p:nvGrpSpPr>
        <p:grpSpPr>
          <a:xfrm>
            <a:off x="19255032" y="12995593"/>
            <a:ext cx="8963811" cy="4863463"/>
            <a:chOff x="1242688" y="3475731"/>
            <a:chExt cx="4859630" cy="1246576"/>
          </a:xfrm>
        </p:grpSpPr>
        <p:sp>
          <p:nvSpPr>
            <p:cNvPr id="33" name="矩形 32"/>
            <p:cNvSpPr/>
            <p:nvPr/>
          </p:nvSpPr>
          <p:spPr>
            <a:xfrm>
              <a:off x="1242688" y="3477800"/>
              <a:ext cx="929696" cy="124450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dirty="0" smtClean="0"/>
                <a:t>Data </a:t>
              </a:r>
              <a:r>
                <a:rPr lang="en-US" sz="2400" dirty="0" smtClean="0"/>
                <a:t>Cleaning</a:t>
              </a:r>
            </a:p>
            <a:p>
              <a:pPr algn="ctr"/>
              <a:endParaRPr lang="en-US" sz="2400" dirty="0"/>
            </a:p>
            <a:p>
              <a:pPr algn="ctr"/>
              <a:endParaRPr lang="en-US" sz="2400" dirty="0" smtClean="0"/>
            </a:p>
            <a:p>
              <a:pPr marL="171450" indent="-171450">
                <a:buFont typeface="Arial" panose="020B0604020202020204" pitchFamily="34" charset="0"/>
                <a:buChar char="•"/>
              </a:pPr>
              <a:r>
                <a:rPr lang="en-US" sz="1800" dirty="0" smtClean="0"/>
                <a:t>Segmentation</a:t>
              </a:r>
            </a:p>
            <a:p>
              <a:pPr marL="171450" indent="-171450">
                <a:buFont typeface="Arial" panose="020B0604020202020204" pitchFamily="34" charset="0"/>
                <a:buChar char="•"/>
              </a:pPr>
              <a:r>
                <a:rPr lang="en-US" sz="1800" dirty="0" smtClean="0"/>
                <a:t>Normalization</a:t>
              </a:r>
            </a:p>
            <a:p>
              <a:pPr marL="171450" indent="-171450">
                <a:buFont typeface="Arial" panose="020B0604020202020204" pitchFamily="34" charset="0"/>
                <a:buChar char="•"/>
              </a:pPr>
              <a:r>
                <a:rPr lang="en-US" sz="1800" dirty="0" smtClean="0"/>
                <a:t>Capitalization</a:t>
              </a:r>
            </a:p>
            <a:p>
              <a:pPr marL="171450" indent="-171450">
                <a:buFont typeface="Arial" panose="020B0604020202020204" pitchFamily="34" charset="0"/>
                <a:buChar char="•"/>
              </a:pPr>
              <a:r>
                <a:rPr lang="en-US" sz="1800" dirty="0" smtClean="0"/>
                <a:t>Stop words removal</a:t>
              </a:r>
            </a:p>
            <a:p>
              <a:pPr marL="171450" indent="-171450">
                <a:buFont typeface="Arial" panose="020B0604020202020204" pitchFamily="34" charset="0"/>
                <a:buChar char="•"/>
              </a:pPr>
              <a:r>
                <a:rPr lang="en-US" sz="1800" dirty="0" smtClean="0"/>
                <a:t>Typo Correction</a:t>
              </a:r>
            </a:p>
            <a:p>
              <a:pPr marL="171450" indent="-171450">
                <a:buFont typeface="Arial" panose="020B0604020202020204" pitchFamily="34" charset="0"/>
                <a:buChar char="•"/>
              </a:pPr>
              <a:r>
                <a:rPr lang="en-US" sz="1800" dirty="0" smtClean="0"/>
                <a:t>Stemming</a:t>
              </a:r>
            </a:p>
            <a:p>
              <a:endParaRPr lang="en-US" sz="2400" dirty="0" smtClean="0"/>
            </a:p>
            <a:p>
              <a:endParaRPr lang="en-US" sz="2400" dirty="0"/>
            </a:p>
            <a:p>
              <a:endParaRPr lang="en-US" sz="2400" dirty="0" smtClean="0"/>
            </a:p>
          </p:txBody>
        </p:sp>
        <p:grpSp>
          <p:nvGrpSpPr>
            <p:cNvPr id="34" name="组合 33"/>
            <p:cNvGrpSpPr/>
            <p:nvPr/>
          </p:nvGrpSpPr>
          <p:grpSpPr>
            <a:xfrm>
              <a:off x="2370269" y="3475731"/>
              <a:ext cx="981075" cy="1246576"/>
              <a:chOff x="2211996" y="3475733"/>
              <a:chExt cx="981075" cy="1246576"/>
            </a:xfrm>
          </p:grpSpPr>
          <p:sp>
            <p:nvSpPr>
              <p:cNvPr id="47" name="矩形 46"/>
              <p:cNvSpPr/>
              <p:nvPr/>
            </p:nvSpPr>
            <p:spPr>
              <a:xfrm>
                <a:off x="2211996" y="3475733"/>
                <a:ext cx="981075" cy="124657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dirty="0" smtClean="0"/>
                  <a:t>Feature Extraction</a:t>
                </a:r>
              </a:p>
              <a:p>
                <a:pPr algn="ctr"/>
                <a:endParaRPr lang="en-US" sz="1050" dirty="0"/>
              </a:p>
              <a:p>
                <a:pPr algn="ctr"/>
                <a:endParaRPr lang="en-US" sz="1050" dirty="0" smtClean="0"/>
              </a:p>
              <a:p>
                <a:pPr algn="ctr"/>
                <a:endParaRPr lang="en-US" sz="1050" dirty="0"/>
              </a:p>
              <a:p>
                <a:pPr algn="ctr"/>
                <a:endParaRPr lang="en-US" sz="1050" dirty="0" smtClean="0"/>
              </a:p>
              <a:p>
                <a:pPr algn="ctr"/>
                <a:endParaRPr lang="en-US" sz="1050" dirty="0"/>
              </a:p>
              <a:p>
                <a:pPr algn="ctr"/>
                <a:endParaRPr lang="en-US" sz="1050" dirty="0" smtClean="0"/>
              </a:p>
              <a:p>
                <a:pPr algn="ctr"/>
                <a:endParaRPr lang="en-US" sz="1050" dirty="0"/>
              </a:p>
              <a:p>
                <a:pPr algn="ctr"/>
                <a:endParaRPr lang="en-US" sz="1050" dirty="0" smtClean="0"/>
              </a:p>
              <a:p>
                <a:pPr algn="ctr"/>
                <a:endParaRPr lang="en-US" sz="1050" dirty="0" smtClean="0"/>
              </a:p>
              <a:p>
                <a:pPr algn="ctr"/>
                <a:endParaRPr lang="en-US" sz="1050" dirty="0"/>
              </a:p>
              <a:p>
                <a:pPr algn="ctr"/>
                <a:endParaRPr lang="en-US" sz="1050" dirty="0" smtClean="0"/>
              </a:p>
              <a:p>
                <a:pPr algn="ctr"/>
                <a:endParaRPr lang="en-US" sz="1050" dirty="0"/>
              </a:p>
              <a:p>
                <a:pPr algn="ctr"/>
                <a:endParaRPr lang="en-US" sz="1050" dirty="0" smtClean="0"/>
              </a:p>
              <a:p>
                <a:pPr algn="ctr"/>
                <a:endParaRPr lang="en-US" sz="1050" dirty="0"/>
              </a:p>
              <a:p>
                <a:pPr algn="ctr"/>
                <a:endParaRPr lang="en-US" sz="1050" dirty="0" smtClean="0"/>
              </a:p>
              <a:p>
                <a:pPr algn="ctr"/>
                <a:endParaRPr lang="en-US" sz="1050" dirty="0"/>
              </a:p>
              <a:p>
                <a:pPr algn="ctr"/>
                <a:endParaRPr lang="en-US" sz="1050" dirty="0" smtClean="0"/>
              </a:p>
              <a:p>
                <a:pPr algn="ctr"/>
                <a:endParaRPr lang="en-US" sz="1050" dirty="0"/>
              </a:p>
              <a:p>
                <a:pPr algn="ctr"/>
                <a:endParaRPr lang="en-US" sz="1050" dirty="0" smtClean="0"/>
              </a:p>
              <a:p>
                <a:pPr algn="ctr"/>
                <a:endParaRPr lang="en-US" sz="1050" dirty="0"/>
              </a:p>
              <a:p>
                <a:pPr algn="ctr"/>
                <a:endParaRPr lang="en-US" sz="1050" dirty="0" smtClean="0"/>
              </a:p>
              <a:p>
                <a:pPr algn="ctr"/>
                <a:endParaRPr lang="en-US" sz="1050" dirty="0" smtClean="0"/>
              </a:p>
              <a:p>
                <a:pPr algn="ctr"/>
                <a:endParaRPr lang="en-US" sz="1050" dirty="0" smtClean="0"/>
              </a:p>
              <a:p>
                <a:pPr algn="ctr"/>
                <a:endParaRPr lang="en-US" sz="1050" dirty="0"/>
              </a:p>
              <a:p>
                <a:pPr algn="ctr"/>
                <a:endParaRPr lang="en-US" sz="1050" dirty="0" smtClean="0"/>
              </a:p>
            </p:txBody>
          </p:sp>
          <p:sp>
            <p:nvSpPr>
              <p:cNvPr id="48" name="矩形 47"/>
              <p:cNvSpPr/>
              <p:nvPr/>
            </p:nvSpPr>
            <p:spPr>
              <a:xfrm>
                <a:off x="2346483" y="4213920"/>
                <a:ext cx="731520" cy="457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smtClean="0"/>
                  <a:t>Text </a:t>
                </a:r>
                <a:r>
                  <a:rPr lang="en-US" altLang="zh-CN" sz="2000" dirty="0" smtClean="0"/>
                  <a:t>Mining</a:t>
                </a:r>
                <a:r>
                  <a:rPr lang="en-US" sz="2000" dirty="0" smtClean="0"/>
                  <a:t>:</a:t>
                </a:r>
              </a:p>
              <a:p>
                <a:pPr algn="ctr"/>
                <a:r>
                  <a:rPr lang="en-US" sz="2000" dirty="0" smtClean="0"/>
                  <a:t>TF-IDF, Word2Vec</a:t>
                </a:r>
              </a:p>
            </p:txBody>
          </p:sp>
          <p:sp>
            <p:nvSpPr>
              <p:cNvPr id="49" name="矩形 48"/>
              <p:cNvSpPr/>
              <p:nvPr/>
            </p:nvSpPr>
            <p:spPr>
              <a:xfrm>
                <a:off x="2346483" y="3689443"/>
                <a:ext cx="731520" cy="457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800" dirty="0" smtClean="0"/>
                  <a:t>Numeric:</a:t>
                </a:r>
              </a:p>
              <a:p>
                <a:pPr algn="ctr"/>
                <a:r>
                  <a:rPr lang="en-US" sz="1800" dirty="0" smtClean="0"/>
                  <a:t>Lengths, Ratios Matching, </a:t>
                </a:r>
                <a:r>
                  <a:rPr lang="en-US" sz="1800" dirty="0"/>
                  <a:t>C</a:t>
                </a:r>
                <a:r>
                  <a:rPr lang="en-US" sz="1800" dirty="0" smtClean="0"/>
                  <a:t>ount</a:t>
                </a:r>
              </a:p>
            </p:txBody>
          </p:sp>
        </p:grpSp>
        <p:sp>
          <p:nvSpPr>
            <p:cNvPr id="35" name="矩形 34"/>
            <p:cNvSpPr/>
            <p:nvPr/>
          </p:nvSpPr>
          <p:spPr>
            <a:xfrm>
              <a:off x="5392403" y="3475731"/>
              <a:ext cx="709915" cy="124657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smtClean="0"/>
                <a:t>Parameter Tuning </a:t>
              </a:r>
            </a:p>
            <a:p>
              <a:pPr algn="ctr"/>
              <a:r>
                <a:rPr lang="en-US" sz="2000" dirty="0" smtClean="0"/>
                <a:t>(Grid Search)</a:t>
              </a:r>
            </a:p>
            <a:p>
              <a:pPr algn="ctr"/>
              <a:endParaRPr lang="en-US" sz="2000" dirty="0" smtClean="0"/>
            </a:p>
            <a:p>
              <a:pPr algn="ctr"/>
              <a:r>
                <a:rPr lang="en-US" sz="2000" dirty="0" smtClean="0"/>
                <a:t>Evaluation</a:t>
              </a:r>
            </a:p>
            <a:p>
              <a:pPr algn="ctr"/>
              <a:r>
                <a:rPr lang="en-US" sz="2000" dirty="0" smtClean="0"/>
                <a:t>(RMSE, CV, running time)</a:t>
              </a:r>
            </a:p>
          </p:txBody>
        </p:sp>
        <p:grpSp>
          <p:nvGrpSpPr>
            <p:cNvPr id="36" name="组合 35"/>
            <p:cNvGrpSpPr/>
            <p:nvPr/>
          </p:nvGrpSpPr>
          <p:grpSpPr>
            <a:xfrm>
              <a:off x="3560282" y="3475731"/>
              <a:ext cx="1606115" cy="1246574"/>
              <a:chOff x="3542582" y="3843337"/>
              <a:chExt cx="1672356" cy="1246577"/>
            </a:xfrm>
          </p:grpSpPr>
          <p:sp>
            <p:nvSpPr>
              <p:cNvPr id="40" name="矩形 39"/>
              <p:cNvSpPr/>
              <p:nvPr/>
            </p:nvSpPr>
            <p:spPr>
              <a:xfrm>
                <a:off x="3542582" y="3843337"/>
                <a:ext cx="1672356" cy="124657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3200" dirty="0" smtClean="0"/>
                  <a:t>Model </a:t>
                </a:r>
                <a:r>
                  <a:rPr lang="en-US" sz="3200" dirty="0" smtClean="0"/>
                  <a:t>Training</a:t>
                </a:r>
                <a:endParaRPr lang="en-US" sz="3200" dirty="0" smtClean="0"/>
              </a:p>
              <a:p>
                <a:pPr algn="ctr"/>
                <a:endParaRPr lang="en-US" sz="1800" dirty="0"/>
              </a:p>
              <a:p>
                <a:pPr algn="ctr"/>
                <a:endParaRPr lang="en-US" sz="1800" dirty="0" smtClean="0"/>
              </a:p>
              <a:p>
                <a:pPr algn="ctr"/>
                <a:endParaRPr lang="en-US" sz="1800" dirty="0"/>
              </a:p>
              <a:p>
                <a:pPr algn="ctr"/>
                <a:endParaRPr lang="en-US" sz="1800" dirty="0" smtClean="0"/>
              </a:p>
              <a:p>
                <a:pPr algn="ctr"/>
                <a:endParaRPr lang="en-US" sz="1800" dirty="0" smtClean="0"/>
              </a:p>
              <a:p>
                <a:pPr algn="ctr"/>
                <a:endParaRPr lang="en-US" sz="1800" dirty="0"/>
              </a:p>
              <a:p>
                <a:pPr algn="ctr"/>
                <a:endParaRPr lang="en-US" sz="1800" dirty="0" smtClean="0"/>
              </a:p>
              <a:p>
                <a:pPr algn="ctr"/>
                <a:endParaRPr lang="en-US" sz="1800" dirty="0"/>
              </a:p>
              <a:p>
                <a:pPr algn="ctr"/>
                <a:endParaRPr lang="en-US" sz="1800" dirty="0" smtClean="0"/>
              </a:p>
              <a:p>
                <a:pPr algn="ctr"/>
                <a:endParaRPr lang="en-US" sz="1800" dirty="0"/>
              </a:p>
              <a:p>
                <a:pPr algn="ctr"/>
                <a:endParaRPr lang="en-US" sz="1800" dirty="0" smtClean="0"/>
              </a:p>
              <a:p>
                <a:pPr algn="ctr"/>
                <a:endParaRPr lang="en-US" sz="1800" dirty="0"/>
              </a:p>
              <a:p>
                <a:pPr algn="ctr"/>
                <a:endParaRPr lang="en-US" sz="1800" dirty="0" smtClean="0"/>
              </a:p>
              <a:p>
                <a:pPr algn="ctr"/>
                <a:endParaRPr lang="en-US" sz="1800" dirty="0" smtClean="0"/>
              </a:p>
            </p:txBody>
          </p:sp>
          <p:sp>
            <p:nvSpPr>
              <p:cNvPr id="41" name="矩形 40"/>
              <p:cNvSpPr/>
              <p:nvPr/>
            </p:nvSpPr>
            <p:spPr>
              <a:xfrm>
                <a:off x="3630633" y="4062413"/>
                <a:ext cx="731520" cy="457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800" dirty="0" smtClean="0"/>
                  <a:t>Linear Regression</a:t>
                </a:r>
              </a:p>
              <a:p>
                <a:pPr algn="ctr"/>
                <a:r>
                  <a:rPr lang="en-US" sz="1800" dirty="0" smtClean="0"/>
                  <a:t>Lasso, Ridge</a:t>
                </a:r>
              </a:p>
            </p:txBody>
          </p:sp>
          <p:sp>
            <p:nvSpPr>
              <p:cNvPr id="42" name="矩形 41"/>
              <p:cNvSpPr/>
              <p:nvPr/>
            </p:nvSpPr>
            <p:spPr>
              <a:xfrm>
                <a:off x="4431920" y="4062413"/>
                <a:ext cx="731520" cy="457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smtClean="0"/>
                  <a:t>Random Forest: weighted by features</a:t>
                </a:r>
              </a:p>
            </p:txBody>
          </p:sp>
          <p:sp>
            <p:nvSpPr>
              <p:cNvPr id="45" name="矩形 44"/>
              <p:cNvSpPr/>
              <p:nvPr/>
            </p:nvSpPr>
            <p:spPr>
              <a:xfrm>
                <a:off x="3630633" y="4581525"/>
                <a:ext cx="731520" cy="457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dirty="0" err="1" smtClean="0"/>
                  <a:t>XGBoost</a:t>
                </a:r>
                <a:endParaRPr lang="en-US" sz="1400" dirty="0" smtClean="0"/>
              </a:p>
            </p:txBody>
          </p:sp>
          <p:sp>
            <p:nvSpPr>
              <p:cNvPr id="46" name="矩形 45"/>
              <p:cNvSpPr/>
              <p:nvPr/>
            </p:nvSpPr>
            <p:spPr>
              <a:xfrm>
                <a:off x="4431920" y="4581525"/>
                <a:ext cx="731520" cy="457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smtClean="0"/>
                  <a:t>Ensemble</a:t>
                </a:r>
              </a:p>
            </p:txBody>
          </p:sp>
        </p:grpSp>
        <p:sp>
          <p:nvSpPr>
            <p:cNvPr id="37" name="右箭头 36"/>
            <p:cNvSpPr/>
            <p:nvPr/>
          </p:nvSpPr>
          <p:spPr>
            <a:xfrm>
              <a:off x="2177147" y="3976688"/>
              <a:ext cx="179788" cy="172022"/>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8" name="右箭头 37"/>
            <p:cNvSpPr/>
            <p:nvPr/>
          </p:nvSpPr>
          <p:spPr>
            <a:xfrm>
              <a:off x="3369515" y="3976688"/>
              <a:ext cx="179788" cy="172022"/>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9" name="右箭头 38"/>
            <p:cNvSpPr/>
            <p:nvPr/>
          </p:nvSpPr>
          <p:spPr>
            <a:xfrm>
              <a:off x="5191273" y="4013006"/>
              <a:ext cx="179788" cy="172022"/>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pic>
        <p:nvPicPr>
          <p:cNvPr id="52" name="图片 5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134591" y="14980055"/>
            <a:ext cx="8673698" cy="4114800"/>
          </a:xfrm>
          <a:prstGeom prst="rect">
            <a:avLst/>
          </a:prstGeom>
        </p:spPr>
      </p:pic>
      <p:pic>
        <p:nvPicPr>
          <p:cNvPr id="53" name="图片 5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9134591" y="19123430"/>
            <a:ext cx="8673698" cy="3371850"/>
          </a:xfrm>
          <a:prstGeom prst="rect">
            <a:avLst/>
          </a:prstGeom>
        </p:spPr>
      </p:pic>
      <p:cxnSp>
        <p:nvCxnSpPr>
          <p:cNvPr id="54" name="直接箭头连接符 53"/>
          <p:cNvCxnSpPr/>
          <p:nvPr/>
        </p:nvCxnSpPr>
        <p:spPr>
          <a:xfrm flipH="1">
            <a:off x="31220092" y="20331629"/>
            <a:ext cx="885825"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32"/>
          <p:cNvSpPr txBox="1"/>
          <p:nvPr/>
        </p:nvSpPr>
        <p:spPr>
          <a:xfrm>
            <a:off x="32163068" y="20074454"/>
            <a:ext cx="1085554" cy="477054"/>
          </a:xfrm>
          <a:prstGeom prst="rect">
            <a:avLst/>
          </a:prstGeom>
          <a:noFill/>
        </p:spPr>
        <p:txBody>
          <a:bodyPr wrap="none" rtlCol="0">
            <a:spAutoFit/>
          </a:bodyPr>
          <a:lstStyle/>
          <a:p>
            <a:r>
              <a:rPr lang="en-US" sz="2500" dirty="0" smtClean="0">
                <a:latin typeface="Times New Roman" pitchFamily="18" charset="0"/>
                <a:cs typeface="Times New Roman" pitchFamily="18" charset="0"/>
              </a:rPr>
              <a:t>In here</a:t>
            </a:r>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itchFamily="18" charset="0"/>
            <a:cs typeface="Times New Roman"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231</TotalTime>
  <Words>627</Words>
  <Application>Microsoft Office PowerPoint</Application>
  <PresentationFormat>自定义</PresentationFormat>
  <Paragraphs>205</Paragraphs>
  <Slides>1</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vt:i4>
      </vt:variant>
    </vt:vector>
  </HeadingPairs>
  <TitlesOfParts>
    <vt:vector size="9" baseType="lpstr">
      <vt:lpstr>宋体</vt:lpstr>
      <vt:lpstr>Arial</vt:lpstr>
      <vt:lpstr>Calibri</vt:lpstr>
      <vt:lpstr>Cambria Math</vt:lpstr>
      <vt:lpstr>Times New Roman</vt:lpstr>
      <vt:lpstr>Trebuchet MS</vt:lpstr>
      <vt:lpstr>PosterPresentations.com-36x48_Trifold_Template-V3</vt:lpstr>
      <vt:lpstr>Image</vt:lpstr>
      <vt:lpstr>PowerPoint 演示文稿</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Mengdi Wang</cp:lastModifiedBy>
  <cp:revision>58</cp:revision>
  <dcterms:created xsi:type="dcterms:W3CDTF">2012-02-03T23:30:00Z</dcterms:created>
  <dcterms:modified xsi:type="dcterms:W3CDTF">2016-05-11T05:39:50Z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