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94" r:id="rId2"/>
  </p:sldIdLst>
  <p:sldSz cx="38404800" cy="32918400"/>
  <p:notesSz cx="32462788" cy="43435588"/>
  <p:defaultTextStyle>
    <a:defPPr>
      <a:defRPr lang="en-US"/>
    </a:defPPr>
    <a:lvl1pPr marL="0" algn="l" defTabSz="4388485" rtl="0" eaLnBrk="1" latinLnBrk="0" hangingPunct="1">
      <a:defRPr sz="8600" kern="1200">
        <a:solidFill>
          <a:schemeClr val="tx1"/>
        </a:solidFill>
        <a:latin typeface="+mn-lt"/>
        <a:ea typeface="+mn-ea"/>
        <a:cs typeface="+mn-cs"/>
      </a:defRPr>
    </a:lvl1pPr>
    <a:lvl2pPr marL="2194560" algn="l" defTabSz="4388485" rtl="0" eaLnBrk="1" latinLnBrk="0" hangingPunct="1">
      <a:defRPr sz="8600" kern="1200">
        <a:solidFill>
          <a:schemeClr val="tx1"/>
        </a:solidFill>
        <a:latin typeface="+mn-lt"/>
        <a:ea typeface="+mn-ea"/>
        <a:cs typeface="+mn-cs"/>
      </a:defRPr>
    </a:lvl2pPr>
    <a:lvl3pPr marL="4389120" algn="l" defTabSz="4388485" rtl="0" eaLnBrk="1" latinLnBrk="0" hangingPunct="1">
      <a:defRPr sz="8600" kern="1200">
        <a:solidFill>
          <a:schemeClr val="tx1"/>
        </a:solidFill>
        <a:latin typeface="+mn-lt"/>
        <a:ea typeface="+mn-ea"/>
        <a:cs typeface="+mn-cs"/>
      </a:defRPr>
    </a:lvl3pPr>
    <a:lvl4pPr marL="6583045" algn="l" defTabSz="4388485" rtl="0" eaLnBrk="1" latinLnBrk="0" hangingPunct="1">
      <a:defRPr sz="8600" kern="1200">
        <a:solidFill>
          <a:schemeClr val="tx1"/>
        </a:solidFill>
        <a:latin typeface="+mn-lt"/>
        <a:ea typeface="+mn-ea"/>
        <a:cs typeface="+mn-cs"/>
      </a:defRPr>
    </a:lvl4pPr>
    <a:lvl5pPr marL="8777605" algn="l" defTabSz="4388485" rtl="0" eaLnBrk="1" latinLnBrk="0" hangingPunct="1">
      <a:defRPr sz="8600" kern="1200">
        <a:solidFill>
          <a:schemeClr val="tx1"/>
        </a:solidFill>
        <a:latin typeface="+mn-lt"/>
        <a:ea typeface="+mn-ea"/>
        <a:cs typeface="+mn-cs"/>
      </a:defRPr>
    </a:lvl5pPr>
    <a:lvl6pPr marL="10972165" algn="l" defTabSz="4388485" rtl="0" eaLnBrk="1" latinLnBrk="0" hangingPunct="1">
      <a:defRPr sz="8600" kern="1200">
        <a:solidFill>
          <a:schemeClr val="tx1"/>
        </a:solidFill>
        <a:latin typeface="+mn-lt"/>
        <a:ea typeface="+mn-ea"/>
        <a:cs typeface="+mn-cs"/>
      </a:defRPr>
    </a:lvl6pPr>
    <a:lvl7pPr marL="13166725" algn="l" defTabSz="4388485" rtl="0" eaLnBrk="1" latinLnBrk="0" hangingPunct="1">
      <a:defRPr sz="8600" kern="1200">
        <a:solidFill>
          <a:schemeClr val="tx1"/>
        </a:solidFill>
        <a:latin typeface="+mn-lt"/>
        <a:ea typeface="+mn-ea"/>
        <a:cs typeface="+mn-cs"/>
      </a:defRPr>
    </a:lvl7pPr>
    <a:lvl8pPr marL="15361285" algn="l" defTabSz="4388485" rtl="0" eaLnBrk="1" latinLnBrk="0" hangingPunct="1">
      <a:defRPr sz="8600" kern="1200">
        <a:solidFill>
          <a:schemeClr val="tx1"/>
        </a:solidFill>
        <a:latin typeface="+mn-lt"/>
        <a:ea typeface="+mn-ea"/>
        <a:cs typeface="+mn-cs"/>
      </a:defRPr>
    </a:lvl8pPr>
    <a:lvl9pPr marL="17555845" algn="l" defTabSz="438848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62">
          <p15:clr>
            <a:srgbClr val="A4A3A4"/>
          </p15:clr>
        </p15:guide>
        <p15:guide id="3" orient="horz" pos="20160">
          <p15:clr>
            <a:srgbClr val="A4A3A4"/>
          </p15:clr>
        </p15:guide>
        <p15:guide id="4" orient="horz">
          <p15:clr>
            <a:srgbClr val="A4A3A4"/>
          </p15:clr>
        </p15:guide>
        <p15:guide id="5" pos="5870">
          <p15:clr>
            <a:srgbClr val="A4A3A4"/>
          </p15:clr>
        </p15:guide>
        <p15:guide id="6" pos="18290">
          <p15:clr>
            <a:srgbClr val="A4A3A4"/>
          </p15:clr>
        </p15:guide>
        <p15:guide id="7" pos="6186">
          <p15:clr>
            <a:srgbClr val="A4A3A4"/>
          </p15:clr>
        </p15:guide>
        <p15:guide id="8" pos="17993">
          <p15:clr>
            <a:srgbClr val="A4A3A4"/>
          </p15:clr>
        </p15:guide>
        <p15:guide id="9" pos="23914">
          <p15:clr>
            <a:srgbClr val="A4A3A4"/>
          </p15:clr>
        </p15:guide>
        <p15:guide id="10" pos="290">
          <p15:clr>
            <a:srgbClr val="A4A3A4"/>
          </p15:clr>
        </p15:guide>
      </p15:sldGuideLst>
    </p:ext>
    <p:ext uri="{2D200454-40CA-4A62-9FC3-DE9A4176ACB9}">
      <p15:notesGuideLst xmlns:p15="http://schemas.microsoft.com/office/powerpoint/2012/main">
        <p15:guide id="1" orient="horz" pos="13680">
          <p15:clr>
            <a:srgbClr val="A4A3A4"/>
          </p15:clr>
        </p15:guide>
        <p15:guide id="2" pos="10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821" autoAdjust="0"/>
    <p:restoredTop sz="94394" autoAdjust="0"/>
  </p:normalViewPr>
  <p:slideViewPr>
    <p:cSldViewPr snapToGrid="0" snapToObjects="1" showGuides="1">
      <p:cViewPr>
        <p:scale>
          <a:sx n="26" d="100"/>
          <a:sy n="26" d="100"/>
        </p:scale>
        <p:origin x="1566" y="-1734"/>
      </p:cViewPr>
      <p:guideLst>
        <p:guide orient="horz" pos="3318"/>
        <p:guide orient="horz" pos="262"/>
        <p:guide orient="horz" pos="20160"/>
        <p:guide orient="horz"/>
        <p:guide pos="5870"/>
        <p:guide pos="18290"/>
        <p:guide pos="6186"/>
        <p:guide pos="17993"/>
        <p:guide pos="23914"/>
        <p:guide pos="2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0"/>
        <p:guide pos="10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t>5/10/2016</a:t>
            </a:fld>
            <a:endParaRPr lang="en-US" dirty="0"/>
          </a:p>
        </p:txBody>
      </p:sp>
      <p:sp>
        <p:nvSpPr>
          <p:cNvPr id="4" name="Slide Image Placeholder 3"/>
          <p:cNvSpPr>
            <a:spLocks noGrp="1" noRot="1" noChangeAspect="1"/>
          </p:cNvSpPr>
          <p:nvPr>
            <p:ph type="sldImg" idx="2"/>
          </p:nvPr>
        </p:nvSpPr>
        <p:spPr>
          <a:xfrm>
            <a:off x="6729413" y="3257550"/>
            <a:ext cx="1900396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t>‹#›</a:t>
            </a:fld>
            <a:endParaRPr lang="en-US" dirty="0"/>
          </a:p>
        </p:txBody>
      </p:sp>
    </p:spTree>
    <p:extLst>
      <p:ext uri="{BB962C8B-B14F-4D97-AF65-F5344CB8AC3E}">
        <p14:creationId xmlns:p14="http://schemas.microsoft.com/office/powerpoint/2010/main" val="3037471052"/>
      </p:ext>
    </p:extLst>
  </p:cSld>
  <p:clrMap bg1="lt1" tx1="dk1" bg2="lt2" tx2="dk2" accent1="accent1" accent2="accent2" accent3="accent3" accent4="accent4" accent5="accent5" accent6="accent6" hlink="hlink" folHlink="folHlink"/>
  <p:notesStyle>
    <a:lvl1pPr marL="0" algn="l" defTabSz="4388485" rtl="0" eaLnBrk="1" latinLnBrk="0" hangingPunct="1">
      <a:defRPr sz="5800" kern="1200">
        <a:solidFill>
          <a:schemeClr val="tx1"/>
        </a:solidFill>
        <a:latin typeface="+mn-lt"/>
        <a:ea typeface="+mn-ea"/>
        <a:cs typeface="+mn-cs"/>
      </a:defRPr>
    </a:lvl1pPr>
    <a:lvl2pPr marL="2194560" algn="l" defTabSz="4388485" rtl="0" eaLnBrk="1" latinLnBrk="0" hangingPunct="1">
      <a:defRPr sz="5800" kern="1200">
        <a:solidFill>
          <a:schemeClr val="tx1"/>
        </a:solidFill>
        <a:latin typeface="+mn-lt"/>
        <a:ea typeface="+mn-ea"/>
        <a:cs typeface="+mn-cs"/>
      </a:defRPr>
    </a:lvl2pPr>
    <a:lvl3pPr marL="4389120" algn="l" defTabSz="4388485" rtl="0" eaLnBrk="1" latinLnBrk="0" hangingPunct="1">
      <a:defRPr sz="5800" kern="1200">
        <a:solidFill>
          <a:schemeClr val="tx1"/>
        </a:solidFill>
        <a:latin typeface="+mn-lt"/>
        <a:ea typeface="+mn-ea"/>
        <a:cs typeface="+mn-cs"/>
      </a:defRPr>
    </a:lvl3pPr>
    <a:lvl4pPr marL="6583045" algn="l" defTabSz="4388485" rtl="0" eaLnBrk="1" latinLnBrk="0" hangingPunct="1">
      <a:defRPr sz="5800" kern="1200">
        <a:solidFill>
          <a:schemeClr val="tx1"/>
        </a:solidFill>
        <a:latin typeface="+mn-lt"/>
        <a:ea typeface="+mn-ea"/>
        <a:cs typeface="+mn-cs"/>
      </a:defRPr>
    </a:lvl4pPr>
    <a:lvl5pPr marL="8777605" algn="l" defTabSz="4388485" rtl="0" eaLnBrk="1" latinLnBrk="0" hangingPunct="1">
      <a:defRPr sz="5800" kern="1200">
        <a:solidFill>
          <a:schemeClr val="tx1"/>
        </a:solidFill>
        <a:latin typeface="+mn-lt"/>
        <a:ea typeface="+mn-ea"/>
        <a:cs typeface="+mn-cs"/>
      </a:defRPr>
    </a:lvl5pPr>
    <a:lvl6pPr marL="10972165" algn="l" defTabSz="4388485" rtl="0" eaLnBrk="1" latinLnBrk="0" hangingPunct="1">
      <a:defRPr sz="5800" kern="1200">
        <a:solidFill>
          <a:schemeClr val="tx1"/>
        </a:solidFill>
        <a:latin typeface="+mn-lt"/>
        <a:ea typeface="+mn-ea"/>
        <a:cs typeface="+mn-cs"/>
      </a:defRPr>
    </a:lvl6pPr>
    <a:lvl7pPr marL="13166725" algn="l" defTabSz="4388485" rtl="0" eaLnBrk="1" latinLnBrk="0" hangingPunct="1">
      <a:defRPr sz="5800" kern="1200">
        <a:solidFill>
          <a:schemeClr val="tx1"/>
        </a:solidFill>
        <a:latin typeface="+mn-lt"/>
        <a:ea typeface="+mn-ea"/>
        <a:cs typeface="+mn-cs"/>
      </a:defRPr>
    </a:lvl7pPr>
    <a:lvl8pPr marL="15361285" algn="l" defTabSz="4388485" rtl="0" eaLnBrk="1" latinLnBrk="0" hangingPunct="1">
      <a:defRPr sz="5800" kern="1200">
        <a:solidFill>
          <a:schemeClr val="tx1"/>
        </a:solidFill>
        <a:latin typeface="+mn-lt"/>
        <a:ea typeface="+mn-ea"/>
        <a:cs typeface="+mn-cs"/>
      </a:defRPr>
    </a:lvl8pPr>
    <a:lvl9pPr marL="17555845" algn="l" defTabSz="4388485"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29413" y="3257550"/>
            <a:ext cx="1900396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t>1</a:t>
            </a:fld>
            <a:endParaRPr lang="en-US" dirty="0"/>
          </a:p>
        </p:txBody>
      </p:sp>
    </p:spTree>
    <p:extLst>
      <p:ext uri="{BB962C8B-B14F-4D97-AF65-F5344CB8AC3E}">
        <p14:creationId xmlns:p14="http://schemas.microsoft.com/office/powerpoint/2010/main" val="178013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1168" y="6021371"/>
            <a:ext cx="892194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61168" y="5267326"/>
            <a:ext cx="892194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52835" y="14197508"/>
            <a:ext cx="893444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9845676" y="6021372"/>
            <a:ext cx="1874400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9837341" y="5267327"/>
            <a:ext cx="1875234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9845676" y="20505757"/>
            <a:ext cx="1874400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9845676" y="19751712"/>
            <a:ext cx="1874400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036963" y="5267326"/>
            <a:ext cx="892611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036962" y="6021371"/>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036961" y="14257358"/>
            <a:ext cx="892611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9036960" y="15011403"/>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036958" y="25394709"/>
            <a:ext cx="8926116" cy="1323431"/>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9036959" y="26433447"/>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61168" y="14951553"/>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9821214" y="1785731"/>
            <a:ext cx="18744009"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9821214" y="3117452"/>
            <a:ext cx="18744009"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9821214" y="417443"/>
            <a:ext cx="18744009"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8404800" cy="4371975"/>
          </a:xfrm>
          <a:prstGeom prst="rect">
            <a:avLst/>
          </a:prstGeom>
          <a:solidFill>
            <a:schemeClr val="accent5">
              <a:lumMod val="75000"/>
            </a:schemeClr>
          </a:solidFill>
          <a:ln w="9525">
            <a:solidFill>
              <a:schemeClr val="tx1"/>
            </a:solidFill>
            <a:miter lim="800000"/>
          </a:ln>
          <a:effectLst/>
        </p:spPr>
        <p:txBody>
          <a:bodyPr wrap="none" lIns="91436" tIns="45717" rIns="91436" bIns="45717" anchor="ctr"/>
          <a:lstStyle/>
          <a:p>
            <a:pPr>
              <a:defRPr/>
            </a:pPr>
            <a:endParaRPr lang="en-US" sz="8600" dirty="0"/>
          </a:p>
        </p:txBody>
      </p:sp>
      <p:sp>
        <p:nvSpPr>
          <p:cNvPr id="9" name="Rectangle 9"/>
          <p:cNvSpPr>
            <a:spLocks noChangeArrowheads="1"/>
          </p:cNvSpPr>
          <p:nvPr/>
        </p:nvSpPr>
        <p:spPr bwMode="auto">
          <a:xfrm flipV="1">
            <a:off x="0" y="4371975"/>
            <a:ext cx="38404800" cy="433386"/>
          </a:xfrm>
          <a:prstGeom prst="rect">
            <a:avLst/>
          </a:prstGeom>
          <a:solidFill>
            <a:schemeClr val="accent5">
              <a:lumMod val="50000"/>
            </a:schemeClr>
          </a:solidFill>
          <a:ln w="152400">
            <a:noFill/>
            <a:miter lim="800000"/>
          </a:ln>
          <a:effectLst/>
        </p:spPr>
        <p:txBody>
          <a:bodyPr wrap="none" lIns="91436" tIns="45717" rIns="91436" bIns="45717" anchor="ctr"/>
          <a:lstStyle/>
          <a:p>
            <a:pPr>
              <a:defRPr/>
            </a:pPr>
            <a:endParaRPr lang="en-US" sz="8600" baseline="-25000" dirty="0"/>
          </a:p>
        </p:txBody>
      </p:sp>
      <p:sp>
        <p:nvSpPr>
          <p:cNvPr id="10" name="Text Box 14"/>
          <p:cNvSpPr txBox="1">
            <a:spLocks noChangeArrowheads="1"/>
          </p:cNvSpPr>
          <p:nvPr/>
        </p:nvSpPr>
        <p:spPr bwMode="auto">
          <a:xfrm>
            <a:off x="716759" y="32232602"/>
            <a:ext cx="2200275" cy="446850"/>
          </a:xfrm>
          <a:prstGeom prst="rect">
            <a:avLst/>
          </a:prstGeom>
          <a:noFill/>
          <a:ln w="9525">
            <a:noFill/>
            <a:miter lim="800000"/>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443360" y="5267326"/>
            <a:ext cx="8907555"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31" name="Rounded Rectangle 30"/>
          <p:cNvSpPr/>
          <p:nvPr userDrawn="1"/>
        </p:nvSpPr>
        <p:spPr>
          <a:xfrm>
            <a:off x="29019155" y="5257800"/>
            <a:ext cx="8907555"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32" name="Rounded Rectangle 31"/>
          <p:cNvSpPr/>
          <p:nvPr userDrawn="1"/>
        </p:nvSpPr>
        <p:spPr>
          <a:xfrm>
            <a:off x="9829008" y="5257799"/>
            <a:ext cx="18749564"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grpSp>
        <p:nvGrpSpPr>
          <p:cNvPr id="37" name="Group 36"/>
          <p:cNvGrpSpPr/>
          <p:nvPr userDrawn="1"/>
        </p:nvGrpSpPr>
        <p:grpSpPr>
          <a:xfrm>
            <a:off x="-9822040" y="-1"/>
            <a:ext cx="9641507"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latinLnBrk="0" hangingPunct="1">
                <a:spcBef>
                  <a:spcPts val="0"/>
                </a:spcBef>
                <a:spcAft>
                  <a:spcPts val="0"/>
                </a:spcAft>
                <a:buClrTx/>
                <a:buSzTx/>
                <a:buFontTx/>
                <a:buNone/>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550"/>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550"/>
              <a:endParaRPr lang="en-US" sz="2800" dirty="0" smtClean="0">
                <a:latin typeface="Trebuchet MS" pitchFamily="34" charset="0"/>
              </a:endParaRPr>
            </a:p>
            <a:p>
              <a:pPr defTabSz="4389120"/>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120"/>
              <a:endParaRPr lang="en-US" sz="2800" dirty="0" smtClean="0">
                <a:latin typeface="Trebuchet MS" pitchFamily="34" charset="0"/>
              </a:endParaRPr>
            </a:p>
            <a:p>
              <a:pPr defTabSz="4389120"/>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550"/>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550"/>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6"/>
              <a:ext cx="7531182" cy="2366659"/>
              <a:chOff x="-4470427" y="11016658"/>
              <a:chExt cx="3470785" cy="1087344"/>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438357"/>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422976" y="27751410"/>
              <a:ext cx="9371378" cy="2453251"/>
              <a:chOff x="-4766141" y="12734136"/>
              <a:chExt cx="4318849" cy="1127128"/>
            </a:xfrm>
          </p:grpSpPr>
          <p:graphicFrame>
            <p:nvGraphicFramePr>
              <p:cNvPr id="54" name="Object 53"/>
              <p:cNvGraphicFramePr>
                <a:graphicFrameLocks noChangeAspect="1"/>
              </p:cNvGraphicFramePr>
              <p:nvPr userDrawn="1"/>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96" name="Image" r:id="rId8" imgW="1371600" imgH="838200" progId="Photoshop.Image.13">
                      <p:embed/>
                    </p:oleObj>
                  </mc:Choice>
                  <mc:Fallback>
                    <p:oleObj name="Image" r:id="rId8" imgW="1371600" imgH="838200" progId="Photoshop.Image.13">
                      <p:embed/>
                      <p:pic>
                        <p:nvPicPr>
                          <p:cNvPr id="0" name="图片 1045"/>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97" name="Image" r:id="rId10" imgW="1371600" imgH="838200" progId="Photoshop.Image.13">
                      <p:embed/>
                    </p:oleObj>
                  </mc:Choice>
                  <mc:Fallback>
                    <p:oleObj name="Image" r:id="rId10" imgW="1371600" imgH="838200" progId="Photoshop.Image.13">
                      <p:embed/>
                      <p:pic>
                        <p:nvPicPr>
                          <p:cNvPr id="0" name="图片 1046"/>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03780"/>
                <a:ext cx="1117601" cy="17831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13307"/>
                <a:ext cx="1117601" cy="17831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38638109" y="-55065"/>
            <a:ext cx="9679372"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latinLnBrk="0" hangingPunct="1">
                <a:spcBef>
                  <a:spcPts val="0"/>
                </a:spcBef>
                <a:spcAft>
                  <a:spcPts val="0"/>
                </a:spcAft>
                <a:buClrTx/>
                <a:buSzTx/>
                <a:buFontTx/>
                <a:buNone/>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latinLnBrk="0" hangingPunct="1">
                <a:spcBef>
                  <a:spcPts val="0"/>
                </a:spcBef>
                <a:spcAft>
                  <a:spcPts val="0"/>
                </a:spcAft>
                <a:buClrTx/>
                <a:buSzTx/>
                <a:buFontTx/>
                <a:buNone/>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805"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285"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285"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latinLnBrk="0" hangingPunct="1">
                <a:spcBef>
                  <a:spcPts val="0"/>
                </a:spcBef>
                <a:spcAft>
                  <a:spcPts val="0"/>
                </a:spcAft>
                <a:buClrTx/>
                <a:buSzTx/>
                <a:buFontTx/>
                <a:buNone/>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285" rtl="0" eaLnBrk="1" latinLnBrk="0" hangingPunct="1">
                <a:spcBef>
                  <a:spcPts val="0"/>
                </a:spcBef>
                <a:spcAft>
                  <a:spcPts val="0"/>
                </a:spcAft>
                <a:buClrTx/>
                <a:buSzTx/>
                <a:buFontTx/>
                <a:buNone/>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latinLnBrk="0" hangingPunct="1">
                <a:spcBef>
                  <a:spcPts val="0"/>
                </a:spcBef>
                <a:spcAft>
                  <a:spcPts val="0"/>
                </a:spcAft>
                <a:buClrTx/>
                <a:buSzTx/>
                <a:buFontTx/>
                <a:buNone/>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latinLnBrk="0" hangingPunct="1">
                <a:spcBef>
                  <a:spcPts val="0"/>
                </a:spcBef>
                <a:spcAft>
                  <a:spcPts val="0"/>
                </a:spcAft>
                <a:buClrTx/>
                <a:buSzTx/>
                <a:buFontTx/>
                <a:buNone/>
                <a:defRPr/>
              </a:pPr>
              <a:endParaRPr lang="en-US" sz="24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latinLnBrk="0" hangingPunct="1">
                <a:spcBef>
                  <a:spcPts val="0"/>
                </a:spcBef>
                <a:spcAft>
                  <a:spcPts val="0"/>
                </a:spcAft>
                <a:buClrTx/>
                <a:buSzTx/>
                <a:buFontTx/>
                <a:buNone/>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98" name="Image" r:id="rId12" imgW="3429000" imgH="1266825" progId="Photoshop.Image.13">
                    <p:embed/>
                  </p:oleObj>
                </mc:Choice>
                <mc:Fallback>
                  <p:oleObj name="Image" r:id="rId12" imgW="3429000" imgH="1266825" progId="Photoshop.Image.13">
                    <p:embed/>
                    <p:pic>
                      <p:nvPicPr>
                        <p:cNvPr id="0" name="图片 1047"/>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99" name="Image" r:id="rId15" imgW="1181100" imgH="790575" progId="Photoshop.Image.13">
                    <p:embed/>
                  </p:oleObj>
                </mc:Choice>
                <mc:Fallback>
                  <p:oleObj name="Image" r:id="rId15" imgW="1181100" imgH="790575" progId="Photoshop.Image.13">
                    <p:embed/>
                    <p:pic>
                      <p:nvPicPr>
                        <p:cNvPr id="0" name="图片 1048"/>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805" indent="-34480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80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4388485"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920" indent="-1645920" algn="l" defTabSz="4388485"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8485"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400" indent="-1097280" algn="l" defTabSz="4388485"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32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88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4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00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56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12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85" rtl="0" eaLnBrk="1" latinLnBrk="0" hangingPunct="1">
        <a:defRPr sz="8600" kern="1200">
          <a:solidFill>
            <a:schemeClr val="tx1"/>
          </a:solidFill>
          <a:latin typeface="+mn-lt"/>
          <a:ea typeface="+mn-ea"/>
          <a:cs typeface="+mn-cs"/>
        </a:defRPr>
      </a:lvl1pPr>
      <a:lvl2pPr marL="2194560" algn="l" defTabSz="4388485" rtl="0" eaLnBrk="1" latinLnBrk="0" hangingPunct="1">
        <a:defRPr sz="8600" kern="1200">
          <a:solidFill>
            <a:schemeClr val="tx1"/>
          </a:solidFill>
          <a:latin typeface="+mn-lt"/>
          <a:ea typeface="+mn-ea"/>
          <a:cs typeface="+mn-cs"/>
        </a:defRPr>
      </a:lvl2pPr>
      <a:lvl3pPr marL="4389120" algn="l" defTabSz="4388485" rtl="0" eaLnBrk="1" latinLnBrk="0" hangingPunct="1">
        <a:defRPr sz="8600" kern="1200">
          <a:solidFill>
            <a:schemeClr val="tx1"/>
          </a:solidFill>
          <a:latin typeface="+mn-lt"/>
          <a:ea typeface="+mn-ea"/>
          <a:cs typeface="+mn-cs"/>
        </a:defRPr>
      </a:lvl3pPr>
      <a:lvl4pPr marL="6583045" algn="l" defTabSz="4388485" rtl="0" eaLnBrk="1" latinLnBrk="0" hangingPunct="1">
        <a:defRPr sz="8600" kern="1200">
          <a:solidFill>
            <a:schemeClr val="tx1"/>
          </a:solidFill>
          <a:latin typeface="+mn-lt"/>
          <a:ea typeface="+mn-ea"/>
          <a:cs typeface="+mn-cs"/>
        </a:defRPr>
      </a:lvl4pPr>
      <a:lvl5pPr marL="8777605" algn="l" defTabSz="4388485" rtl="0" eaLnBrk="1" latinLnBrk="0" hangingPunct="1">
        <a:defRPr sz="8600" kern="1200">
          <a:solidFill>
            <a:schemeClr val="tx1"/>
          </a:solidFill>
          <a:latin typeface="+mn-lt"/>
          <a:ea typeface="+mn-ea"/>
          <a:cs typeface="+mn-cs"/>
        </a:defRPr>
      </a:lvl5pPr>
      <a:lvl6pPr marL="10972165" algn="l" defTabSz="4388485" rtl="0" eaLnBrk="1" latinLnBrk="0" hangingPunct="1">
        <a:defRPr sz="8600" kern="1200">
          <a:solidFill>
            <a:schemeClr val="tx1"/>
          </a:solidFill>
          <a:latin typeface="+mn-lt"/>
          <a:ea typeface="+mn-ea"/>
          <a:cs typeface="+mn-cs"/>
        </a:defRPr>
      </a:lvl6pPr>
      <a:lvl7pPr marL="13166725" algn="l" defTabSz="4388485" rtl="0" eaLnBrk="1" latinLnBrk="0" hangingPunct="1">
        <a:defRPr sz="8600" kern="1200">
          <a:solidFill>
            <a:schemeClr val="tx1"/>
          </a:solidFill>
          <a:latin typeface="+mn-lt"/>
          <a:ea typeface="+mn-ea"/>
          <a:cs typeface="+mn-cs"/>
        </a:defRPr>
      </a:lvl7pPr>
      <a:lvl8pPr marL="15361285" algn="l" defTabSz="4388485" rtl="0" eaLnBrk="1" latinLnBrk="0" hangingPunct="1">
        <a:defRPr sz="8600" kern="1200">
          <a:solidFill>
            <a:schemeClr val="tx1"/>
          </a:solidFill>
          <a:latin typeface="+mn-lt"/>
          <a:ea typeface="+mn-ea"/>
          <a:cs typeface="+mn-cs"/>
        </a:defRPr>
      </a:lvl8pPr>
      <a:lvl9pPr marL="17555845" algn="l" defTabSz="438848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Contribution</a:t>
            </a:r>
            <a:endParaRPr lang="en-US" dirty="0"/>
          </a:p>
        </p:txBody>
      </p:sp>
      <p:sp>
        <p:nvSpPr>
          <p:cNvPr id="6" name="Text Placeholder 5"/>
          <p:cNvSpPr>
            <a:spLocks noGrp="1"/>
          </p:cNvSpPr>
          <p:nvPr>
            <p:ph type="body" sz="quarter" idx="20"/>
          </p:nvPr>
        </p:nvSpPr>
        <p:spPr/>
        <p:txBody>
          <a:bodyPr/>
          <a:lstStyle/>
          <a:p>
            <a:r>
              <a:rPr lang="en-US" dirty="0" smtClean="0"/>
              <a:t>Data </a:t>
            </a:r>
            <a:r>
              <a:rPr lang="en-US" dirty="0" smtClean="0"/>
              <a:t>Exploration</a:t>
            </a:r>
            <a:endParaRPr lang="en-US" dirty="0"/>
          </a:p>
        </p:txBody>
      </p:sp>
      <p:sp>
        <p:nvSpPr>
          <p:cNvPr id="7" name="Text Placeholder 6"/>
          <p:cNvSpPr>
            <a:spLocks noGrp="1"/>
          </p:cNvSpPr>
          <p:nvPr>
            <p:ph type="body" sz="quarter" idx="21"/>
          </p:nvPr>
        </p:nvSpPr>
        <p:spPr/>
        <p:txBody>
          <a:bodyPr/>
          <a:lstStyle/>
          <a:p>
            <a:endParaRPr lang="en-US" dirty="0"/>
          </a:p>
        </p:txBody>
      </p:sp>
      <p:sp>
        <p:nvSpPr>
          <p:cNvPr id="8" name="Text Placeholder 7"/>
          <p:cNvSpPr>
            <a:spLocks noGrp="1"/>
          </p:cNvSpPr>
          <p:nvPr>
            <p:ph type="body" sz="quarter" idx="22"/>
          </p:nvPr>
        </p:nvSpPr>
        <p:spPr/>
        <p:txBody>
          <a:bodyPr/>
          <a:lstStyle/>
          <a:p>
            <a:r>
              <a:rPr lang="en-US" altLang="zh-CN" dirty="0" smtClean="0"/>
              <a:t>Feature Extraction and </a:t>
            </a:r>
            <a:r>
              <a:rPr lang="en-US" dirty="0" smtClean="0"/>
              <a:t>Method</a:t>
            </a:r>
            <a:endParaRPr lang="en-US" dirty="0"/>
          </a:p>
        </p:txBody>
      </p:sp>
      <p:sp>
        <p:nvSpPr>
          <p:cNvPr id="9" name="Text Placeholder 8"/>
          <p:cNvSpPr>
            <a:spLocks noGrp="1"/>
          </p:cNvSpPr>
          <p:nvPr>
            <p:ph type="body" sz="quarter" idx="23"/>
          </p:nvPr>
        </p:nvSpPr>
        <p:spPr/>
        <p:txBody>
          <a:bodyPr/>
          <a:lstStyle/>
          <a:p>
            <a:endParaRPr lang="en-US"/>
          </a:p>
        </p:txBody>
      </p:sp>
      <p:sp>
        <p:nvSpPr>
          <p:cNvPr id="10" name="Text Placeholder 9"/>
          <p:cNvSpPr>
            <a:spLocks noGrp="1"/>
          </p:cNvSpPr>
          <p:nvPr>
            <p:ph type="body" sz="quarter" idx="24"/>
          </p:nvPr>
        </p:nvSpPr>
        <p:spPr/>
        <p:txBody>
          <a:bodyPr/>
          <a:lstStyle/>
          <a:p>
            <a:r>
              <a:rPr lang="en-US" dirty="0" smtClean="0"/>
              <a:t>Experiments and Results</a:t>
            </a:r>
            <a:endParaRPr lang="en-US" dirty="0"/>
          </a:p>
        </p:txBody>
      </p:sp>
      <p:sp>
        <p:nvSpPr>
          <p:cNvPr id="11" name="Text Placeholder 10"/>
          <p:cNvSpPr>
            <a:spLocks noGrp="1"/>
          </p:cNvSpPr>
          <p:nvPr>
            <p:ph type="body" sz="quarter" idx="25"/>
          </p:nvPr>
        </p:nvSpPr>
        <p:spPr/>
        <p:txBody>
          <a:bodyPr/>
          <a:lstStyle/>
          <a:p>
            <a:endParaRPr lang="en-US"/>
          </a:p>
        </p:txBody>
      </p:sp>
      <p:sp>
        <p:nvSpPr>
          <p:cNvPr id="12" name="Text Placeholder 11"/>
          <p:cNvSpPr>
            <a:spLocks noGrp="1"/>
          </p:cNvSpPr>
          <p:nvPr>
            <p:ph type="body" sz="quarter" idx="26"/>
          </p:nvPr>
        </p:nvSpPr>
        <p:spPr/>
        <p:txBody>
          <a:bodyPr/>
          <a:lstStyle/>
          <a:p>
            <a:endParaRPr lang="en-US"/>
          </a:p>
        </p:txBody>
      </p:sp>
      <p:sp>
        <p:nvSpPr>
          <p:cNvPr id="13" name="Text Placeholder 12"/>
          <p:cNvSpPr>
            <a:spLocks noGrp="1"/>
          </p:cNvSpPr>
          <p:nvPr>
            <p:ph type="body" sz="quarter" idx="27"/>
          </p:nvPr>
        </p:nvSpPr>
        <p:spPr/>
        <p:txBody>
          <a:bodyPr/>
          <a:lstStyle/>
          <a:p>
            <a:r>
              <a:rPr lang="en-US" dirty="0" smtClean="0"/>
              <a:t>Reference</a:t>
            </a:r>
            <a:endParaRPr lang="en-US" dirty="0"/>
          </a:p>
        </p:txBody>
      </p:sp>
      <p:sp>
        <p:nvSpPr>
          <p:cNvPr id="14" name="Text Placeholder 13"/>
          <p:cNvSpPr>
            <a:spLocks noGrp="1"/>
          </p:cNvSpPr>
          <p:nvPr>
            <p:ph type="body" sz="quarter" idx="28"/>
          </p:nvPr>
        </p:nvSpPr>
        <p:spPr/>
        <p:txBody>
          <a:bodyPr/>
          <a:lstStyle/>
          <a:p>
            <a:endParaRPr lang="en-US"/>
          </a:p>
        </p:txBody>
      </p:sp>
      <p:sp>
        <p:nvSpPr>
          <p:cNvPr id="15" name="Text Placeholder 14"/>
          <p:cNvSpPr>
            <a:spLocks noGrp="1"/>
          </p:cNvSpPr>
          <p:nvPr>
            <p:ph type="body" sz="quarter" idx="29"/>
          </p:nvPr>
        </p:nvSpPr>
        <p:spPr>
          <a:xfrm>
            <a:off x="29036958" y="25679402"/>
            <a:ext cx="8926116" cy="754045"/>
          </a:xfrm>
        </p:spPr>
        <p:txBody>
          <a:bodyPr/>
          <a:lstStyle/>
          <a:p>
            <a:r>
              <a:rPr lang="en-US" dirty="0" smtClean="0"/>
              <a:t>Acknowledgement</a:t>
            </a:r>
            <a:endParaRPr lang="en-US" dirty="0"/>
          </a:p>
        </p:txBody>
      </p:sp>
      <p:sp>
        <p:nvSpPr>
          <p:cNvPr id="16" name="Text Placeholder 15"/>
          <p:cNvSpPr>
            <a:spLocks noGrp="1"/>
          </p:cNvSpPr>
          <p:nvPr>
            <p:ph type="body" sz="quarter" idx="30"/>
          </p:nvPr>
        </p:nvSpPr>
        <p:spPr/>
        <p:txBody>
          <a:bodyPr/>
          <a:lstStyle/>
          <a:p>
            <a:endParaRPr lang="en-US"/>
          </a:p>
        </p:txBody>
      </p:sp>
      <p:sp>
        <p:nvSpPr>
          <p:cNvPr id="17" name="Text Placeholder 16"/>
          <p:cNvSpPr>
            <a:spLocks noGrp="1"/>
          </p:cNvSpPr>
          <p:nvPr>
            <p:ph type="body" sz="quarter" idx="96"/>
          </p:nvPr>
        </p:nvSpPr>
        <p:spPr>
          <a:xfrm>
            <a:off x="461168" y="14951553"/>
            <a:ext cx="8926116" cy="14388532"/>
          </a:xfrm>
        </p:spPr>
        <p:txBody>
          <a:bodyPr wrap="square"/>
          <a:lstStyle/>
          <a:p>
            <a:r>
              <a:rPr lang="en-US" dirty="0"/>
              <a:t>Data are generally provided by Home Depot from Kaggle platform, which including product information, search term, and tagged relevance scores. Basically, we need to predict the relarent between search term and product information which consist of product title, product description, product attributes</a:t>
            </a:r>
            <a:r>
              <a:rPr lang="en-US" dirty="0" smtClean="0"/>
              <a:t>. </a:t>
            </a:r>
            <a:endParaRPr lang="en-US" dirty="0"/>
          </a:p>
          <a:p>
            <a:endParaRPr lang="en-US" dirty="0"/>
          </a:p>
          <a:p>
            <a:endParaRPr lang="en-US" dirty="0"/>
          </a:p>
          <a:p>
            <a:endParaRPr lang="en-US" dirty="0"/>
          </a:p>
          <a:p>
            <a:endParaRPr lang="en-US" dirty="0"/>
          </a:p>
          <a:p>
            <a:endParaRPr lang="en-US" dirty="0"/>
          </a:p>
          <a:p>
            <a:endParaRPr lang="en-US" dirty="0"/>
          </a:p>
          <a:p>
            <a:r>
              <a:rPr lang="en-US" dirty="0" smtClean="0"/>
              <a:t>First </a:t>
            </a:r>
            <a:r>
              <a:rPr lang="en-US" dirty="0"/>
              <a:t>of all, we try to explore the relationship between product title and search term. We found higher relevant product would have higher Jaccard similarity between product title and search term, which turn out a fundation for our prediction.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smtClean="0"/>
              <a:t>For </a:t>
            </a:r>
            <a:r>
              <a:rPr lang="en-US" dirty="0"/>
              <a:t>product attributes</a:t>
            </a:r>
            <a:r>
              <a:rPr lang="en-US" dirty="0" smtClean="0"/>
              <a:t>, there are 2044648 rows, and 86263 unique product. There </a:t>
            </a:r>
            <a:r>
              <a:rPr lang="en-US" dirty="0"/>
              <a:t>are more than 5,000 kinds of categories, then we check out some top </a:t>
            </a:r>
            <a:r>
              <a:rPr lang="en-US" dirty="0" smtClean="0"/>
              <a:t>categories and the top frequency for color family </a:t>
            </a:r>
            <a:r>
              <a:rPr lang="en-US" dirty="0"/>
              <a:t>as following: </a:t>
            </a:r>
          </a:p>
          <a:p>
            <a:endParaRPr lang="en-US" dirty="0"/>
          </a:p>
          <a:p>
            <a:endParaRPr lang="en-US" dirty="0"/>
          </a:p>
          <a:p>
            <a:endParaRPr lang="en-US" dirty="0"/>
          </a:p>
          <a:p>
            <a:endParaRPr lang="en-US" dirty="0"/>
          </a:p>
          <a:p>
            <a:endParaRPr lang="en-US" dirty="0"/>
          </a:p>
        </p:txBody>
      </p:sp>
      <p:sp>
        <p:nvSpPr>
          <p:cNvPr id="19" name="Text Placeholder 18"/>
          <p:cNvSpPr>
            <a:spLocks noGrp="1"/>
          </p:cNvSpPr>
          <p:nvPr>
            <p:ph type="body" sz="quarter" idx="150"/>
          </p:nvPr>
        </p:nvSpPr>
        <p:spPr/>
        <p:txBody>
          <a:bodyPr/>
          <a:lstStyle/>
          <a:p>
            <a:r>
              <a:rPr lang="en-US" dirty="0" err="1" smtClean="0"/>
              <a:t>GentlemenGaga</a:t>
            </a:r>
            <a:endParaRPr lang="en-US" dirty="0"/>
          </a:p>
        </p:txBody>
      </p:sp>
      <p:sp>
        <p:nvSpPr>
          <p:cNvPr id="43" name="Text Placeholder 42"/>
          <p:cNvSpPr>
            <a:spLocks noGrp="1"/>
          </p:cNvSpPr>
          <p:nvPr>
            <p:ph type="body" sz="quarter" idx="184"/>
          </p:nvPr>
        </p:nvSpPr>
        <p:spPr/>
        <p:txBody>
          <a:bodyPr/>
          <a:lstStyle/>
          <a:p>
            <a:r>
              <a:rPr lang="en-US" dirty="0" smtClean="0"/>
              <a:t>NYU</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Home Depot Search Relevance</a:t>
            </a:r>
            <a:endParaRPr lang="en-US" dirty="0"/>
          </a:p>
        </p:txBody>
      </p:sp>
      <p:pic>
        <p:nvPicPr>
          <p:cNvPr id="21" name="图片 20" descr="unnamed-chunk-4-1"/>
          <p:cNvPicPr>
            <a:picLocks noChangeAspect="1"/>
          </p:cNvPicPr>
          <p:nvPr/>
        </p:nvPicPr>
        <p:blipFill>
          <a:blip r:embed="rId3"/>
          <a:stretch>
            <a:fillRect/>
          </a:stretch>
        </p:blipFill>
        <p:spPr>
          <a:xfrm>
            <a:off x="4920059" y="17138722"/>
            <a:ext cx="3657600" cy="2743200"/>
          </a:xfrm>
          <a:prstGeom prst="rect">
            <a:avLst/>
          </a:prstGeom>
        </p:spPr>
      </p:pic>
      <p:pic>
        <p:nvPicPr>
          <p:cNvPr id="22" name="图片 21" descr="unnamed-chunk-12-1"/>
          <p:cNvPicPr>
            <a:picLocks noChangeAspect="1"/>
          </p:cNvPicPr>
          <p:nvPr/>
        </p:nvPicPr>
        <p:blipFill>
          <a:blip r:embed="rId4"/>
          <a:stretch>
            <a:fillRect/>
          </a:stretch>
        </p:blipFill>
        <p:spPr>
          <a:xfrm>
            <a:off x="1994919" y="21403242"/>
            <a:ext cx="5486400" cy="365760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955" y="17138702"/>
            <a:ext cx="3657627" cy="2743220"/>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988990211"/>
              </p:ext>
            </p:extLst>
          </p:nvPr>
        </p:nvGraphicFramePr>
        <p:xfrm>
          <a:off x="939681" y="26736755"/>
          <a:ext cx="3767417" cy="5130165"/>
        </p:xfrm>
        <a:graphic>
          <a:graphicData uri="http://schemas.openxmlformats.org/drawingml/2006/table">
            <a:tbl>
              <a:tblPr firstRow="1" bandRow="1">
                <a:tableStyleId>{7DF18680-E054-41AD-8BC1-D1AEF772440D}</a:tableStyleId>
              </a:tblPr>
              <a:tblGrid>
                <a:gridCol w="1866428"/>
                <a:gridCol w="1900989"/>
              </a:tblGrid>
              <a:tr h="0">
                <a:tc>
                  <a:txBody>
                    <a:bodyPr/>
                    <a:lstStyle/>
                    <a:p>
                      <a:pPr algn="ctr"/>
                      <a:r>
                        <a:rPr lang="en-US" sz="2000" dirty="0" smtClean="0"/>
                        <a:t>Attribute</a:t>
                      </a:r>
                      <a:r>
                        <a:rPr lang="en-US" sz="2000" baseline="0" dirty="0" smtClean="0"/>
                        <a:t> </a:t>
                      </a:r>
                      <a:r>
                        <a:rPr lang="en-US" sz="2000" dirty="0" smtClean="0"/>
                        <a:t>Name</a:t>
                      </a:r>
                      <a:endParaRPr lang="en-US" sz="2000" dirty="0"/>
                    </a:p>
                  </a:txBody>
                  <a:tcPr anchor="ctr"/>
                </a:tc>
                <a:tc>
                  <a:txBody>
                    <a:bodyPr/>
                    <a:lstStyle/>
                    <a:p>
                      <a:pPr algn="ctr"/>
                      <a:r>
                        <a:rPr lang="en-US" sz="2000" b="1" kern="1200" dirty="0" smtClean="0">
                          <a:solidFill>
                            <a:schemeClr val="lt1"/>
                          </a:solidFill>
                          <a:latin typeface="+mn-lt"/>
                          <a:ea typeface="+mn-ea"/>
                          <a:cs typeface="+mn-cs"/>
                        </a:rPr>
                        <a:t>Percent</a:t>
                      </a:r>
                      <a:r>
                        <a:rPr lang="en-US" sz="2000" dirty="0" smtClean="0"/>
                        <a:t> of</a:t>
                      </a:r>
                    </a:p>
                    <a:p>
                      <a:pPr algn="ctr"/>
                      <a:r>
                        <a:rPr lang="en-US" sz="2000" baseline="0" dirty="0" smtClean="0"/>
                        <a:t> </a:t>
                      </a:r>
                      <a:r>
                        <a:rPr lang="en-US" sz="2000" dirty="0" smtClean="0"/>
                        <a:t>Product</a:t>
                      </a:r>
                      <a:endParaRPr lang="en-US" sz="2000" dirty="0"/>
                    </a:p>
                  </a:txBody>
                  <a:tcPr anchor="ctr"/>
                </a:tc>
              </a:tr>
              <a:tr h="0">
                <a:tc>
                  <a:txBody>
                    <a:bodyPr/>
                    <a:lstStyle/>
                    <a:p>
                      <a:pPr marL="0" algn="ctr" defTabSz="4388485" rtl="0" eaLnBrk="1" latinLnBrk="0" hangingPunct="1"/>
                      <a:r>
                        <a:rPr lang="en-US" sz="1800" kern="1200" dirty="0" smtClean="0">
                          <a:solidFill>
                            <a:schemeClr val="dk1"/>
                          </a:solidFill>
                          <a:latin typeface="+mn-lt"/>
                          <a:ea typeface="+mn-ea"/>
                          <a:cs typeface="+mn-cs"/>
                        </a:rPr>
                        <a:t>MFG Brand name</a:t>
                      </a:r>
                    </a:p>
                  </a:txBody>
                  <a:tcPr anchor="ctr"/>
                </a:tc>
                <a:tc>
                  <a:txBody>
                    <a:bodyPr/>
                    <a:lstStyle/>
                    <a:p>
                      <a:pPr marL="0" algn="ctr" defTabSz="4388485" rtl="0" eaLnBrk="1" fontAlgn="b" latinLnBrk="0" hangingPunct="1"/>
                      <a:r>
                        <a:rPr lang="en-US" sz="2000" kern="1200" dirty="0">
                          <a:solidFill>
                            <a:schemeClr val="dk1"/>
                          </a:solidFill>
                          <a:latin typeface="+mn-lt"/>
                          <a:ea typeface="+mn-ea"/>
                          <a:cs typeface="+mn-cs"/>
                        </a:rPr>
                        <a:t>99.98%</a:t>
                      </a:r>
                    </a:p>
                  </a:txBody>
                  <a:tcPr marL="9525" marR="9525" marT="9525" marB="0" anchor="b"/>
                </a:tc>
              </a:tr>
              <a:tr h="0">
                <a:tc>
                  <a:txBody>
                    <a:bodyPr/>
                    <a:lstStyle/>
                    <a:p>
                      <a:pPr marL="0" algn="ctr" defTabSz="4388485" rtl="0" eaLnBrk="1" latinLnBrk="0" hangingPunct="1"/>
                      <a:r>
                        <a:rPr lang="en-US" sz="1800" kern="1200" dirty="0" smtClean="0">
                          <a:solidFill>
                            <a:schemeClr val="dk1"/>
                          </a:solidFill>
                          <a:latin typeface="+mn-lt"/>
                          <a:ea typeface="+mn-ea"/>
                          <a:cs typeface="+mn-cs"/>
                        </a:rPr>
                        <a:t>Bullet02</a:t>
                      </a:r>
                      <a:endParaRPr lang="en-US" sz="1800" kern="1200" dirty="0">
                        <a:solidFill>
                          <a:schemeClr val="dk1"/>
                        </a:solidFill>
                        <a:latin typeface="+mn-lt"/>
                        <a:ea typeface="+mn-ea"/>
                        <a:cs typeface="+mn-cs"/>
                      </a:endParaRPr>
                    </a:p>
                  </a:txBody>
                  <a:tcPr anchor="ctr"/>
                </a:tc>
                <a:tc>
                  <a:txBody>
                    <a:bodyPr/>
                    <a:lstStyle/>
                    <a:p>
                      <a:pPr marL="0" algn="ctr" defTabSz="4388485" rtl="0" eaLnBrk="1" fontAlgn="b" latinLnBrk="0" hangingPunct="1"/>
                      <a:r>
                        <a:rPr lang="en-US" sz="2000" kern="1200">
                          <a:solidFill>
                            <a:schemeClr val="dk1"/>
                          </a:solidFill>
                          <a:latin typeface="+mn-lt"/>
                          <a:ea typeface="+mn-ea"/>
                          <a:cs typeface="+mn-cs"/>
                        </a:rPr>
                        <a:t>99.98%</a:t>
                      </a:r>
                    </a:p>
                  </a:txBody>
                  <a:tcPr marL="9525" marR="9525" marT="9525" marB="0" anchor="b"/>
                </a:tc>
              </a:tr>
              <a:tr h="0">
                <a:tc>
                  <a:txBody>
                    <a:bodyPr/>
                    <a:lstStyle/>
                    <a:p>
                      <a:pPr marL="0" algn="ctr" defTabSz="4388485" rtl="0" eaLnBrk="1" latinLnBrk="0" hangingPunct="1"/>
                      <a:r>
                        <a:rPr lang="en-US" sz="1800" kern="1200" dirty="0" smtClean="0">
                          <a:solidFill>
                            <a:schemeClr val="dk1"/>
                          </a:solidFill>
                          <a:latin typeface="+mn-lt"/>
                          <a:ea typeface="+mn-ea"/>
                          <a:cs typeface="+mn-cs"/>
                        </a:rPr>
                        <a:t>Bullet03</a:t>
                      </a:r>
                      <a:endParaRPr lang="en-US" sz="1800" kern="1200" dirty="0">
                        <a:solidFill>
                          <a:schemeClr val="dk1"/>
                        </a:solidFill>
                        <a:latin typeface="+mn-lt"/>
                        <a:ea typeface="+mn-ea"/>
                        <a:cs typeface="+mn-cs"/>
                      </a:endParaRPr>
                    </a:p>
                  </a:txBody>
                  <a:tcPr anchor="ctr"/>
                </a:tc>
                <a:tc>
                  <a:txBody>
                    <a:bodyPr/>
                    <a:lstStyle/>
                    <a:p>
                      <a:pPr marL="0" algn="ctr" defTabSz="4388485" rtl="0" eaLnBrk="1" fontAlgn="b" latinLnBrk="0" hangingPunct="1"/>
                      <a:r>
                        <a:rPr lang="en-US" sz="2000" kern="1200" dirty="0">
                          <a:solidFill>
                            <a:schemeClr val="dk1"/>
                          </a:solidFill>
                          <a:latin typeface="+mn-lt"/>
                          <a:ea typeface="+mn-ea"/>
                          <a:cs typeface="+mn-cs"/>
                        </a:rPr>
                        <a:t>99.96%</a:t>
                      </a:r>
                    </a:p>
                  </a:txBody>
                  <a:tcPr marL="9525" marR="9525" marT="9525" marB="0" anchor="b"/>
                </a:tc>
              </a:tr>
              <a:tr h="0">
                <a:tc>
                  <a:txBody>
                    <a:bodyPr/>
                    <a:lstStyle/>
                    <a:p>
                      <a:pPr marL="0" algn="ctr" defTabSz="4388485" rtl="0" eaLnBrk="1" latinLnBrk="0" hangingPunct="1"/>
                      <a:r>
                        <a:rPr lang="en-US" sz="1800" kern="1200" dirty="0" smtClean="0">
                          <a:solidFill>
                            <a:schemeClr val="dk1"/>
                          </a:solidFill>
                          <a:latin typeface="+mn-lt"/>
                          <a:ea typeface="+mn-ea"/>
                          <a:cs typeface="+mn-cs"/>
                        </a:rPr>
                        <a:t>Bullet04</a:t>
                      </a:r>
                      <a:endParaRPr lang="en-US" sz="1800" kern="1200" dirty="0">
                        <a:solidFill>
                          <a:schemeClr val="dk1"/>
                        </a:solidFill>
                        <a:latin typeface="+mn-lt"/>
                        <a:ea typeface="+mn-ea"/>
                        <a:cs typeface="+mn-cs"/>
                      </a:endParaRPr>
                    </a:p>
                  </a:txBody>
                  <a:tcPr anchor="ctr"/>
                </a:tc>
                <a:tc>
                  <a:txBody>
                    <a:bodyPr/>
                    <a:lstStyle/>
                    <a:p>
                      <a:pPr marL="0" algn="ctr" defTabSz="4388485" rtl="0" eaLnBrk="1" fontAlgn="b" latinLnBrk="0" hangingPunct="1"/>
                      <a:r>
                        <a:rPr lang="en-US" sz="2000" kern="1200" dirty="0">
                          <a:solidFill>
                            <a:schemeClr val="dk1"/>
                          </a:solidFill>
                          <a:latin typeface="+mn-lt"/>
                          <a:ea typeface="+mn-ea"/>
                          <a:cs typeface="+mn-cs"/>
                        </a:rPr>
                        <a:t>99.90%</a:t>
                      </a:r>
                    </a:p>
                  </a:txBody>
                  <a:tcPr marL="9525" marR="9525" marT="9525" marB="0" anchor="b"/>
                </a:tc>
              </a:tr>
              <a:tr h="0">
                <a:tc>
                  <a:txBody>
                    <a:bodyPr/>
                    <a:lstStyle/>
                    <a:p>
                      <a:pPr marL="0" algn="ctr" defTabSz="4388485" rtl="0" eaLnBrk="1" latinLnBrk="0" hangingPunct="1"/>
                      <a:r>
                        <a:rPr lang="en-US" sz="1800" kern="1200" dirty="0" smtClean="0">
                          <a:solidFill>
                            <a:schemeClr val="dk1"/>
                          </a:solidFill>
                          <a:latin typeface="+mn-lt"/>
                          <a:ea typeface="+mn-ea"/>
                          <a:cs typeface="+mn-cs"/>
                        </a:rPr>
                        <a:t>Bullet01</a:t>
                      </a:r>
                      <a:endParaRPr lang="en-US" sz="1800" kern="1200" dirty="0">
                        <a:solidFill>
                          <a:schemeClr val="dk1"/>
                        </a:solidFill>
                        <a:latin typeface="+mn-lt"/>
                        <a:ea typeface="+mn-ea"/>
                        <a:cs typeface="+mn-cs"/>
                      </a:endParaRPr>
                    </a:p>
                  </a:txBody>
                  <a:tcPr anchor="ctr"/>
                </a:tc>
                <a:tc>
                  <a:txBody>
                    <a:bodyPr/>
                    <a:lstStyle/>
                    <a:p>
                      <a:pPr marL="0" algn="ctr" defTabSz="4388485" rtl="0" eaLnBrk="1" fontAlgn="b" latinLnBrk="0" hangingPunct="1"/>
                      <a:r>
                        <a:rPr lang="en-US" sz="2000" kern="1200">
                          <a:solidFill>
                            <a:schemeClr val="dk1"/>
                          </a:solidFill>
                          <a:latin typeface="+mn-lt"/>
                          <a:ea typeface="+mn-ea"/>
                          <a:cs typeface="+mn-cs"/>
                        </a:rPr>
                        <a:t>99.63%</a:t>
                      </a:r>
                    </a:p>
                  </a:txBody>
                  <a:tcPr marL="9525" marR="9525" marT="9525" marB="0" anchor="b"/>
                </a:tc>
              </a:tr>
              <a:tr h="0">
                <a:tc>
                  <a:txBody>
                    <a:bodyPr/>
                    <a:lstStyle/>
                    <a:p>
                      <a:pPr marL="0" algn="ctr" defTabSz="4388485" rtl="0" eaLnBrk="1" latinLnBrk="0" hangingPunct="1"/>
                      <a:r>
                        <a:rPr lang="en-US" sz="1800" kern="1200" dirty="0" smtClean="0">
                          <a:solidFill>
                            <a:schemeClr val="dk1"/>
                          </a:solidFill>
                          <a:latin typeface="+mn-lt"/>
                          <a:ea typeface="+mn-ea"/>
                          <a:cs typeface="+mn-cs"/>
                        </a:rPr>
                        <a:t>product width (in.)</a:t>
                      </a:r>
                      <a:endParaRPr lang="en-US" sz="1800" kern="1200" dirty="0">
                        <a:solidFill>
                          <a:schemeClr val="dk1"/>
                        </a:solidFill>
                        <a:latin typeface="+mn-lt"/>
                        <a:ea typeface="+mn-ea"/>
                        <a:cs typeface="+mn-cs"/>
                      </a:endParaRPr>
                    </a:p>
                  </a:txBody>
                  <a:tcPr anchor="ctr"/>
                </a:tc>
                <a:tc>
                  <a:txBody>
                    <a:bodyPr/>
                    <a:lstStyle/>
                    <a:p>
                      <a:pPr marL="0" algn="ctr" defTabSz="4388485" rtl="0" eaLnBrk="1" fontAlgn="b" latinLnBrk="0" hangingPunct="1"/>
                      <a:r>
                        <a:rPr lang="en-US" sz="2000" kern="1200">
                          <a:solidFill>
                            <a:schemeClr val="dk1"/>
                          </a:solidFill>
                          <a:latin typeface="+mn-lt"/>
                          <a:ea typeface="+mn-ea"/>
                          <a:cs typeface="+mn-cs"/>
                        </a:rPr>
                        <a:t>70.87%</a:t>
                      </a:r>
                    </a:p>
                  </a:txBody>
                  <a:tcPr marL="9525" marR="9525" marT="9525" marB="0" anchor="b"/>
                </a:tc>
              </a:tr>
              <a:tr h="0">
                <a:tc>
                  <a:txBody>
                    <a:bodyPr/>
                    <a:lstStyle/>
                    <a:p>
                      <a:pPr marL="0" algn="ctr" defTabSz="4388485" rtl="0" eaLnBrk="1" latinLnBrk="0" hangingPunct="1"/>
                      <a:r>
                        <a:rPr lang="en-US" sz="1800" kern="1200" dirty="0" smtClean="0">
                          <a:solidFill>
                            <a:schemeClr val="dk1"/>
                          </a:solidFill>
                          <a:latin typeface="+mn-lt"/>
                          <a:ea typeface="+mn-ea"/>
                          <a:cs typeface="+mn-cs"/>
                        </a:rPr>
                        <a:t>bullet05</a:t>
                      </a:r>
                      <a:endParaRPr lang="en-US" sz="1800" kern="1200" dirty="0">
                        <a:solidFill>
                          <a:schemeClr val="dk1"/>
                        </a:solidFill>
                        <a:latin typeface="+mn-lt"/>
                        <a:ea typeface="+mn-ea"/>
                        <a:cs typeface="+mn-cs"/>
                      </a:endParaRPr>
                    </a:p>
                  </a:txBody>
                  <a:tcPr anchor="ctr"/>
                </a:tc>
                <a:tc>
                  <a:txBody>
                    <a:bodyPr/>
                    <a:lstStyle/>
                    <a:p>
                      <a:pPr marL="0" algn="ctr" defTabSz="4388485" rtl="0" eaLnBrk="1" fontAlgn="b" latinLnBrk="0" hangingPunct="1"/>
                      <a:r>
                        <a:rPr lang="en-US" sz="2000" kern="1200" dirty="0">
                          <a:solidFill>
                            <a:schemeClr val="dk1"/>
                          </a:solidFill>
                          <a:latin typeface="+mn-lt"/>
                          <a:ea typeface="+mn-ea"/>
                          <a:cs typeface="+mn-cs"/>
                        </a:rPr>
                        <a:t>70.17%</a:t>
                      </a:r>
                    </a:p>
                  </a:txBody>
                  <a:tcPr marL="9525" marR="9525" marT="9525" marB="0" anchor="b"/>
                </a:tc>
              </a:tr>
              <a:tr h="0">
                <a:tc>
                  <a:txBody>
                    <a:bodyPr/>
                    <a:lstStyle/>
                    <a:p>
                      <a:pPr marL="0" algn="ctr" defTabSz="4388485" rtl="0" eaLnBrk="1" latinLnBrk="0" hangingPunct="1"/>
                      <a:r>
                        <a:rPr lang="en-US" sz="1800" kern="1200" dirty="0" smtClean="0">
                          <a:solidFill>
                            <a:schemeClr val="dk1"/>
                          </a:solidFill>
                          <a:latin typeface="+mn-lt"/>
                          <a:ea typeface="+mn-ea"/>
                          <a:cs typeface="+mn-cs"/>
                        </a:rPr>
                        <a:t>product height (in.)</a:t>
                      </a:r>
                      <a:endParaRPr lang="en-US" sz="1800" kern="1200" dirty="0">
                        <a:solidFill>
                          <a:schemeClr val="dk1"/>
                        </a:solidFill>
                        <a:latin typeface="+mn-lt"/>
                        <a:ea typeface="+mn-ea"/>
                        <a:cs typeface="+mn-cs"/>
                      </a:endParaRPr>
                    </a:p>
                  </a:txBody>
                  <a:tcPr anchor="ctr"/>
                </a:tc>
                <a:tc>
                  <a:txBody>
                    <a:bodyPr/>
                    <a:lstStyle/>
                    <a:p>
                      <a:pPr marL="0" algn="ctr" defTabSz="4388485" rtl="0" eaLnBrk="1" fontAlgn="b" latinLnBrk="0" hangingPunct="1"/>
                      <a:r>
                        <a:rPr lang="en-US" sz="2000" kern="1200" dirty="0">
                          <a:solidFill>
                            <a:schemeClr val="dk1"/>
                          </a:solidFill>
                          <a:latin typeface="+mn-lt"/>
                          <a:ea typeface="+mn-ea"/>
                          <a:cs typeface="+mn-cs"/>
                        </a:rPr>
                        <a:t>63.41%</a:t>
                      </a:r>
                    </a:p>
                  </a:txBody>
                  <a:tcPr marL="9525" marR="9525" marT="9525" marB="0" anchor="b"/>
                </a:tc>
              </a:tr>
              <a:tr h="0">
                <a:tc>
                  <a:txBody>
                    <a:bodyPr/>
                    <a:lstStyle/>
                    <a:p>
                      <a:pPr marL="0" algn="ctr" defTabSz="4388485" rtl="0" eaLnBrk="1" latinLnBrk="0" hangingPunct="1"/>
                      <a:r>
                        <a:rPr lang="en-US" sz="1800" kern="1200" dirty="0" smtClean="0">
                          <a:solidFill>
                            <a:schemeClr val="dk1"/>
                          </a:solidFill>
                          <a:latin typeface="+mn-lt"/>
                          <a:ea typeface="+mn-ea"/>
                          <a:cs typeface="+mn-cs"/>
                        </a:rPr>
                        <a:t>product depth (in.)</a:t>
                      </a:r>
                      <a:endParaRPr lang="en-US" sz="1800" kern="1200" dirty="0">
                        <a:solidFill>
                          <a:schemeClr val="dk1"/>
                        </a:solidFill>
                        <a:latin typeface="+mn-lt"/>
                        <a:ea typeface="+mn-ea"/>
                        <a:cs typeface="+mn-cs"/>
                      </a:endParaRPr>
                    </a:p>
                  </a:txBody>
                  <a:tcPr anchor="ctr"/>
                </a:tc>
                <a:tc>
                  <a:txBody>
                    <a:bodyPr/>
                    <a:lstStyle/>
                    <a:p>
                      <a:pPr marL="0" algn="ctr" defTabSz="4388485" rtl="0" eaLnBrk="1" fontAlgn="b" latinLnBrk="0" hangingPunct="1"/>
                      <a:r>
                        <a:rPr lang="en-US" sz="2000" kern="1200" dirty="0">
                          <a:solidFill>
                            <a:schemeClr val="dk1"/>
                          </a:solidFill>
                          <a:latin typeface="+mn-lt"/>
                          <a:ea typeface="+mn-ea"/>
                          <a:cs typeface="+mn-cs"/>
                        </a:rPr>
                        <a:t>62.20%</a:t>
                      </a:r>
                    </a:p>
                  </a:txBody>
                  <a:tcPr marL="9525" marR="9525" marT="9525" marB="0" anchor="b"/>
                </a:tc>
              </a:tr>
              <a:tr h="0">
                <a:tc>
                  <a:txBody>
                    <a:bodyPr/>
                    <a:lstStyle/>
                    <a:p>
                      <a:pPr marL="0" algn="ctr" defTabSz="4388485" rtl="0" eaLnBrk="1" fontAlgn="b" latinLnBrk="0" hangingPunct="1"/>
                      <a:r>
                        <a:rPr lang="en-US" sz="1800" kern="1200" dirty="0" smtClean="0">
                          <a:solidFill>
                            <a:schemeClr val="dk1"/>
                          </a:solidFill>
                          <a:latin typeface="+mn-lt"/>
                          <a:ea typeface="+mn-ea"/>
                          <a:cs typeface="+mn-cs"/>
                        </a:rPr>
                        <a:t>product weight (lb.)</a:t>
                      </a:r>
                      <a:endParaRPr lang="en-US" sz="1800" kern="1200" dirty="0">
                        <a:solidFill>
                          <a:schemeClr val="dk1"/>
                        </a:solidFill>
                        <a:latin typeface="+mn-lt"/>
                        <a:ea typeface="+mn-ea"/>
                        <a:cs typeface="+mn-cs"/>
                      </a:endParaRPr>
                    </a:p>
                  </a:txBody>
                  <a:tcPr marL="9525" marR="9525" marT="9525" marB="0" anchor="b"/>
                </a:tc>
                <a:tc>
                  <a:txBody>
                    <a:bodyPr/>
                    <a:lstStyle/>
                    <a:p>
                      <a:pPr marL="0" algn="ctr" defTabSz="4388485" rtl="0" eaLnBrk="1" fontAlgn="b" latinLnBrk="0" hangingPunct="1"/>
                      <a:r>
                        <a:rPr lang="en-US" sz="2000" kern="1200" dirty="0">
                          <a:solidFill>
                            <a:schemeClr val="dk1"/>
                          </a:solidFill>
                          <a:latin typeface="+mn-lt"/>
                          <a:ea typeface="+mn-ea"/>
                          <a:cs typeface="+mn-cs"/>
                        </a:rPr>
                        <a:t>52.37%</a:t>
                      </a:r>
                    </a:p>
                  </a:txBody>
                  <a:tcPr marL="9525" marR="9525" marT="9525" marB="0" anchor="b"/>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3019728202"/>
              </p:ext>
            </p:extLst>
          </p:nvPr>
        </p:nvGraphicFramePr>
        <p:xfrm>
          <a:off x="4984071" y="26736755"/>
          <a:ext cx="4023360" cy="5158961"/>
        </p:xfrm>
        <a:graphic>
          <a:graphicData uri="http://schemas.openxmlformats.org/drawingml/2006/table">
            <a:tbl>
              <a:tblPr firstRow="1" bandRow="1">
                <a:tableStyleId>{7DF18680-E054-41AD-8BC1-D1AEF772440D}</a:tableStyleId>
              </a:tblPr>
              <a:tblGrid>
                <a:gridCol w="2011680"/>
                <a:gridCol w="2011680"/>
              </a:tblGrid>
              <a:tr h="707277">
                <a:tc>
                  <a:txBody>
                    <a:bodyPr/>
                    <a:lstStyle/>
                    <a:p>
                      <a:pPr algn="ctr" fontAlgn="b"/>
                      <a:r>
                        <a:rPr lang="en-US" sz="2000" b="1" kern="1200" dirty="0">
                          <a:solidFill>
                            <a:schemeClr val="lt1"/>
                          </a:solidFill>
                          <a:latin typeface="+mn-lt"/>
                          <a:ea typeface="+mn-ea"/>
                          <a:cs typeface="+mn-cs"/>
                        </a:rPr>
                        <a:t>C</a:t>
                      </a:r>
                      <a:r>
                        <a:rPr lang="en-US" sz="2000" b="1" kern="1200" dirty="0" smtClean="0">
                          <a:solidFill>
                            <a:schemeClr val="lt1"/>
                          </a:solidFill>
                          <a:latin typeface="+mn-lt"/>
                          <a:ea typeface="+mn-ea"/>
                          <a:cs typeface="+mn-cs"/>
                        </a:rPr>
                        <a:t>olor</a:t>
                      </a:r>
                      <a:r>
                        <a:rPr lang="en-US" sz="2000" b="0" i="0" u="none" strike="noStrike" dirty="0" smtClean="0">
                          <a:solidFill>
                            <a:srgbClr val="000000"/>
                          </a:solidFill>
                          <a:effectLst/>
                          <a:latin typeface="Calibri" panose="020F0502020204030204" pitchFamily="34" charset="0"/>
                        </a:rPr>
                        <a:t> </a:t>
                      </a:r>
                      <a:r>
                        <a:rPr lang="en-US" sz="2000" b="1" i="0" u="none" strike="noStrike" kern="1200" dirty="0">
                          <a:solidFill>
                            <a:schemeClr val="lt1"/>
                          </a:solidFill>
                          <a:effectLst/>
                          <a:latin typeface="+mn-lt"/>
                          <a:ea typeface="+mn-ea"/>
                          <a:cs typeface="+mn-cs"/>
                        </a:rPr>
                        <a:t>F</a:t>
                      </a:r>
                      <a:r>
                        <a:rPr lang="en-US" sz="2000" b="1" kern="1200" dirty="0" smtClean="0">
                          <a:solidFill>
                            <a:schemeClr val="lt1"/>
                          </a:solidFill>
                          <a:latin typeface="+mn-lt"/>
                          <a:ea typeface="+mn-ea"/>
                          <a:cs typeface="+mn-cs"/>
                        </a:rPr>
                        <a:t>amily</a:t>
                      </a:r>
                      <a:endParaRPr lang="en-US" sz="2000" b="1" kern="1200" dirty="0">
                        <a:solidFill>
                          <a:schemeClr val="lt1"/>
                        </a:solidFill>
                        <a:latin typeface="+mn-lt"/>
                        <a:ea typeface="+mn-ea"/>
                        <a:cs typeface="+mn-cs"/>
                      </a:endParaRPr>
                    </a:p>
                  </a:txBody>
                  <a:tcPr marL="9525" marR="9525" marT="9525" marB="0" anchor="ctr"/>
                </a:tc>
                <a:tc>
                  <a:txBody>
                    <a:bodyPr/>
                    <a:lstStyle/>
                    <a:p>
                      <a:pPr algn="ctr"/>
                      <a:r>
                        <a:rPr lang="en-US" sz="2000" dirty="0" smtClean="0"/>
                        <a:t>Percent of</a:t>
                      </a:r>
                      <a:r>
                        <a:rPr lang="en-US" sz="2000" baseline="0" dirty="0" smtClean="0"/>
                        <a:t> </a:t>
                      </a:r>
                    </a:p>
                    <a:p>
                      <a:pPr algn="ctr"/>
                      <a:r>
                        <a:rPr lang="en-US" sz="2000" dirty="0" smtClean="0"/>
                        <a:t>Product</a:t>
                      </a:r>
                      <a:endParaRPr lang="en-US" sz="2000" dirty="0"/>
                    </a:p>
                  </a:txBody>
                  <a:tcPr marL="9525" marR="9525" marT="9525" marB="0" anchor="ctr"/>
                </a:tc>
              </a:tr>
              <a:tr h="390622">
                <a:tc>
                  <a:txBody>
                    <a:bodyPr/>
                    <a:lstStyle/>
                    <a:p>
                      <a:pPr algn="ctr" fontAlgn="b"/>
                      <a:r>
                        <a:rPr lang="en-US" sz="1800" b="0" i="0" u="none" strike="noStrike" dirty="0" smtClean="0">
                          <a:solidFill>
                            <a:srgbClr val="000000"/>
                          </a:solidFill>
                          <a:effectLst/>
                          <a:latin typeface="Calibri" panose="020F0502020204030204" pitchFamily="34" charset="0"/>
                        </a:rPr>
                        <a:t>color/finish</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48.12%</a:t>
                      </a:r>
                    </a:p>
                  </a:txBody>
                  <a:tcPr marL="9525" marR="9525" marT="9525" marB="0" anchor="ctr"/>
                </a:tc>
              </a:tr>
              <a:tr h="390622">
                <a:tc>
                  <a:txBody>
                    <a:bodyPr/>
                    <a:lstStyle/>
                    <a:p>
                      <a:pPr algn="ctr" fontAlgn="b"/>
                      <a:r>
                        <a:rPr lang="en-US" sz="1800" b="0" i="0" u="none" strike="noStrike" dirty="0">
                          <a:solidFill>
                            <a:srgbClr val="000000"/>
                          </a:solidFill>
                          <a:effectLst/>
                          <a:latin typeface="Calibri" panose="020F0502020204030204" pitchFamily="34" charset="0"/>
                        </a:rPr>
                        <a:t>color</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33.11%</a:t>
                      </a:r>
                    </a:p>
                  </a:txBody>
                  <a:tcPr marL="9525" marR="9525" marT="9525" marB="0" anchor="ctr"/>
                </a:tc>
              </a:tr>
              <a:tr h="390622">
                <a:tc>
                  <a:txBody>
                    <a:bodyPr/>
                    <a:lstStyle/>
                    <a:p>
                      <a:pPr algn="ctr" fontAlgn="b"/>
                      <a:r>
                        <a:rPr lang="en-US" sz="1800" b="0" i="0" u="none" strike="noStrike" dirty="0">
                          <a:solidFill>
                            <a:srgbClr val="000000"/>
                          </a:solidFill>
                          <a:effectLst/>
                          <a:latin typeface="Calibri" panose="020F0502020204030204" pitchFamily="34" charset="0"/>
                        </a:rPr>
                        <a:t>color/finish family</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7.21%</a:t>
                      </a:r>
                    </a:p>
                  </a:txBody>
                  <a:tcPr marL="9525" marR="9525" marT="9525" marB="0" anchor="ctr"/>
                </a:tc>
              </a:tr>
              <a:tr h="390622">
                <a:tc>
                  <a:txBody>
                    <a:bodyPr/>
                    <a:lstStyle/>
                    <a:p>
                      <a:pPr algn="ctr" fontAlgn="b"/>
                      <a:r>
                        <a:rPr lang="en-US" sz="1800" b="0" i="0" u="none" strike="noStrike" dirty="0">
                          <a:solidFill>
                            <a:srgbClr val="000000"/>
                          </a:solidFill>
                          <a:effectLst/>
                          <a:latin typeface="Calibri" panose="020F0502020204030204" pitchFamily="34" charset="0"/>
                        </a:rPr>
                        <a:t>fixture color/finish</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5.37%</a:t>
                      </a:r>
                    </a:p>
                  </a:txBody>
                  <a:tcPr marL="9525" marR="9525" marT="9525" marB="0" anchor="ctr"/>
                </a:tc>
              </a:tr>
              <a:tr h="617893">
                <a:tc>
                  <a:txBody>
                    <a:bodyPr/>
                    <a:lstStyle/>
                    <a:p>
                      <a:pPr algn="ctr" fontAlgn="b"/>
                      <a:r>
                        <a:rPr lang="en-US" sz="1800" b="0" i="0" u="none" strike="noStrike" dirty="0">
                          <a:solidFill>
                            <a:srgbClr val="000000"/>
                          </a:solidFill>
                          <a:effectLst/>
                          <a:latin typeface="Calibri" panose="020F0502020204030204" pitchFamily="34" charset="0"/>
                        </a:rPr>
                        <a:t>fixture color/finish family</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4.77%</a:t>
                      </a:r>
                    </a:p>
                  </a:txBody>
                  <a:tcPr marL="9525" marR="9525" marT="9525" marB="0" anchor="ctr"/>
                </a:tc>
              </a:tr>
              <a:tr h="390622">
                <a:tc>
                  <a:txBody>
                    <a:bodyPr/>
                    <a:lstStyle/>
                    <a:p>
                      <a:pPr algn="ctr" fontAlgn="b"/>
                      <a:r>
                        <a:rPr lang="en-US" sz="1800" b="0" i="0" u="none" strike="noStrike" dirty="0">
                          <a:solidFill>
                            <a:srgbClr val="000000"/>
                          </a:solidFill>
                          <a:effectLst/>
                          <a:latin typeface="Calibri" panose="020F0502020204030204" pitchFamily="34" charset="0"/>
                        </a:rPr>
                        <a:t>shade color family</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2.62%</a:t>
                      </a:r>
                    </a:p>
                  </a:txBody>
                  <a:tcPr marL="9525" marR="9525" marT="9525" marB="0" anchor="ctr"/>
                </a:tc>
              </a:tr>
              <a:tr h="617893">
                <a:tc>
                  <a:txBody>
                    <a:bodyPr/>
                    <a:lstStyle/>
                    <a:p>
                      <a:pPr algn="ctr" fontAlgn="b"/>
                      <a:r>
                        <a:rPr lang="en-US" sz="1800" b="0" i="0" u="none" strike="noStrike" dirty="0">
                          <a:solidFill>
                            <a:srgbClr val="000000"/>
                          </a:solidFill>
                          <a:effectLst/>
                          <a:latin typeface="Calibri" panose="020F0502020204030204" pitchFamily="34" charset="0"/>
                        </a:rPr>
                        <a:t>actual color temperature (k)</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2.33%</a:t>
                      </a:r>
                    </a:p>
                  </a:txBody>
                  <a:tcPr marL="9525" marR="9525" marT="9525" marB="0" anchor="ctr"/>
                </a:tc>
              </a:tr>
              <a:tr h="390622">
                <a:tc>
                  <a:txBody>
                    <a:bodyPr/>
                    <a:lstStyle/>
                    <a:p>
                      <a:pPr algn="ctr" fontAlgn="b"/>
                      <a:r>
                        <a:rPr lang="en-US" sz="1800" b="0" i="0" u="none" strike="noStrike" dirty="0">
                          <a:solidFill>
                            <a:srgbClr val="000000"/>
                          </a:solidFill>
                          <a:effectLst/>
                          <a:latin typeface="Calibri" panose="020F0502020204030204" pitchFamily="34" charset="0"/>
                        </a:rPr>
                        <a:t>color rendering index</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1.65%</a:t>
                      </a:r>
                    </a:p>
                  </a:txBody>
                  <a:tcPr marL="9525" marR="9525" marT="9525" marB="0" anchor="ctr"/>
                </a:tc>
              </a:tr>
              <a:tr h="390622">
                <a:tc>
                  <a:txBody>
                    <a:bodyPr/>
                    <a:lstStyle/>
                    <a:p>
                      <a:pPr algn="ctr" fontAlgn="b"/>
                      <a:r>
                        <a:rPr lang="en-US" sz="1800" b="0" i="0" u="none" strike="noStrike" dirty="0">
                          <a:solidFill>
                            <a:srgbClr val="000000"/>
                          </a:solidFill>
                          <a:effectLst/>
                          <a:latin typeface="Calibri" panose="020F0502020204030204" pitchFamily="34" charset="0"/>
                        </a:rPr>
                        <a:t>top color family</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1.30%</a:t>
                      </a:r>
                    </a:p>
                  </a:txBody>
                  <a:tcPr marL="9525" marR="9525" marT="9525" marB="0" anchor="ctr"/>
                </a:tc>
              </a:tr>
              <a:tr h="481544">
                <a:tc>
                  <a:txBody>
                    <a:bodyPr/>
                    <a:lstStyle/>
                    <a:p>
                      <a:pPr algn="ctr" fontAlgn="b"/>
                      <a:r>
                        <a:rPr lang="en-US" sz="1800" b="0" i="0" u="none" strike="noStrike" dirty="0">
                          <a:solidFill>
                            <a:srgbClr val="000000"/>
                          </a:solidFill>
                          <a:effectLst/>
                          <a:latin typeface="Calibri" panose="020F0502020204030204" pitchFamily="34" charset="0"/>
                        </a:rPr>
                        <a:t>color family</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1.15%</a:t>
                      </a:r>
                    </a:p>
                  </a:txBody>
                  <a:tcPr marL="9525" marR="9525" marT="9525" marB="0" anchor="ct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itchFamily="18" charset="0"/>
            <a:cs typeface="Times New Roman"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96</TotalTime>
  <Words>257</Words>
  <Application>Microsoft Office PowerPoint</Application>
  <PresentationFormat>自定义</PresentationFormat>
  <Paragraphs>76</Paragraphs>
  <Slides>1</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8" baseType="lpstr">
      <vt:lpstr>宋体</vt:lpstr>
      <vt:lpstr>Arial</vt:lpstr>
      <vt:lpstr>Calibri</vt:lpstr>
      <vt:lpstr>Times New Roman</vt:lpstr>
      <vt:lpstr>Trebuchet MS</vt:lpstr>
      <vt:lpstr>PosterPresentations.com-36x48_Trifold_Template-V3</vt:lpstr>
      <vt:lpstr>Image</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Mengdi Wang</cp:lastModifiedBy>
  <cp:revision>38</cp:revision>
  <dcterms:created xsi:type="dcterms:W3CDTF">2012-02-03T23:30:00Z</dcterms:created>
  <dcterms:modified xsi:type="dcterms:W3CDTF">2016-05-11T02:12:26Z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