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94" r:id="rId2"/>
  </p:sldIdLst>
  <p:sldSz cx="38404800" cy="32918400"/>
  <p:notesSz cx="32462788" cy="43435588"/>
  <p:defaultTextStyle>
    <a:defPPr>
      <a:defRPr lang="en-US"/>
    </a:defPPr>
    <a:lvl1pPr marL="0" algn="l" defTabSz="4388485" rtl="0" eaLnBrk="1" latinLnBrk="0" hangingPunct="1">
      <a:defRPr sz="8600" kern="1200">
        <a:solidFill>
          <a:schemeClr val="tx1"/>
        </a:solidFill>
        <a:latin typeface="+mn-lt"/>
        <a:ea typeface="+mn-ea"/>
        <a:cs typeface="+mn-cs"/>
      </a:defRPr>
    </a:lvl1pPr>
    <a:lvl2pPr marL="2194560" algn="l" defTabSz="4388485" rtl="0" eaLnBrk="1" latinLnBrk="0" hangingPunct="1">
      <a:defRPr sz="8600" kern="1200">
        <a:solidFill>
          <a:schemeClr val="tx1"/>
        </a:solidFill>
        <a:latin typeface="+mn-lt"/>
        <a:ea typeface="+mn-ea"/>
        <a:cs typeface="+mn-cs"/>
      </a:defRPr>
    </a:lvl2pPr>
    <a:lvl3pPr marL="4389120" algn="l" defTabSz="4388485" rtl="0" eaLnBrk="1" latinLnBrk="0" hangingPunct="1">
      <a:defRPr sz="8600" kern="1200">
        <a:solidFill>
          <a:schemeClr val="tx1"/>
        </a:solidFill>
        <a:latin typeface="+mn-lt"/>
        <a:ea typeface="+mn-ea"/>
        <a:cs typeface="+mn-cs"/>
      </a:defRPr>
    </a:lvl3pPr>
    <a:lvl4pPr marL="6583045" algn="l" defTabSz="4388485" rtl="0" eaLnBrk="1" latinLnBrk="0" hangingPunct="1">
      <a:defRPr sz="8600" kern="1200">
        <a:solidFill>
          <a:schemeClr val="tx1"/>
        </a:solidFill>
        <a:latin typeface="+mn-lt"/>
        <a:ea typeface="+mn-ea"/>
        <a:cs typeface="+mn-cs"/>
      </a:defRPr>
    </a:lvl4pPr>
    <a:lvl5pPr marL="8777605" algn="l" defTabSz="4388485" rtl="0" eaLnBrk="1" latinLnBrk="0" hangingPunct="1">
      <a:defRPr sz="8600" kern="1200">
        <a:solidFill>
          <a:schemeClr val="tx1"/>
        </a:solidFill>
        <a:latin typeface="+mn-lt"/>
        <a:ea typeface="+mn-ea"/>
        <a:cs typeface="+mn-cs"/>
      </a:defRPr>
    </a:lvl5pPr>
    <a:lvl6pPr marL="10972165" algn="l" defTabSz="4388485" rtl="0" eaLnBrk="1" latinLnBrk="0" hangingPunct="1">
      <a:defRPr sz="8600" kern="1200">
        <a:solidFill>
          <a:schemeClr val="tx1"/>
        </a:solidFill>
        <a:latin typeface="+mn-lt"/>
        <a:ea typeface="+mn-ea"/>
        <a:cs typeface="+mn-cs"/>
      </a:defRPr>
    </a:lvl6pPr>
    <a:lvl7pPr marL="13166725" algn="l" defTabSz="4388485" rtl="0" eaLnBrk="1" latinLnBrk="0" hangingPunct="1">
      <a:defRPr sz="8600" kern="1200">
        <a:solidFill>
          <a:schemeClr val="tx1"/>
        </a:solidFill>
        <a:latin typeface="+mn-lt"/>
        <a:ea typeface="+mn-ea"/>
        <a:cs typeface="+mn-cs"/>
      </a:defRPr>
    </a:lvl7pPr>
    <a:lvl8pPr marL="15361285" algn="l" defTabSz="4388485" rtl="0" eaLnBrk="1" latinLnBrk="0" hangingPunct="1">
      <a:defRPr sz="8600" kern="1200">
        <a:solidFill>
          <a:schemeClr val="tx1"/>
        </a:solidFill>
        <a:latin typeface="+mn-lt"/>
        <a:ea typeface="+mn-ea"/>
        <a:cs typeface="+mn-cs"/>
      </a:defRPr>
    </a:lvl8pPr>
    <a:lvl9pPr marL="17555845" algn="l" defTabSz="438848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62">
          <p15:clr>
            <a:srgbClr val="A4A3A4"/>
          </p15:clr>
        </p15:guide>
        <p15:guide id="3" orient="horz" pos="20160">
          <p15:clr>
            <a:srgbClr val="A4A3A4"/>
          </p15:clr>
        </p15:guide>
        <p15:guide id="4" orient="horz">
          <p15:clr>
            <a:srgbClr val="A4A3A4"/>
          </p15:clr>
        </p15:guide>
        <p15:guide id="5" pos="5870">
          <p15:clr>
            <a:srgbClr val="A4A3A4"/>
          </p15:clr>
        </p15:guide>
        <p15:guide id="6" pos="18290">
          <p15:clr>
            <a:srgbClr val="A4A3A4"/>
          </p15:clr>
        </p15:guide>
        <p15:guide id="7" pos="6186">
          <p15:clr>
            <a:srgbClr val="A4A3A4"/>
          </p15:clr>
        </p15:guide>
        <p15:guide id="8" pos="17993">
          <p15:clr>
            <a:srgbClr val="A4A3A4"/>
          </p15:clr>
        </p15:guide>
        <p15:guide id="9" pos="23914">
          <p15:clr>
            <a:srgbClr val="A4A3A4"/>
          </p15:clr>
        </p15:guide>
        <p15:guide id="10" pos="290">
          <p15:clr>
            <a:srgbClr val="A4A3A4"/>
          </p15:clr>
        </p15:guide>
      </p15:sldGuideLst>
    </p:ext>
    <p:ext uri="{2D200454-40CA-4A62-9FC3-DE9A4176ACB9}">
      <p15:notesGuideLst xmlns:p15="http://schemas.microsoft.com/office/powerpoint/2012/main">
        <p15:guide id="1" orient="horz" pos="13680">
          <p15:clr>
            <a:srgbClr val="A4A3A4"/>
          </p15:clr>
        </p15:guide>
        <p15:guide id="2" pos="10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821" autoAdjust="0"/>
    <p:restoredTop sz="94394" autoAdjust="0"/>
  </p:normalViewPr>
  <p:slideViewPr>
    <p:cSldViewPr snapToGrid="0" snapToObjects="1" showGuides="1">
      <p:cViewPr>
        <p:scale>
          <a:sx n="46" d="100"/>
          <a:sy n="46" d="100"/>
        </p:scale>
        <p:origin x="-3696" y="-5112"/>
      </p:cViewPr>
      <p:guideLst>
        <p:guide orient="horz" pos="3318"/>
        <p:guide orient="horz" pos="262"/>
        <p:guide orient="horz" pos="20160"/>
        <p:guide orient="horz"/>
        <p:guide pos="5870"/>
        <p:guide pos="18290"/>
        <p:guide pos="6186"/>
        <p:guide pos="17993"/>
        <p:guide pos="23914"/>
        <p:guide pos="2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0"/>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DE265-99D5-4B8D-8A9F-A0BF12E7A0C6}" type="doc">
      <dgm:prSet loTypeId="urn:microsoft.com/office/officeart/2005/8/layout/lProcess2" loCatId="list" qsTypeId="urn:microsoft.com/office/officeart/2005/8/quickstyle/simple2" qsCatId="simple" csTypeId="urn:microsoft.com/office/officeart/2005/8/colors/accent5_2" csCatId="accent5" phldr="1"/>
      <dgm:spPr/>
      <dgm:t>
        <a:bodyPr/>
        <a:lstStyle/>
        <a:p>
          <a:endParaRPr lang="en-US"/>
        </a:p>
      </dgm:t>
    </dgm:pt>
    <dgm:pt modelId="{3B0D34A6-A950-401D-8484-2FF82B653952}">
      <dgm:prSet phldrT="[文本]"/>
      <dgm:spPr/>
      <dgm:t>
        <a:bodyPr/>
        <a:lstStyle/>
        <a:p>
          <a:r>
            <a:rPr lang="en-US" dirty="0" smtClean="0"/>
            <a:t>Attribute features</a:t>
          </a:r>
          <a:endParaRPr lang="en-US" dirty="0"/>
        </a:p>
      </dgm:t>
    </dgm:pt>
    <dgm:pt modelId="{58AB1D6C-DDE7-4AB7-85D1-9C42F4FBE82D}" type="parTrans" cxnId="{1F05EF94-7EDF-49DC-B817-C62FFE19E9BF}">
      <dgm:prSet/>
      <dgm:spPr/>
      <dgm:t>
        <a:bodyPr/>
        <a:lstStyle/>
        <a:p>
          <a:endParaRPr lang="en-US"/>
        </a:p>
      </dgm:t>
    </dgm:pt>
    <dgm:pt modelId="{D12CAF21-6688-4D28-BCFC-4D6BA769AF9B}" type="sibTrans" cxnId="{1F05EF94-7EDF-49DC-B817-C62FFE19E9BF}">
      <dgm:prSet/>
      <dgm:spPr/>
      <dgm:t>
        <a:bodyPr/>
        <a:lstStyle/>
        <a:p>
          <a:endParaRPr lang="en-US"/>
        </a:p>
      </dgm:t>
    </dgm:pt>
    <dgm:pt modelId="{7360BDD7-97C0-474F-B0F2-658F5F969CB5}">
      <dgm:prSet custT="1"/>
      <dgm:spPr/>
      <dgm:t>
        <a:bodyPr/>
        <a:lstStyle/>
        <a:p>
          <a:r>
            <a:rPr lang="en-US" sz="1800" dirty="0" smtClean="0"/>
            <a:t>Brand</a:t>
          </a:r>
          <a:endParaRPr lang="en-US" sz="1800" dirty="0"/>
        </a:p>
      </dgm:t>
    </dgm:pt>
    <dgm:pt modelId="{102FDDC2-0E08-4A75-BFE2-BBEC46A93AAB}" type="parTrans" cxnId="{7DA8071F-2AA2-4A8A-BE18-68D83418C60D}">
      <dgm:prSet/>
      <dgm:spPr/>
      <dgm:t>
        <a:bodyPr/>
        <a:lstStyle/>
        <a:p>
          <a:endParaRPr lang="en-US"/>
        </a:p>
      </dgm:t>
    </dgm:pt>
    <dgm:pt modelId="{AF21CB21-EAB0-4B4F-B6BA-7FDB46CA97C3}" type="sibTrans" cxnId="{7DA8071F-2AA2-4A8A-BE18-68D83418C60D}">
      <dgm:prSet/>
      <dgm:spPr/>
      <dgm:t>
        <a:bodyPr/>
        <a:lstStyle/>
        <a:p>
          <a:endParaRPr lang="en-US"/>
        </a:p>
      </dgm:t>
    </dgm:pt>
    <dgm:pt modelId="{C0C71018-DF75-4C0A-BE1A-86B630C9D6D1}">
      <dgm:prSet custT="1"/>
      <dgm:spPr/>
      <dgm:t>
        <a:bodyPr/>
        <a:lstStyle/>
        <a:p>
          <a:r>
            <a:rPr lang="en-US" sz="1800" smtClean="0"/>
            <a:t>Material</a:t>
          </a:r>
          <a:endParaRPr lang="en-US" sz="1800" dirty="0"/>
        </a:p>
      </dgm:t>
    </dgm:pt>
    <dgm:pt modelId="{513983C3-AE12-4603-8AF9-34F9FE87D250}" type="parTrans" cxnId="{91DF9C9A-1936-4BC3-8FC7-63283876A29D}">
      <dgm:prSet/>
      <dgm:spPr/>
      <dgm:t>
        <a:bodyPr/>
        <a:lstStyle/>
        <a:p>
          <a:endParaRPr lang="en-US"/>
        </a:p>
      </dgm:t>
    </dgm:pt>
    <dgm:pt modelId="{E5DF9A89-D54E-4F07-939E-4A36F9CA388C}" type="sibTrans" cxnId="{91DF9C9A-1936-4BC3-8FC7-63283876A29D}">
      <dgm:prSet/>
      <dgm:spPr/>
      <dgm:t>
        <a:bodyPr/>
        <a:lstStyle/>
        <a:p>
          <a:endParaRPr lang="en-US"/>
        </a:p>
      </dgm:t>
    </dgm:pt>
    <dgm:pt modelId="{B103E9B8-5ABA-447B-A597-7E4F16BB629B}">
      <dgm:prSet custT="1"/>
      <dgm:spPr/>
      <dgm:t>
        <a:bodyPr/>
        <a:lstStyle/>
        <a:p>
          <a:r>
            <a:rPr lang="en-US" sz="1800" smtClean="0"/>
            <a:t>Color</a:t>
          </a:r>
          <a:endParaRPr lang="en-US" sz="1800" dirty="0"/>
        </a:p>
      </dgm:t>
    </dgm:pt>
    <dgm:pt modelId="{FAEADF1E-F9FC-4FC5-AA1F-4C610F258EAF}" type="parTrans" cxnId="{076014F7-1580-4423-93D3-0D76EE843A24}">
      <dgm:prSet/>
      <dgm:spPr/>
      <dgm:t>
        <a:bodyPr/>
        <a:lstStyle/>
        <a:p>
          <a:endParaRPr lang="en-US"/>
        </a:p>
      </dgm:t>
    </dgm:pt>
    <dgm:pt modelId="{D4D725C7-EE0D-40B9-837A-BC84CB5E3C9F}" type="sibTrans" cxnId="{076014F7-1580-4423-93D3-0D76EE843A24}">
      <dgm:prSet/>
      <dgm:spPr/>
      <dgm:t>
        <a:bodyPr/>
        <a:lstStyle/>
        <a:p>
          <a:endParaRPr lang="en-US"/>
        </a:p>
      </dgm:t>
    </dgm:pt>
    <dgm:pt modelId="{74CFD615-58F4-4AE7-830F-2B051E12A3B6}">
      <dgm:prSet custT="1"/>
      <dgm:spPr/>
      <dgm:t>
        <a:bodyPr/>
        <a:lstStyle/>
        <a:p>
          <a:r>
            <a:rPr lang="en-US" sz="1800" smtClean="0"/>
            <a:t>Bullets</a:t>
          </a:r>
          <a:endParaRPr lang="en-US" sz="1800" dirty="0"/>
        </a:p>
      </dgm:t>
    </dgm:pt>
    <dgm:pt modelId="{C15E5A2F-1490-473D-8658-80640C6DE28B}" type="parTrans" cxnId="{103D2617-A446-4306-AAD9-8132F8A1858A}">
      <dgm:prSet/>
      <dgm:spPr/>
      <dgm:t>
        <a:bodyPr/>
        <a:lstStyle/>
        <a:p>
          <a:endParaRPr lang="en-US"/>
        </a:p>
      </dgm:t>
    </dgm:pt>
    <dgm:pt modelId="{7AF0B7C4-9768-44EF-88EE-63A077A250B0}" type="sibTrans" cxnId="{103D2617-A446-4306-AAD9-8132F8A1858A}">
      <dgm:prSet/>
      <dgm:spPr/>
      <dgm:t>
        <a:bodyPr/>
        <a:lstStyle/>
        <a:p>
          <a:endParaRPr lang="en-US"/>
        </a:p>
      </dgm:t>
    </dgm:pt>
    <dgm:pt modelId="{B956D7C9-D2B5-4664-8ABB-40225AD4A66E}">
      <dgm:prSet/>
      <dgm:spPr/>
      <dgm:t>
        <a:bodyPr/>
        <a:lstStyle/>
        <a:p>
          <a:r>
            <a:rPr lang="en-US" dirty="0" smtClean="0"/>
            <a:t>Word matching</a:t>
          </a:r>
          <a:endParaRPr lang="en-US" dirty="0"/>
        </a:p>
      </dgm:t>
    </dgm:pt>
    <dgm:pt modelId="{FBDADAAF-AC86-45C8-B9A0-A3AB2F68F77A}" type="parTrans" cxnId="{0C6B33E5-A114-49D4-8F6D-C858E7C100D1}">
      <dgm:prSet/>
      <dgm:spPr/>
      <dgm:t>
        <a:bodyPr/>
        <a:lstStyle/>
        <a:p>
          <a:endParaRPr lang="en-US"/>
        </a:p>
      </dgm:t>
    </dgm:pt>
    <dgm:pt modelId="{2464F42E-ED15-478E-91A4-A8E4A085A53E}" type="sibTrans" cxnId="{0C6B33E5-A114-49D4-8F6D-C858E7C100D1}">
      <dgm:prSet/>
      <dgm:spPr/>
      <dgm:t>
        <a:bodyPr/>
        <a:lstStyle/>
        <a:p>
          <a:endParaRPr lang="en-US"/>
        </a:p>
      </dgm:t>
    </dgm:pt>
    <dgm:pt modelId="{7AAF903F-9A3E-4A7B-AC66-9A0A05C450B5}">
      <dgm:prSet/>
      <dgm:spPr/>
      <dgm:t>
        <a:bodyPr/>
        <a:lstStyle/>
        <a:p>
          <a:r>
            <a:rPr lang="en-US" dirty="0" smtClean="0"/>
            <a:t>Search term</a:t>
          </a:r>
        </a:p>
        <a:p>
          <a:r>
            <a:rPr lang="en-US" dirty="0" smtClean="0"/>
            <a:t>Title</a:t>
          </a:r>
        </a:p>
        <a:p>
          <a:r>
            <a:rPr lang="en-US" dirty="0" smtClean="0"/>
            <a:t>Description</a:t>
          </a:r>
          <a:endParaRPr lang="en-US" dirty="0"/>
        </a:p>
      </dgm:t>
    </dgm:pt>
    <dgm:pt modelId="{5F86EFF3-6078-4920-A7D7-02951D6E90EC}" type="parTrans" cxnId="{46325244-7A70-4D0B-B391-7FBF64E1D6AD}">
      <dgm:prSet/>
      <dgm:spPr/>
      <dgm:t>
        <a:bodyPr/>
        <a:lstStyle/>
        <a:p>
          <a:endParaRPr lang="en-US"/>
        </a:p>
      </dgm:t>
    </dgm:pt>
    <dgm:pt modelId="{571210F4-C849-4598-9E70-CEE4E553B34F}" type="sibTrans" cxnId="{46325244-7A70-4D0B-B391-7FBF64E1D6AD}">
      <dgm:prSet/>
      <dgm:spPr/>
      <dgm:t>
        <a:bodyPr/>
        <a:lstStyle/>
        <a:p>
          <a:endParaRPr lang="en-US"/>
        </a:p>
      </dgm:t>
    </dgm:pt>
    <dgm:pt modelId="{A0D70E96-8B14-491C-9362-7440CA4837BA}">
      <dgm:prSet/>
      <dgm:spPr/>
      <dgm:t>
        <a:bodyPr/>
        <a:lstStyle/>
        <a:p>
          <a:r>
            <a:rPr lang="en-US" dirty="0" smtClean="0"/>
            <a:t>Last query word </a:t>
          </a:r>
        </a:p>
      </dgm:t>
    </dgm:pt>
    <dgm:pt modelId="{3BBA8290-544E-4FA4-BEFC-51B272A08253}" type="parTrans" cxnId="{9214B919-B8E2-4733-8E50-DE0AF9F3380F}">
      <dgm:prSet/>
      <dgm:spPr/>
      <dgm:t>
        <a:bodyPr/>
        <a:lstStyle/>
        <a:p>
          <a:endParaRPr lang="en-US"/>
        </a:p>
      </dgm:t>
    </dgm:pt>
    <dgm:pt modelId="{AA02A0CC-B15F-4526-A3E2-65CAF38C15AF}" type="sibTrans" cxnId="{9214B919-B8E2-4733-8E50-DE0AF9F3380F}">
      <dgm:prSet/>
      <dgm:spPr/>
      <dgm:t>
        <a:bodyPr/>
        <a:lstStyle/>
        <a:p>
          <a:endParaRPr lang="en-US"/>
        </a:p>
      </dgm:t>
    </dgm:pt>
    <dgm:pt modelId="{5B1E6615-0BFB-4409-8FAF-AD82B2346BC8}">
      <dgm:prSet/>
      <dgm:spPr/>
      <dgm:t>
        <a:bodyPr/>
        <a:lstStyle/>
        <a:p>
          <a:r>
            <a:rPr lang="en-US" dirty="0" smtClean="0"/>
            <a:t>Attributes words and previous</a:t>
          </a:r>
          <a:endParaRPr lang="en-US" dirty="0"/>
        </a:p>
      </dgm:t>
    </dgm:pt>
    <dgm:pt modelId="{35FE39E1-CDF8-4765-B489-0F2E1746AFAE}" type="parTrans" cxnId="{7DA51D19-A932-4C32-B36B-7C92EAC8CA4E}">
      <dgm:prSet/>
      <dgm:spPr/>
      <dgm:t>
        <a:bodyPr/>
        <a:lstStyle/>
        <a:p>
          <a:endParaRPr lang="en-US"/>
        </a:p>
      </dgm:t>
    </dgm:pt>
    <dgm:pt modelId="{FFC3C329-E4E7-4E89-B3C0-66FFAC862A22}" type="sibTrans" cxnId="{7DA51D19-A932-4C32-B36B-7C92EAC8CA4E}">
      <dgm:prSet/>
      <dgm:spPr/>
      <dgm:t>
        <a:bodyPr/>
        <a:lstStyle/>
        <a:p>
          <a:endParaRPr lang="en-US"/>
        </a:p>
      </dgm:t>
    </dgm:pt>
    <dgm:pt modelId="{E6D5D767-4A88-402A-8F1C-84389F2821CA}">
      <dgm:prSet/>
      <dgm:spPr/>
      <dgm:t>
        <a:bodyPr/>
        <a:lstStyle/>
        <a:p>
          <a:r>
            <a:rPr lang="en-US" dirty="0" smtClean="0"/>
            <a:t>Lengths and ratios</a:t>
          </a:r>
          <a:endParaRPr lang="en-US" dirty="0"/>
        </a:p>
      </dgm:t>
    </dgm:pt>
    <dgm:pt modelId="{F693B7AC-3A3E-4503-AC06-1277553B03B7}" type="parTrans" cxnId="{EBEEF5E4-20F8-4687-81CB-5DC714B4FD95}">
      <dgm:prSet/>
      <dgm:spPr/>
      <dgm:t>
        <a:bodyPr/>
        <a:lstStyle/>
        <a:p>
          <a:endParaRPr lang="en-US"/>
        </a:p>
      </dgm:t>
    </dgm:pt>
    <dgm:pt modelId="{931223B8-44E5-4738-B762-309237595A80}" type="sibTrans" cxnId="{EBEEF5E4-20F8-4687-81CB-5DC714B4FD95}">
      <dgm:prSet/>
      <dgm:spPr/>
      <dgm:t>
        <a:bodyPr/>
        <a:lstStyle/>
        <a:p>
          <a:endParaRPr lang="en-US"/>
        </a:p>
      </dgm:t>
    </dgm:pt>
    <dgm:pt modelId="{FB98ED59-BDD5-4FD6-9FF6-327BB18DCCEC}">
      <dgm:prSet/>
      <dgm:spPr/>
      <dgm:t>
        <a:bodyPr/>
        <a:lstStyle/>
        <a:p>
          <a:r>
            <a:rPr lang="en-US" dirty="0" smtClean="0"/>
            <a:t>The Lengths of the search term, title, </a:t>
          </a:r>
        </a:p>
        <a:p>
          <a:r>
            <a:rPr lang="en-US" dirty="0" smtClean="0"/>
            <a:t>description, </a:t>
          </a:r>
        </a:p>
        <a:p>
          <a:r>
            <a:rPr lang="en-US" dirty="0" smtClean="0"/>
            <a:t>attribute words</a:t>
          </a:r>
          <a:endParaRPr lang="en-US" dirty="0"/>
        </a:p>
      </dgm:t>
    </dgm:pt>
    <dgm:pt modelId="{88CC041C-54A3-410D-BEAC-3D2FCF0EE91C}" type="parTrans" cxnId="{0E7D9E40-8039-4A84-A204-D90B8B1E8CBB}">
      <dgm:prSet/>
      <dgm:spPr/>
      <dgm:t>
        <a:bodyPr/>
        <a:lstStyle/>
        <a:p>
          <a:endParaRPr lang="en-US"/>
        </a:p>
      </dgm:t>
    </dgm:pt>
    <dgm:pt modelId="{4939E4FB-FDC4-4B0A-965F-1356C238622F}" type="sibTrans" cxnId="{0E7D9E40-8039-4A84-A204-D90B8B1E8CBB}">
      <dgm:prSet/>
      <dgm:spPr/>
      <dgm:t>
        <a:bodyPr/>
        <a:lstStyle/>
        <a:p>
          <a:endParaRPr lang="en-US"/>
        </a:p>
      </dgm:t>
    </dgm:pt>
    <dgm:pt modelId="{3D329067-CEEF-4D2D-8B5F-0962591D383B}">
      <dgm:prSet custT="1"/>
      <dgm:spPr/>
      <dgm:t>
        <a:bodyPr/>
        <a:lstStyle/>
        <a:p>
          <a:r>
            <a:rPr lang="en-US" sz="1600" dirty="0" smtClean="0"/>
            <a:t>The lengths of the matching word</a:t>
          </a:r>
          <a:endParaRPr lang="en-US" sz="1600" dirty="0"/>
        </a:p>
      </dgm:t>
    </dgm:pt>
    <dgm:pt modelId="{98A7A011-5A7C-40DE-9B02-5592E7461E11}" type="parTrans" cxnId="{1AF13024-B2A9-411C-8CA8-CF3682DFFB10}">
      <dgm:prSet/>
      <dgm:spPr/>
      <dgm:t>
        <a:bodyPr/>
        <a:lstStyle/>
        <a:p>
          <a:endParaRPr lang="en-US"/>
        </a:p>
      </dgm:t>
    </dgm:pt>
    <dgm:pt modelId="{70795F97-09D7-4626-BFF4-A2165959DEAD}" type="sibTrans" cxnId="{1AF13024-B2A9-411C-8CA8-CF3682DFFB10}">
      <dgm:prSet/>
      <dgm:spPr/>
      <dgm:t>
        <a:bodyPr/>
        <a:lstStyle/>
        <a:p>
          <a:endParaRPr lang="en-US"/>
        </a:p>
      </dgm:t>
    </dgm:pt>
    <dgm:pt modelId="{19C97780-16B8-498F-A74E-DD8650E05472}">
      <dgm:prSet custT="1"/>
      <dgm:spPr/>
      <dgm:t>
        <a:bodyPr/>
        <a:lstStyle/>
        <a:p>
          <a:r>
            <a:rPr lang="en-US" sz="1400" dirty="0" smtClean="0"/>
            <a:t>The ratios between different lengths</a:t>
          </a:r>
          <a:endParaRPr lang="en-US" sz="1400" dirty="0"/>
        </a:p>
      </dgm:t>
    </dgm:pt>
    <dgm:pt modelId="{608BFEA7-B5DC-44C5-8342-39B5F749C62F}" type="parTrans" cxnId="{F2C421B3-98E6-4A42-A930-2DBD6C4078BD}">
      <dgm:prSet/>
      <dgm:spPr/>
      <dgm:t>
        <a:bodyPr/>
        <a:lstStyle/>
        <a:p>
          <a:endParaRPr lang="en-US"/>
        </a:p>
      </dgm:t>
    </dgm:pt>
    <dgm:pt modelId="{E920811C-069C-4DE6-A51B-819F2E73E7E4}" type="sibTrans" cxnId="{F2C421B3-98E6-4A42-A930-2DBD6C4078BD}">
      <dgm:prSet/>
      <dgm:spPr/>
      <dgm:t>
        <a:bodyPr/>
        <a:lstStyle/>
        <a:p>
          <a:endParaRPr lang="en-US"/>
        </a:p>
      </dgm:t>
    </dgm:pt>
    <dgm:pt modelId="{F1FC76BC-1491-42FD-8B9E-735FD47A5760}">
      <dgm:prSet/>
      <dgm:spPr/>
      <dgm:t>
        <a:bodyPr/>
        <a:lstStyle/>
        <a:p>
          <a:r>
            <a:rPr lang="en-US" dirty="0" smtClean="0"/>
            <a:t>TF-IDF, SVD</a:t>
          </a:r>
          <a:endParaRPr lang="en-US" dirty="0"/>
        </a:p>
      </dgm:t>
    </dgm:pt>
    <dgm:pt modelId="{D0150328-633E-4AE0-B87F-B8C81346E4CC}" type="parTrans" cxnId="{6E20E0BF-70E0-4EDA-A498-1301633CA235}">
      <dgm:prSet/>
      <dgm:spPr/>
      <dgm:t>
        <a:bodyPr/>
        <a:lstStyle/>
        <a:p>
          <a:endParaRPr lang="en-US"/>
        </a:p>
      </dgm:t>
    </dgm:pt>
    <dgm:pt modelId="{7B331039-A3E4-4DA5-8171-E97EE3ADBBAF}" type="sibTrans" cxnId="{6E20E0BF-70E0-4EDA-A498-1301633CA235}">
      <dgm:prSet/>
      <dgm:spPr/>
      <dgm:t>
        <a:bodyPr/>
        <a:lstStyle/>
        <a:p>
          <a:endParaRPr lang="en-US"/>
        </a:p>
      </dgm:t>
    </dgm:pt>
    <dgm:pt modelId="{68F02B33-D3AE-4407-8676-37F318FE48AF}">
      <dgm:prSet custT="1"/>
      <dgm:spPr/>
      <dgm:t>
        <a:bodyPr/>
        <a:lstStyle/>
        <a:p>
          <a:r>
            <a:rPr lang="en-US" sz="1600" dirty="0" smtClean="0"/>
            <a:t>TF-IDF combined by search term, brand, title, description</a:t>
          </a:r>
          <a:endParaRPr lang="en-US" sz="1600" dirty="0"/>
        </a:p>
      </dgm:t>
    </dgm:pt>
    <dgm:pt modelId="{4A50D8F0-818F-475F-8761-ADEDBF5B607B}" type="parTrans" cxnId="{A35E9813-FFF4-4F2F-BD35-31D1DC0747EB}">
      <dgm:prSet/>
      <dgm:spPr/>
      <dgm:t>
        <a:bodyPr/>
        <a:lstStyle/>
        <a:p>
          <a:endParaRPr lang="en-US"/>
        </a:p>
      </dgm:t>
    </dgm:pt>
    <dgm:pt modelId="{BA4F52AF-6D6D-48DD-B000-C54FE2547B35}" type="sibTrans" cxnId="{A35E9813-FFF4-4F2F-BD35-31D1DC0747EB}">
      <dgm:prSet/>
      <dgm:spPr/>
      <dgm:t>
        <a:bodyPr/>
        <a:lstStyle/>
        <a:p>
          <a:endParaRPr lang="en-US"/>
        </a:p>
      </dgm:t>
    </dgm:pt>
    <dgm:pt modelId="{3030F19D-788E-4184-AFAF-61AB1B897B50}">
      <dgm:prSet/>
      <dgm:spPr/>
      <dgm:t>
        <a:bodyPr/>
        <a:lstStyle/>
        <a:p>
          <a:r>
            <a:rPr lang="en-US" dirty="0" smtClean="0"/>
            <a:t>Word2Vec Similarity</a:t>
          </a:r>
          <a:endParaRPr lang="en-US" dirty="0"/>
        </a:p>
      </dgm:t>
    </dgm:pt>
    <dgm:pt modelId="{9E57F959-B158-42F0-8428-933AA4AB1D7F}" type="parTrans" cxnId="{6255BEA8-113A-4580-9DC3-2C2F38C2FAF5}">
      <dgm:prSet/>
      <dgm:spPr/>
      <dgm:t>
        <a:bodyPr/>
        <a:lstStyle/>
        <a:p>
          <a:endParaRPr lang="en-US"/>
        </a:p>
      </dgm:t>
    </dgm:pt>
    <dgm:pt modelId="{43D5A769-5F36-494C-B901-76F6B72E11CD}" type="sibTrans" cxnId="{6255BEA8-113A-4580-9DC3-2C2F38C2FAF5}">
      <dgm:prSet/>
      <dgm:spPr/>
      <dgm:t>
        <a:bodyPr/>
        <a:lstStyle/>
        <a:p>
          <a:endParaRPr lang="en-US"/>
        </a:p>
      </dgm:t>
    </dgm:pt>
    <dgm:pt modelId="{95852EEA-FFFA-40AB-BF0F-04839D96F1C2}">
      <dgm:prSet/>
      <dgm:spPr/>
      <dgm:t>
        <a:bodyPr/>
        <a:lstStyle/>
        <a:p>
          <a:r>
            <a:rPr lang="en-US" dirty="0" smtClean="0"/>
            <a:t>‘With’,</a:t>
          </a:r>
        </a:p>
        <a:p>
          <a:r>
            <a:rPr lang="en-US" dirty="0" smtClean="0"/>
            <a:t>‘Without’, </a:t>
          </a:r>
        </a:p>
        <a:p>
          <a:r>
            <a:rPr lang="en-US" dirty="0" smtClean="0"/>
            <a:t>‘For’</a:t>
          </a:r>
          <a:endParaRPr lang="en-US" dirty="0"/>
        </a:p>
      </dgm:t>
    </dgm:pt>
    <dgm:pt modelId="{A3AB7B54-D90F-4294-BD3F-64184E09D59B}" type="sibTrans" cxnId="{01C5360E-6658-4EA0-BA21-F4DB2F3CC658}">
      <dgm:prSet/>
      <dgm:spPr/>
      <dgm:t>
        <a:bodyPr/>
        <a:lstStyle/>
        <a:p>
          <a:endParaRPr lang="en-US"/>
        </a:p>
      </dgm:t>
    </dgm:pt>
    <dgm:pt modelId="{EBB47599-2B4F-4A2F-ADD8-02564987CD38}" type="parTrans" cxnId="{01C5360E-6658-4EA0-BA21-F4DB2F3CC658}">
      <dgm:prSet/>
      <dgm:spPr/>
      <dgm:t>
        <a:bodyPr/>
        <a:lstStyle/>
        <a:p>
          <a:endParaRPr lang="en-US"/>
        </a:p>
      </dgm:t>
    </dgm:pt>
    <dgm:pt modelId="{42872C91-B162-437F-B3C1-18DFDACA1617}">
      <dgm:prSet custT="1"/>
      <dgm:spPr/>
      <dgm:t>
        <a:bodyPr/>
        <a:lstStyle/>
        <a:p>
          <a:r>
            <a:rPr lang="en-US" sz="1600" dirty="0" smtClean="0"/>
            <a:t>SVD</a:t>
          </a:r>
        </a:p>
        <a:p>
          <a:r>
            <a:rPr lang="en-US" sz="1600" dirty="0" smtClean="0"/>
            <a:t>+</a:t>
          </a:r>
        </a:p>
        <a:p>
          <a:r>
            <a:rPr lang="en-US" sz="1600" dirty="0" smtClean="0"/>
            <a:t>Weighted</a:t>
          </a:r>
          <a:endParaRPr lang="en-US" sz="1600" dirty="0"/>
        </a:p>
      </dgm:t>
    </dgm:pt>
    <dgm:pt modelId="{02F6FEEE-098B-4343-B698-DD5F0AEC564D}" type="parTrans" cxnId="{CF61150C-B4E3-4B53-957E-44FDE3CD4A05}">
      <dgm:prSet/>
      <dgm:spPr/>
      <dgm:t>
        <a:bodyPr/>
        <a:lstStyle/>
        <a:p>
          <a:endParaRPr lang="en-US"/>
        </a:p>
      </dgm:t>
    </dgm:pt>
    <dgm:pt modelId="{BFA8E84A-74C3-4B77-9C53-4C2AE74951B8}" type="sibTrans" cxnId="{CF61150C-B4E3-4B53-957E-44FDE3CD4A05}">
      <dgm:prSet/>
      <dgm:spPr/>
      <dgm:t>
        <a:bodyPr/>
        <a:lstStyle/>
        <a:p>
          <a:endParaRPr lang="en-US"/>
        </a:p>
      </dgm:t>
    </dgm:pt>
    <dgm:pt modelId="{7A438DFB-AB5A-4AD4-B589-358C97839820}">
      <dgm:prSet custT="1"/>
      <dgm:spPr/>
      <dgm:t>
        <a:bodyPr/>
        <a:lstStyle/>
        <a:p>
          <a:r>
            <a:rPr lang="en-US" altLang="zh-CN" sz="2000" dirty="0" smtClean="0"/>
            <a:t>Combined by search term, title, description, attribute, brand, material</a:t>
          </a:r>
          <a:endParaRPr lang="en-US" sz="2000" dirty="0"/>
        </a:p>
      </dgm:t>
    </dgm:pt>
    <dgm:pt modelId="{84383D7E-9138-4300-95E8-C3C1B3758420}" type="parTrans" cxnId="{DF164DA4-1ADC-4324-A563-46D25D3E94A4}">
      <dgm:prSet/>
      <dgm:spPr/>
      <dgm:t>
        <a:bodyPr/>
        <a:lstStyle/>
        <a:p>
          <a:endParaRPr lang="en-US"/>
        </a:p>
      </dgm:t>
    </dgm:pt>
    <dgm:pt modelId="{38EA65E2-9106-418F-B410-3FAB51BAF42E}" type="sibTrans" cxnId="{DF164DA4-1ADC-4324-A563-46D25D3E94A4}">
      <dgm:prSet/>
      <dgm:spPr/>
      <dgm:t>
        <a:bodyPr/>
        <a:lstStyle/>
        <a:p>
          <a:endParaRPr lang="en-US"/>
        </a:p>
      </dgm:t>
    </dgm:pt>
    <dgm:pt modelId="{594B3DB7-B5A9-43A1-AD58-DE6052EF79C7}" type="pres">
      <dgm:prSet presAssocID="{F6EDE265-99D5-4B8D-8A9F-A0BF12E7A0C6}" presName="theList" presStyleCnt="0">
        <dgm:presLayoutVars>
          <dgm:dir/>
          <dgm:animLvl val="lvl"/>
          <dgm:resizeHandles val="exact"/>
        </dgm:presLayoutVars>
      </dgm:prSet>
      <dgm:spPr/>
      <dgm:t>
        <a:bodyPr/>
        <a:lstStyle/>
        <a:p>
          <a:endParaRPr lang="en-US"/>
        </a:p>
      </dgm:t>
    </dgm:pt>
    <dgm:pt modelId="{4AA65049-9A53-4073-B2A1-A9D5579C92A1}" type="pres">
      <dgm:prSet presAssocID="{3B0D34A6-A950-401D-8484-2FF82B653952}" presName="compNode" presStyleCnt="0"/>
      <dgm:spPr/>
      <dgm:t>
        <a:bodyPr/>
        <a:lstStyle/>
        <a:p>
          <a:endParaRPr lang="en-US"/>
        </a:p>
      </dgm:t>
    </dgm:pt>
    <dgm:pt modelId="{C0D0D5E4-3319-4A36-9A0E-9A31BE711066}" type="pres">
      <dgm:prSet presAssocID="{3B0D34A6-A950-401D-8484-2FF82B653952}" presName="aNode" presStyleLbl="bgShp" presStyleIdx="0" presStyleCnt="5" custLinFactNeighborX="1231" custLinFactNeighborY="375"/>
      <dgm:spPr/>
      <dgm:t>
        <a:bodyPr/>
        <a:lstStyle/>
        <a:p>
          <a:endParaRPr lang="en-US"/>
        </a:p>
      </dgm:t>
    </dgm:pt>
    <dgm:pt modelId="{8118B124-61FF-4D2D-93D3-EEDD53050C93}" type="pres">
      <dgm:prSet presAssocID="{3B0D34A6-A950-401D-8484-2FF82B653952}" presName="textNode" presStyleLbl="bgShp" presStyleIdx="0" presStyleCnt="5"/>
      <dgm:spPr/>
      <dgm:t>
        <a:bodyPr/>
        <a:lstStyle/>
        <a:p>
          <a:endParaRPr lang="en-US"/>
        </a:p>
      </dgm:t>
    </dgm:pt>
    <dgm:pt modelId="{C87C1393-096B-42C3-9240-6D18DA253F4E}" type="pres">
      <dgm:prSet presAssocID="{3B0D34A6-A950-401D-8484-2FF82B653952}" presName="compChildNode" presStyleCnt="0"/>
      <dgm:spPr/>
      <dgm:t>
        <a:bodyPr/>
        <a:lstStyle/>
        <a:p>
          <a:endParaRPr lang="en-US"/>
        </a:p>
      </dgm:t>
    </dgm:pt>
    <dgm:pt modelId="{63783BDB-EF5E-4A73-9D14-9B75C7BB7A03}" type="pres">
      <dgm:prSet presAssocID="{3B0D34A6-A950-401D-8484-2FF82B653952}" presName="theInnerList" presStyleCnt="0"/>
      <dgm:spPr/>
      <dgm:t>
        <a:bodyPr/>
        <a:lstStyle/>
        <a:p>
          <a:endParaRPr lang="en-US"/>
        </a:p>
      </dgm:t>
    </dgm:pt>
    <dgm:pt modelId="{354FFB89-7611-459F-ADBE-8699BE96ED2D}" type="pres">
      <dgm:prSet presAssocID="{7360BDD7-97C0-474F-B0F2-658F5F969CB5}" presName="childNode" presStyleLbl="node1" presStyleIdx="0" presStyleCnt="14">
        <dgm:presLayoutVars>
          <dgm:bulletEnabled val="1"/>
        </dgm:presLayoutVars>
      </dgm:prSet>
      <dgm:spPr/>
      <dgm:t>
        <a:bodyPr/>
        <a:lstStyle/>
        <a:p>
          <a:endParaRPr lang="en-US"/>
        </a:p>
      </dgm:t>
    </dgm:pt>
    <dgm:pt modelId="{A5648121-1755-4C16-9B92-A920DACDBE2A}" type="pres">
      <dgm:prSet presAssocID="{7360BDD7-97C0-474F-B0F2-658F5F969CB5}" presName="aSpace2" presStyleCnt="0"/>
      <dgm:spPr/>
      <dgm:t>
        <a:bodyPr/>
        <a:lstStyle/>
        <a:p>
          <a:endParaRPr lang="en-US"/>
        </a:p>
      </dgm:t>
    </dgm:pt>
    <dgm:pt modelId="{2899A548-7A4B-4A75-94C3-FCBFBE798F37}" type="pres">
      <dgm:prSet presAssocID="{C0C71018-DF75-4C0A-BE1A-86B630C9D6D1}" presName="childNode" presStyleLbl="node1" presStyleIdx="1" presStyleCnt="14">
        <dgm:presLayoutVars>
          <dgm:bulletEnabled val="1"/>
        </dgm:presLayoutVars>
      </dgm:prSet>
      <dgm:spPr/>
      <dgm:t>
        <a:bodyPr/>
        <a:lstStyle/>
        <a:p>
          <a:endParaRPr lang="en-US"/>
        </a:p>
      </dgm:t>
    </dgm:pt>
    <dgm:pt modelId="{C6931E5E-80BA-449C-BDCD-E3403313B90B}" type="pres">
      <dgm:prSet presAssocID="{C0C71018-DF75-4C0A-BE1A-86B630C9D6D1}" presName="aSpace2" presStyleCnt="0"/>
      <dgm:spPr/>
      <dgm:t>
        <a:bodyPr/>
        <a:lstStyle/>
        <a:p>
          <a:endParaRPr lang="en-US"/>
        </a:p>
      </dgm:t>
    </dgm:pt>
    <dgm:pt modelId="{89A0CE0B-18CB-47E1-BA5F-B898416AAF2A}" type="pres">
      <dgm:prSet presAssocID="{B103E9B8-5ABA-447B-A597-7E4F16BB629B}" presName="childNode" presStyleLbl="node1" presStyleIdx="2" presStyleCnt="14">
        <dgm:presLayoutVars>
          <dgm:bulletEnabled val="1"/>
        </dgm:presLayoutVars>
      </dgm:prSet>
      <dgm:spPr/>
      <dgm:t>
        <a:bodyPr/>
        <a:lstStyle/>
        <a:p>
          <a:endParaRPr lang="en-US"/>
        </a:p>
      </dgm:t>
    </dgm:pt>
    <dgm:pt modelId="{38402F3F-F5CD-459C-9631-6230F93F7329}" type="pres">
      <dgm:prSet presAssocID="{B103E9B8-5ABA-447B-A597-7E4F16BB629B}" presName="aSpace2" presStyleCnt="0"/>
      <dgm:spPr/>
      <dgm:t>
        <a:bodyPr/>
        <a:lstStyle/>
        <a:p>
          <a:endParaRPr lang="en-US"/>
        </a:p>
      </dgm:t>
    </dgm:pt>
    <dgm:pt modelId="{9A5413E7-B532-48FB-B86B-18D790EE7BE4}" type="pres">
      <dgm:prSet presAssocID="{74CFD615-58F4-4AE7-830F-2B051E12A3B6}" presName="childNode" presStyleLbl="node1" presStyleIdx="3" presStyleCnt="14">
        <dgm:presLayoutVars>
          <dgm:bulletEnabled val="1"/>
        </dgm:presLayoutVars>
      </dgm:prSet>
      <dgm:spPr/>
      <dgm:t>
        <a:bodyPr/>
        <a:lstStyle/>
        <a:p>
          <a:endParaRPr lang="en-US"/>
        </a:p>
      </dgm:t>
    </dgm:pt>
    <dgm:pt modelId="{D5648D91-7F6F-4209-97C9-073AE1CF691E}" type="pres">
      <dgm:prSet presAssocID="{3B0D34A6-A950-401D-8484-2FF82B653952}" presName="aSpace" presStyleCnt="0"/>
      <dgm:spPr/>
      <dgm:t>
        <a:bodyPr/>
        <a:lstStyle/>
        <a:p>
          <a:endParaRPr lang="en-US"/>
        </a:p>
      </dgm:t>
    </dgm:pt>
    <dgm:pt modelId="{D878F111-DC63-4302-84AD-E6861784E67D}" type="pres">
      <dgm:prSet presAssocID="{B956D7C9-D2B5-4664-8ABB-40225AD4A66E}" presName="compNode" presStyleCnt="0"/>
      <dgm:spPr/>
      <dgm:t>
        <a:bodyPr/>
        <a:lstStyle/>
        <a:p>
          <a:endParaRPr lang="en-US"/>
        </a:p>
      </dgm:t>
    </dgm:pt>
    <dgm:pt modelId="{B4EBE4C3-92F4-4E66-BB79-B6A5EEAD6BB5}" type="pres">
      <dgm:prSet presAssocID="{B956D7C9-D2B5-4664-8ABB-40225AD4A66E}" presName="aNode" presStyleLbl="bgShp" presStyleIdx="1" presStyleCnt="5" custLinFactNeighborY="-354"/>
      <dgm:spPr/>
      <dgm:t>
        <a:bodyPr/>
        <a:lstStyle/>
        <a:p>
          <a:endParaRPr lang="en-US"/>
        </a:p>
      </dgm:t>
    </dgm:pt>
    <dgm:pt modelId="{D5E1B1E4-42DD-4584-9A8C-72102123BA50}" type="pres">
      <dgm:prSet presAssocID="{B956D7C9-D2B5-4664-8ABB-40225AD4A66E}" presName="textNode" presStyleLbl="bgShp" presStyleIdx="1" presStyleCnt="5"/>
      <dgm:spPr/>
      <dgm:t>
        <a:bodyPr/>
        <a:lstStyle/>
        <a:p>
          <a:endParaRPr lang="en-US"/>
        </a:p>
      </dgm:t>
    </dgm:pt>
    <dgm:pt modelId="{AFD759D7-0455-4981-99BC-45A6928BD6E3}" type="pres">
      <dgm:prSet presAssocID="{B956D7C9-D2B5-4664-8ABB-40225AD4A66E}" presName="compChildNode" presStyleCnt="0"/>
      <dgm:spPr/>
      <dgm:t>
        <a:bodyPr/>
        <a:lstStyle/>
        <a:p>
          <a:endParaRPr lang="en-US"/>
        </a:p>
      </dgm:t>
    </dgm:pt>
    <dgm:pt modelId="{C1E279A9-E937-4343-B1D8-A97A5DECEF89}" type="pres">
      <dgm:prSet presAssocID="{B956D7C9-D2B5-4664-8ABB-40225AD4A66E}" presName="theInnerList" presStyleCnt="0"/>
      <dgm:spPr/>
      <dgm:t>
        <a:bodyPr/>
        <a:lstStyle/>
        <a:p>
          <a:endParaRPr lang="en-US"/>
        </a:p>
      </dgm:t>
    </dgm:pt>
    <dgm:pt modelId="{DC3DB303-F358-48F5-BF20-5B053EC1C6C5}" type="pres">
      <dgm:prSet presAssocID="{7AAF903F-9A3E-4A7B-AC66-9A0A05C450B5}" presName="childNode" presStyleLbl="node1" presStyleIdx="4" presStyleCnt="14">
        <dgm:presLayoutVars>
          <dgm:bulletEnabled val="1"/>
        </dgm:presLayoutVars>
      </dgm:prSet>
      <dgm:spPr/>
      <dgm:t>
        <a:bodyPr/>
        <a:lstStyle/>
        <a:p>
          <a:endParaRPr lang="en-US"/>
        </a:p>
      </dgm:t>
    </dgm:pt>
    <dgm:pt modelId="{C30B7BEC-AE02-49FF-9258-CFB047D5E5B6}" type="pres">
      <dgm:prSet presAssocID="{7AAF903F-9A3E-4A7B-AC66-9A0A05C450B5}" presName="aSpace2" presStyleCnt="0"/>
      <dgm:spPr/>
      <dgm:t>
        <a:bodyPr/>
        <a:lstStyle/>
        <a:p>
          <a:endParaRPr lang="en-US"/>
        </a:p>
      </dgm:t>
    </dgm:pt>
    <dgm:pt modelId="{51B22E42-E807-4F2D-9732-302BF83A8762}" type="pres">
      <dgm:prSet presAssocID="{A0D70E96-8B14-491C-9362-7440CA4837BA}" presName="childNode" presStyleLbl="node1" presStyleIdx="5" presStyleCnt="14">
        <dgm:presLayoutVars>
          <dgm:bulletEnabled val="1"/>
        </dgm:presLayoutVars>
      </dgm:prSet>
      <dgm:spPr/>
      <dgm:t>
        <a:bodyPr/>
        <a:lstStyle/>
        <a:p>
          <a:endParaRPr lang="en-US"/>
        </a:p>
      </dgm:t>
    </dgm:pt>
    <dgm:pt modelId="{B13371BC-C2E5-442D-8985-4C5DC15B8E71}" type="pres">
      <dgm:prSet presAssocID="{A0D70E96-8B14-491C-9362-7440CA4837BA}" presName="aSpace2" presStyleCnt="0"/>
      <dgm:spPr/>
      <dgm:t>
        <a:bodyPr/>
        <a:lstStyle/>
        <a:p>
          <a:endParaRPr lang="en-US"/>
        </a:p>
      </dgm:t>
    </dgm:pt>
    <dgm:pt modelId="{E5B56172-1B11-4FB4-A17A-4C077A7E7E92}" type="pres">
      <dgm:prSet presAssocID="{95852EEA-FFFA-40AB-BF0F-04839D96F1C2}" presName="childNode" presStyleLbl="node1" presStyleIdx="6" presStyleCnt="14">
        <dgm:presLayoutVars>
          <dgm:bulletEnabled val="1"/>
        </dgm:presLayoutVars>
      </dgm:prSet>
      <dgm:spPr/>
      <dgm:t>
        <a:bodyPr/>
        <a:lstStyle/>
        <a:p>
          <a:endParaRPr lang="en-US"/>
        </a:p>
      </dgm:t>
    </dgm:pt>
    <dgm:pt modelId="{EB794AFB-A064-4D4F-A33F-D2619C3553E0}" type="pres">
      <dgm:prSet presAssocID="{95852EEA-FFFA-40AB-BF0F-04839D96F1C2}" presName="aSpace2" presStyleCnt="0"/>
      <dgm:spPr/>
      <dgm:t>
        <a:bodyPr/>
        <a:lstStyle/>
        <a:p>
          <a:endParaRPr lang="en-US"/>
        </a:p>
      </dgm:t>
    </dgm:pt>
    <dgm:pt modelId="{872D2E5E-E5CC-4659-BF54-2375EAC157EC}" type="pres">
      <dgm:prSet presAssocID="{5B1E6615-0BFB-4409-8FAF-AD82B2346BC8}" presName="childNode" presStyleLbl="node1" presStyleIdx="7" presStyleCnt="14">
        <dgm:presLayoutVars>
          <dgm:bulletEnabled val="1"/>
        </dgm:presLayoutVars>
      </dgm:prSet>
      <dgm:spPr/>
      <dgm:t>
        <a:bodyPr/>
        <a:lstStyle/>
        <a:p>
          <a:endParaRPr lang="en-US"/>
        </a:p>
      </dgm:t>
    </dgm:pt>
    <dgm:pt modelId="{5E6BB87D-06B6-49D5-A5AE-4E9B1763F2CE}" type="pres">
      <dgm:prSet presAssocID="{B956D7C9-D2B5-4664-8ABB-40225AD4A66E}" presName="aSpace" presStyleCnt="0"/>
      <dgm:spPr/>
      <dgm:t>
        <a:bodyPr/>
        <a:lstStyle/>
        <a:p>
          <a:endParaRPr lang="en-US"/>
        </a:p>
      </dgm:t>
    </dgm:pt>
    <dgm:pt modelId="{9920DD6A-6EF4-4C39-8062-972E1528F978}" type="pres">
      <dgm:prSet presAssocID="{E6D5D767-4A88-402A-8F1C-84389F2821CA}" presName="compNode" presStyleCnt="0"/>
      <dgm:spPr/>
      <dgm:t>
        <a:bodyPr/>
        <a:lstStyle/>
        <a:p>
          <a:endParaRPr lang="en-US"/>
        </a:p>
      </dgm:t>
    </dgm:pt>
    <dgm:pt modelId="{C03699B8-663E-407C-A837-8D8A7A96E7EC}" type="pres">
      <dgm:prSet presAssocID="{E6D5D767-4A88-402A-8F1C-84389F2821CA}" presName="aNode" presStyleLbl="bgShp" presStyleIdx="2" presStyleCnt="5"/>
      <dgm:spPr/>
      <dgm:t>
        <a:bodyPr/>
        <a:lstStyle/>
        <a:p>
          <a:endParaRPr lang="en-US"/>
        </a:p>
      </dgm:t>
    </dgm:pt>
    <dgm:pt modelId="{0066C86D-6AAD-48C0-8612-C85D46912A82}" type="pres">
      <dgm:prSet presAssocID="{E6D5D767-4A88-402A-8F1C-84389F2821CA}" presName="textNode" presStyleLbl="bgShp" presStyleIdx="2" presStyleCnt="5"/>
      <dgm:spPr/>
      <dgm:t>
        <a:bodyPr/>
        <a:lstStyle/>
        <a:p>
          <a:endParaRPr lang="en-US"/>
        </a:p>
      </dgm:t>
    </dgm:pt>
    <dgm:pt modelId="{F8B2B8F1-E2E1-4893-AF81-C81477E2F6D2}" type="pres">
      <dgm:prSet presAssocID="{E6D5D767-4A88-402A-8F1C-84389F2821CA}" presName="compChildNode" presStyleCnt="0"/>
      <dgm:spPr/>
      <dgm:t>
        <a:bodyPr/>
        <a:lstStyle/>
        <a:p>
          <a:endParaRPr lang="en-US"/>
        </a:p>
      </dgm:t>
    </dgm:pt>
    <dgm:pt modelId="{21797394-1188-49B6-941E-22C71D8D0EB1}" type="pres">
      <dgm:prSet presAssocID="{E6D5D767-4A88-402A-8F1C-84389F2821CA}" presName="theInnerList" presStyleCnt="0"/>
      <dgm:spPr/>
      <dgm:t>
        <a:bodyPr/>
        <a:lstStyle/>
        <a:p>
          <a:endParaRPr lang="en-US"/>
        </a:p>
      </dgm:t>
    </dgm:pt>
    <dgm:pt modelId="{93425DF7-C14E-49D5-80A6-D6FCD51C8224}" type="pres">
      <dgm:prSet presAssocID="{FB98ED59-BDD5-4FD6-9FF6-327BB18DCCEC}" presName="childNode" presStyleLbl="node1" presStyleIdx="8" presStyleCnt="14">
        <dgm:presLayoutVars>
          <dgm:bulletEnabled val="1"/>
        </dgm:presLayoutVars>
      </dgm:prSet>
      <dgm:spPr/>
      <dgm:t>
        <a:bodyPr/>
        <a:lstStyle/>
        <a:p>
          <a:endParaRPr lang="en-US"/>
        </a:p>
      </dgm:t>
    </dgm:pt>
    <dgm:pt modelId="{F85CE2CF-AF3F-45D2-A714-7C98EC48BAAE}" type="pres">
      <dgm:prSet presAssocID="{FB98ED59-BDD5-4FD6-9FF6-327BB18DCCEC}" presName="aSpace2" presStyleCnt="0"/>
      <dgm:spPr/>
      <dgm:t>
        <a:bodyPr/>
        <a:lstStyle/>
        <a:p>
          <a:endParaRPr lang="en-US"/>
        </a:p>
      </dgm:t>
    </dgm:pt>
    <dgm:pt modelId="{8E06BFE1-8BD0-4457-9CBB-12907507E848}" type="pres">
      <dgm:prSet presAssocID="{3D329067-CEEF-4D2D-8B5F-0962591D383B}" presName="childNode" presStyleLbl="node1" presStyleIdx="9" presStyleCnt="14">
        <dgm:presLayoutVars>
          <dgm:bulletEnabled val="1"/>
        </dgm:presLayoutVars>
      </dgm:prSet>
      <dgm:spPr/>
      <dgm:t>
        <a:bodyPr/>
        <a:lstStyle/>
        <a:p>
          <a:endParaRPr lang="en-US"/>
        </a:p>
      </dgm:t>
    </dgm:pt>
    <dgm:pt modelId="{8AF67EE4-714F-43C6-BB5D-55DAB8CA83A4}" type="pres">
      <dgm:prSet presAssocID="{3D329067-CEEF-4D2D-8B5F-0962591D383B}" presName="aSpace2" presStyleCnt="0"/>
      <dgm:spPr/>
      <dgm:t>
        <a:bodyPr/>
        <a:lstStyle/>
        <a:p>
          <a:endParaRPr lang="en-US"/>
        </a:p>
      </dgm:t>
    </dgm:pt>
    <dgm:pt modelId="{CB4086D7-CDB9-4EF7-BC1F-927643B39373}" type="pres">
      <dgm:prSet presAssocID="{19C97780-16B8-498F-A74E-DD8650E05472}" presName="childNode" presStyleLbl="node1" presStyleIdx="10" presStyleCnt="14">
        <dgm:presLayoutVars>
          <dgm:bulletEnabled val="1"/>
        </dgm:presLayoutVars>
      </dgm:prSet>
      <dgm:spPr/>
      <dgm:t>
        <a:bodyPr/>
        <a:lstStyle/>
        <a:p>
          <a:endParaRPr lang="en-US"/>
        </a:p>
      </dgm:t>
    </dgm:pt>
    <dgm:pt modelId="{11D028A6-FC30-45C7-8DF4-67CFA21D1410}" type="pres">
      <dgm:prSet presAssocID="{E6D5D767-4A88-402A-8F1C-84389F2821CA}" presName="aSpace" presStyleCnt="0"/>
      <dgm:spPr/>
      <dgm:t>
        <a:bodyPr/>
        <a:lstStyle/>
        <a:p>
          <a:endParaRPr lang="en-US"/>
        </a:p>
      </dgm:t>
    </dgm:pt>
    <dgm:pt modelId="{017213C2-5717-4048-B8A0-98E1EFA2F6E6}" type="pres">
      <dgm:prSet presAssocID="{F1FC76BC-1491-42FD-8B9E-735FD47A5760}" presName="compNode" presStyleCnt="0"/>
      <dgm:spPr/>
      <dgm:t>
        <a:bodyPr/>
        <a:lstStyle/>
        <a:p>
          <a:endParaRPr lang="en-US"/>
        </a:p>
      </dgm:t>
    </dgm:pt>
    <dgm:pt modelId="{A1F8A6E0-8141-4DA7-967C-679F3A7DB386}" type="pres">
      <dgm:prSet presAssocID="{F1FC76BC-1491-42FD-8B9E-735FD47A5760}" presName="aNode" presStyleLbl="bgShp" presStyleIdx="3" presStyleCnt="5"/>
      <dgm:spPr/>
      <dgm:t>
        <a:bodyPr/>
        <a:lstStyle/>
        <a:p>
          <a:endParaRPr lang="en-US"/>
        </a:p>
      </dgm:t>
    </dgm:pt>
    <dgm:pt modelId="{E7BC73C4-62AD-47E2-A2E1-679137796734}" type="pres">
      <dgm:prSet presAssocID="{F1FC76BC-1491-42FD-8B9E-735FD47A5760}" presName="textNode" presStyleLbl="bgShp" presStyleIdx="3" presStyleCnt="5"/>
      <dgm:spPr/>
      <dgm:t>
        <a:bodyPr/>
        <a:lstStyle/>
        <a:p>
          <a:endParaRPr lang="en-US"/>
        </a:p>
      </dgm:t>
    </dgm:pt>
    <dgm:pt modelId="{80F6CA7E-1A16-416E-A972-03EFC464E9DE}" type="pres">
      <dgm:prSet presAssocID="{F1FC76BC-1491-42FD-8B9E-735FD47A5760}" presName="compChildNode" presStyleCnt="0"/>
      <dgm:spPr/>
      <dgm:t>
        <a:bodyPr/>
        <a:lstStyle/>
        <a:p>
          <a:endParaRPr lang="en-US"/>
        </a:p>
      </dgm:t>
    </dgm:pt>
    <dgm:pt modelId="{D5612EF2-7BC9-4494-9FBA-14E73B7897D0}" type="pres">
      <dgm:prSet presAssocID="{F1FC76BC-1491-42FD-8B9E-735FD47A5760}" presName="theInnerList" presStyleCnt="0"/>
      <dgm:spPr/>
      <dgm:t>
        <a:bodyPr/>
        <a:lstStyle/>
        <a:p>
          <a:endParaRPr lang="en-US"/>
        </a:p>
      </dgm:t>
    </dgm:pt>
    <dgm:pt modelId="{5564502D-9A7F-48D5-90B8-DCAF1838CE41}" type="pres">
      <dgm:prSet presAssocID="{68F02B33-D3AE-4407-8676-37F318FE48AF}" presName="childNode" presStyleLbl="node1" presStyleIdx="11" presStyleCnt="14">
        <dgm:presLayoutVars>
          <dgm:bulletEnabled val="1"/>
        </dgm:presLayoutVars>
      </dgm:prSet>
      <dgm:spPr/>
      <dgm:t>
        <a:bodyPr/>
        <a:lstStyle/>
        <a:p>
          <a:endParaRPr lang="en-US"/>
        </a:p>
      </dgm:t>
    </dgm:pt>
    <dgm:pt modelId="{D8E773DA-D7A0-4258-8416-7106EB991C51}" type="pres">
      <dgm:prSet presAssocID="{68F02B33-D3AE-4407-8676-37F318FE48AF}" presName="aSpace2" presStyleCnt="0"/>
      <dgm:spPr/>
      <dgm:t>
        <a:bodyPr/>
        <a:lstStyle/>
        <a:p>
          <a:endParaRPr lang="en-US"/>
        </a:p>
      </dgm:t>
    </dgm:pt>
    <dgm:pt modelId="{CBC08321-4172-410C-8BB3-28160D4D8BB1}" type="pres">
      <dgm:prSet presAssocID="{42872C91-B162-437F-B3C1-18DFDACA1617}" presName="childNode" presStyleLbl="node1" presStyleIdx="12" presStyleCnt="14">
        <dgm:presLayoutVars>
          <dgm:bulletEnabled val="1"/>
        </dgm:presLayoutVars>
      </dgm:prSet>
      <dgm:spPr/>
      <dgm:t>
        <a:bodyPr/>
        <a:lstStyle/>
        <a:p>
          <a:endParaRPr lang="en-US"/>
        </a:p>
      </dgm:t>
    </dgm:pt>
    <dgm:pt modelId="{50BB0BF2-3828-4512-BE6F-136641C7B670}" type="pres">
      <dgm:prSet presAssocID="{F1FC76BC-1491-42FD-8B9E-735FD47A5760}" presName="aSpace" presStyleCnt="0"/>
      <dgm:spPr/>
      <dgm:t>
        <a:bodyPr/>
        <a:lstStyle/>
        <a:p>
          <a:endParaRPr lang="en-US"/>
        </a:p>
      </dgm:t>
    </dgm:pt>
    <dgm:pt modelId="{6A9A9E75-57DA-443D-8186-FA464B9B95E8}" type="pres">
      <dgm:prSet presAssocID="{3030F19D-788E-4184-AFAF-61AB1B897B50}" presName="compNode" presStyleCnt="0"/>
      <dgm:spPr/>
      <dgm:t>
        <a:bodyPr/>
        <a:lstStyle/>
        <a:p>
          <a:endParaRPr lang="en-US"/>
        </a:p>
      </dgm:t>
    </dgm:pt>
    <dgm:pt modelId="{6B6A94E2-2DCD-4DC7-81A3-E459466A098E}" type="pres">
      <dgm:prSet presAssocID="{3030F19D-788E-4184-AFAF-61AB1B897B50}" presName="aNode" presStyleLbl="bgShp" presStyleIdx="4" presStyleCnt="5" custLinFactNeighborX="1868" custLinFactNeighborY="-12361"/>
      <dgm:spPr/>
      <dgm:t>
        <a:bodyPr/>
        <a:lstStyle/>
        <a:p>
          <a:endParaRPr lang="en-US"/>
        </a:p>
      </dgm:t>
    </dgm:pt>
    <dgm:pt modelId="{7C87A26C-D24C-4970-915D-A5DF09B92CE9}" type="pres">
      <dgm:prSet presAssocID="{3030F19D-788E-4184-AFAF-61AB1B897B50}" presName="textNode" presStyleLbl="bgShp" presStyleIdx="4" presStyleCnt="5"/>
      <dgm:spPr/>
      <dgm:t>
        <a:bodyPr/>
        <a:lstStyle/>
        <a:p>
          <a:endParaRPr lang="en-US"/>
        </a:p>
      </dgm:t>
    </dgm:pt>
    <dgm:pt modelId="{4B271413-7332-4303-B0E7-1336EEC14DE9}" type="pres">
      <dgm:prSet presAssocID="{3030F19D-788E-4184-AFAF-61AB1B897B50}" presName="compChildNode" presStyleCnt="0"/>
      <dgm:spPr/>
      <dgm:t>
        <a:bodyPr/>
        <a:lstStyle/>
        <a:p>
          <a:endParaRPr lang="en-US"/>
        </a:p>
      </dgm:t>
    </dgm:pt>
    <dgm:pt modelId="{9CC13A57-35CF-4706-BDE9-B8C134D86511}" type="pres">
      <dgm:prSet presAssocID="{3030F19D-788E-4184-AFAF-61AB1B897B50}" presName="theInnerList" presStyleCnt="0"/>
      <dgm:spPr/>
      <dgm:t>
        <a:bodyPr/>
        <a:lstStyle/>
        <a:p>
          <a:endParaRPr lang="en-US"/>
        </a:p>
      </dgm:t>
    </dgm:pt>
    <dgm:pt modelId="{46BF7581-D67B-4D56-8FC4-1B892C1396AF}" type="pres">
      <dgm:prSet presAssocID="{7A438DFB-AB5A-4AD4-B589-358C97839820}" presName="childNode" presStyleLbl="node1" presStyleIdx="13" presStyleCnt="14">
        <dgm:presLayoutVars>
          <dgm:bulletEnabled val="1"/>
        </dgm:presLayoutVars>
      </dgm:prSet>
      <dgm:spPr/>
      <dgm:t>
        <a:bodyPr/>
        <a:lstStyle/>
        <a:p>
          <a:endParaRPr lang="en-US"/>
        </a:p>
      </dgm:t>
    </dgm:pt>
  </dgm:ptLst>
  <dgm:cxnLst>
    <dgm:cxn modelId="{94B2C0F3-5D11-495E-AF22-1CBD44CD9AC0}" type="presOf" srcId="{3030F19D-788E-4184-AFAF-61AB1B897B50}" destId="{7C87A26C-D24C-4970-915D-A5DF09B92CE9}" srcOrd="1" destOrd="0" presId="urn:microsoft.com/office/officeart/2005/8/layout/lProcess2"/>
    <dgm:cxn modelId="{F58297C1-EE7E-4A4C-9970-AB9FBCE7AC8E}" type="presOf" srcId="{3B0D34A6-A950-401D-8484-2FF82B653952}" destId="{C0D0D5E4-3319-4A36-9A0E-9A31BE711066}" srcOrd="0" destOrd="0" presId="urn:microsoft.com/office/officeart/2005/8/layout/lProcess2"/>
    <dgm:cxn modelId="{A2B2C5A7-00A5-40F8-B401-2D57D0859BF5}" type="presOf" srcId="{7360BDD7-97C0-474F-B0F2-658F5F969CB5}" destId="{354FFB89-7611-459F-ADBE-8699BE96ED2D}" srcOrd="0" destOrd="0" presId="urn:microsoft.com/office/officeart/2005/8/layout/lProcess2"/>
    <dgm:cxn modelId="{08F143F9-29CF-4F2B-ADE3-EFD957490BD6}" type="presOf" srcId="{5B1E6615-0BFB-4409-8FAF-AD82B2346BC8}" destId="{872D2E5E-E5CC-4659-BF54-2375EAC157EC}" srcOrd="0" destOrd="0" presId="urn:microsoft.com/office/officeart/2005/8/layout/lProcess2"/>
    <dgm:cxn modelId="{EE4E2B96-4512-4769-9C52-341B018EA567}" type="presOf" srcId="{C0C71018-DF75-4C0A-BE1A-86B630C9D6D1}" destId="{2899A548-7A4B-4A75-94C3-FCBFBE798F37}" srcOrd="0" destOrd="0" presId="urn:microsoft.com/office/officeart/2005/8/layout/lProcess2"/>
    <dgm:cxn modelId="{021D4A78-7199-4127-9137-A92252B87F1E}" type="presOf" srcId="{E6D5D767-4A88-402A-8F1C-84389F2821CA}" destId="{0066C86D-6AAD-48C0-8612-C85D46912A82}" srcOrd="1" destOrd="0" presId="urn:microsoft.com/office/officeart/2005/8/layout/lProcess2"/>
    <dgm:cxn modelId="{7DA8071F-2AA2-4A8A-BE18-68D83418C60D}" srcId="{3B0D34A6-A950-401D-8484-2FF82B653952}" destId="{7360BDD7-97C0-474F-B0F2-658F5F969CB5}" srcOrd="0" destOrd="0" parTransId="{102FDDC2-0E08-4A75-BFE2-BBEC46A93AAB}" sibTransId="{AF21CB21-EAB0-4B4F-B6BA-7FDB46CA97C3}"/>
    <dgm:cxn modelId="{0C6B33E5-A114-49D4-8F6D-C858E7C100D1}" srcId="{F6EDE265-99D5-4B8D-8A9F-A0BF12E7A0C6}" destId="{B956D7C9-D2B5-4664-8ABB-40225AD4A66E}" srcOrd="1" destOrd="0" parTransId="{FBDADAAF-AC86-45C8-B9A0-A3AB2F68F77A}" sibTransId="{2464F42E-ED15-478E-91A4-A8E4A085A53E}"/>
    <dgm:cxn modelId="{69946955-171E-4CF3-B6FC-FD7477E8185B}" type="presOf" srcId="{F1FC76BC-1491-42FD-8B9E-735FD47A5760}" destId="{E7BC73C4-62AD-47E2-A2E1-679137796734}" srcOrd="1" destOrd="0" presId="urn:microsoft.com/office/officeart/2005/8/layout/lProcess2"/>
    <dgm:cxn modelId="{0E7D9E40-8039-4A84-A204-D90B8B1E8CBB}" srcId="{E6D5D767-4A88-402A-8F1C-84389F2821CA}" destId="{FB98ED59-BDD5-4FD6-9FF6-327BB18DCCEC}" srcOrd="0" destOrd="0" parTransId="{88CC041C-54A3-410D-BEAC-3D2FCF0EE91C}" sibTransId="{4939E4FB-FDC4-4B0A-965F-1356C238622F}"/>
    <dgm:cxn modelId="{5C250F9A-DBC2-44EC-BDDB-88B3917A8B59}" type="presOf" srcId="{3D329067-CEEF-4D2D-8B5F-0962591D383B}" destId="{8E06BFE1-8BD0-4457-9CBB-12907507E848}" srcOrd="0" destOrd="0" presId="urn:microsoft.com/office/officeart/2005/8/layout/lProcess2"/>
    <dgm:cxn modelId="{DF164DA4-1ADC-4324-A563-46D25D3E94A4}" srcId="{3030F19D-788E-4184-AFAF-61AB1B897B50}" destId="{7A438DFB-AB5A-4AD4-B589-358C97839820}" srcOrd="0" destOrd="0" parTransId="{84383D7E-9138-4300-95E8-C3C1B3758420}" sibTransId="{38EA65E2-9106-418F-B410-3FAB51BAF42E}"/>
    <dgm:cxn modelId="{4AAB48FC-BCB8-4BFF-8F42-C46BCC38F713}" type="presOf" srcId="{A0D70E96-8B14-491C-9362-7440CA4837BA}" destId="{51B22E42-E807-4F2D-9732-302BF83A8762}" srcOrd="0" destOrd="0" presId="urn:microsoft.com/office/officeart/2005/8/layout/lProcess2"/>
    <dgm:cxn modelId="{4AF0FFD6-0040-426B-B9F6-E9B3E97A8C16}" type="presOf" srcId="{B103E9B8-5ABA-447B-A597-7E4F16BB629B}" destId="{89A0CE0B-18CB-47E1-BA5F-B898416AAF2A}" srcOrd="0" destOrd="0" presId="urn:microsoft.com/office/officeart/2005/8/layout/lProcess2"/>
    <dgm:cxn modelId="{7DA51D19-A932-4C32-B36B-7C92EAC8CA4E}" srcId="{B956D7C9-D2B5-4664-8ABB-40225AD4A66E}" destId="{5B1E6615-0BFB-4409-8FAF-AD82B2346BC8}" srcOrd="3" destOrd="0" parTransId="{35FE39E1-CDF8-4765-B489-0F2E1746AFAE}" sibTransId="{FFC3C329-E4E7-4E89-B3C0-66FFAC862A22}"/>
    <dgm:cxn modelId="{0981C24C-5D2D-4DEE-ACB6-3DF96FF29E50}" type="presOf" srcId="{F1FC76BC-1491-42FD-8B9E-735FD47A5760}" destId="{A1F8A6E0-8141-4DA7-967C-679F3A7DB386}" srcOrd="0" destOrd="0" presId="urn:microsoft.com/office/officeart/2005/8/layout/lProcess2"/>
    <dgm:cxn modelId="{103D2617-A446-4306-AAD9-8132F8A1858A}" srcId="{3B0D34A6-A950-401D-8484-2FF82B653952}" destId="{74CFD615-58F4-4AE7-830F-2B051E12A3B6}" srcOrd="3" destOrd="0" parTransId="{C15E5A2F-1490-473D-8658-80640C6DE28B}" sibTransId="{7AF0B7C4-9768-44EF-88EE-63A077A250B0}"/>
    <dgm:cxn modelId="{1F05EF94-7EDF-49DC-B817-C62FFE19E9BF}" srcId="{F6EDE265-99D5-4B8D-8A9F-A0BF12E7A0C6}" destId="{3B0D34A6-A950-401D-8484-2FF82B653952}" srcOrd="0" destOrd="0" parTransId="{58AB1D6C-DDE7-4AB7-85D1-9C42F4FBE82D}" sibTransId="{D12CAF21-6688-4D28-BCFC-4D6BA769AF9B}"/>
    <dgm:cxn modelId="{8DCB4B8C-1DA7-4F96-B43B-91E917783384}" type="presOf" srcId="{19C97780-16B8-498F-A74E-DD8650E05472}" destId="{CB4086D7-CDB9-4EF7-BC1F-927643B39373}" srcOrd="0" destOrd="0" presId="urn:microsoft.com/office/officeart/2005/8/layout/lProcess2"/>
    <dgm:cxn modelId="{F2C421B3-98E6-4A42-A930-2DBD6C4078BD}" srcId="{E6D5D767-4A88-402A-8F1C-84389F2821CA}" destId="{19C97780-16B8-498F-A74E-DD8650E05472}" srcOrd="2" destOrd="0" parTransId="{608BFEA7-B5DC-44C5-8342-39B5F749C62F}" sibTransId="{E920811C-069C-4DE6-A51B-819F2E73E7E4}"/>
    <dgm:cxn modelId="{56DE98A1-B806-4DA4-BEAF-5E2AED4A1168}" type="presOf" srcId="{74CFD615-58F4-4AE7-830F-2B051E12A3B6}" destId="{9A5413E7-B532-48FB-B86B-18D790EE7BE4}" srcOrd="0" destOrd="0" presId="urn:microsoft.com/office/officeart/2005/8/layout/lProcess2"/>
    <dgm:cxn modelId="{01C5360E-6658-4EA0-BA21-F4DB2F3CC658}" srcId="{B956D7C9-D2B5-4664-8ABB-40225AD4A66E}" destId="{95852EEA-FFFA-40AB-BF0F-04839D96F1C2}" srcOrd="2" destOrd="0" parTransId="{EBB47599-2B4F-4A2F-ADD8-02564987CD38}" sibTransId="{A3AB7B54-D90F-4294-BD3F-64184E09D59B}"/>
    <dgm:cxn modelId="{58E2EFB1-BF88-4BFF-B108-7D829BB1C581}" type="presOf" srcId="{FB98ED59-BDD5-4FD6-9FF6-327BB18DCCEC}" destId="{93425DF7-C14E-49D5-80A6-D6FCD51C8224}" srcOrd="0" destOrd="0" presId="urn:microsoft.com/office/officeart/2005/8/layout/lProcess2"/>
    <dgm:cxn modelId="{6E20E0BF-70E0-4EDA-A498-1301633CA235}" srcId="{F6EDE265-99D5-4B8D-8A9F-A0BF12E7A0C6}" destId="{F1FC76BC-1491-42FD-8B9E-735FD47A5760}" srcOrd="3" destOrd="0" parTransId="{D0150328-633E-4AE0-B87F-B8C81346E4CC}" sibTransId="{7B331039-A3E4-4DA5-8171-E97EE3ADBBAF}"/>
    <dgm:cxn modelId="{5A2BAC0C-CFD7-465D-AF7D-6C7F003C56D8}" type="presOf" srcId="{B956D7C9-D2B5-4664-8ABB-40225AD4A66E}" destId="{D5E1B1E4-42DD-4584-9A8C-72102123BA50}" srcOrd="1" destOrd="0" presId="urn:microsoft.com/office/officeart/2005/8/layout/lProcess2"/>
    <dgm:cxn modelId="{A35E9813-FFF4-4F2F-BD35-31D1DC0747EB}" srcId="{F1FC76BC-1491-42FD-8B9E-735FD47A5760}" destId="{68F02B33-D3AE-4407-8676-37F318FE48AF}" srcOrd="0" destOrd="0" parTransId="{4A50D8F0-818F-475F-8761-ADEDBF5B607B}" sibTransId="{BA4F52AF-6D6D-48DD-B000-C54FE2547B35}"/>
    <dgm:cxn modelId="{84CD1CB2-FD1F-40FC-8881-0B34E0D5421D}" type="presOf" srcId="{3B0D34A6-A950-401D-8484-2FF82B653952}" destId="{8118B124-61FF-4D2D-93D3-EEDD53050C93}" srcOrd="1" destOrd="0" presId="urn:microsoft.com/office/officeart/2005/8/layout/lProcess2"/>
    <dgm:cxn modelId="{7B905399-6C2A-4D2E-BBD2-4F65B6AC6324}" type="presOf" srcId="{B956D7C9-D2B5-4664-8ABB-40225AD4A66E}" destId="{B4EBE4C3-92F4-4E66-BB79-B6A5EEAD6BB5}" srcOrd="0" destOrd="0" presId="urn:microsoft.com/office/officeart/2005/8/layout/lProcess2"/>
    <dgm:cxn modelId="{9ECFF91D-7843-4830-8927-0BB44CE0C58B}" type="presOf" srcId="{68F02B33-D3AE-4407-8676-37F318FE48AF}" destId="{5564502D-9A7F-48D5-90B8-DCAF1838CE41}" srcOrd="0" destOrd="0" presId="urn:microsoft.com/office/officeart/2005/8/layout/lProcess2"/>
    <dgm:cxn modelId="{7F31E0AF-5E2F-408C-91DD-3D0AEA0F8D85}" type="presOf" srcId="{7AAF903F-9A3E-4A7B-AC66-9A0A05C450B5}" destId="{DC3DB303-F358-48F5-BF20-5B053EC1C6C5}" srcOrd="0" destOrd="0" presId="urn:microsoft.com/office/officeart/2005/8/layout/lProcess2"/>
    <dgm:cxn modelId="{EBEEF5E4-20F8-4687-81CB-5DC714B4FD95}" srcId="{F6EDE265-99D5-4B8D-8A9F-A0BF12E7A0C6}" destId="{E6D5D767-4A88-402A-8F1C-84389F2821CA}" srcOrd="2" destOrd="0" parTransId="{F693B7AC-3A3E-4503-AC06-1277553B03B7}" sibTransId="{931223B8-44E5-4738-B762-309237595A80}"/>
    <dgm:cxn modelId="{9214B919-B8E2-4733-8E50-DE0AF9F3380F}" srcId="{B956D7C9-D2B5-4664-8ABB-40225AD4A66E}" destId="{A0D70E96-8B14-491C-9362-7440CA4837BA}" srcOrd="1" destOrd="0" parTransId="{3BBA8290-544E-4FA4-BEFC-51B272A08253}" sibTransId="{AA02A0CC-B15F-4526-A3E2-65CAF38C15AF}"/>
    <dgm:cxn modelId="{CF61150C-B4E3-4B53-957E-44FDE3CD4A05}" srcId="{F1FC76BC-1491-42FD-8B9E-735FD47A5760}" destId="{42872C91-B162-437F-B3C1-18DFDACA1617}" srcOrd="1" destOrd="0" parTransId="{02F6FEEE-098B-4343-B698-DD5F0AEC564D}" sibTransId="{BFA8E84A-74C3-4B77-9C53-4C2AE74951B8}"/>
    <dgm:cxn modelId="{618E12B6-3398-4CB9-8CA6-3635369AE789}" type="presOf" srcId="{42872C91-B162-437F-B3C1-18DFDACA1617}" destId="{CBC08321-4172-410C-8BB3-28160D4D8BB1}" srcOrd="0" destOrd="0" presId="urn:microsoft.com/office/officeart/2005/8/layout/lProcess2"/>
    <dgm:cxn modelId="{91DF9C9A-1936-4BC3-8FC7-63283876A29D}" srcId="{3B0D34A6-A950-401D-8484-2FF82B653952}" destId="{C0C71018-DF75-4C0A-BE1A-86B630C9D6D1}" srcOrd="1" destOrd="0" parTransId="{513983C3-AE12-4603-8AF9-34F9FE87D250}" sibTransId="{E5DF9A89-D54E-4F07-939E-4A36F9CA388C}"/>
    <dgm:cxn modelId="{076014F7-1580-4423-93D3-0D76EE843A24}" srcId="{3B0D34A6-A950-401D-8484-2FF82B653952}" destId="{B103E9B8-5ABA-447B-A597-7E4F16BB629B}" srcOrd="2" destOrd="0" parTransId="{FAEADF1E-F9FC-4FC5-AA1F-4C610F258EAF}" sibTransId="{D4D725C7-EE0D-40B9-837A-BC84CB5E3C9F}"/>
    <dgm:cxn modelId="{DF31AB07-FB71-4BB8-A319-7E6FBE6FB67D}" type="presOf" srcId="{95852EEA-FFFA-40AB-BF0F-04839D96F1C2}" destId="{E5B56172-1B11-4FB4-A17A-4C077A7E7E92}" srcOrd="0" destOrd="0" presId="urn:microsoft.com/office/officeart/2005/8/layout/lProcess2"/>
    <dgm:cxn modelId="{EFA1F8CA-6F03-440E-98C7-6AC04747BEE8}" type="presOf" srcId="{E6D5D767-4A88-402A-8F1C-84389F2821CA}" destId="{C03699B8-663E-407C-A837-8D8A7A96E7EC}" srcOrd="0" destOrd="0" presId="urn:microsoft.com/office/officeart/2005/8/layout/lProcess2"/>
    <dgm:cxn modelId="{6255BEA8-113A-4580-9DC3-2C2F38C2FAF5}" srcId="{F6EDE265-99D5-4B8D-8A9F-A0BF12E7A0C6}" destId="{3030F19D-788E-4184-AFAF-61AB1B897B50}" srcOrd="4" destOrd="0" parTransId="{9E57F959-B158-42F0-8428-933AA4AB1D7F}" sibTransId="{43D5A769-5F36-494C-B901-76F6B72E11CD}"/>
    <dgm:cxn modelId="{71569C8C-8F52-4603-8561-E288F30808CD}" type="presOf" srcId="{F6EDE265-99D5-4B8D-8A9F-A0BF12E7A0C6}" destId="{594B3DB7-B5A9-43A1-AD58-DE6052EF79C7}" srcOrd="0" destOrd="0" presId="urn:microsoft.com/office/officeart/2005/8/layout/lProcess2"/>
    <dgm:cxn modelId="{FE2F1D13-F225-4C52-9FBB-73A9A750D080}" type="presOf" srcId="{3030F19D-788E-4184-AFAF-61AB1B897B50}" destId="{6B6A94E2-2DCD-4DC7-81A3-E459466A098E}" srcOrd="0" destOrd="0" presId="urn:microsoft.com/office/officeart/2005/8/layout/lProcess2"/>
    <dgm:cxn modelId="{46325244-7A70-4D0B-B391-7FBF64E1D6AD}" srcId="{B956D7C9-D2B5-4664-8ABB-40225AD4A66E}" destId="{7AAF903F-9A3E-4A7B-AC66-9A0A05C450B5}" srcOrd="0" destOrd="0" parTransId="{5F86EFF3-6078-4920-A7D7-02951D6E90EC}" sibTransId="{571210F4-C849-4598-9E70-CEE4E553B34F}"/>
    <dgm:cxn modelId="{09DAD40C-546D-4BDD-AE0C-7619FE075CA2}" type="presOf" srcId="{7A438DFB-AB5A-4AD4-B589-358C97839820}" destId="{46BF7581-D67B-4D56-8FC4-1B892C1396AF}" srcOrd="0" destOrd="0" presId="urn:microsoft.com/office/officeart/2005/8/layout/lProcess2"/>
    <dgm:cxn modelId="{1AF13024-B2A9-411C-8CA8-CF3682DFFB10}" srcId="{E6D5D767-4A88-402A-8F1C-84389F2821CA}" destId="{3D329067-CEEF-4D2D-8B5F-0962591D383B}" srcOrd="1" destOrd="0" parTransId="{98A7A011-5A7C-40DE-9B02-5592E7461E11}" sibTransId="{70795F97-09D7-4626-BFF4-A2165959DEAD}"/>
    <dgm:cxn modelId="{20413887-1B7A-4C93-9820-AB2398FD4762}" type="presParOf" srcId="{594B3DB7-B5A9-43A1-AD58-DE6052EF79C7}" destId="{4AA65049-9A53-4073-B2A1-A9D5579C92A1}" srcOrd="0" destOrd="0" presId="urn:microsoft.com/office/officeart/2005/8/layout/lProcess2"/>
    <dgm:cxn modelId="{523E882E-EAFA-43CE-B43B-81CF41ECEB8A}" type="presParOf" srcId="{4AA65049-9A53-4073-B2A1-A9D5579C92A1}" destId="{C0D0D5E4-3319-4A36-9A0E-9A31BE711066}" srcOrd="0" destOrd="0" presId="urn:microsoft.com/office/officeart/2005/8/layout/lProcess2"/>
    <dgm:cxn modelId="{27A750EE-8C0A-4C9D-8B2B-7B3B31302B94}" type="presParOf" srcId="{4AA65049-9A53-4073-B2A1-A9D5579C92A1}" destId="{8118B124-61FF-4D2D-93D3-EEDD53050C93}" srcOrd="1" destOrd="0" presId="urn:microsoft.com/office/officeart/2005/8/layout/lProcess2"/>
    <dgm:cxn modelId="{6AE302F9-B792-4D2C-AE78-2C3F5857FEF0}" type="presParOf" srcId="{4AA65049-9A53-4073-B2A1-A9D5579C92A1}" destId="{C87C1393-096B-42C3-9240-6D18DA253F4E}" srcOrd="2" destOrd="0" presId="urn:microsoft.com/office/officeart/2005/8/layout/lProcess2"/>
    <dgm:cxn modelId="{8B5D2312-1E4A-438D-B9E9-148A712EA5C6}" type="presParOf" srcId="{C87C1393-096B-42C3-9240-6D18DA253F4E}" destId="{63783BDB-EF5E-4A73-9D14-9B75C7BB7A03}" srcOrd="0" destOrd="0" presId="urn:microsoft.com/office/officeart/2005/8/layout/lProcess2"/>
    <dgm:cxn modelId="{2AD12024-9D47-4853-B5A4-D75B0CA5B8CB}" type="presParOf" srcId="{63783BDB-EF5E-4A73-9D14-9B75C7BB7A03}" destId="{354FFB89-7611-459F-ADBE-8699BE96ED2D}" srcOrd="0" destOrd="0" presId="urn:microsoft.com/office/officeart/2005/8/layout/lProcess2"/>
    <dgm:cxn modelId="{B701EFC9-AF24-4A63-A183-04CED182EE04}" type="presParOf" srcId="{63783BDB-EF5E-4A73-9D14-9B75C7BB7A03}" destId="{A5648121-1755-4C16-9B92-A920DACDBE2A}" srcOrd="1" destOrd="0" presId="urn:microsoft.com/office/officeart/2005/8/layout/lProcess2"/>
    <dgm:cxn modelId="{6E66A26C-6BCD-4B28-BFCD-F7150173E296}" type="presParOf" srcId="{63783BDB-EF5E-4A73-9D14-9B75C7BB7A03}" destId="{2899A548-7A4B-4A75-94C3-FCBFBE798F37}" srcOrd="2" destOrd="0" presId="urn:microsoft.com/office/officeart/2005/8/layout/lProcess2"/>
    <dgm:cxn modelId="{62C9B493-739D-4F2D-A9ED-0DA264023020}" type="presParOf" srcId="{63783BDB-EF5E-4A73-9D14-9B75C7BB7A03}" destId="{C6931E5E-80BA-449C-BDCD-E3403313B90B}" srcOrd="3" destOrd="0" presId="urn:microsoft.com/office/officeart/2005/8/layout/lProcess2"/>
    <dgm:cxn modelId="{EA86397B-6425-4669-A492-5BD9843F482D}" type="presParOf" srcId="{63783BDB-EF5E-4A73-9D14-9B75C7BB7A03}" destId="{89A0CE0B-18CB-47E1-BA5F-B898416AAF2A}" srcOrd="4" destOrd="0" presId="urn:microsoft.com/office/officeart/2005/8/layout/lProcess2"/>
    <dgm:cxn modelId="{1A621B84-6ABB-461F-91D6-06C120D6B17D}" type="presParOf" srcId="{63783BDB-EF5E-4A73-9D14-9B75C7BB7A03}" destId="{38402F3F-F5CD-459C-9631-6230F93F7329}" srcOrd="5" destOrd="0" presId="urn:microsoft.com/office/officeart/2005/8/layout/lProcess2"/>
    <dgm:cxn modelId="{48E10D3A-6C6D-4655-ACE1-4A405165C133}" type="presParOf" srcId="{63783BDB-EF5E-4A73-9D14-9B75C7BB7A03}" destId="{9A5413E7-B532-48FB-B86B-18D790EE7BE4}" srcOrd="6" destOrd="0" presId="urn:microsoft.com/office/officeart/2005/8/layout/lProcess2"/>
    <dgm:cxn modelId="{8335491B-E7E5-4528-B96A-72FF6BC04AD8}" type="presParOf" srcId="{594B3DB7-B5A9-43A1-AD58-DE6052EF79C7}" destId="{D5648D91-7F6F-4209-97C9-073AE1CF691E}" srcOrd="1" destOrd="0" presId="urn:microsoft.com/office/officeart/2005/8/layout/lProcess2"/>
    <dgm:cxn modelId="{595DCBBE-D7CD-46C0-B1EE-1D9D180901E1}" type="presParOf" srcId="{594B3DB7-B5A9-43A1-AD58-DE6052EF79C7}" destId="{D878F111-DC63-4302-84AD-E6861784E67D}" srcOrd="2" destOrd="0" presId="urn:microsoft.com/office/officeart/2005/8/layout/lProcess2"/>
    <dgm:cxn modelId="{95AB50A6-95B8-43C0-8E20-083EEE58D3BC}" type="presParOf" srcId="{D878F111-DC63-4302-84AD-E6861784E67D}" destId="{B4EBE4C3-92F4-4E66-BB79-B6A5EEAD6BB5}" srcOrd="0" destOrd="0" presId="urn:microsoft.com/office/officeart/2005/8/layout/lProcess2"/>
    <dgm:cxn modelId="{AFD730C4-5BD2-44DE-850F-97DB4ACBE86C}" type="presParOf" srcId="{D878F111-DC63-4302-84AD-E6861784E67D}" destId="{D5E1B1E4-42DD-4584-9A8C-72102123BA50}" srcOrd="1" destOrd="0" presId="urn:microsoft.com/office/officeart/2005/8/layout/lProcess2"/>
    <dgm:cxn modelId="{603B032F-F8D6-467F-9153-5EC392C93C39}" type="presParOf" srcId="{D878F111-DC63-4302-84AD-E6861784E67D}" destId="{AFD759D7-0455-4981-99BC-45A6928BD6E3}" srcOrd="2" destOrd="0" presId="urn:microsoft.com/office/officeart/2005/8/layout/lProcess2"/>
    <dgm:cxn modelId="{B69E1603-1B04-4E6D-97D2-A05F119E79C0}" type="presParOf" srcId="{AFD759D7-0455-4981-99BC-45A6928BD6E3}" destId="{C1E279A9-E937-4343-B1D8-A97A5DECEF89}" srcOrd="0" destOrd="0" presId="urn:microsoft.com/office/officeart/2005/8/layout/lProcess2"/>
    <dgm:cxn modelId="{76269F2F-299F-4757-AFA8-797C32CCBF7B}" type="presParOf" srcId="{C1E279A9-E937-4343-B1D8-A97A5DECEF89}" destId="{DC3DB303-F358-48F5-BF20-5B053EC1C6C5}" srcOrd="0" destOrd="0" presId="urn:microsoft.com/office/officeart/2005/8/layout/lProcess2"/>
    <dgm:cxn modelId="{29635105-6625-49F8-9611-4E46BBEB3502}" type="presParOf" srcId="{C1E279A9-E937-4343-B1D8-A97A5DECEF89}" destId="{C30B7BEC-AE02-49FF-9258-CFB047D5E5B6}" srcOrd="1" destOrd="0" presId="urn:microsoft.com/office/officeart/2005/8/layout/lProcess2"/>
    <dgm:cxn modelId="{7677861E-24B7-489B-B82C-F5F8CADD90D5}" type="presParOf" srcId="{C1E279A9-E937-4343-B1D8-A97A5DECEF89}" destId="{51B22E42-E807-4F2D-9732-302BF83A8762}" srcOrd="2" destOrd="0" presId="urn:microsoft.com/office/officeart/2005/8/layout/lProcess2"/>
    <dgm:cxn modelId="{8E1BC08D-98F2-4793-968B-98B3E879443D}" type="presParOf" srcId="{C1E279A9-E937-4343-B1D8-A97A5DECEF89}" destId="{B13371BC-C2E5-442D-8985-4C5DC15B8E71}" srcOrd="3" destOrd="0" presId="urn:microsoft.com/office/officeart/2005/8/layout/lProcess2"/>
    <dgm:cxn modelId="{BFF9CAB3-26A5-4B0F-9C06-5DDC639F268C}" type="presParOf" srcId="{C1E279A9-E937-4343-B1D8-A97A5DECEF89}" destId="{E5B56172-1B11-4FB4-A17A-4C077A7E7E92}" srcOrd="4" destOrd="0" presId="urn:microsoft.com/office/officeart/2005/8/layout/lProcess2"/>
    <dgm:cxn modelId="{8F5512A7-82B0-4A75-8FE5-847AE524A55E}" type="presParOf" srcId="{C1E279A9-E937-4343-B1D8-A97A5DECEF89}" destId="{EB794AFB-A064-4D4F-A33F-D2619C3553E0}" srcOrd="5" destOrd="0" presId="urn:microsoft.com/office/officeart/2005/8/layout/lProcess2"/>
    <dgm:cxn modelId="{6F8B1120-3139-4C0E-9247-87ED12484C55}" type="presParOf" srcId="{C1E279A9-E937-4343-B1D8-A97A5DECEF89}" destId="{872D2E5E-E5CC-4659-BF54-2375EAC157EC}" srcOrd="6" destOrd="0" presId="urn:microsoft.com/office/officeart/2005/8/layout/lProcess2"/>
    <dgm:cxn modelId="{7B9890B7-0E96-422B-AD61-65BFCAA52394}" type="presParOf" srcId="{594B3DB7-B5A9-43A1-AD58-DE6052EF79C7}" destId="{5E6BB87D-06B6-49D5-A5AE-4E9B1763F2CE}" srcOrd="3" destOrd="0" presId="urn:microsoft.com/office/officeart/2005/8/layout/lProcess2"/>
    <dgm:cxn modelId="{DD56F5DC-AFC6-4ED1-96FD-1CE67BAAE89F}" type="presParOf" srcId="{594B3DB7-B5A9-43A1-AD58-DE6052EF79C7}" destId="{9920DD6A-6EF4-4C39-8062-972E1528F978}" srcOrd="4" destOrd="0" presId="urn:microsoft.com/office/officeart/2005/8/layout/lProcess2"/>
    <dgm:cxn modelId="{3695589F-59EB-4734-9772-FAB840470D46}" type="presParOf" srcId="{9920DD6A-6EF4-4C39-8062-972E1528F978}" destId="{C03699B8-663E-407C-A837-8D8A7A96E7EC}" srcOrd="0" destOrd="0" presId="urn:microsoft.com/office/officeart/2005/8/layout/lProcess2"/>
    <dgm:cxn modelId="{49232255-DA54-445B-BB1D-2FD457781144}" type="presParOf" srcId="{9920DD6A-6EF4-4C39-8062-972E1528F978}" destId="{0066C86D-6AAD-48C0-8612-C85D46912A82}" srcOrd="1" destOrd="0" presId="urn:microsoft.com/office/officeart/2005/8/layout/lProcess2"/>
    <dgm:cxn modelId="{D0F8B17B-5B86-4CC7-95F0-BB89AA816779}" type="presParOf" srcId="{9920DD6A-6EF4-4C39-8062-972E1528F978}" destId="{F8B2B8F1-E2E1-4893-AF81-C81477E2F6D2}" srcOrd="2" destOrd="0" presId="urn:microsoft.com/office/officeart/2005/8/layout/lProcess2"/>
    <dgm:cxn modelId="{0CC862FF-EB22-42E3-BF1E-7880094E4130}" type="presParOf" srcId="{F8B2B8F1-E2E1-4893-AF81-C81477E2F6D2}" destId="{21797394-1188-49B6-941E-22C71D8D0EB1}" srcOrd="0" destOrd="0" presId="urn:microsoft.com/office/officeart/2005/8/layout/lProcess2"/>
    <dgm:cxn modelId="{C682A0B3-3ED3-46EC-A089-CB3E41C38BF0}" type="presParOf" srcId="{21797394-1188-49B6-941E-22C71D8D0EB1}" destId="{93425DF7-C14E-49D5-80A6-D6FCD51C8224}" srcOrd="0" destOrd="0" presId="urn:microsoft.com/office/officeart/2005/8/layout/lProcess2"/>
    <dgm:cxn modelId="{A5A9D9D0-69E7-44E3-8E09-C068A5A30F21}" type="presParOf" srcId="{21797394-1188-49B6-941E-22C71D8D0EB1}" destId="{F85CE2CF-AF3F-45D2-A714-7C98EC48BAAE}" srcOrd="1" destOrd="0" presId="urn:microsoft.com/office/officeart/2005/8/layout/lProcess2"/>
    <dgm:cxn modelId="{4001B5B0-534C-45C2-A468-A0AEE6DDD153}" type="presParOf" srcId="{21797394-1188-49B6-941E-22C71D8D0EB1}" destId="{8E06BFE1-8BD0-4457-9CBB-12907507E848}" srcOrd="2" destOrd="0" presId="urn:microsoft.com/office/officeart/2005/8/layout/lProcess2"/>
    <dgm:cxn modelId="{7469B91A-1EC8-4C9C-909D-520D40F0125A}" type="presParOf" srcId="{21797394-1188-49B6-941E-22C71D8D0EB1}" destId="{8AF67EE4-714F-43C6-BB5D-55DAB8CA83A4}" srcOrd="3" destOrd="0" presId="urn:microsoft.com/office/officeart/2005/8/layout/lProcess2"/>
    <dgm:cxn modelId="{EB811294-22A3-4986-B727-7BB4F59A6BF2}" type="presParOf" srcId="{21797394-1188-49B6-941E-22C71D8D0EB1}" destId="{CB4086D7-CDB9-4EF7-BC1F-927643B39373}" srcOrd="4" destOrd="0" presId="urn:microsoft.com/office/officeart/2005/8/layout/lProcess2"/>
    <dgm:cxn modelId="{7A5C8709-A612-42F9-B9DF-3119CFB3CBF1}" type="presParOf" srcId="{594B3DB7-B5A9-43A1-AD58-DE6052EF79C7}" destId="{11D028A6-FC30-45C7-8DF4-67CFA21D1410}" srcOrd="5" destOrd="0" presId="urn:microsoft.com/office/officeart/2005/8/layout/lProcess2"/>
    <dgm:cxn modelId="{2EBDCB5E-C501-43E6-A825-2C37B9395AD7}" type="presParOf" srcId="{594B3DB7-B5A9-43A1-AD58-DE6052EF79C7}" destId="{017213C2-5717-4048-B8A0-98E1EFA2F6E6}" srcOrd="6" destOrd="0" presId="urn:microsoft.com/office/officeart/2005/8/layout/lProcess2"/>
    <dgm:cxn modelId="{C82A0AD8-F456-49F5-A1B6-FC3F98FEBD98}" type="presParOf" srcId="{017213C2-5717-4048-B8A0-98E1EFA2F6E6}" destId="{A1F8A6E0-8141-4DA7-967C-679F3A7DB386}" srcOrd="0" destOrd="0" presId="urn:microsoft.com/office/officeart/2005/8/layout/lProcess2"/>
    <dgm:cxn modelId="{A74CCD67-CFF6-45FF-BB19-7C6C8DDD7F4A}" type="presParOf" srcId="{017213C2-5717-4048-B8A0-98E1EFA2F6E6}" destId="{E7BC73C4-62AD-47E2-A2E1-679137796734}" srcOrd="1" destOrd="0" presId="urn:microsoft.com/office/officeart/2005/8/layout/lProcess2"/>
    <dgm:cxn modelId="{72F035DD-31C1-4FE1-BE0E-CE589421CC26}" type="presParOf" srcId="{017213C2-5717-4048-B8A0-98E1EFA2F6E6}" destId="{80F6CA7E-1A16-416E-A972-03EFC464E9DE}" srcOrd="2" destOrd="0" presId="urn:microsoft.com/office/officeart/2005/8/layout/lProcess2"/>
    <dgm:cxn modelId="{501893DD-46C6-49A4-AA7A-1973750136E0}" type="presParOf" srcId="{80F6CA7E-1A16-416E-A972-03EFC464E9DE}" destId="{D5612EF2-7BC9-4494-9FBA-14E73B7897D0}" srcOrd="0" destOrd="0" presId="urn:microsoft.com/office/officeart/2005/8/layout/lProcess2"/>
    <dgm:cxn modelId="{AE88D408-5D55-4B3D-8251-A80E16107A90}" type="presParOf" srcId="{D5612EF2-7BC9-4494-9FBA-14E73B7897D0}" destId="{5564502D-9A7F-48D5-90B8-DCAF1838CE41}" srcOrd="0" destOrd="0" presId="urn:microsoft.com/office/officeart/2005/8/layout/lProcess2"/>
    <dgm:cxn modelId="{ABF6BF04-DDEA-475F-A3DC-9C7BFE049EF8}" type="presParOf" srcId="{D5612EF2-7BC9-4494-9FBA-14E73B7897D0}" destId="{D8E773DA-D7A0-4258-8416-7106EB991C51}" srcOrd="1" destOrd="0" presId="urn:microsoft.com/office/officeart/2005/8/layout/lProcess2"/>
    <dgm:cxn modelId="{B7EA4E26-BCFB-4940-88C7-85581DF54F7F}" type="presParOf" srcId="{D5612EF2-7BC9-4494-9FBA-14E73B7897D0}" destId="{CBC08321-4172-410C-8BB3-28160D4D8BB1}" srcOrd="2" destOrd="0" presId="urn:microsoft.com/office/officeart/2005/8/layout/lProcess2"/>
    <dgm:cxn modelId="{7C733EE9-6C9A-44F5-8748-5CD7953A9412}" type="presParOf" srcId="{594B3DB7-B5A9-43A1-AD58-DE6052EF79C7}" destId="{50BB0BF2-3828-4512-BE6F-136641C7B670}" srcOrd="7" destOrd="0" presId="urn:microsoft.com/office/officeart/2005/8/layout/lProcess2"/>
    <dgm:cxn modelId="{11D5F51A-45C1-4420-9390-433017E5CCAE}" type="presParOf" srcId="{594B3DB7-B5A9-43A1-AD58-DE6052EF79C7}" destId="{6A9A9E75-57DA-443D-8186-FA464B9B95E8}" srcOrd="8" destOrd="0" presId="urn:microsoft.com/office/officeart/2005/8/layout/lProcess2"/>
    <dgm:cxn modelId="{D5CF0981-56CA-4C11-ADBA-305519AA085E}" type="presParOf" srcId="{6A9A9E75-57DA-443D-8186-FA464B9B95E8}" destId="{6B6A94E2-2DCD-4DC7-81A3-E459466A098E}" srcOrd="0" destOrd="0" presId="urn:microsoft.com/office/officeart/2005/8/layout/lProcess2"/>
    <dgm:cxn modelId="{47F664D9-422E-4A80-B399-3214339869A8}" type="presParOf" srcId="{6A9A9E75-57DA-443D-8186-FA464B9B95E8}" destId="{7C87A26C-D24C-4970-915D-A5DF09B92CE9}" srcOrd="1" destOrd="0" presId="urn:microsoft.com/office/officeart/2005/8/layout/lProcess2"/>
    <dgm:cxn modelId="{D03314E9-127A-4E0C-9AF1-3B5D7B182E91}" type="presParOf" srcId="{6A9A9E75-57DA-443D-8186-FA464B9B95E8}" destId="{4B271413-7332-4303-B0E7-1336EEC14DE9}" srcOrd="2" destOrd="0" presId="urn:microsoft.com/office/officeart/2005/8/layout/lProcess2"/>
    <dgm:cxn modelId="{09C0DB6B-6A05-43A9-8FA3-1ADCA9E52EDC}" type="presParOf" srcId="{4B271413-7332-4303-B0E7-1336EEC14DE9}" destId="{9CC13A57-35CF-4706-BDE9-B8C134D86511}" srcOrd="0" destOrd="0" presId="urn:microsoft.com/office/officeart/2005/8/layout/lProcess2"/>
    <dgm:cxn modelId="{B1058498-C546-401B-9181-1D0A9C47643E}" type="presParOf" srcId="{9CC13A57-35CF-4706-BDE9-B8C134D86511}" destId="{46BF7581-D67B-4D56-8FC4-1B892C1396AF}" srcOrd="0"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D5E4-3319-4A36-9A0E-9A31BE711066}">
      <dsp:nvSpPr>
        <dsp:cNvPr id="0" name=""/>
        <dsp:cNvSpPr/>
      </dsp:nvSpPr>
      <dsp:spPr>
        <a:xfrm>
          <a:off x="26830" y="0"/>
          <a:ext cx="1769855" cy="55447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Attribute features</a:t>
          </a:r>
          <a:endParaRPr lang="en-US" sz="2900" kern="1200" dirty="0"/>
        </a:p>
      </dsp:txBody>
      <dsp:txXfrm>
        <a:off x="26830" y="0"/>
        <a:ext cx="1769855" cy="1663414"/>
      </dsp:txXfrm>
    </dsp:sp>
    <dsp:sp modelId="{354FFB89-7611-459F-ADBE-8699BE96ED2D}">
      <dsp:nvSpPr>
        <dsp:cNvPr id="0" name=""/>
        <dsp:cNvSpPr/>
      </dsp:nvSpPr>
      <dsp:spPr>
        <a:xfrm>
          <a:off x="182029" y="1663550"/>
          <a:ext cx="1415884" cy="80774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Brand</a:t>
          </a:r>
          <a:endParaRPr lang="en-US" sz="1800" kern="1200" dirty="0"/>
        </a:p>
      </dsp:txBody>
      <dsp:txXfrm>
        <a:off x="205687" y="1687208"/>
        <a:ext cx="1368568" cy="760431"/>
      </dsp:txXfrm>
    </dsp:sp>
    <dsp:sp modelId="{2899A548-7A4B-4A75-94C3-FCBFBE798F37}">
      <dsp:nvSpPr>
        <dsp:cNvPr id="0" name=""/>
        <dsp:cNvSpPr/>
      </dsp:nvSpPr>
      <dsp:spPr>
        <a:xfrm>
          <a:off x="182029" y="2595566"/>
          <a:ext cx="1415884" cy="80774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Material</a:t>
          </a:r>
          <a:endParaRPr lang="en-US" sz="1800" kern="1200" dirty="0"/>
        </a:p>
      </dsp:txBody>
      <dsp:txXfrm>
        <a:off x="205687" y="2619224"/>
        <a:ext cx="1368568" cy="760431"/>
      </dsp:txXfrm>
    </dsp:sp>
    <dsp:sp modelId="{89A0CE0B-18CB-47E1-BA5F-B898416AAF2A}">
      <dsp:nvSpPr>
        <dsp:cNvPr id="0" name=""/>
        <dsp:cNvSpPr/>
      </dsp:nvSpPr>
      <dsp:spPr>
        <a:xfrm>
          <a:off x="182029" y="3527581"/>
          <a:ext cx="1415884" cy="80774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Color</a:t>
          </a:r>
          <a:endParaRPr lang="en-US" sz="1800" kern="1200" dirty="0"/>
        </a:p>
      </dsp:txBody>
      <dsp:txXfrm>
        <a:off x="205687" y="3551239"/>
        <a:ext cx="1368568" cy="760431"/>
      </dsp:txXfrm>
    </dsp:sp>
    <dsp:sp modelId="{9A5413E7-B532-48FB-B86B-18D790EE7BE4}">
      <dsp:nvSpPr>
        <dsp:cNvPr id="0" name=""/>
        <dsp:cNvSpPr/>
      </dsp:nvSpPr>
      <dsp:spPr>
        <a:xfrm>
          <a:off x="182029" y="4459597"/>
          <a:ext cx="1415884" cy="80774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smtClean="0"/>
            <a:t>Bullets</a:t>
          </a:r>
          <a:endParaRPr lang="en-US" sz="1800" kern="1200" dirty="0"/>
        </a:p>
      </dsp:txBody>
      <dsp:txXfrm>
        <a:off x="205687" y="4483255"/>
        <a:ext cx="1368568" cy="760431"/>
      </dsp:txXfrm>
    </dsp:sp>
    <dsp:sp modelId="{B4EBE4C3-92F4-4E66-BB79-B6A5EEAD6BB5}">
      <dsp:nvSpPr>
        <dsp:cNvPr id="0" name=""/>
        <dsp:cNvSpPr/>
      </dsp:nvSpPr>
      <dsp:spPr>
        <a:xfrm>
          <a:off x="1907638" y="0"/>
          <a:ext cx="1769855" cy="55447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Word matching</a:t>
          </a:r>
          <a:endParaRPr lang="en-US" sz="2900" kern="1200" dirty="0"/>
        </a:p>
      </dsp:txBody>
      <dsp:txXfrm>
        <a:off x="1907638" y="0"/>
        <a:ext cx="1769855" cy="1663414"/>
      </dsp:txXfrm>
    </dsp:sp>
    <dsp:sp modelId="{DC3DB303-F358-48F5-BF20-5B053EC1C6C5}">
      <dsp:nvSpPr>
        <dsp:cNvPr id="0" name=""/>
        <dsp:cNvSpPr/>
      </dsp:nvSpPr>
      <dsp:spPr>
        <a:xfrm>
          <a:off x="2084624" y="1663550"/>
          <a:ext cx="1415884" cy="80774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Search term</a:t>
          </a:r>
        </a:p>
        <a:p>
          <a:pPr lvl="0" algn="ctr" defTabSz="577850">
            <a:lnSpc>
              <a:spcPct val="90000"/>
            </a:lnSpc>
            <a:spcBef>
              <a:spcPct val="0"/>
            </a:spcBef>
            <a:spcAft>
              <a:spcPct val="35000"/>
            </a:spcAft>
          </a:pPr>
          <a:r>
            <a:rPr lang="en-US" sz="1300" kern="1200" dirty="0" smtClean="0"/>
            <a:t>Title</a:t>
          </a:r>
        </a:p>
        <a:p>
          <a:pPr lvl="0" algn="ctr" defTabSz="577850">
            <a:lnSpc>
              <a:spcPct val="90000"/>
            </a:lnSpc>
            <a:spcBef>
              <a:spcPct val="0"/>
            </a:spcBef>
            <a:spcAft>
              <a:spcPct val="35000"/>
            </a:spcAft>
          </a:pPr>
          <a:r>
            <a:rPr lang="en-US" sz="1300" kern="1200" dirty="0" smtClean="0"/>
            <a:t>Description</a:t>
          </a:r>
          <a:endParaRPr lang="en-US" sz="1300" kern="1200" dirty="0"/>
        </a:p>
      </dsp:txBody>
      <dsp:txXfrm>
        <a:off x="2108282" y="1687208"/>
        <a:ext cx="1368568" cy="760431"/>
      </dsp:txXfrm>
    </dsp:sp>
    <dsp:sp modelId="{51B22E42-E807-4F2D-9732-302BF83A8762}">
      <dsp:nvSpPr>
        <dsp:cNvPr id="0" name=""/>
        <dsp:cNvSpPr/>
      </dsp:nvSpPr>
      <dsp:spPr>
        <a:xfrm>
          <a:off x="2084624" y="2595566"/>
          <a:ext cx="1415884" cy="80774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Last query word </a:t>
          </a:r>
        </a:p>
      </dsp:txBody>
      <dsp:txXfrm>
        <a:off x="2108282" y="2619224"/>
        <a:ext cx="1368568" cy="760431"/>
      </dsp:txXfrm>
    </dsp:sp>
    <dsp:sp modelId="{E5B56172-1B11-4FB4-A17A-4C077A7E7E92}">
      <dsp:nvSpPr>
        <dsp:cNvPr id="0" name=""/>
        <dsp:cNvSpPr/>
      </dsp:nvSpPr>
      <dsp:spPr>
        <a:xfrm>
          <a:off x="2084624" y="3527581"/>
          <a:ext cx="1415884" cy="80774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‘With’,</a:t>
          </a:r>
        </a:p>
        <a:p>
          <a:pPr lvl="0" algn="ctr" defTabSz="577850">
            <a:lnSpc>
              <a:spcPct val="90000"/>
            </a:lnSpc>
            <a:spcBef>
              <a:spcPct val="0"/>
            </a:spcBef>
            <a:spcAft>
              <a:spcPct val="35000"/>
            </a:spcAft>
          </a:pPr>
          <a:r>
            <a:rPr lang="en-US" sz="1300" kern="1200" dirty="0" smtClean="0"/>
            <a:t>‘Without’, </a:t>
          </a:r>
        </a:p>
        <a:p>
          <a:pPr lvl="0" algn="ctr" defTabSz="577850">
            <a:lnSpc>
              <a:spcPct val="90000"/>
            </a:lnSpc>
            <a:spcBef>
              <a:spcPct val="0"/>
            </a:spcBef>
            <a:spcAft>
              <a:spcPct val="35000"/>
            </a:spcAft>
          </a:pPr>
          <a:r>
            <a:rPr lang="en-US" sz="1300" kern="1200" dirty="0" smtClean="0"/>
            <a:t>‘For’</a:t>
          </a:r>
          <a:endParaRPr lang="en-US" sz="1300" kern="1200" dirty="0"/>
        </a:p>
      </dsp:txBody>
      <dsp:txXfrm>
        <a:off x="2108282" y="3551239"/>
        <a:ext cx="1368568" cy="760431"/>
      </dsp:txXfrm>
    </dsp:sp>
    <dsp:sp modelId="{872D2E5E-E5CC-4659-BF54-2375EAC157EC}">
      <dsp:nvSpPr>
        <dsp:cNvPr id="0" name=""/>
        <dsp:cNvSpPr/>
      </dsp:nvSpPr>
      <dsp:spPr>
        <a:xfrm>
          <a:off x="2084624" y="4459597"/>
          <a:ext cx="1415884" cy="80774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Attributes words and previous</a:t>
          </a:r>
          <a:endParaRPr lang="en-US" sz="1300" kern="1200" dirty="0"/>
        </a:p>
      </dsp:txBody>
      <dsp:txXfrm>
        <a:off x="2108282" y="4483255"/>
        <a:ext cx="1368568" cy="760431"/>
      </dsp:txXfrm>
    </dsp:sp>
    <dsp:sp modelId="{C03699B8-663E-407C-A837-8D8A7A96E7EC}">
      <dsp:nvSpPr>
        <dsp:cNvPr id="0" name=""/>
        <dsp:cNvSpPr/>
      </dsp:nvSpPr>
      <dsp:spPr>
        <a:xfrm>
          <a:off x="3810234" y="0"/>
          <a:ext cx="1769855" cy="55447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Lengths and ratios</a:t>
          </a:r>
          <a:endParaRPr lang="en-US" sz="2900" kern="1200" dirty="0"/>
        </a:p>
      </dsp:txBody>
      <dsp:txXfrm>
        <a:off x="3810234" y="0"/>
        <a:ext cx="1769855" cy="1663414"/>
      </dsp:txXfrm>
    </dsp:sp>
    <dsp:sp modelId="{93425DF7-C14E-49D5-80A6-D6FCD51C8224}">
      <dsp:nvSpPr>
        <dsp:cNvPr id="0" name=""/>
        <dsp:cNvSpPr/>
      </dsp:nvSpPr>
      <dsp:spPr>
        <a:xfrm>
          <a:off x="3987219" y="1663888"/>
          <a:ext cx="1415884" cy="1089314"/>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The Lengths of the search term, title, </a:t>
          </a:r>
        </a:p>
        <a:p>
          <a:pPr lvl="0" algn="ctr" defTabSz="577850">
            <a:lnSpc>
              <a:spcPct val="90000"/>
            </a:lnSpc>
            <a:spcBef>
              <a:spcPct val="0"/>
            </a:spcBef>
            <a:spcAft>
              <a:spcPct val="35000"/>
            </a:spcAft>
          </a:pPr>
          <a:r>
            <a:rPr lang="en-US" sz="1300" kern="1200" dirty="0" smtClean="0"/>
            <a:t>description, </a:t>
          </a:r>
        </a:p>
        <a:p>
          <a:pPr lvl="0" algn="ctr" defTabSz="577850">
            <a:lnSpc>
              <a:spcPct val="90000"/>
            </a:lnSpc>
            <a:spcBef>
              <a:spcPct val="0"/>
            </a:spcBef>
            <a:spcAft>
              <a:spcPct val="35000"/>
            </a:spcAft>
          </a:pPr>
          <a:r>
            <a:rPr lang="en-US" sz="1300" kern="1200" dirty="0" smtClean="0"/>
            <a:t>attribute words</a:t>
          </a:r>
          <a:endParaRPr lang="en-US" sz="1300" kern="1200" dirty="0"/>
        </a:p>
      </dsp:txBody>
      <dsp:txXfrm>
        <a:off x="4019124" y="1695793"/>
        <a:ext cx="1352074" cy="1025504"/>
      </dsp:txXfrm>
    </dsp:sp>
    <dsp:sp modelId="{8E06BFE1-8BD0-4457-9CBB-12907507E848}">
      <dsp:nvSpPr>
        <dsp:cNvPr id="0" name=""/>
        <dsp:cNvSpPr/>
      </dsp:nvSpPr>
      <dsp:spPr>
        <a:xfrm>
          <a:off x="3987219" y="2920790"/>
          <a:ext cx="1415884" cy="1089314"/>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The lengths of the matching word</a:t>
          </a:r>
          <a:endParaRPr lang="en-US" sz="1600" kern="1200" dirty="0"/>
        </a:p>
      </dsp:txBody>
      <dsp:txXfrm>
        <a:off x="4019124" y="2952695"/>
        <a:ext cx="1352074" cy="1025504"/>
      </dsp:txXfrm>
    </dsp:sp>
    <dsp:sp modelId="{CB4086D7-CDB9-4EF7-BC1F-927643B39373}">
      <dsp:nvSpPr>
        <dsp:cNvPr id="0" name=""/>
        <dsp:cNvSpPr/>
      </dsp:nvSpPr>
      <dsp:spPr>
        <a:xfrm>
          <a:off x="3987219" y="4177691"/>
          <a:ext cx="1415884" cy="1089314"/>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The ratios between different lengths</a:t>
          </a:r>
          <a:endParaRPr lang="en-US" sz="1400" kern="1200" dirty="0"/>
        </a:p>
      </dsp:txBody>
      <dsp:txXfrm>
        <a:off x="4019124" y="4209596"/>
        <a:ext cx="1352074" cy="1025504"/>
      </dsp:txXfrm>
    </dsp:sp>
    <dsp:sp modelId="{A1F8A6E0-8141-4DA7-967C-679F3A7DB386}">
      <dsp:nvSpPr>
        <dsp:cNvPr id="0" name=""/>
        <dsp:cNvSpPr/>
      </dsp:nvSpPr>
      <dsp:spPr>
        <a:xfrm>
          <a:off x="5712829" y="0"/>
          <a:ext cx="1769855" cy="55447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TF-IDF, SVD</a:t>
          </a:r>
          <a:endParaRPr lang="en-US" sz="2900" kern="1200" dirty="0"/>
        </a:p>
      </dsp:txBody>
      <dsp:txXfrm>
        <a:off x="5712829" y="0"/>
        <a:ext cx="1769855" cy="1663414"/>
      </dsp:txXfrm>
    </dsp:sp>
    <dsp:sp modelId="{5564502D-9A7F-48D5-90B8-DCAF1838CE41}">
      <dsp:nvSpPr>
        <dsp:cNvPr id="0" name=""/>
        <dsp:cNvSpPr/>
      </dsp:nvSpPr>
      <dsp:spPr>
        <a:xfrm>
          <a:off x="5889814" y="1665039"/>
          <a:ext cx="1415884" cy="167180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TF-IDF combined by search term, brand, title, description</a:t>
          </a:r>
          <a:endParaRPr lang="en-US" sz="1600" kern="1200" dirty="0"/>
        </a:p>
      </dsp:txBody>
      <dsp:txXfrm>
        <a:off x="5931284" y="1706509"/>
        <a:ext cx="1332944" cy="1588867"/>
      </dsp:txXfrm>
    </dsp:sp>
    <dsp:sp modelId="{CBC08321-4172-410C-8BB3-28160D4D8BB1}">
      <dsp:nvSpPr>
        <dsp:cNvPr id="0" name=""/>
        <dsp:cNvSpPr/>
      </dsp:nvSpPr>
      <dsp:spPr>
        <a:xfrm>
          <a:off x="5889814" y="3594048"/>
          <a:ext cx="1415884" cy="167180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US" sz="1600" kern="1200" dirty="0" smtClean="0"/>
            <a:t>SVD</a:t>
          </a:r>
        </a:p>
        <a:p>
          <a:pPr lvl="0" algn="ctr" defTabSz="711200">
            <a:lnSpc>
              <a:spcPct val="90000"/>
            </a:lnSpc>
            <a:spcBef>
              <a:spcPct val="0"/>
            </a:spcBef>
            <a:spcAft>
              <a:spcPct val="35000"/>
            </a:spcAft>
          </a:pPr>
          <a:r>
            <a:rPr lang="en-US" sz="1600" kern="1200" dirty="0" smtClean="0"/>
            <a:t>+</a:t>
          </a:r>
        </a:p>
        <a:p>
          <a:pPr lvl="0" algn="ctr" defTabSz="711200">
            <a:lnSpc>
              <a:spcPct val="90000"/>
            </a:lnSpc>
            <a:spcBef>
              <a:spcPct val="0"/>
            </a:spcBef>
            <a:spcAft>
              <a:spcPct val="35000"/>
            </a:spcAft>
          </a:pPr>
          <a:r>
            <a:rPr lang="en-US" sz="1600" kern="1200" dirty="0" smtClean="0"/>
            <a:t>Weighted</a:t>
          </a:r>
          <a:endParaRPr lang="en-US" sz="1600" kern="1200" dirty="0"/>
        </a:p>
      </dsp:txBody>
      <dsp:txXfrm>
        <a:off x="5931284" y="3635518"/>
        <a:ext cx="1332944" cy="1588867"/>
      </dsp:txXfrm>
    </dsp:sp>
    <dsp:sp modelId="{6B6A94E2-2DCD-4DC7-81A3-E459466A098E}">
      <dsp:nvSpPr>
        <dsp:cNvPr id="0" name=""/>
        <dsp:cNvSpPr/>
      </dsp:nvSpPr>
      <dsp:spPr>
        <a:xfrm>
          <a:off x="7620468" y="0"/>
          <a:ext cx="1769855" cy="5544716"/>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Word2Vec Similarity</a:t>
          </a:r>
          <a:endParaRPr lang="en-US" sz="2900" kern="1200" dirty="0"/>
        </a:p>
      </dsp:txBody>
      <dsp:txXfrm>
        <a:off x="7620468" y="0"/>
        <a:ext cx="1769855" cy="1663414"/>
      </dsp:txXfrm>
    </dsp:sp>
    <dsp:sp modelId="{46BF7581-D67B-4D56-8FC4-1B892C1396AF}">
      <dsp:nvSpPr>
        <dsp:cNvPr id="0" name=""/>
        <dsp:cNvSpPr/>
      </dsp:nvSpPr>
      <dsp:spPr>
        <a:xfrm>
          <a:off x="7792409" y="1663414"/>
          <a:ext cx="1415884" cy="3604065"/>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altLang="zh-CN" sz="2000" kern="1200" dirty="0" smtClean="0"/>
            <a:t>Combined by search term, title, description, attribute, brand, material</a:t>
          </a:r>
          <a:endParaRPr lang="en-US" sz="2000" kern="1200" dirty="0"/>
        </a:p>
      </dsp:txBody>
      <dsp:txXfrm>
        <a:off x="7833879" y="1704884"/>
        <a:ext cx="1332944" cy="352112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t>5/11/2016</a:t>
            </a:fld>
            <a:endParaRPr lang="en-US" dirty="0"/>
          </a:p>
        </p:txBody>
      </p:sp>
      <p:sp>
        <p:nvSpPr>
          <p:cNvPr id="4" name="Slide Image Placeholder 3"/>
          <p:cNvSpPr>
            <a:spLocks noGrp="1" noRot="1" noChangeAspect="1"/>
          </p:cNvSpPr>
          <p:nvPr>
            <p:ph type="sldImg" idx="2"/>
          </p:nvPr>
        </p:nvSpPr>
        <p:spPr>
          <a:xfrm>
            <a:off x="6729413" y="3257550"/>
            <a:ext cx="1900396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t>‹#›</a:t>
            </a:fld>
            <a:endParaRPr lang="en-US" dirty="0"/>
          </a:p>
        </p:txBody>
      </p:sp>
    </p:spTree>
    <p:extLst>
      <p:ext uri="{BB962C8B-B14F-4D97-AF65-F5344CB8AC3E}">
        <p14:creationId xmlns:p14="http://schemas.microsoft.com/office/powerpoint/2010/main" val="3037471052"/>
      </p:ext>
    </p:extLst>
  </p:cSld>
  <p:clrMap bg1="lt1" tx1="dk1" bg2="lt2" tx2="dk2" accent1="accent1" accent2="accent2" accent3="accent3" accent4="accent4" accent5="accent5" accent6="accent6" hlink="hlink" folHlink="folHlink"/>
  <p:notesStyle>
    <a:lvl1pPr marL="0" algn="l" defTabSz="4388485" rtl="0" eaLnBrk="1" latinLnBrk="0" hangingPunct="1">
      <a:defRPr sz="5800" kern="1200">
        <a:solidFill>
          <a:schemeClr val="tx1"/>
        </a:solidFill>
        <a:latin typeface="+mn-lt"/>
        <a:ea typeface="+mn-ea"/>
        <a:cs typeface="+mn-cs"/>
      </a:defRPr>
    </a:lvl1pPr>
    <a:lvl2pPr marL="2194560" algn="l" defTabSz="4388485" rtl="0" eaLnBrk="1" latinLnBrk="0" hangingPunct="1">
      <a:defRPr sz="5800" kern="1200">
        <a:solidFill>
          <a:schemeClr val="tx1"/>
        </a:solidFill>
        <a:latin typeface="+mn-lt"/>
        <a:ea typeface="+mn-ea"/>
        <a:cs typeface="+mn-cs"/>
      </a:defRPr>
    </a:lvl2pPr>
    <a:lvl3pPr marL="4389120" algn="l" defTabSz="4388485" rtl="0" eaLnBrk="1" latinLnBrk="0" hangingPunct="1">
      <a:defRPr sz="5800" kern="1200">
        <a:solidFill>
          <a:schemeClr val="tx1"/>
        </a:solidFill>
        <a:latin typeface="+mn-lt"/>
        <a:ea typeface="+mn-ea"/>
        <a:cs typeface="+mn-cs"/>
      </a:defRPr>
    </a:lvl3pPr>
    <a:lvl4pPr marL="6583045" algn="l" defTabSz="4388485" rtl="0" eaLnBrk="1" latinLnBrk="0" hangingPunct="1">
      <a:defRPr sz="5800" kern="1200">
        <a:solidFill>
          <a:schemeClr val="tx1"/>
        </a:solidFill>
        <a:latin typeface="+mn-lt"/>
        <a:ea typeface="+mn-ea"/>
        <a:cs typeface="+mn-cs"/>
      </a:defRPr>
    </a:lvl4pPr>
    <a:lvl5pPr marL="8777605" algn="l" defTabSz="4388485" rtl="0" eaLnBrk="1" latinLnBrk="0" hangingPunct="1">
      <a:defRPr sz="5800" kern="1200">
        <a:solidFill>
          <a:schemeClr val="tx1"/>
        </a:solidFill>
        <a:latin typeface="+mn-lt"/>
        <a:ea typeface="+mn-ea"/>
        <a:cs typeface="+mn-cs"/>
      </a:defRPr>
    </a:lvl5pPr>
    <a:lvl6pPr marL="10972165" algn="l" defTabSz="4388485" rtl="0" eaLnBrk="1" latinLnBrk="0" hangingPunct="1">
      <a:defRPr sz="5800" kern="1200">
        <a:solidFill>
          <a:schemeClr val="tx1"/>
        </a:solidFill>
        <a:latin typeface="+mn-lt"/>
        <a:ea typeface="+mn-ea"/>
        <a:cs typeface="+mn-cs"/>
      </a:defRPr>
    </a:lvl6pPr>
    <a:lvl7pPr marL="13166725" algn="l" defTabSz="4388485" rtl="0" eaLnBrk="1" latinLnBrk="0" hangingPunct="1">
      <a:defRPr sz="5800" kern="1200">
        <a:solidFill>
          <a:schemeClr val="tx1"/>
        </a:solidFill>
        <a:latin typeface="+mn-lt"/>
        <a:ea typeface="+mn-ea"/>
        <a:cs typeface="+mn-cs"/>
      </a:defRPr>
    </a:lvl7pPr>
    <a:lvl8pPr marL="15361285" algn="l" defTabSz="4388485" rtl="0" eaLnBrk="1" latinLnBrk="0" hangingPunct="1">
      <a:defRPr sz="5800" kern="1200">
        <a:solidFill>
          <a:schemeClr val="tx1"/>
        </a:solidFill>
        <a:latin typeface="+mn-lt"/>
        <a:ea typeface="+mn-ea"/>
        <a:cs typeface="+mn-cs"/>
      </a:defRPr>
    </a:lvl8pPr>
    <a:lvl9pPr marL="17555845" algn="l" defTabSz="4388485"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29413" y="3257550"/>
            <a:ext cx="1900396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t>1</a:t>
            </a:fld>
            <a:endParaRPr lang="en-US" dirty="0"/>
          </a:p>
        </p:txBody>
      </p:sp>
    </p:spTree>
    <p:extLst>
      <p:ext uri="{BB962C8B-B14F-4D97-AF65-F5344CB8AC3E}">
        <p14:creationId xmlns:p14="http://schemas.microsoft.com/office/powerpoint/2010/main" val="178013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1168" y="6021371"/>
            <a:ext cx="892194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61168" y="5267326"/>
            <a:ext cx="892194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52835" y="14197508"/>
            <a:ext cx="893444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9845676" y="6021372"/>
            <a:ext cx="1874400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837341" y="5267327"/>
            <a:ext cx="1875234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9845676" y="20505757"/>
            <a:ext cx="1874400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9845676" y="19751712"/>
            <a:ext cx="1874400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9036963" y="5267326"/>
            <a:ext cx="892611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9036962" y="6021371"/>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036961" y="14257358"/>
            <a:ext cx="892611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9036960" y="15011403"/>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036958" y="25394709"/>
            <a:ext cx="8926116" cy="1323431"/>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9036959" y="26433447"/>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61168" y="14951553"/>
            <a:ext cx="892611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900" indent="-571500">
              <a:defRPr sz="2500">
                <a:latin typeface="Trebuchet MS" pitchFamily="34" charset="0"/>
              </a:defRPr>
            </a:lvl2pPr>
            <a:lvl3pPr marL="2057400" indent="-571500">
              <a:defRPr sz="2500">
                <a:latin typeface="Trebuchet MS" pitchFamily="34" charset="0"/>
              </a:defRPr>
            </a:lvl3pPr>
            <a:lvl4pPr marL="2686050" indent="-628650">
              <a:defRPr sz="2500">
                <a:latin typeface="Trebuchet MS" pitchFamily="34" charset="0"/>
              </a:defRPr>
            </a:lvl4pPr>
            <a:lvl5pPr marL="3143250" indent="-457200">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9821214" y="1785731"/>
            <a:ext cx="18744009"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9821214" y="3117452"/>
            <a:ext cx="18744009"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9821214" y="417443"/>
            <a:ext cx="18744009"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8404800" cy="4371975"/>
          </a:xfrm>
          <a:prstGeom prst="rect">
            <a:avLst/>
          </a:prstGeom>
          <a:solidFill>
            <a:schemeClr val="accent5">
              <a:lumMod val="75000"/>
            </a:schemeClr>
          </a:solidFill>
          <a:ln w="9525">
            <a:solidFill>
              <a:schemeClr val="tx1"/>
            </a:solidFill>
            <a:miter lim="800000"/>
          </a:ln>
          <a:effectLst/>
        </p:spPr>
        <p:txBody>
          <a:bodyPr wrap="none" lIns="91436" tIns="45717" rIns="91436" bIns="45717" anchor="ctr"/>
          <a:lstStyle/>
          <a:p>
            <a:pPr>
              <a:defRPr/>
            </a:pPr>
            <a:endParaRPr lang="en-US" sz="8600" dirty="0"/>
          </a:p>
        </p:txBody>
      </p:sp>
      <p:sp>
        <p:nvSpPr>
          <p:cNvPr id="9" name="Rectangle 9"/>
          <p:cNvSpPr>
            <a:spLocks noChangeArrowheads="1"/>
          </p:cNvSpPr>
          <p:nvPr/>
        </p:nvSpPr>
        <p:spPr bwMode="auto">
          <a:xfrm flipV="1">
            <a:off x="0" y="4371975"/>
            <a:ext cx="38404800" cy="433386"/>
          </a:xfrm>
          <a:prstGeom prst="rect">
            <a:avLst/>
          </a:prstGeom>
          <a:solidFill>
            <a:schemeClr val="accent5">
              <a:lumMod val="50000"/>
            </a:schemeClr>
          </a:solidFill>
          <a:ln w="152400">
            <a:noFill/>
            <a:miter lim="800000"/>
          </a:ln>
          <a:effectLst/>
        </p:spPr>
        <p:txBody>
          <a:bodyPr wrap="none" lIns="91436" tIns="45717" rIns="91436" bIns="45717" anchor="ctr"/>
          <a:lstStyle/>
          <a:p>
            <a:pPr>
              <a:defRPr/>
            </a:pPr>
            <a:endParaRPr lang="en-US" sz="8600" baseline="-25000" dirty="0"/>
          </a:p>
        </p:txBody>
      </p:sp>
      <p:sp>
        <p:nvSpPr>
          <p:cNvPr id="10" name="Text Box 14"/>
          <p:cNvSpPr txBox="1">
            <a:spLocks noChangeArrowheads="1"/>
          </p:cNvSpPr>
          <p:nvPr/>
        </p:nvSpPr>
        <p:spPr bwMode="auto">
          <a:xfrm>
            <a:off x="716759" y="32232602"/>
            <a:ext cx="2200275" cy="446850"/>
          </a:xfrm>
          <a:prstGeom prst="rect">
            <a:avLst/>
          </a:prstGeom>
          <a:noFill/>
          <a:ln w="9525">
            <a:noFill/>
            <a:miter lim="800000"/>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443360" y="5267326"/>
            <a:ext cx="8907555"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31" name="Rounded Rectangle 30"/>
          <p:cNvSpPr/>
          <p:nvPr userDrawn="1"/>
        </p:nvSpPr>
        <p:spPr>
          <a:xfrm>
            <a:off x="29019155" y="5257800"/>
            <a:ext cx="8907555"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32" name="Rounded Rectangle 31"/>
          <p:cNvSpPr/>
          <p:nvPr userDrawn="1"/>
        </p:nvSpPr>
        <p:spPr>
          <a:xfrm>
            <a:off x="9829008" y="5257799"/>
            <a:ext cx="18749564"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grpSp>
        <p:nvGrpSpPr>
          <p:cNvPr id="37" name="Group 36"/>
          <p:cNvGrpSpPr/>
          <p:nvPr userDrawn="1"/>
        </p:nvGrpSpPr>
        <p:grpSpPr>
          <a:xfrm>
            <a:off x="-9822040" y="-1"/>
            <a:ext cx="9641507"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latinLnBrk="0" hangingPunct="1">
                <a:spcBef>
                  <a:spcPts val="0"/>
                </a:spcBef>
                <a:spcAft>
                  <a:spcPts val="0"/>
                </a:spcAft>
                <a:buClrTx/>
                <a:buSzTx/>
                <a:buFontTx/>
                <a:buNone/>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550"/>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550"/>
              <a:endParaRPr lang="en-US" sz="2800" dirty="0" smtClean="0">
                <a:latin typeface="Trebuchet MS" pitchFamily="34" charset="0"/>
              </a:endParaRPr>
            </a:p>
            <a:p>
              <a:pPr defTabSz="4389120"/>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120"/>
              <a:endParaRPr lang="en-US" sz="2800" dirty="0" smtClean="0">
                <a:latin typeface="Trebuchet MS" pitchFamily="34" charset="0"/>
              </a:endParaRPr>
            </a:p>
            <a:p>
              <a:pPr defTabSz="4389120"/>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550"/>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550"/>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6"/>
              <a:ext cx="7531182" cy="2366659"/>
              <a:chOff x="-4470427" y="11016658"/>
              <a:chExt cx="3470785" cy="1087344"/>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438357"/>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422976" y="27751410"/>
              <a:ext cx="9371378" cy="2453251"/>
              <a:chOff x="-4766141" y="12734136"/>
              <a:chExt cx="4318849" cy="1127128"/>
            </a:xfrm>
          </p:grpSpPr>
          <p:graphicFrame>
            <p:nvGraphicFramePr>
              <p:cNvPr id="54" name="Object 53"/>
              <p:cNvGraphicFramePr>
                <a:graphicFrameLocks noChangeAspect="1"/>
              </p:cNvGraphicFramePr>
              <p:nvPr userDrawn="1"/>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88" name="Image" r:id="rId8" imgW="1371600" imgH="838200" progId="Photoshop.Image.13">
                      <p:embed/>
                    </p:oleObj>
                  </mc:Choice>
                  <mc:Fallback>
                    <p:oleObj name="Image" r:id="rId8" imgW="1371600" imgH="838200" progId="Photoshop.Image.13">
                      <p:embed/>
                      <p:pic>
                        <p:nvPicPr>
                          <p:cNvPr id="0" name="图片 1045"/>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89" name="Image" r:id="rId10" imgW="1371600" imgH="838200" progId="Photoshop.Image.13">
                      <p:embed/>
                    </p:oleObj>
                  </mc:Choice>
                  <mc:Fallback>
                    <p:oleObj name="Image" r:id="rId10" imgW="1371600" imgH="838200" progId="Photoshop.Image.13">
                      <p:embed/>
                      <p:pic>
                        <p:nvPicPr>
                          <p:cNvPr id="0" name="图片 1046"/>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03780"/>
                <a:ext cx="1117601" cy="17831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13307"/>
                <a:ext cx="1117601" cy="17831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38638109" y="-55065"/>
            <a:ext cx="9679372"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latinLnBrk="0" hangingPunct="1">
                <a:spcBef>
                  <a:spcPts val="0"/>
                </a:spcBef>
                <a:spcAft>
                  <a:spcPts val="0"/>
                </a:spcAft>
                <a:buClrTx/>
                <a:buSzTx/>
                <a:buFontTx/>
                <a:buNone/>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latinLnBrk="0" hangingPunct="1">
                <a:spcBef>
                  <a:spcPts val="0"/>
                </a:spcBef>
                <a:spcAft>
                  <a:spcPts val="0"/>
                </a:spcAft>
                <a:buClrTx/>
                <a:buSzTx/>
                <a:buFontTx/>
                <a:buNone/>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805"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285"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latinLnBrk="0" hangingPunct="1">
                <a:spcBef>
                  <a:spcPts val="0"/>
                </a:spcBef>
                <a:spcAft>
                  <a:spcPts val="0"/>
                </a:spcAft>
                <a:buClrTx/>
                <a:buSzTx/>
                <a:buFontTx/>
                <a:buNone/>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latinLnBrk="0" hangingPunct="1">
                <a:spcBef>
                  <a:spcPts val="0"/>
                </a:spcBef>
                <a:spcAft>
                  <a:spcPts val="0"/>
                </a:spcAft>
                <a:buClrTx/>
                <a:buSzTx/>
                <a:buFontTx/>
                <a:buNone/>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latinLnBrk="0" hangingPunct="1">
                <a:spcBef>
                  <a:spcPts val="0"/>
                </a:spcBef>
                <a:spcAft>
                  <a:spcPts val="0"/>
                </a:spcAft>
                <a:buClrTx/>
                <a:buSzTx/>
                <a:buFontTx/>
                <a:buNone/>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latinLnBrk="0" hangingPunct="1">
                <a:spcBef>
                  <a:spcPts val="0"/>
                </a:spcBef>
                <a:spcAft>
                  <a:spcPts val="0"/>
                </a:spcAft>
                <a:buClrTx/>
                <a:buSzTx/>
                <a:buFontTx/>
                <a:buNone/>
                <a:defRPr/>
              </a:pPr>
              <a:endParaRPr lang="en-US" sz="24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latinLnBrk="0" hangingPunct="1">
                <a:spcBef>
                  <a:spcPts val="0"/>
                </a:spcBef>
                <a:spcAft>
                  <a:spcPts val="0"/>
                </a:spcAft>
                <a:buClrTx/>
                <a:buSzTx/>
                <a:buFontTx/>
                <a:buNone/>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latinLnBrk="0" hangingPunct="1">
                <a:spcBef>
                  <a:spcPts val="0"/>
                </a:spcBef>
                <a:spcAft>
                  <a:spcPts val="0"/>
                </a:spcAft>
                <a:buClrTx/>
                <a:buSzTx/>
                <a:buFontTx/>
                <a:buNone/>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90" name="Image" r:id="rId12" imgW="3429000" imgH="1266825" progId="Photoshop.Image.13">
                    <p:embed/>
                  </p:oleObj>
                </mc:Choice>
                <mc:Fallback>
                  <p:oleObj name="Image" r:id="rId12" imgW="3429000" imgH="1266825" progId="Photoshop.Image.13">
                    <p:embed/>
                    <p:pic>
                      <p:nvPicPr>
                        <p:cNvPr id="0" name="图片 1047"/>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91" name="Image" r:id="rId15" imgW="1181100" imgH="790575" progId="Photoshop.Image.13">
                    <p:embed/>
                  </p:oleObj>
                </mc:Choice>
                <mc:Fallback>
                  <p:oleObj name="Image" r:id="rId15" imgW="1181100" imgH="790575" progId="Photoshop.Image.13">
                    <p:embed/>
                    <p:pic>
                      <p:nvPicPr>
                        <p:cNvPr id="0" name="图片 1048"/>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805" indent="-34480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80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4388485"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920" indent="-1645920" algn="l" defTabSz="4388485"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8485"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400" indent="-1097280" algn="l" defTabSz="4388485"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32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88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4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00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56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125" indent="-1097280" algn="l" defTabSz="4388485"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85" rtl="0" eaLnBrk="1" latinLnBrk="0" hangingPunct="1">
        <a:defRPr sz="8600" kern="1200">
          <a:solidFill>
            <a:schemeClr val="tx1"/>
          </a:solidFill>
          <a:latin typeface="+mn-lt"/>
          <a:ea typeface="+mn-ea"/>
          <a:cs typeface="+mn-cs"/>
        </a:defRPr>
      </a:lvl1pPr>
      <a:lvl2pPr marL="2194560" algn="l" defTabSz="4388485" rtl="0" eaLnBrk="1" latinLnBrk="0" hangingPunct="1">
        <a:defRPr sz="8600" kern="1200">
          <a:solidFill>
            <a:schemeClr val="tx1"/>
          </a:solidFill>
          <a:latin typeface="+mn-lt"/>
          <a:ea typeface="+mn-ea"/>
          <a:cs typeface="+mn-cs"/>
        </a:defRPr>
      </a:lvl2pPr>
      <a:lvl3pPr marL="4389120" algn="l" defTabSz="4388485" rtl="0" eaLnBrk="1" latinLnBrk="0" hangingPunct="1">
        <a:defRPr sz="8600" kern="1200">
          <a:solidFill>
            <a:schemeClr val="tx1"/>
          </a:solidFill>
          <a:latin typeface="+mn-lt"/>
          <a:ea typeface="+mn-ea"/>
          <a:cs typeface="+mn-cs"/>
        </a:defRPr>
      </a:lvl3pPr>
      <a:lvl4pPr marL="6583045" algn="l" defTabSz="4388485" rtl="0" eaLnBrk="1" latinLnBrk="0" hangingPunct="1">
        <a:defRPr sz="8600" kern="1200">
          <a:solidFill>
            <a:schemeClr val="tx1"/>
          </a:solidFill>
          <a:latin typeface="+mn-lt"/>
          <a:ea typeface="+mn-ea"/>
          <a:cs typeface="+mn-cs"/>
        </a:defRPr>
      </a:lvl4pPr>
      <a:lvl5pPr marL="8777605" algn="l" defTabSz="4388485" rtl="0" eaLnBrk="1" latinLnBrk="0" hangingPunct="1">
        <a:defRPr sz="8600" kern="1200">
          <a:solidFill>
            <a:schemeClr val="tx1"/>
          </a:solidFill>
          <a:latin typeface="+mn-lt"/>
          <a:ea typeface="+mn-ea"/>
          <a:cs typeface="+mn-cs"/>
        </a:defRPr>
      </a:lvl5pPr>
      <a:lvl6pPr marL="10972165" algn="l" defTabSz="4388485" rtl="0" eaLnBrk="1" latinLnBrk="0" hangingPunct="1">
        <a:defRPr sz="8600" kern="1200">
          <a:solidFill>
            <a:schemeClr val="tx1"/>
          </a:solidFill>
          <a:latin typeface="+mn-lt"/>
          <a:ea typeface="+mn-ea"/>
          <a:cs typeface="+mn-cs"/>
        </a:defRPr>
      </a:lvl6pPr>
      <a:lvl7pPr marL="13166725" algn="l" defTabSz="4388485" rtl="0" eaLnBrk="1" latinLnBrk="0" hangingPunct="1">
        <a:defRPr sz="8600" kern="1200">
          <a:solidFill>
            <a:schemeClr val="tx1"/>
          </a:solidFill>
          <a:latin typeface="+mn-lt"/>
          <a:ea typeface="+mn-ea"/>
          <a:cs typeface="+mn-cs"/>
        </a:defRPr>
      </a:lvl7pPr>
      <a:lvl8pPr marL="15361285" algn="l" defTabSz="4388485" rtl="0" eaLnBrk="1" latinLnBrk="0" hangingPunct="1">
        <a:defRPr sz="8600" kern="1200">
          <a:solidFill>
            <a:schemeClr val="tx1"/>
          </a:solidFill>
          <a:latin typeface="+mn-lt"/>
          <a:ea typeface="+mn-ea"/>
          <a:cs typeface="+mn-cs"/>
        </a:defRPr>
      </a:lvl8pPr>
      <a:lvl9pPr marL="17555845" algn="l" defTabSz="438848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diagramColors" Target="../diagrams/colors1.xml"/><Relationship Id="rId3" Type="http://schemas.openxmlformats.org/officeDocument/2006/relationships/image" Target="../media/image11.png"/><Relationship Id="rId7" Type="http://schemas.openxmlformats.org/officeDocument/2006/relationships/image" Target="../media/image15.jpg"/><Relationship Id="rId12"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diagramLayout" Target="../diagrams/layout1.xml"/><Relationship Id="rId5" Type="http://schemas.openxmlformats.org/officeDocument/2006/relationships/image" Target="../media/image13.png"/><Relationship Id="rId15" Type="http://schemas.openxmlformats.org/officeDocument/2006/relationships/image" Target="../media/image18.jpg"/><Relationship Id="rId10" Type="http://schemas.openxmlformats.org/officeDocument/2006/relationships/diagramData" Target="../diagrams/data1.xml"/><Relationship Id="rId4" Type="http://schemas.openxmlformats.org/officeDocument/2006/relationships/image" Target="../media/image12.png"/><Relationship Id="rId9" Type="http://schemas.openxmlformats.org/officeDocument/2006/relationships/image" Target="../media/image17.png"/><Relationship Id="rId14"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1168" y="6021371"/>
            <a:ext cx="8921949" cy="4856692"/>
          </a:xfrm>
        </p:spPr>
        <p:txBody>
          <a:bodyPr/>
          <a:lstStyle/>
          <a:p>
            <a:r>
              <a:rPr lang="en-US" sz="2800" dirty="0"/>
              <a:t>We introduce a method for improving customer's online shopping experience by accurately predicting the relevance of search results. Given a search query, whether uniformed or arbitrary keywords, returning the most expected product title by relevance is essential for a good customer experience. The result of relevance is scaled from 1 to 3, which indicates our final prediction.</a:t>
            </a:r>
          </a:p>
          <a:p>
            <a:r>
              <a:rPr lang="en-US" sz="2800" dirty="0"/>
              <a:t>We choose the dataset from Home Depot. However, the model is applicable to any shop that provides the </a:t>
            </a:r>
            <a:r>
              <a:rPr lang="en-US" sz="2800" dirty="0" smtClean="0"/>
              <a:t>details </a:t>
            </a:r>
            <a:r>
              <a:rPr lang="en-US" sz="2800" dirty="0"/>
              <a:t>of their product.</a:t>
            </a:r>
          </a:p>
        </p:txBody>
      </p:sp>
      <p:sp>
        <p:nvSpPr>
          <p:cNvPr id="3" name="Text Placeholder 2"/>
          <p:cNvSpPr>
            <a:spLocks noGrp="1"/>
          </p:cNvSpPr>
          <p:nvPr>
            <p:ph type="body" sz="quarter" idx="11"/>
          </p:nvPr>
        </p:nvSpPr>
        <p:spPr/>
        <p:txBody>
          <a:bodyPr/>
          <a:lstStyle/>
          <a:p>
            <a:r>
              <a:rPr lang="en-US" dirty="0" smtClean="0"/>
              <a:t>Contribution</a:t>
            </a:r>
            <a:endParaRPr lang="en-US" dirty="0"/>
          </a:p>
        </p:txBody>
      </p:sp>
      <p:sp>
        <p:nvSpPr>
          <p:cNvPr id="6" name="Text Placeholder 5"/>
          <p:cNvSpPr>
            <a:spLocks noGrp="1"/>
          </p:cNvSpPr>
          <p:nvPr>
            <p:ph type="body" sz="quarter" idx="20"/>
          </p:nvPr>
        </p:nvSpPr>
        <p:spPr>
          <a:xfrm>
            <a:off x="452835" y="10802275"/>
            <a:ext cx="8934449" cy="754045"/>
          </a:xfrm>
        </p:spPr>
        <p:txBody>
          <a:bodyPr/>
          <a:lstStyle/>
          <a:p>
            <a:r>
              <a:rPr lang="en-US" dirty="0" smtClean="0"/>
              <a:t>Data Exploration</a:t>
            </a:r>
            <a:endParaRPr lang="en-US" dirty="0"/>
          </a:p>
        </p:txBody>
      </p:sp>
      <p:sp>
        <p:nvSpPr>
          <p:cNvPr id="7" name="Text Placeholder 6"/>
          <p:cNvSpPr>
            <a:spLocks noGrp="1"/>
          </p:cNvSpPr>
          <p:nvPr>
            <p:ph type="body" sz="quarter" idx="21"/>
          </p:nvPr>
        </p:nvSpPr>
        <p:spPr>
          <a:xfrm>
            <a:off x="9845676" y="6021371"/>
            <a:ext cx="9003645" cy="12526484"/>
          </a:xfrm>
        </p:spPr>
        <p:txBody>
          <a:bodyPr/>
          <a:lstStyle/>
          <a:p>
            <a:r>
              <a:rPr lang="en-US" altLang="zh-CN" sz="2800" dirty="0" smtClean="0"/>
              <a:t>The </a:t>
            </a:r>
            <a:r>
              <a:rPr lang="en-US" altLang="zh-CN" sz="2800" dirty="0"/>
              <a:t>workflow of our solution can be concluded into the following steps, which are illustrated in </a:t>
            </a:r>
            <a:r>
              <a:rPr lang="en-US" altLang="zh-CN" sz="2800" dirty="0" smtClean="0"/>
              <a:t>Figure 4:</a:t>
            </a:r>
            <a:endParaRPr lang="en-US" altLang="zh-CN" sz="2800" dirty="0"/>
          </a:p>
          <a:p>
            <a:pPr marL="457200" indent="-457200">
              <a:buFont typeface="Arial" panose="020B0604020202020204" pitchFamily="34" charset="0"/>
              <a:buChar char="•"/>
            </a:pPr>
            <a:r>
              <a:rPr lang="en-US" altLang="zh-CN" sz="2800" dirty="0"/>
              <a:t>Data </a:t>
            </a:r>
            <a:r>
              <a:rPr lang="en-US" altLang="zh-CN" sz="2800" dirty="0" smtClean="0"/>
              <a:t>preprocessing. In </a:t>
            </a:r>
            <a:r>
              <a:rPr lang="en-US" altLang="zh-CN" sz="2800" dirty="0"/>
              <a:t>this step, we apply some basic text processing techniques to the data, including segmentation, number and measurement normalization, word capitalization, </a:t>
            </a:r>
            <a:r>
              <a:rPr lang="en-US" altLang="zh-CN" sz="2800" dirty="0" err="1"/>
              <a:t>stopwords</a:t>
            </a:r>
            <a:r>
              <a:rPr lang="en-US" altLang="zh-CN" sz="2800" dirty="0"/>
              <a:t> removal. Besides, we use google type correction to correct typos in the search term and use Porter Algorithm to stem the text.</a:t>
            </a:r>
          </a:p>
          <a:p>
            <a:pPr marL="457200" indent="-457200">
              <a:buFont typeface="Arial" panose="020B0604020202020204" pitchFamily="34" charset="0"/>
              <a:buChar char="•"/>
            </a:pPr>
            <a:r>
              <a:rPr lang="en-US" altLang="zh-CN" sz="2800" dirty="0"/>
              <a:t>Feature </a:t>
            </a:r>
            <a:r>
              <a:rPr lang="en-US" altLang="zh-CN" sz="2800" dirty="0" smtClean="0"/>
              <a:t>Extraction. In </a:t>
            </a:r>
            <a:r>
              <a:rPr lang="en-US" altLang="zh-CN" sz="2800" dirty="0"/>
              <a:t>this stage, we extract features from training, test data, attribute files and product description files. These features contains text mining features from search term, brand name, description, etc. and numeric features like length, count, ratios. Finally, we have extracted features, and more details </a:t>
            </a:r>
            <a:r>
              <a:rPr lang="en-US" altLang="zh-CN" sz="2800" dirty="0" smtClean="0"/>
              <a:t>are showed in Figure 5. </a:t>
            </a:r>
            <a:endParaRPr lang="en-US" altLang="zh-CN" sz="2800" dirty="0"/>
          </a:p>
          <a:p>
            <a:pPr marL="457200" indent="-457200">
              <a:buFont typeface="Arial" panose="020B0604020202020204" pitchFamily="34" charset="0"/>
              <a:buChar char="•"/>
            </a:pPr>
            <a:r>
              <a:rPr lang="en-US" altLang="zh-CN" sz="2800" dirty="0"/>
              <a:t>Model </a:t>
            </a:r>
            <a:r>
              <a:rPr lang="en-US" altLang="zh-CN" sz="2800" dirty="0" smtClean="0"/>
              <a:t>training. As </a:t>
            </a:r>
            <a:r>
              <a:rPr lang="en-US" altLang="zh-CN" sz="2800" dirty="0"/>
              <a:t>a regression problem, we have selected three types of machine learning models for prediction. They are linear regression models including Lasso and Ridge, ensemble models like Bagging and random forest, and </a:t>
            </a:r>
            <a:r>
              <a:rPr lang="en-US" altLang="zh-CN" sz="2800" dirty="0" err="1"/>
              <a:t>XGboost</a:t>
            </a:r>
            <a:r>
              <a:rPr lang="en-US" altLang="zh-CN" sz="2800" dirty="0"/>
              <a:t> model. Additionally, feature weighting is used between numeric models and text mining models during the model training process.</a:t>
            </a:r>
          </a:p>
          <a:p>
            <a:pPr marL="457200" indent="-457200">
              <a:buFont typeface="Arial" panose="020B0604020202020204" pitchFamily="34" charset="0"/>
              <a:buChar char="•"/>
            </a:pPr>
            <a:r>
              <a:rPr lang="en-US" altLang="zh-CN" sz="2800" dirty="0"/>
              <a:t>Parameter Tuning and </a:t>
            </a:r>
            <a:r>
              <a:rPr lang="en-US" altLang="zh-CN" sz="2800" dirty="0" smtClean="0"/>
              <a:t>evaluation. We </a:t>
            </a:r>
            <a:r>
              <a:rPr lang="en-US" altLang="zh-CN" sz="2800" dirty="0"/>
              <a:t>use RMSE as evaluation and </a:t>
            </a:r>
            <a:r>
              <a:rPr lang="en-US" altLang="zh-CN" sz="2800" dirty="0" err="1"/>
              <a:t>splitted</a:t>
            </a:r>
            <a:r>
              <a:rPr lang="en-US" altLang="zh-CN" sz="2800" dirty="0"/>
              <a:t> data set into 44% training and 80% training set. Grid search is adopted for searching best parameter. </a:t>
            </a:r>
          </a:p>
          <a:p>
            <a:endParaRPr lang="en-US" altLang="zh-CN" sz="2800" dirty="0" smtClean="0"/>
          </a:p>
        </p:txBody>
      </p:sp>
      <p:sp>
        <p:nvSpPr>
          <p:cNvPr id="8" name="Text Placeholder 7"/>
          <p:cNvSpPr>
            <a:spLocks noGrp="1"/>
          </p:cNvSpPr>
          <p:nvPr>
            <p:ph type="body" sz="quarter" idx="22"/>
          </p:nvPr>
        </p:nvSpPr>
        <p:spPr/>
        <p:txBody>
          <a:bodyPr/>
          <a:lstStyle/>
          <a:p>
            <a:r>
              <a:rPr lang="en-US" altLang="zh-CN" dirty="0" smtClean="0"/>
              <a:t>Feature Engineering and Learning </a:t>
            </a:r>
            <a:r>
              <a:rPr lang="en-US" dirty="0" smtClean="0"/>
              <a:t>Method</a:t>
            </a:r>
            <a:endParaRPr lang="en-US" dirty="0"/>
          </a:p>
        </p:txBody>
      </p:sp>
      <mc:AlternateContent xmlns:mc="http://schemas.openxmlformats.org/markup-compatibility/2006" xmlns:a14="http://schemas.microsoft.com/office/drawing/2010/main">
        <mc:Choice Requires="a14">
          <p:sp>
            <p:nvSpPr>
              <p:cNvPr id="9" name="Text Placeholder 8"/>
              <p:cNvSpPr>
                <a:spLocks noGrp="1"/>
              </p:cNvSpPr>
              <p:nvPr>
                <p:ph type="body" sz="quarter" idx="23"/>
              </p:nvPr>
            </p:nvSpPr>
            <p:spPr>
              <a:xfrm>
                <a:off x="9845676" y="19448481"/>
                <a:ext cx="18744009" cy="12356117"/>
              </a:xfrm>
            </p:spPr>
            <p:txBody>
              <a:bodyPr/>
              <a:lstStyle/>
              <a:p>
                <a:r>
                  <a:rPr lang="en-US" sz="2800" dirty="0" smtClean="0"/>
                  <a:t>For each id in the test set, our relevance prediction is a real number in [1,3]. For those values that exceed this range, we reset them to the closest bound (e.g. 1 or 3).</a:t>
                </a:r>
              </a:p>
              <a:p>
                <a:r>
                  <a:rPr lang="en-US" sz="2800" dirty="0" smtClean="0"/>
                  <a:t>Those results are evaluated by Root Mean Squared Error (RMSE), which is very common and an excellent general purpose error metric for continuous numerical predictions. RMSE amplifies and severely punishes large errors.</a:t>
                </a:r>
              </a:p>
              <a:p>
                <a:pPr/>
                <a14:m>
                  <m:oMathPara xmlns:m="http://schemas.openxmlformats.org/officeDocument/2006/math">
                    <m:oMathParaPr>
                      <m:jc m:val="centerGroup"/>
                    </m:oMathParaPr>
                    <m:oMath xmlns:m="http://schemas.openxmlformats.org/officeDocument/2006/math">
                      <m:r>
                        <a:rPr lang="en-US" sz="2800" b="0" i="1" smtClean="0">
                          <a:latin typeface="Cambria Math"/>
                        </a:rPr>
                        <m:t>𝑅𝑀𝑆𝐸</m:t>
                      </m:r>
                      <m:r>
                        <a:rPr lang="en-US" sz="2800" b="0" i="1" smtClean="0">
                          <a:latin typeface="Cambria Math"/>
                        </a:rPr>
                        <m:t>=</m:t>
                      </m:r>
                      <m:rad>
                        <m:radPr>
                          <m:degHide m:val="on"/>
                          <m:ctrlPr>
                            <a:rPr lang="en-US" sz="2800" i="1" smtClean="0">
                              <a:latin typeface="Cambria Math" panose="02040503050406030204" pitchFamily="18" charset="0"/>
                            </a:rPr>
                          </m:ctrlPr>
                        </m:radPr>
                        <m:deg/>
                        <m:e>
                          <m:f>
                            <m:fPr>
                              <m:ctrlPr>
                                <a:rPr lang="en-US" sz="2800" i="1" smtClean="0">
                                  <a:latin typeface="Cambria Math" panose="02040503050406030204" pitchFamily="18" charset="0"/>
                                </a:rPr>
                              </m:ctrlPr>
                            </m:fPr>
                            <m:num>
                              <m:r>
                                <a:rPr lang="en-US" sz="2800" b="0" i="1" smtClean="0">
                                  <a:latin typeface="Cambria Math"/>
                                </a:rPr>
                                <m:t>1</m:t>
                              </m:r>
                            </m:num>
                            <m:den>
                              <m:r>
                                <a:rPr lang="en-US" sz="2800" b="0" i="1" smtClean="0">
                                  <a:latin typeface="Cambria Math"/>
                                </a:rPr>
                                <m:t>𝑛</m:t>
                              </m:r>
                            </m:den>
                          </m:f>
                          <m:nary>
                            <m:naryPr>
                              <m:chr m:val="∑"/>
                              <m:ctrlPr>
                                <a:rPr lang="en-US" sz="2800" i="1" smtClean="0">
                                  <a:latin typeface="Cambria Math" panose="02040503050406030204" pitchFamily="18"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sSup>
                                <m:sSupPr>
                                  <m:ctrlPr>
                                    <a:rPr lang="en-US" sz="2800" i="1" smtClean="0">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𝑦</m:t>
                                          </m:r>
                                        </m:e>
                                        <m:sub>
                                          <m:r>
                                            <a:rPr lang="en-US" sz="2800" i="1">
                                              <a:latin typeface="Cambria Math"/>
                                            </a:rPr>
                                            <m:t>𝑖</m:t>
                                          </m:r>
                                        </m:sub>
                                      </m:sSub>
                                      <m:r>
                                        <a:rPr lang="en-US" sz="2800" i="1">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𝑦</m:t>
                                              </m:r>
                                            </m:e>
                                          </m:acc>
                                        </m:e>
                                        <m:sub>
                                          <m:r>
                                            <a:rPr lang="en-US" sz="2800" i="1">
                                              <a:latin typeface="Cambria Math"/>
                                            </a:rPr>
                                            <m:t>𝑖</m:t>
                                          </m:r>
                                        </m:sub>
                                      </m:sSub>
                                    </m:e>
                                  </m:d>
                                </m:e>
                                <m:sup>
                                  <m:r>
                                    <a:rPr lang="en-US" sz="2800" b="0" i="1" smtClean="0">
                                      <a:latin typeface="Cambria Math"/>
                                    </a:rPr>
                                    <m:t>2</m:t>
                                  </m:r>
                                </m:sup>
                              </m:sSup>
                            </m:e>
                          </m:nary>
                        </m:e>
                      </m:rad>
                    </m:oMath>
                  </m:oMathPara>
                </a14:m>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600" dirty="0" smtClean="0"/>
                  <a:t>In models comparison, there are three types of error: Cross-validation, public (on 30% of the test data), private (on complete test data). </a:t>
                </a:r>
                <a:r>
                  <a:rPr lang="en-US" sz="2800" dirty="0" smtClean="0"/>
                  <a:t>From the chart, we can see that Feature Union model stands out from others. It is a combination model of Random Forest, and weighted TFIDF+SVD text features. The taking time of those models are close. </a:t>
                </a:r>
              </a:p>
              <a:p>
                <a:r>
                  <a:rPr lang="en-US" sz="2800" dirty="0" smtClean="0"/>
                  <a:t>To show our experiments in extracting features, we also compared the results by different features. The best result is when we add brand and material together with basic features after typo correction, which gives us 0.4669. The results support our acknowledge that features should be chosen wisely, not as more as possible. </a:t>
                </a:r>
                <a:endParaRPr lang="en-US" sz="2800" dirty="0"/>
              </a:p>
            </p:txBody>
          </p:sp>
        </mc:Choice>
        <mc:Fallback xmlns="">
          <p:sp>
            <p:nvSpPr>
              <p:cNvPr id="9" name="Text Placeholder 8"/>
              <p:cNvSpPr>
                <a:spLocks noGrp="1" noRot="1" noChangeAspect="1" noMove="1" noResize="1" noEditPoints="1" noAdjustHandles="1" noChangeArrowheads="1" noChangeShapeType="1" noTextEdit="1"/>
              </p:cNvSpPr>
              <p:nvPr>
                <p:ph type="body" sz="quarter" idx="23"/>
              </p:nvPr>
            </p:nvSpPr>
            <p:spPr>
              <a:xfrm>
                <a:off x="9845676" y="19448481"/>
                <a:ext cx="18744009" cy="12356117"/>
              </a:xfrm>
              <a:blipFill rotWithShape="0">
                <a:blip r:embed="rId3"/>
                <a:stretch>
                  <a:fillRect/>
                </a:stretch>
              </a:blipFill>
            </p:spPr>
            <p:txBody>
              <a:bodyPr/>
              <a:lstStyle/>
              <a:p>
                <a:r>
                  <a:rPr lang="en-US">
                    <a:noFill/>
                  </a:rPr>
                  <a:t> </a:t>
                </a:r>
              </a:p>
            </p:txBody>
          </p:sp>
        </mc:Fallback>
      </mc:AlternateContent>
      <p:sp>
        <p:nvSpPr>
          <p:cNvPr id="10" name="Text Placeholder 9"/>
          <p:cNvSpPr>
            <a:spLocks noGrp="1"/>
          </p:cNvSpPr>
          <p:nvPr>
            <p:ph type="body" sz="quarter" idx="24"/>
          </p:nvPr>
        </p:nvSpPr>
        <p:spPr>
          <a:xfrm>
            <a:off x="9821214" y="18751587"/>
            <a:ext cx="18744009" cy="754045"/>
          </a:xfrm>
        </p:spPr>
        <p:txBody>
          <a:bodyPr/>
          <a:lstStyle/>
          <a:p>
            <a:r>
              <a:rPr lang="en-US" dirty="0" smtClean="0"/>
              <a:t>Experiments and Results</a:t>
            </a:r>
            <a:endParaRPr lang="en-US" dirty="0"/>
          </a:p>
        </p:txBody>
      </p:sp>
      <p:sp>
        <p:nvSpPr>
          <p:cNvPr id="11" name="Text Placeholder 10"/>
          <p:cNvSpPr>
            <a:spLocks noGrp="1"/>
          </p:cNvSpPr>
          <p:nvPr>
            <p:ph type="body" sz="quarter" idx="25"/>
          </p:nvPr>
        </p:nvSpPr>
        <p:spPr/>
        <p:txBody>
          <a:bodyPr/>
          <a:lstStyle/>
          <a:p>
            <a:endParaRPr lang="en-US"/>
          </a:p>
        </p:txBody>
      </p:sp>
      <p:sp>
        <p:nvSpPr>
          <p:cNvPr id="12" name="Text Placeholder 11"/>
          <p:cNvSpPr>
            <a:spLocks noGrp="1"/>
          </p:cNvSpPr>
          <p:nvPr>
            <p:ph type="body" sz="quarter" idx="26"/>
          </p:nvPr>
        </p:nvSpPr>
        <p:spPr/>
        <p:txBody>
          <a:bodyPr/>
          <a:lstStyle/>
          <a:p>
            <a:endParaRPr lang="en-US"/>
          </a:p>
        </p:txBody>
      </p:sp>
      <p:sp>
        <p:nvSpPr>
          <p:cNvPr id="13" name="Text Placeholder 12"/>
          <p:cNvSpPr>
            <a:spLocks noGrp="1"/>
          </p:cNvSpPr>
          <p:nvPr>
            <p:ph type="body" sz="quarter" idx="27"/>
          </p:nvPr>
        </p:nvSpPr>
        <p:spPr>
          <a:xfrm>
            <a:off x="29036961" y="14257359"/>
            <a:ext cx="8926116" cy="754045"/>
          </a:xfrm>
        </p:spPr>
        <p:txBody>
          <a:bodyPr/>
          <a:lstStyle/>
          <a:p>
            <a:r>
              <a:rPr lang="en-US" dirty="0" err="1"/>
              <a:t>Kaggle</a:t>
            </a:r>
            <a:r>
              <a:rPr lang="en-US" dirty="0"/>
              <a:t> Competition </a:t>
            </a:r>
            <a:r>
              <a:rPr lang="en-US" dirty="0" smtClean="0"/>
              <a:t>Rank</a:t>
            </a:r>
            <a:endParaRPr lang="en-US" dirty="0"/>
          </a:p>
        </p:txBody>
      </p:sp>
      <p:sp>
        <p:nvSpPr>
          <p:cNvPr id="14" name="Text Placeholder 13"/>
          <p:cNvSpPr>
            <a:spLocks noGrp="1"/>
          </p:cNvSpPr>
          <p:nvPr>
            <p:ph type="body" sz="quarter" idx="28"/>
          </p:nvPr>
        </p:nvSpPr>
        <p:spPr>
          <a:xfrm>
            <a:off x="29036960" y="15011403"/>
            <a:ext cx="8926116" cy="961799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Top1 Result:       0.43192</a:t>
            </a:r>
          </a:p>
          <a:p>
            <a:r>
              <a:rPr lang="en-US" dirty="0"/>
              <a:t>Our best Result: 0.466905 </a:t>
            </a:r>
          </a:p>
          <a:p>
            <a:r>
              <a:rPr lang="en-US" dirty="0"/>
              <a:t>Rank:          246/2125</a:t>
            </a:r>
          </a:p>
          <a:p>
            <a:endParaRPr lang="en-US" dirty="0"/>
          </a:p>
        </p:txBody>
      </p:sp>
      <p:sp>
        <p:nvSpPr>
          <p:cNvPr id="15" name="Text Placeholder 14"/>
          <p:cNvSpPr>
            <a:spLocks noGrp="1"/>
          </p:cNvSpPr>
          <p:nvPr>
            <p:ph type="body" sz="quarter" idx="29"/>
          </p:nvPr>
        </p:nvSpPr>
        <p:spPr>
          <a:xfrm>
            <a:off x="29036958" y="25679402"/>
            <a:ext cx="8926116" cy="754045"/>
          </a:xfrm>
        </p:spPr>
        <p:txBody>
          <a:bodyPr/>
          <a:lstStyle/>
          <a:p>
            <a:r>
              <a:rPr lang="en-US" dirty="0" smtClean="0"/>
              <a:t>Acknowledgement</a:t>
            </a:r>
            <a:endParaRPr lang="en-US" dirty="0"/>
          </a:p>
        </p:txBody>
      </p:sp>
      <p:sp>
        <p:nvSpPr>
          <p:cNvPr id="16" name="Text Placeholder 15"/>
          <p:cNvSpPr>
            <a:spLocks noGrp="1"/>
          </p:cNvSpPr>
          <p:nvPr>
            <p:ph type="body" sz="quarter" idx="30"/>
          </p:nvPr>
        </p:nvSpPr>
        <p:spPr/>
        <p:txBody>
          <a:bodyPr/>
          <a:lstStyle/>
          <a:p>
            <a:endParaRPr lang="en-US"/>
          </a:p>
        </p:txBody>
      </p:sp>
      <p:sp>
        <p:nvSpPr>
          <p:cNvPr id="17" name="Text Placeholder 16"/>
          <p:cNvSpPr>
            <a:spLocks noGrp="1"/>
          </p:cNvSpPr>
          <p:nvPr>
            <p:ph type="body" sz="quarter" idx="96"/>
          </p:nvPr>
        </p:nvSpPr>
        <p:spPr>
          <a:xfrm>
            <a:off x="461168" y="11421238"/>
            <a:ext cx="8926116" cy="17420131"/>
          </a:xfrm>
        </p:spPr>
        <p:txBody>
          <a:bodyPr wrap="square"/>
          <a:lstStyle/>
          <a:p>
            <a:r>
              <a:rPr lang="en-US" sz="2800" dirty="0"/>
              <a:t>Data are generally provided by Home Depot from Kaggle platform, which including product information, search term, and tagged relevance scores. Basically, we need to predict the relarent between search term and product information which consist of product title, product description, product attributes</a:t>
            </a:r>
            <a:r>
              <a:rPr lang="en-US" sz="2800" dirty="0" smtClean="0"/>
              <a:t>. </a:t>
            </a:r>
            <a:endParaRPr lang="en-US" sz="2800" dirty="0"/>
          </a:p>
          <a:p>
            <a:endParaRPr lang="en-US" dirty="0"/>
          </a:p>
          <a:p>
            <a:endParaRPr lang="en-US" dirty="0"/>
          </a:p>
          <a:p>
            <a:endParaRPr lang="en-US" dirty="0"/>
          </a:p>
          <a:p>
            <a:endParaRPr lang="en-US" dirty="0"/>
          </a:p>
          <a:p>
            <a:endParaRPr lang="en-US" dirty="0"/>
          </a:p>
          <a:p>
            <a:endParaRPr lang="en-US" dirty="0"/>
          </a:p>
          <a:p>
            <a:endParaRPr lang="en-US" sz="2800" dirty="0" smtClean="0"/>
          </a:p>
          <a:p>
            <a:r>
              <a:rPr lang="en-US" sz="2800" dirty="0" smtClean="0"/>
              <a:t>First </a:t>
            </a:r>
            <a:r>
              <a:rPr lang="en-US" sz="2800" dirty="0"/>
              <a:t>of all, we try to explore the relationship between product title and search term. We found higher relevant product would have higher Jaccard similarity between product title and search term, which turn out a fundation for our prediction.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800" dirty="0" smtClean="0"/>
          </a:p>
          <a:p>
            <a:endParaRPr lang="en-US" sz="2800" dirty="0" smtClean="0"/>
          </a:p>
          <a:p>
            <a:r>
              <a:rPr lang="en-US" sz="2800" dirty="0" smtClean="0"/>
              <a:t>For </a:t>
            </a:r>
            <a:r>
              <a:rPr lang="en-US" sz="2800" dirty="0"/>
              <a:t>product attributes</a:t>
            </a:r>
            <a:r>
              <a:rPr lang="en-US" sz="2800" dirty="0" smtClean="0"/>
              <a:t>, there are 2044648 rows, and 86263 unique product. There </a:t>
            </a:r>
            <a:r>
              <a:rPr lang="en-US" sz="2800" dirty="0"/>
              <a:t>are more than 5,000 kinds of categories, then we check out some top </a:t>
            </a:r>
            <a:r>
              <a:rPr lang="en-US" sz="2800" dirty="0" smtClean="0"/>
              <a:t>categories and the top frequency for color family </a:t>
            </a:r>
            <a:r>
              <a:rPr lang="en-US" sz="2800" dirty="0"/>
              <a:t>as following: </a:t>
            </a:r>
          </a:p>
          <a:p>
            <a:endParaRPr lang="en-US" dirty="0"/>
          </a:p>
          <a:p>
            <a:endParaRPr lang="en-US" dirty="0"/>
          </a:p>
          <a:p>
            <a:endParaRPr lang="en-US" dirty="0"/>
          </a:p>
          <a:p>
            <a:endParaRPr lang="en-US" dirty="0"/>
          </a:p>
          <a:p>
            <a:endParaRPr lang="en-US" dirty="0"/>
          </a:p>
        </p:txBody>
      </p:sp>
      <p:sp>
        <p:nvSpPr>
          <p:cNvPr id="19" name="Text Placeholder 18"/>
          <p:cNvSpPr>
            <a:spLocks noGrp="1"/>
          </p:cNvSpPr>
          <p:nvPr>
            <p:ph type="body" sz="quarter" idx="150"/>
          </p:nvPr>
        </p:nvSpPr>
        <p:spPr>
          <a:xfrm>
            <a:off x="4993750" y="1785731"/>
            <a:ext cx="28096099" cy="1280160"/>
          </a:xfrm>
        </p:spPr>
        <p:txBody>
          <a:bodyPr>
            <a:noAutofit/>
          </a:bodyPr>
          <a:lstStyle/>
          <a:p>
            <a:r>
              <a:rPr lang="en-US" dirty="0" smtClean="0"/>
              <a:t>Yuanbin Wang        </a:t>
            </a:r>
            <a:r>
              <a:rPr lang="en-US" dirty="0" err="1" smtClean="0"/>
              <a:t>Mengdi</a:t>
            </a:r>
            <a:r>
              <a:rPr lang="en-US" dirty="0" smtClean="0"/>
              <a:t> Wang       Han </a:t>
            </a:r>
            <a:r>
              <a:rPr lang="en-US" dirty="0" err="1" smtClean="0"/>
              <a:t>Gan</a:t>
            </a:r>
            <a:r>
              <a:rPr lang="en-US" dirty="0" smtClean="0"/>
              <a:t>    </a:t>
            </a:r>
            <a:endParaRPr lang="en-US" dirty="0"/>
          </a:p>
        </p:txBody>
      </p:sp>
      <p:sp>
        <p:nvSpPr>
          <p:cNvPr id="43" name="Text Placeholder 42"/>
          <p:cNvSpPr>
            <a:spLocks noGrp="1"/>
          </p:cNvSpPr>
          <p:nvPr>
            <p:ph type="body" sz="quarter" idx="184"/>
          </p:nvPr>
        </p:nvSpPr>
        <p:spPr/>
        <p:txBody>
          <a:bodyPr/>
          <a:lstStyle/>
          <a:p>
            <a:r>
              <a:rPr lang="en-US" dirty="0" smtClean="0"/>
              <a:t>New York University</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Home Depot Search Relevance</a:t>
            </a:r>
            <a:endParaRPr lang="en-US" dirty="0"/>
          </a:p>
        </p:txBody>
      </p:sp>
      <p:pic>
        <p:nvPicPr>
          <p:cNvPr id="21" name="图片 20" descr="unnamed-chunk-4-1"/>
          <p:cNvPicPr>
            <a:picLocks noChangeAspect="1"/>
          </p:cNvPicPr>
          <p:nvPr/>
        </p:nvPicPr>
        <p:blipFill>
          <a:blip r:embed="rId4"/>
          <a:stretch>
            <a:fillRect/>
          </a:stretch>
        </p:blipFill>
        <p:spPr>
          <a:xfrm>
            <a:off x="4955165" y="14257359"/>
            <a:ext cx="3862135" cy="2896601"/>
          </a:xfrm>
          <a:prstGeom prst="rect">
            <a:avLst/>
          </a:prstGeom>
        </p:spPr>
      </p:pic>
      <p:pic>
        <p:nvPicPr>
          <p:cNvPr id="22" name="图片 21" descr="unnamed-chunk-12-1"/>
          <p:cNvPicPr>
            <a:picLocks noChangeAspect="1"/>
          </p:cNvPicPr>
          <p:nvPr/>
        </p:nvPicPr>
        <p:blipFill>
          <a:blip r:embed="rId5"/>
          <a:stretch>
            <a:fillRect/>
          </a:stretch>
        </p:blipFill>
        <p:spPr>
          <a:xfrm>
            <a:off x="1632620" y="19713452"/>
            <a:ext cx="6148956" cy="4099304"/>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934" y="14265614"/>
            <a:ext cx="3862164" cy="2896623"/>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3849751170"/>
              </p:ext>
            </p:extLst>
          </p:nvPr>
        </p:nvGraphicFramePr>
        <p:xfrm>
          <a:off x="844935" y="26279555"/>
          <a:ext cx="3862164" cy="5281910"/>
        </p:xfrm>
        <a:graphic>
          <a:graphicData uri="http://schemas.openxmlformats.org/drawingml/2006/table">
            <a:tbl>
              <a:tblPr firstRow="1" bandRow="1">
                <a:tableStyleId>{7DF18680-E054-41AD-8BC1-D1AEF772440D}</a:tableStyleId>
              </a:tblPr>
              <a:tblGrid>
                <a:gridCol w="1913367"/>
                <a:gridCol w="1948797"/>
              </a:tblGrid>
              <a:tr h="718671">
                <a:tc>
                  <a:txBody>
                    <a:bodyPr/>
                    <a:lstStyle/>
                    <a:p>
                      <a:pPr algn="ctr"/>
                      <a:r>
                        <a:rPr lang="en-US" sz="2100" dirty="0" smtClean="0"/>
                        <a:t>Attribute</a:t>
                      </a:r>
                      <a:r>
                        <a:rPr lang="en-US" sz="2100" baseline="0" dirty="0" smtClean="0"/>
                        <a:t> </a:t>
                      </a:r>
                      <a:r>
                        <a:rPr lang="en-US" sz="2100" dirty="0" smtClean="0"/>
                        <a:t>Name</a:t>
                      </a:r>
                      <a:endParaRPr lang="en-US" sz="2100" dirty="0"/>
                    </a:p>
                  </a:txBody>
                  <a:tcPr marL="93740" marR="93740" marT="46870" marB="46870" anchor="ctr"/>
                </a:tc>
                <a:tc>
                  <a:txBody>
                    <a:bodyPr/>
                    <a:lstStyle/>
                    <a:p>
                      <a:pPr algn="ctr"/>
                      <a:r>
                        <a:rPr lang="en-US" sz="2100" b="1" kern="1200" dirty="0" smtClean="0">
                          <a:solidFill>
                            <a:schemeClr val="lt1"/>
                          </a:solidFill>
                          <a:latin typeface="+mn-lt"/>
                          <a:ea typeface="+mn-ea"/>
                          <a:cs typeface="+mn-cs"/>
                        </a:rPr>
                        <a:t>Percent</a:t>
                      </a:r>
                      <a:r>
                        <a:rPr lang="en-US" sz="2100" dirty="0" smtClean="0"/>
                        <a:t> of</a:t>
                      </a:r>
                    </a:p>
                    <a:p>
                      <a:pPr algn="ctr"/>
                      <a:r>
                        <a:rPr lang="en-US" sz="2100" baseline="0" dirty="0" smtClean="0"/>
                        <a:t> </a:t>
                      </a:r>
                      <a:r>
                        <a:rPr lang="en-US" sz="2100" dirty="0" smtClean="0"/>
                        <a:t>Product</a:t>
                      </a:r>
                      <a:endParaRPr lang="en-US" sz="2100" dirty="0"/>
                    </a:p>
                  </a:txBody>
                  <a:tcPr marL="93740" marR="93740" marT="46870" marB="46870" anchor="ctr"/>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MFG Brand name</a:t>
                      </a: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99.98%</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Bullet02</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a:solidFill>
                            <a:schemeClr val="dk1"/>
                          </a:solidFill>
                          <a:latin typeface="+mn-lt"/>
                          <a:ea typeface="+mn-ea"/>
                          <a:cs typeface="+mn-cs"/>
                        </a:rPr>
                        <a:t>99.98%</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Bullet03</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99.96%</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Bullet04</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99.90%</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Bullet01</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a:solidFill>
                            <a:schemeClr val="dk1"/>
                          </a:solidFill>
                          <a:latin typeface="+mn-lt"/>
                          <a:ea typeface="+mn-ea"/>
                          <a:cs typeface="+mn-cs"/>
                        </a:rPr>
                        <a:t>99.63%</a:t>
                      </a:r>
                    </a:p>
                  </a:txBody>
                  <a:tcPr marL="9765" marR="9765" marT="9765" marB="0" anchor="b"/>
                </a:tc>
              </a:tr>
              <a:tr h="656177">
                <a:tc>
                  <a:txBody>
                    <a:bodyPr/>
                    <a:lstStyle/>
                    <a:p>
                      <a:pPr marL="0" algn="ctr" defTabSz="4388485" rtl="0" eaLnBrk="1" latinLnBrk="0" hangingPunct="1"/>
                      <a:r>
                        <a:rPr lang="en-US" sz="1800" kern="1200" dirty="0" smtClean="0">
                          <a:solidFill>
                            <a:schemeClr val="dk1"/>
                          </a:solidFill>
                          <a:latin typeface="+mn-lt"/>
                          <a:ea typeface="+mn-ea"/>
                          <a:cs typeface="+mn-cs"/>
                        </a:rPr>
                        <a:t>product width (in.)</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a:solidFill>
                            <a:schemeClr val="dk1"/>
                          </a:solidFill>
                          <a:latin typeface="+mn-lt"/>
                          <a:ea typeface="+mn-ea"/>
                          <a:cs typeface="+mn-cs"/>
                        </a:rPr>
                        <a:t>70.87%</a:t>
                      </a:r>
                    </a:p>
                  </a:txBody>
                  <a:tcPr marL="9765" marR="9765" marT="9765" marB="0" anchor="b"/>
                </a:tc>
              </a:tr>
              <a:tr h="374959">
                <a:tc>
                  <a:txBody>
                    <a:bodyPr/>
                    <a:lstStyle/>
                    <a:p>
                      <a:pPr marL="0" algn="ctr" defTabSz="4388485" rtl="0" eaLnBrk="1" latinLnBrk="0" hangingPunct="1"/>
                      <a:r>
                        <a:rPr lang="en-US" sz="1800" kern="1200" dirty="0" smtClean="0">
                          <a:solidFill>
                            <a:schemeClr val="dk1"/>
                          </a:solidFill>
                          <a:latin typeface="+mn-lt"/>
                          <a:ea typeface="+mn-ea"/>
                          <a:cs typeface="+mn-cs"/>
                        </a:rPr>
                        <a:t>bullet05</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70.17%</a:t>
                      </a:r>
                    </a:p>
                  </a:txBody>
                  <a:tcPr marL="9765" marR="9765" marT="9765" marB="0" anchor="b"/>
                </a:tc>
              </a:tr>
              <a:tr h="656177">
                <a:tc>
                  <a:txBody>
                    <a:bodyPr/>
                    <a:lstStyle/>
                    <a:p>
                      <a:pPr marL="0" algn="ctr" defTabSz="4388485" rtl="0" eaLnBrk="1" latinLnBrk="0" hangingPunct="1"/>
                      <a:r>
                        <a:rPr lang="en-US" sz="1800" kern="1200" dirty="0" smtClean="0">
                          <a:solidFill>
                            <a:schemeClr val="dk1"/>
                          </a:solidFill>
                          <a:latin typeface="+mn-lt"/>
                          <a:ea typeface="+mn-ea"/>
                          <a:cs typeface="+mn-cs"/>
                        </a:rPr>
                        <a:t>product height (in.)</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63.41%</a:t>
                      </a:r>
                    </a:p>
                  </a:txBody>
                  <a:tcPr marL="9765" marR="9765" marT="9765" marB="0" anchor="b"/>
                </a:tc>
              </a:tr>
              <a:tr h="656177">
                <a:tc>
                  <a:txBody>
                    <a:bodyPr/>
                    <a:lstStyle/>
                    <a:p>
                      <a:pPr marL="0" algn="ctr" defTabSz="4388485" rtl="0" eaLnBrk="1" latinLnBrk="0" hangingPunct="1"/>
                      <a:r>
                        <a:rPr lang="en-US" sz="1800" kern="1200" dirty="0" smtClean="0">
                          <a:solidFill>
                            <a:schemeClr val="dk1"/>
                          </a:solidFill>
                          <a:latin typeface="+mn-lt"/>
                          <a:ea typeface="+mn-ea"/>
                          <a:cs typeface="+mn-cs"/>
                        </a:rPr>
                        <a:t>product depth (in.)</a:t>
                      </a:r>
                      <a:endParaRPr lang="en-US" sz="1800" kern="1200" dirty="0">
                        <a:solidFill>
                          <a:schemeClr val="dk1"/>
                        </a:solidFill>
                        <a:latin typeface="+mn-lt"/>
                        <a:ea typeface="+mn-ea"/>
                        <a:cs typeface="+mn-cs"/>
                      </a:endParaRPr>
                    </a:p>
                  </a:txBody>
                  <a:tcPr marL="93740" marR="93740" marT="46870" marB="46870" anchor="ctr"/>
                </a:tc>
                <a:tc>
                  <a:txBody>
                    <a:bodyPr/>
                    <a:lstStyle/>
                    <a:p>
                      <a:pPr marL="0" algn="ctr" defTabSz="4388485" rtl="0" eaLnBrk="1" fontAlgn="b" latinLnBrk="0" hangingPunct="1"/>
                      <a:r>
                        <a:rPr lang="en-US" sz="2100" kern="1200" dirty="0">
                          <a:solidFill>
                            <a:schemeClr val="dk1"/>
                          </a:solidFill>
                          <a:latin typeface="+mn-lt"/>
                          <a:ea typeface="+mn-ea"/>
                          <a:cs typeface="+mn-cs"/>
                        </a:rPr>
                        <a:t>62.20%</a:t>
                      </a:r>
                    </a:p>
                  </a:txBody>
                  <a:tcPr marL="9765" marR="9765" marT="9765" marB="0" anchor="b"/>
                </a:tc>
              </a:tr>
              <a:tr h="322230">
                <a:tc>
                  <a:txBody>
                    <a:bodyPr/>
                    <a:lstStyle/>
                    <a:p>
                      <a:pPr marL="0" algn="ctr" defTabSz="4388485" rtl="0" eaLnBrk="1" fontAlgn="b" latinLnBrk="0" hangingPunct="1"/>
                      <a:r>
                        <a:rPr lang="en-US" sz="1800" kern="1200" dirty="0" smtClean="0">
                          <a:solidFill>
                            <a:schemeClr val="dk1"/>
                          </a:solidFill>
                          <a:latin typeface="+mn-lt"/>
                          <a:ea typeface="+mn-ea"/>
                          <a:cs typeface="+mn-cs"/>
                        </a:rPr>
                        <a:t>product weight (lb.)</a:t>
                      </a:r>
                      <a:endParaRPr lang="en-US" sz="1800" kern="1200" dirty="0">
                        <a:solidFill>
                          <a:schemeClr val="dk1"/>
                        </a:solidFill>
                        <a:latin typeface="+mn-lt"/>
                        <a:ea typeface="+mn-ea"/>
                        <a:cs typeface="+mn-cs"/>
                      </a:endParaRPr>
                    </a:p>
                  </a:txBody>
                  <a:tcPr marL="9765" marR="9765" marT="9765" marB="0" anchor="b"/>
                </a:tc>
                <a:tc>
                  <a:txBody>
                    <a:bodyPr/>
                    <a:lstStyle/>
                    <a:p>
                      <a:pPr marL="0" algn="ctr" defTabSz="4388485" rtl="0" eaLnBrk="1" fontAlgn="b" latinLnBrk="0" hangingPunct="1"/>
                      <a:r>
                        <a:rPr lang="en-US" sz="2100" kern="1200" dirty="0">
                          <a:solidFill>
                            <a:schemeClr val="dk1"/>
                          </a:solidFill>
                          <a:latin typeface="+mn-lt"/>
                          <a:ea typeface="+mn-ea"/>
                          <a:cs typeface="+mn-cs"/>
                        </a:rPr>
                        <a:t>52.37%</a:t>
                      </a:r>
                    </a:p>
                  </a:txBody>
                  <a:tcPr marL="9765" marR="9765" marT="9765" marB="0" anchor="b"/>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587753304"/>
              </p:ext>
            </p:extLst>
          </p:nvPr>
        </p:nvGraphicFramePr>
        <p:xfrm>
          <a:off x="4984069" y="26279555"/>
          <a:ext cx="4119246" cy="5281908"/>
        </p:xfrm>
        <a:graphic>
          <a:graphicData uri="http://schemas.openxmlformats.org/drawingml/2006/table">
            <a:tbl>
              <a:tblPr firstRow="1" bandRow="1">
                <a:tableStyleId>{7DF18680-E054-41AD-8BC1-D1AEF772440D}</a:tableStyleId>
              </a:tblPr>
              <a:tblGrid>
                <a:gridCol w="2059623"/>
                <a:gridCol w="2059623"/>
              </a:tblGrid>
              <a:tr h="724133">
                <a:tc>
                  <a:txBody>
                    <a:bodyPr/>
                    <a:lstStyle/>
                    <a:p>
                      <a:pPr algn="ctr" fontAlgn="b"/>
                      <a:r>
                        <a:rPr lang="en-US" sz="2000" b="1" kern="1200" dirty="0">
                          <a:solidFill>
                            <a:schemeClr val="lt1"/>
                          </a:solidFill>
                          <a:latin typeface="+mn-lt"/>
                          <a:ea typeface="+mn-ea"/>
                          <a:cs typeface="+mn-cs"/>
                        </a:rPr>
                        <a:t>C</a:t>
                      </a:r>
                      <a:r>
                        <a:rPr lang="en-US" sz="2000" b="1" kern="1200" dirty="0" smtClean="0">
                          <a:solidFill>
                            <a:schemeClr val="lt1"/>
                          </a:solidFill>
                          <a:latin typeface="+mn-lt"/>
                          <a:ea typeface="+mn-ea"/>
                          <a:cs typeface="+mn-cs"/>
                        </a:rPr>
                        <a:t>olor</a:t>
                      </a:r>
                      <a:r>
                        <a:rPr lang="en-US" sz="2000" b="0" i="0" u="none" strike="noStrike" dirty="0" smtClean="0">
                          <a:solidFill>
                            <a:srgbClr val="000000"/>
                          </a:solidFill>
                          <a:effectLst/>
                          <a:latin typeface="Calibri" panose="020F0502020204030204" pitchFamily="34" charset="0"/>
                        </a:rPr>
                        <a:t> </a:t>
                      </a:r>
                      <a:r>
                        <a:rPr lang="en-US" sz="2000" b="1" i="0" u="none" strike="noStrike" kern="1200" dirty="0">
                          <a:solidFill>
                            <a:schemeClr val="lt1"/>
                          </a:solidFill>
                          <a:effectLst/>
                          <a:latin typeface="+mn-lt"/>
                          <a:ea typeface="+mn-ea"/>
                          <a:cs typeface="+mn-cs"/>
                        </a:rPr>
                        <a:t>F</a:t>
                      </a:r>
                      <a:r>
                        <a:rPr lang="en-US" sz="2000" b="1" kern="1200" dirty="0" smtClean="0">
                          <a:solidFill>
                            <a:schemeClr val="lt1"/>
                          </a:solidFill>
                          <a:latin typeface="+mn-lt"/>
                          <a:ea typeface="+mn-ea"/>
                          <a:cs typeface="+mn-cs"/>
                        </a:rPr>
                        <a:t>amily</a:t>
                      </a:r>
                      <a:endParaRPr lang="en-US" sz="2000" b="1" kern="1200" dirty="0">
                        <a:solidFill>
                          <a:schemeClr val="lt1"/>
                        </a:solidFill>
                        <a:latin typeface="+mn-lt"/>
                        <a:ea typeface="+mn-ea"/>
                        <a:cs typeface="+mn-cs"/>
                      </a:endParaRPr>
                    </a:p>
                  </a:txBody>
                  <a:tcPr marL="9752" marR="9752" marT="9752" marB="0" anchor="ctr"/>
                </a:tc>
                <a:tc>
                  <a:txBody>
                    <a:bodyPr/>
                    <a:lstStyle/>
                    <a:p>
                      <a:pPr algn="ctr"/>
                      <a:r>
                        <a:rPr lang="en-US" sz="2000" dirty="0" smtClean="0"/>
                        <a:t>Percent of</a:t>
                      </a:r>
                      <a:r>
                        <a:rPr lang="en-US" sz="2000" baseline="0" dirty="0" smtClean="0"/>
                        <a:t> </a:t>
                      </a:r>
                    </a:p>
                    <a:p>
                      <a:pPr algn="ctr"/>
                      <a:r>
                        <a:rPr lang="en-US" sz="2000" dirty="0" smtClean="0"/>
                        <a:t>Product</a:t>
                      </a:r>
                      <a:endParaRPr lang="en-US" sz="2000" dirty="0"/>
                    </a:p>
                  </a:txBody>
                  <a:tcPr marL="9752" marR="9752" marT="9752" marB="0" anchor="ctr"/>
                </a:tc>
              </a:tr>
              <a:tr h="399931">
                <a:tc>
                  <a:txBody>
                    <a:bodyPr/>
                    <a:lstStyle/>
                    <a:p>
                      <a:pPr algn="ctr" fontAlgn="b"/>
                      <a:r>
                        <a:rPr lang="en-US" sz="1800" b="0" i="0" u="none" strike="noStrike" dirty="0" smtClean="0">
                          <a:solidFill>
                            <a:srgbClr val="000000"/>
                          </a:solidFill>
                          <a:effectLst/>
                          <a:latin typeface="Calibri" panose="020F0502020204030204" pitchFamily="34" charset="0"/>
                        </a:rPr>
                        <a:t>color/finish</a:t>
                      </a:r>
                      <a:endParaRPr lang="en-US" sz="1800" b="0" i="0" u="none" strike="noStrike" dirty="0">
                        <a:solidFill>
                          <a:srgbClr val="000000"/>
                        </a:solidFill>
                        <a:effectLst/>
                        <a:latin typeface="Calibri" panose="020F0502020204030204" pitchFamily="34" charset="0"/>
                      </a:endParaRP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48.12%</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color</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33.11%</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color/finish family</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7.21%</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fixture color/finish</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5.37%</a:t>
                      </a:r>
                    </a:p>
                  </a:txBody>
                  <a:tcPr marL="9752" marR="9752" marT="9752" marB="0" anchor="ctr"/>
                </a:tc>
              </a:tr>
              <a:tr h="632619">
                <a:tc>
                  <a:txBody>
                    <a:bodyPr/>
                    <a:lstStyle/>
                    <a:p>
                      <a:pPr algn="ctr" fontAlgn="b"/>
                      <a:r>
                        <a:rPr lang="en-US" sz="1800" b="0" i="0" u="none" strike="noStrike" dirty="0">
                          <a:solidFill>
                            <a:srgbClr val="000000"/>
                          </a:solidFill>
                          <a:effectLst/>
                          <a:latin typeface="Calibri" panose="020F0502020204030204" pitchFamily="34" charset="0"/>
                        </a:rPr>
                        <a:t>fixture color/finish family</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4.77%</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shade color family</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2.62%</a:t>
                      </a:r>
                    </a:p>
                  </a:txBody>
                  <a:tcPr marL="9752" marR="9752" marT="9752" marB="0" anchor="ctr"/>
                </a:tc>
              </a:tr>
              <a:tr h="632619">
                <a:tc>
                  <a:txBody>
                    <a:bodyPr/>
                    <a:lstStyle/>
                    <a:p>
                      <a:pPr algn="ctr" fontAlgn="b"/>
                      <a:r>
                        <a:rPr lang="en-US" sz="1800" b="0" i="0" u="none" strike="noStrike" dirty="0">
                          <a:solidFill>
                            <a:srgbClr val="000000"/>
                          </a:solidFill>
                          <a:effectLst/>
                          <a:latin typeface="Calibri" panose="020F0502020204030204" pitchFamily="34" charset="0"/>
                        </a:rPr>
                        <a:t>actual color temperature (k)</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2.33%</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color rendering index</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1.65%</a:t>
                      </a:r>
                    </a:p>
                  </a:txBody>
                  <a:tcPr marL="9752" marR="9752" marT="9752" marB="0" anchor="ctr"/>
                </a:tc>
              </a:tr>
              <a:tr h="399931">
                <a:tc>
                  <a:txBody>
                    <a:bodyPr/>
                    <a:lstStyle/>
                    <a:p>
                      <a:pPr algn="ctr" fontAlgn="b"/>
                      <a:r>
                        <a:rPr lang="en-US" sz="1800" b="0" i="0" u="none" strike="noStrike" dirty="0">
                          <a:solidFill>
                            <a:srgbClr val="000000"/>
                          </a:solidFill>
                          <a:effectLst/>
                          <a:latin typeface="Calibri" panose="020F0502020204030204" pitchFamily="34" charset="0"/>
                        </a:rPr>
                        <a:t>top color family</a:t>
                      </a:r>
                    </a:p>
                  </a:txBody>
                  <a:tcPr marL="9752" marR="9752" marT="9752" marB="0" anchor="ctr"/>
                </a:tc>
                <a:tc>
                  <a:txBody>
                    <a:bodyPr/>
                    <a:lstStyle/>
                    <a:p>
                      <a:pPr algn="ctr" fontAlgn="b"/>
                      <a:r>
                        <a:rPr lang="en-US" sz="2000" b="0" i="0" u="none" strike="noStrike">
                          <a:solidFill>
                            <a:srgbClr val="000000"/>
                          </a:solidFill>
                          <a:effectLst/>
                          <a:latin typeface="Calibri" panose="020F0502020204030204" pitchFamily="34" charset="0"/>
                        </a:rPr>
                        <a:t>1.30%</a:t>
                      </a:r>
                    </a:p>
                  </a:txBody>
                  <a:tcPr marL="9752" marR="9752" marT="9752" marB="0" anchor="ctr"/>
                </a:tc>
              </a:tr>
              <a:tr h="493020">
                <a:tc>
                  <a:txBody>
                    <a:bodyPr/>
                    <a:lstStyle/>
                    <a:p>
                      <a:pPr algn="ctr" fontAlgn="b"/>
                      <a:r>
                        <a:rPr lang="en-US" sz="1800" b="0" i="0" u="none" strike="noStrike" dirty="0">
                          <a:solidFill>
                            <a:srgbClr val="000000"/>
                          </a:solidFill>
                          <a:effectLst/>
                          <a:latin typeface="Calibri" panose="020F0502020204030204" pitchFamily="34" charset="0"/>
                        </a:rPr>
                        <a:t>color family</a:t>
                      </a:r>
                    </a:p>
                  </a:txBody>
                  <a:tcPr marL="9752" marR="9752" marT="9752" marB="0" anchor="ctr"/>
                </a:tc>
                <a:tc>
                  <a:txBody>
                    <a:bodyPr/>
                    <a:lstStyle/>
                    <a:p>
                      <a:pPr algn="ctr" fontAlgn="b"/>
                      <a:r>
                        <a:rPr lang="en-US" sz="2000" b="0" i="0" u="none" strike="noStrike" dirty="0">
                          <a:solidFill>
                            <a:srgbClr val="000000"/>
                          </a:solidFill>
                          <a:effectLst/>
                          <a:latin typeface="Calibri" panose="020F0502020204030204" pitchFamily="34" charset="0"/>
                        </a:rPr>
                        <a:t>1.15%</a:t>
                      </a:r>
                    </a:p>
                  </a:txBody>
                  <a:tcPr marL="9752" marR="9752" marT="9752" marB="0" anchor="ctr"/>
                </a:tc>
              </a:tr>
            </a:tbl>
          </a:graphicData>
        </a:graphic>
      </p:graphicFrame>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86987" y="23159035"/>
            <a:ext cx="8911696" cy="5368128"/>
          </a:xfrm>
          <a:prstGeom prst="rect">
            <a:avLst/>
          </a:prstGeom>
        </p:spPr>
      </p:pic>
      <p:pic>
        <p:nvPicPr>
          <p:cNvPr id="25" name="图片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16698" y="23159035"/>
            <a:ext cx="8902145" cy="5368128"/>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28116" y="683214"/>
            <a:ext cx="3005133" cy="3005133"/>
          </a:xfrm>
          <a:prstGeom prst="rect">
            <a:avLst/>
          </a:prstGeom>
        </p:spPr>
      </p:pic>
      <p:graphicFrame>
        <p:nvGraphicFramePr>
          <p:cNvPr id="31" name="图示 30"/>
          <p:cNvGraphicFramePr/>
          <p:nvPr>
            <p:extLst>
              <p:ext uri="{D42A27DB-BD31-4B8C-83A1-F6EECF244321}">
                <p14:modId xmlns:p14="http://schemas.microsoft.com/office/powerpoint/2010/main" val="2975356405"/>
              </p:ext>
            </p:extLst>
          </p:nvPr>
        </p:nvGraphicFramePr>
        <p:xfrm>
          <a:off x="18881837" y="12722367"/>
          <a:ext cx="9390324" cy="554471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32" name="组合 31"/>
          <p:cNvGrpSpPr/>
          <p:nvPr/>
        </p:nvGrpSpPr>
        <p:grpSpPr>
          <a:xfrm>
            <a:off x="18881836" y="6370473"/>
            <a:ext cx="9390325" cy="5614573"/>
            <a:chOff x="1242688" y="3475731"/>
            <a:chExt cx="4859630" cy="1246576"/>
          </a:xfrm>
        </p:grpSpPr>
        <p:sp>
          <p:nvSpPr>
            <p:cNvPr id="33" name="矩形 32"/>
            <p:cNvSpPr/>
            <p:nvPr/>
          </p:nvSpPr>
          <p:spPr>
            <a:xfrm>
              <a:off x="1242688" y="3477800"/>
              <a:ext cx="929696" cy="124450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Data Cleaning</a:t>
              </a:r>
            </a:p>
            <a:p>
              <a:pPr algn="ctr"/>
              <a:endParaRPr lang="en-US" sz="2400" dirty="0"/>
            </a:p>
            <a:p>
              <a:pPr algn="ctr"/>
              <a:endParaRPr lang="en-US" sz="2400" dirty="0" smtClean="0"/>
            </a:p>
            <a:p>
              <a:pPr marL="171450" indent="-171450">
                <a:buFont typeface="Arial" panose="020B0604020202020204" pitchFamily="34" charset="0"/>
                <a:buChar char="•"/>
              </a:pPr>
              <a:r>
                <a:rPr lang="en-US" sz="1800" dirty="0" smtClean="0"/>
                <a:t>Segmentation</a:t>
              </a:r>
            </a:p>
            <a:p>
              <a:pPr marL="171450" indent="-171450">
                <a:buFont typeface="Arial" panose="020B0604020202020204" pitchFamily="34" charset="0"/>
                <a:buChar char="•"/>
              </a:pPr>
              <a:r>
                <a:rPr lang="en-US" sz="1800" dirty="0" smtClean="0"/>
                <a:t>Normalization</a:t>
              </a:r>
            </a:p>
            <a:p>
              <a:pPr marL="171450" indent="-171450">
                <a:buFont typeface="Arial" panose="020B0604020202020204" pitchFamily="34" charset="0"/>
                <a:buChar char="•"/>
              </a:pPr>
              <a:r>
                <a:rPr lang="en-US" sz="1800" dirty="0" smtClean="0"/>
                <a:t>Capitalization</a:t>
              </a:r>
            </a:p>
            <a:p>
              <a:pPr marL="171450" indent="-171450">
                <a:buFont typeface="Arial" panose="020B0604020202020204" pitchFamily="34" charset="0"/>
                <a:buChar char="•"/>
              </a:pPr>
              <a:r>
                <a:rPr lang="en-US" sz="1800" dirty="0" smtClean="0"/>
                <a:t>Stop words removal</a:t>
              </a:r>
            </a:p>
            <a:p>
              <a:pPr marL="171450" indent="-171450">
                <a:buFont typeface="Arial" panose="020B0604020202020204" pitchFamily="34" charset="0"/>
                <a:buChar char="•"/>
              </a:pPr>
              <a:r>
                <a:rPr lang="en-US" sz="1800" dirty="0" smtClean="0"/>
                <a:t>Typo Correction</a:t>
              </a:r>
            </a:p>
            <a:p>
              <a:pPr marL="171450" indent="-171450">
                <a:buFont typeface="Arial" panose="020B0604020202020204" pitchFamily="34" charset="0"/>
                <a:buChar char="•"/>
              </a:pPr>
              <a:r>
                <a:rPr lang="en-US" sz="1800" dirty="0" smtClean="0"/>
                <a:t>Stemming</a:t>
              </a:r>
            </a:p>
            <a:p>
              <a:endParaRPr lang="en-US" sz="2400" dirty="0" smtClean="0"/>
            </a:p>
            <a:p>
              <a:endParaRPr lang="en-US" sz="2400" dirty="0" smtClean="0"/>
            </a:p>
            <a:p>
              <a:endParaRPr lang="en-US" sz="2400" dirty="0"/>
            </a:p>
            <a:p>
              <a:endParaRPr lang="en-US" sz="2400" dirty="0" smtClean="0"/>
            </a:p>
          </p:txBody>
        </p:sp>
        <p:grpSp>
          <p:nvGrpSpPr>
            <p:cNvPr id="34" name="组合 33"/>
            <p:cNvGrpSpPr/>
            <p:nvPr/>
          </p:nvGrpSpPr>
          <p:grpSpPr>
            <a:xfrm>
              <a:off x="2370269" y="3475731"/>
              <a:ext cx="981075" cy="1246576"/>
              <a:chOff x="2211996" y="3475733"/>
              <a:chExt cx="981075" cy="1246576"/>
            </a:xfrm>
          </p:grpSpPr>
          <p:sp>
            <p:nvSpPr>
              <p:cNvPr id="47" name="矩形 46"/>
              <p:cNvSpPr/>
              <p:nvPr/>
            </p:nvSpPr>
            <p:spPr>
              <a:xfrm>
                <a:off x="2211996" y="3475733"/>
                <a:ext cx="981075" cy="124657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Feature Extraction</a:t>
                </a:r>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a:p>
              <a:p>
                <a:pPr algn="ctr"/>
                <a:endParaRPr lang="en-US" sz="1050" dirty="0" smtClean="0"/>
              </a:p>
              <a:p>
                <a:pPr algn="ctr"/>
                <a:endParaRPr lang="en-US" sz="1050" dirty="0" smtClean="0"/>
              </a:p>
              <a:p>
                <a:pPr algn="ctr"/>
                <a:endParaRPr lang="en-US" sz="1050" dirty="0" smtClean="0"/>
              </a:p>
              <a:p>
                <a:pPr algn="ctr"/>
                <a:endParaRPr lang="en-US" sz="1050" dirty="0"/>
              </a:p>
              <a:p>
                <a:pPr algn="ctr"/>
                <a:endParaRPr lang="en-US" sz="1050" dirty="0" smtClean="0"/>
              </a:p>
            </p:txBody>
          </p:sp>
          <p:sp>
            <p:nvSpPr>
              <p:cNvPr id="48" name="矩形 47"/>
              <p:cNvSpPr/>
              <p:nvPr/>
            </p:nvSpPr>
            <p:spPr>
              <a:xfrm>
                <a:off x="2346483" y="4213920"/>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Text </a:t>
                </a:r>
                <a:r>
                  <a:rPr lang="en-US" altLang="zh-CN" sz="2000" dirty="0" smtClean="0"/>
                  <a:t>Mining</a:t>
                </a:r>
                <a:r>
                  <a:rPr lang="en-US" sz="2000" dirty="0" smtClean="0"/>
                  <a:t>:</a:t>
                </a:r>
              </a:p>
              <a:p>
                <a:pPr algn="ctr"/>
                <a:r>
                  <a:rPr lang="en-US" sz="2000" dirty="0" smtClean="0"/>
                  <a:t>TF-IDF, Word2Vec</a:t>
                </a:r>
              </a:p>
            </p:txBody>
          </p:sp>
          <p:sp>
            <p:nvSpPr>
              <p:cNvPr id="49" name="矩形 48"/>
              <p:cNvSpPr/>
              <p:nvPr/>
            </p:nvSpPr>
            <p:spPr>
              <a:xfrm>
                <a:off x="2346483" y="3689443"/>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dirty="0" smtClean="0"/>
                  <a:t>Numeric:</a:t>
                </a:r>
              </a:p>
              <a:p>
                <a:pPr algn="ctr"/>
                <a:r>
                  <a:rPr lang="en-US" sz="1800" dirty="0" smtClean="0"/>
                  <a:t>Lengths, Ratios Matching, </a:t>
                </a:r>
                <a:r>
                  <a:rPr lang="en-US" sz="1800" dirty="0"/>
                  <a:t>C</a:t>
                </a:r>
                <a:r>
                  <a:rPr lang="en-US" sz="1800" dirty="0" smtClean="0"/>
                  <a:t>ount</a:t>
                </a:r>
              </a:p>
            </p:txBody>
          </p:sp>
        </p:grpSp>
        <p:sp>
          <p:nvSpPr>
            <p:cNvPr id="35" name="矩形 34"/>
            <p:cNvSpPr/>
            <p:nvPr/>
          </p:nvSpPr>
          <p:spPr>
            <a:xfrm>
              <a:off x="5392403" y="3475731"/>
              <a:ext cx="709915" cy="124657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Parameter Tuning </a:t>
              </a:r>
            </a:p>
            <a:p>
              <a:pPr algn="ctr"/>
              <a:r>
                <a:rPr lang="en-US" sz="2000" dirty="0" smtClean="0"/>
                <a:t>(Grid Search)</a:t>
              </a:r>
            </a:p>
            <a:p>
              <a:pPr algn="ctr"/>
              <a:endParaRPr lang="en-US" sz="2000" dirty="0" smtClean="0"/>
            </a:p>
            <a:p>
              <a:pPr algn="ctr"/>
              <a:r>
                <a:rPr lang="en-US" sz="2000" dirty="0" smtClean="0"/>
                <a:t>Evaluation</a:t>
              </a:r>
            </a:p>
            <a:p>
              <a:pPr algn="ctr"/>
              <a:r>
                <a:rPr lang="en-US" sz="2000" dirty="0" smtClean="0"/>
                <a:t>(RMSE, CV, running time)</a:t>
              </a:r>
            </a:p>
          </p:txBody>
        </p:sp>
        <p:grpSp>
          <p:nvGrpSpPr>
            <p:cNvPr id="36" name="组合 35"/>
            <p:cNvGrpSpPr/>
            <p:nvPr/>
          </p:nvGrpSpPr>
          <p:grpSpPr>
            <a:xfrm>
              <a:off x="3560282" y="3475731"/>
              <a:ext cx="1606115" cy="1246574"/>
              <a:chOff x="3542582" y="3843337"/>
              <a:chExt cx="1672356" cy="1246577"/>
            </a:xfrm>
          </p:grpSpPr>
          <p:sp>
            <p:nvSpPr>
              <p:cNvPr id="40" name="矩形 39"/>
              <p:cNvSpPr/>
              <p:nvPr/>
            </p:nvSpPr>
            <p:spPr>
              <a:xfrm>
                <a:off x="3542582" y="3843337"/>
                <a:ext cx="1672356" cy="124657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smtClean="0"/>
                  <a:t>Model Training</a:t>
                </a:r>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smtClean="0"/>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a:p>
              <a:p>
                <a:pPr algn="ctr"/>
                <a:endParaRPr lang="en-US" sz="1800" dirty="0" smtClean="0"/>
              </a:p>
              <a:p>
                <a:pPr algn="ctr"/>
                <a:endParaRPr lang="en-US" sz="1800" dirty="0" smtClean="0"/>
              </a:p>
            </p:txBody>
          </p:sp>
          <p:sp>
            <p:nvSpPr>
              <p:cNvPr id="41" name="矩形 40"/>
              <p:cNvSpPr/>
              <p:nvPr/>
            </p:nvSpPr>
            <p:spPr>
              <a:xfrm>
                <a:off x="3630633" y="4062413"/>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dirty="0" smtClean="0"/>
                  <a:t>Linear Regression</a:t>
                </a:r>
              </a:p>
              <a:p>
                <a:pPr algn="ctr"/>
                <a:r>
                  <a:rPr lang="en-US" sz="1800" dirty="0" smtClean="0"/>
                  <a:t>Lasso, Ridge</a:t>
                </a:r>
              </a:p>
            </p:txBody>
          </p:sp>
          <p:sp>
            <p:nvSpPr>
              <p:cNvPr id="42" name="矩形 41"/>
              <p:cNvSpPr/>
              <p:nvPr/>
            </p:nvSpPr>
            <p:spPr>
              <a:xfrm>
                <a:off x="4431920" y="4062413"/>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Random Forest: weighted by features</a:t>
                </a:r>
              </a:p>
            </p:txBody>
          </p:sp>
          <p:sp>
            <p:nvSpPr>
              <p:cNvPr id="45" name="矩形 44"/>
              <p:cNvSpPr/>
              <p:nvPr/>
            </p:nvSpPr>
            <p:spPr>
              <a:xfrm>
                <a:off x="3630633" y="4581525"/>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err="1" smtClean="0"/>
                  <a:t>XGBoost</a:t>
                </a:r>
                <a:endParaRPr lang="en-US" sz="1400" dirty="0" smtClean="0"/>
              </a:p>
            </p:txBody>
          </p:sp>
          <p:sp>
            <p:nvSpPr>
              <p:cNvPr id="46" name="矩形 45"/>
              <p:cNvSpPr/>
              <p:nvPr/>
            </p:nvSpPr>
            <p:spPr>
              <a:xfrm>
                <a:off x="4431920" y="4581525"/>
                <a:ext cx="731520" cy="457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Feature Weighting</a:t>
                </a:r>
                <a:endParaRPr lang="en-US" sz="2000" dirty="0" smtClean="0"/>
              </a:p>
            </p:txBody>
          </p:sp>
        </p:grpSp>
        <p:sp>
          <p:nvSpPr>
            <p:cNvPr id="37" name="右箭头 36"/>
            <p:cNvSpPr/>
            <p:nvPr/>
          </p:nvSpPr>
          <p:spPr>
            <a:xfrm>
              <a:off x="2177147" y="3976688"/>
              <a:ext cx="179788" cy="17202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8" name="右箭头 37"/>
            <p:cNvSpPr/>
            <p:nvPr/>
          </p:nvSpPr>
          <p:spPr>
            <a:xfrm>
              <a:off x="3369515" y="3976688"/>
              <a:ext cx="179788" cy="17202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右箭头 38"/>
            <p:cNvSpPr/>
            <p:nvPr/>
          </p:nvSpPr>
          <p:spPr>
            <a:xfrm>
              <a:off x="5191273" y="4013006"/>
              <a:ext cx="179788" cy="17202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pic>
        <p:nvPicPr>
          <p:cNvPr id="52" name="图片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134591" y="14980055"/>
            <a:ext cx="8673698" cy="4114800"/>
          </a:xfrm>
          <a:prstGeom prst="rect">
            <a:avLst/>
          </a:prstGeom>
        </p:spPr>
      </p:pic>
      <p:pic>
        <p:nvPicPr>
          <p:cNvPr id="53" name="图片 5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134591" y="19123430"/>
            <a:ext cx="8673698" cy="3371850"/>
          </a:xfrm>
          <a:prstGeom prst="rect">
            <a:avLst/>
          </a:prstGeom>
        </p:spPr>
      </p:pic>
      <p:cxnSp>
        <p:nvCxnSpPr>
          <p:cNvPr id="54" name="直接箭头连接符 53"/>
          <p:cNvCxnSpPr/>
          <p:nvPr/>
        </p:nvCxnSpPr>
        <p:spPr>
          <a:xfrm flipH="1">
            <a:off x="31220092" y="20331629"/>
            <a:ext cx="885825"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32"/>
          <p:cNvSpPr txBox="1"/>
          <p:nvPr/>
        </p:nvSpPr>
        <p:spPr>
          <a:xfrm>
            <a:off x="32163068" y="20074454"/>
            <a:ext cx="1085554" cy="477054"/>
          </a:xfrm>
          <a:prstGeom prst="rect">
            <a:avLst/>
          </a:prstGeom>
          <a:noFill/>
        </p:spPr>
        <p:txBody>
          <a:bodyPr wrap="none" rtlCol="0">
            <a:spAutoFit/>
          </a:bodyPr>
          <a:lstStyle/>
          <a:p>
            <a:r>
              <a:rPr lang="en-US" sz="2500" dirty="0" smtClean="0">
                <a:latin typeface="Times New Roman" pitchFamily="18" charset="0"/>
                <a:cs typeface="Times New Roman" pitchFamily="18" charset="0"/>
              </a:rPr>
              <a:t>In here</a:t>
            </a:r>
            <a:endParaRPr lang="en-US" sz="2500" dirty="0">
              <a:latin typeface="Times New Roman" pitchFamily="18" charset="0"/>
              <a:cs typeface="Times New Roman" pitchFamily="18" charset="0"/>
            </a:endParaRPr>
          </a:p>
        </p:txBody>
      </p:sp>
      <p:sp>
        <p:nvSpPr>
          <p:cNvPr id="18" name="文本框 17"/>
          <p:cNvSpPr txBox="1"/>
          <p:nvPr/>
        </p:nvSpPr>
        <p:spPr>
          <a:xfrm>
            <a:off x="22026735" y="18397504"/>
            <a:ext cx="3100528" cy="400110"/>
          </a:xfrm>
          <a:prstGeom prst="rect">
            <a:avLst/>
          </a:prstGeom>
          <a:noFill/>
        </p:spPr>
        <p:txBody>
          <a:bodyPr wrap="none" rtlCol="0">
            <a:spAutoFit/>
          </a:bodyPr>
          <a:lstStyle/>
          <a:p>
            <a:pPr algn="ctr"/>
            <a:r>
              <a:rPr lang="en-US" sz="2000" dirty="0">
                <a:solidFill>
                  <a:schemeClr val="accent5">
                    <a:lumMod val="50000"/>
                  </a:schemeClr>
                </a:solidFill>
                <a:latin typeface="Times New Roman" pitchFamily="18" charset="0"/>
                <a:cs typeface="Times New Roman" pitchFamily="18" charset="0"/>
              </a:rPr>
              <a:t>Figure 5, Feature Categories</a:t>
            </a:r>
            <a:endParaRPr lang="en-US" sz="2000" dirty="0">
              <a:solidFill>
                <a:schemeClr val="accent5">
                  <a:lumMod val="50000"/>
                </a:schemeClr>
              </a:solidFill>
              <a:latin typeface="Times New Roman" pitchFamily="18" charset="0"/>
              <a:cs typeface="Times New Roman" pitchFamily="18" charset="0"/>
            </a:endParaRPr>
          </a:p>
        </p:txBody>
      </p:sp>
      <p:sp>
        <p:nvSpPr>
          <p:cNvPr id="50" name="文本框 49"/>
          <p:cNvSpPr txBox="1"/>
          <p:nvPr/>
        </p:nvSpPr>
        <p:spPr>
          <a:xfrm>
            <a:off x="22415205" y="12025147"/>
            <a:ext cx="2323585" cy="400110"/>
          </a:xfrm>
          <a:prstGeom prst="rect">
            <a:avLst/>
          </a:prstGeom>
          <a:noFill/>
        </p:spPr>
        <p:txBody>
          <a:bodyPr wrap="none" rtlCol="0">
            <a:spAutoFit/>
          </a:bodyPr>
          <a:lstStyle/>
          <a:p>
            <a:pPr algn="ctr"/>
            <a:r>
              <a:rPr lang="en-US" sz="2000" dirty="0">
                <a:solidFill>
                  <a:schemeClr val="accent5">
                    <a:lumMod val="50000"/>
                  </a:schemeClr>
                </a:solidFill>
                <a:latin typeface="Times New Roman" pitchFamily="18" charset="0"/>
                <a:cs typeface="Times New Roman" pitchFamily="18" charset="0"/>
              </a:rPr>
              <a:t>Figure </a:t>
            </a:r>
            <a:r>
              <a:rPr lang="en-US" sz="2000" dirty="0" smtClean="0">
                <a:solidFill>
                  <a:schemeClr val="accent5">
                    <a:lumMod val="50000"/>
                  </a:schemeClr>
                </a:solidFill>
                <a:latin typeface="Times New Roman" pitchFamily="18" charset="0"/>
                <a:cs typeface="Times New Roman" pitchFamily="18" charset="0"/>
              </a:rPr>
              <a:t>4, Work Flow</a:t>
            </a:r>
            <a:endParaRPr lang="en-US" sz="2000" dirty="0">
              <a:solidFill>
                <a:schemeClr val="accent5">
                  <a:lumMod val="50000"/>
                </a:schemeClr>
              </a:solidFill>
              <a:latin typeface="Times New Roman" pitchFamily="18" charset="0"/>
              <a:cs typeface="Times New Roman" pitchFamily="18" charset="0"/>
            </a:endParaRPr>
          </a:p>
        </p:txBody>
      </p:sp>
      <p:sp>
        <p:nvSpPr>
          <p:cNvPr id="51" name="文本框 50"/>
          <p:cNvSpPr txBox="1"/>
          <p:nvPr/>
        </p:nvSpPr>
        <p:spPr>
          <a:xfrm>
            <a:off x="1499512" y="17162237"/>
            <a:ext cx="2553007" cy="400110"/>
          </a:xfrm>
          <a:prstGeom prst="rect">
            <a:avLst/>
          </a:prstGeom>
          <a:noFill/>
        </p:spPr>
        <p:txBody>
          <a:bodyPr wrap="none" rtlCol="0">
            <a:spAutoFit/>
          </a:bodyPr>
          <a:lstStyle/>
          <a:p>
            <a:pPr algn="ctr"/>
            <a:r>
              <a:rPr lang="en-US" sz="2000" dirty="0">
                <a:solidFill>
                  <a:schemeClr val="accent5">
                    <a:lumMod val="50000"/>
                  </a:schemeClr>
                </a:solidFill>
                <a:latin typeface="Times New Roman" pitchFamily="18" charset="0"/>
                <a:cs typeface="Times New Roman" pitchFamily="18" charset="0"/>
              </a:rPr>
              <a:t>Figure 2</a:t>
            </a:r>
            <a:r>
              <a:rPr lang="en-US" sz="2000" dirty="0" smtClean="0">
                <a:solidFill>
                  <a:schemeClr val="accent5">
                    <a:lumMod val="50000"/>
                  </a:schemeClr>
                </a:solidFill>
                <a:latin typeface="Times New Roman" pitchFamily="18" charset="0"/>
                <a:cs typeface="Times New Roman" pitchFamily="18" charset="0"/>
              </a:rPr>
              <a:t>, Test vs. Train</a:t>
            </a:r>
            <a:endParaRPr lang="en-US" sz="2000" dirty="0">
              <a:solidFill>
                <a:schemeClr val="accent5">
                  <a:lumMod val="50000"/>
                </a:schemeClr>
              </a:solidFill>
              <a:latin typeface="Times New Roman" pitchFamily="18" charset="0"/>
              <a:cs typeface="Times New Roman" pitchFamily="18" charset="0"/>
            </a:endParaRPr>
          </a:p>
        </p:txBody>
      </p:sp>
      <p:sp>
        <p:nvSpPr>
          <p:cNvPr id="56" name="文本框 55"/>
          <p:cNvSpPr txBox="1"/>
          <p:nvPr/>
        </p:nvSpPr>
        <p:spPr>
          <a:xfrm>
            <a:off x="5228664" y="17162237"/>
            <a:ext cx="3298659" cy="400110"/>
          </a:xfrm>
          <a:prstGeom prst="rect">
            <a:avLst/>
          </a:prstGeom>
          <a:noFill/>
        </p:spPr>
        <p:txBody>
          <a:bodyPr wrap="none" rtlCol="0">
            <a:spAutoFit/>
          </a:bodyPr>
          <a:lstStyle/>
          <a:p>
            <a:pPr algn="ctr"/>
            <a:r>
              <a:rPr lang="en-US" sz="2000" dirty="0">
                <a:solidFill>
                  <a:schemeClr val="accent5">
                    <a:lumMod val="50000"/>
                  </a:schemeClr>
                </a:solidFill>
                <a:latin typeface="Times New Roman" pitchFamily="18" charset="0"/>
                <a:cs typeface="Times New Roman" pitchFamily="18" charset="0"/>
              </a:rPr>
              <a:t>Figure </a:t>
            </a:r>
            <a:r>
              <a:rPr lang="en-US" sz="2000" dirty="0" smtClean="0">
                <a:solidFill>
                  <a:schemeClr val="accent5">
                    <a:lumMod val="50000"/>
                  </a:schemeClr>
                </a:solidFill>
                <a:latin typeface="Times New Roman" pitchFamily="18" charset="0"/>
                <a:cs typeface="Times New Roman" pitchFamily="18" charset="0"/>
              </a:rPr>
              <a:t>4, Test, Train, Attribute</a:t>
            </a:r>
            <a:endParaRPr lang="en-US" sz="2000" dirty="0">
              <a:solidFill>
                <a:schemeClr val="accent5">
                  <a:lumMod val="50000"/>
                </a:schemeClr>
              </a:solidFill>
              <a:latin typeface="Times New Roman" pitchFamily="18" charset="0"/>
              <a:cs typeface="Times New Roman" pitchFamily="18" charset="0"/>
            </a:endParaRPr>
          </a:p>
        </p:txBody>
      </p:sp>
      <p:sp>
        <p:nvSpPr>
          <p:cNvPr id="57" name="文本框 56"/>
          <p:cNvSpPr txBox="1"/>
          <p:nvPr/>
        </p:nvSpPr>
        <p:spPr>
          <a:xfrm>
            <a:off x="2168033" y="23898133"/>
            <a:ext cx="5504071" cy="400110"/>
          </a:xfrm>
          <a:prstGeom prst="rect">
            <a:avLst/>
          </a:prstGeom>
          <a:noFill/>
        </p:spPr>
        <p:txBody>
          <a:bodyPr wrap="none" rtlCol="0">
            <a:spAutoFit/>
          </a:bodyPr>
          <a:lstStyle/>
          <a:p>
            <a:pPr algn="ctr"/>
            <a:r>
              <a:rPr lang="en-US" sz="2000" dirty="0">
                <a:solidFill>
                  <a:schemeClr val="accent5">
                    <a:lumMod val="50000"/>
                  </a:schemeClr>
                </a:solidFill>
                <a:latin typeface="Times New Roman" pitchFamily="18" charset="0"/>
                <a:cs typeface="Times New Roman" pitchFamily="18" charset="0"/>
              </a:rPr>
              <a:t>Figure 3</a:t>
            </a:r>
            <a:r>
              <a:rPr lang="en-US" sz="2000" dirty="0" smtClean="0">
                <a:solidFill>
                  <a:schemeClr val="accent5">
                    <a:lumMod val="50000"/>
                  </a:schemeClr>
                </a:solidFill>
                <a:latin typeface="Times New Roman" pitchFamily="18" charset="0"/>
                <a:cs typeface="Times New Roman" pitchFamily="18" charset="0"/>
              </a:rPr>
              <a:t>, Average </a:t>
            </a:r>
            <a:r>
              <a:rPr lang="en-US" sz="2000" dirty="0" err="1" smtClean="0">
                <a:solidFill>
                  <a:schemeClr val="accent5">
                    <a:lumMod val="50000"/>
                  </a:schemeClr>
                </a:solidFill>
                <a:latin typeface="Times New Roman" pitchFamily="18" charset="0"/>
                <a:cs typeface="Times New Roman" pitchFamily="18" charset="0"/>
              </a:rPr>
              <a:t>Jaccard</a:t>
            </a:r>
            <a:r>
              <a:rPr lang="en-US" sz="2000" dirty="0" smtClean="0">
                <a:solidFill>
                  <a:schemeClr val="accent5">
                    <a:lumMod val="50000"/>
                  </a:schemeClr>
                </a:solidFill>
                <a:latin typeface="Times New Roman" pitchFamily="18" charset="0"/>
                <a:cs typeface="Times New Roman" pitchFamily="18" charset="0"/>
              </a:rPr>
              <a:t> Coefficient by Relevance</a:t>
            </a:r>
            <a:endParaRPr lang="en-US" sz="2000" dirty="0">
              <a:solidFill>
                <a:schemeClr val="accent5">
                  <a:lumMod val="50000"/>
                </a:schemeClr>
              </a:solidFill>
              <a:latin typeface="Times New Roman" pitchFamily="18" charset="0"/>
              <a:cs typeface="Times New Roman" pitchFamily="18" charset="0"/>
            </a:endParaRPr>
          </a:p>
        </p:txBody>
      </p:sp>
      <p:sp>
        <p:nvSpPr>
          <p:cNvPr id="58" name="文本框 57"/>
          <p:cNvSpPr txBox="1"/>
          <p:nvPr/>
        </p:nvSpPr>
        <p:spPr>
          <a:xfrm>
            <a:off x="1229294" y="31547039"/>
            <a:ext cx="3278718" cy="400110"/>
          </a:xfrm>
          <a:prstGeom prst="rect">
            <a:avLst/>
          </a:prstGeom>
          <a:noFill/>
        </p:spPr>
        <p:txBody>
          <a:bodyPr wrap="none" rtlCol="0">
            <a:spAutoFit/>
          </a:bodyPr>
          <a:lstStyle/>
          <a:p>
            <a:pPr algn="ctr"/>
            <a:r>
              <a:rPr lang="en-US" sz="2000" dirty="0">
                <a:solidFill>
                  <a:schemeClr val="accent5">
                    <a:lumMod val="50000"/>
                  </a:schemeClr>
                </a:solidFill>
                <a:latin typeface="Times New Roman" pitchFamily="18" charset="0"/>
                <a:cs typeface="Times New Roman" pitchFamily="18" charset="0"/>
              </a:rPr>
              <a:t>Figure </a:t>
            </a:r>
            <a:r>
              <a:rPr lang="en-US" sz="2000" dirty="0" smtClean="0">
                <a:solidFill>
                  <a:schemeClr val="accent5">
                    <a:lumMod val="50000"/>
                  </a:schemeClr>
                </a:solidFill>
                <a:latin typeface="Times New Roman" pitchFamily="18" charset="0"/>
                <a:cs typeface="Times New Roman" pitchFamily="18" charset="0"/>
              </a:rPr>
              <a:t>4, Attribute Name rank</a:t>
            </a:r>
            <a:endParaRPr lang="en-US" sz="2000" dirty="0">
              <a:solidFill>
                <a:schemeClr val="accent5">
                  <a:lumMod val="50000"/>
                </a:schemeClr>
              </a:solidFill>
              <a:latin typeface="Times New Roman" pitchFamily="18" charset="0"/>
              <a:cs typeface="Times New Roman" pitchFamily="18" charset="0"/>
            </a:endParaRPr>
          </a:p>
        </p:txBody>
      </p:sp>
      <p:sp>
        <p:nvSpPr>
          <p:cNvPr id="59" name="文本框 58"/>
          <p:cNvSpPr txBox="1"/>
          <p:nvPr/>
        </p:nvSpPr>
        <p:spPr>
          <a:xfrm>
            <a:off x="5599310" y="31547039"/>
            <a:ext cx="2962414" cy="400110"/>
          </a:xfrm>
          <a:prstGeom prst="rect">
            <a:avLst/>
          </a:prstGeom>
          <a:noFill/>
        </p:spPr>
        <p:txBody>
          <a:bodyPr wrap="none" rtlCol="0">
            <a:spAutoFit/>
          </a:bodyPr>
          <a:lstStyle/>
          <a:p>
            <a:pPr algn="ctr"/>
            <a:r>
              <a:rPr lang="en-US" sz="2000" dirty="0" smtClean="0">
                <a:solidFill>
                  <a:schemeClr val="accent5">
                    <a:lumMod val="50000"/>
                  </a:schemeClr>
                </a:solidFill>
                <a:latin typeface="Times New Roman" pitchFamily="18" charset="0"/>
                <a:cs typeface="Times New Roman" pitchFamily="18" charset="0"/>
              </a:rPr>
              <a:t>Table 2, Color Family rank</a:t>
            </a:r>
            <a:endParaRPr lang="en-US" sz="2000" dirty="0">
              <a:solidFill>
                <a:schemeClr val="accent5">
                  <a:lumMod val="50000"/>
                </a:schemeClr>
              </a:solidFill>
              <a:latin typeface="Times New Roman" pitchFamily="18" charset="0"/>
              <a:cs typeface="Times New Roman" pitchFamily="18" charset="0"/>
            </a:endParaRPr>
          </a:p>
        </p:txBody>
      </p:sp>
      <p:sp>
        <p:nvSpPr>
          <p:cNvPr id="60" name="文本框 59"/>
          <p:cNvSpPr txBox="1"/>
          <p:nvPr/>
        </p:nvSpPr>
        <p:spPr>
          <a:xfrm>
            <a:off x="12718690" y="28527163"/>
            <a:ext cx="3257623" cy="400110"/>
          </a:xfrm>
          <a:prstGeom prst="rect">
            <a:avLst/>
          </a:prstGeom>
          <a:noFill/>
        </p:spPr>
        <p:txBody>
          <a:bodyPr wrap="none" rtlCol="0">
            <a:spAutoFit/>
          </a:bodyPr>
          <a:lstStyle/>
          <a:p>
            <a:pPr algn="ctr"/>
            <a:r>
              <a:rPr lang="en-US" sz="2000" dirty="0">
                <a:solidFill>
                  <a:schemeClr val="accent5">
                    <a:lumMod val="50000"/>
                  </a:schemeClr>
                </a:solidFill>
                <a:latin typeface="Times New Roman" pitchFamily="18" charset="0"/>
                <a:cs typeface="Times New Roman" pitchFamily="18" charset="0"/>
              </a:rPr>
              <a:t>Figure </a:t>
            </a:r>
            <a:r>
              <a:rPr lang="en-US" sz="2000" dirty="0" smtClean="0">
                <a:solidFill>
                  <a:schemeClr val="accent5">
                    <a:lumMod val="50000"/>
                  </a:schemeClr>
                </a:solidFill>
                <a:latin typeface="Times New Roman" pitchFamily="18" charset="0"/>
                <a:cs typeface="Times New Roman" pitchFamily="18" charset="0"/>
              </a:rPr>
              <a:t>6, Models Comparison</a:t>
            </a:r>
            <a:endParaRPr lang="en-US" sz="2000" dirty="0">
              <a:solidFill>
                <a:schemeClr val="accent5">
                  <a:lumMod val="50000"/>
                </a:schemeClr>
              </a:solidFill>
              <a:latin typeface="Times New Roman" pitchFamily="18" charset="0"/>
              <a:cs typeface="Times New Roman" pitchFamily="18" charset="0"/>
            </a:endParaRPr>
          </a:p>
        </p:txBody>
      </p:sp>
      <p:sp>
        <p:nvSpPr>
          <p:cNvPr id="61" name="文本框 60"/>
          <p:cNvSpPr txBox="1"/>
          <p:nvPr/>
        </p:nvSpPr>
        <p:spPr>
          <a:xfrm>
            <a:off x="22573512" y="28527163"/>
            <a:ext cx="3257623" cy="400110"/>
          </a:xfrm>
          <a:prstGeom prst="rect">
            <a:avLst/>
          </a:prstGeom>
          <a:noFill/>
        </p:spPr>
        <p:txBody>
          <a:bodyPr wrap="none" rtlCol="0">
            <a:spAutoFit/>
          </a:bodyPr>
          <a:lstStyle/>
          <a:p>
            <a:pPr algn="ctr"/>
            <a:r>
              <a:rPr lang="en-US" sz="2000" dirty="0">
                <a:solidFill>
                  <a:schemeClr val="accent5">
                    <a:lumMod val="50000"/>
                  </a:schemeClr>
                </a:solidFill>
                <a:latin typeface="Times New Roman" pitchFamily="18" charset="0"/>
                <a:cs typeface="Times New Roman" pitchFamily="18" charset="0"/>
              </a:rPr>
              <a:t>Figure </a:t>
            </a:r>
            <a:r>
              <a:rPr lang="en-US" sz="2000" dirty="0" smtClean="0">
                <a:solidFill>
                  <a:schemeClr val="accent5">
                    <a:lumMod val="50000"/>
                  </a:schemeClr>
                </a:solidFill>
                <a:latin typeface="Times New Roman" pitchFamily="18" charset="0"/>
                <a:cs typeface="Times New Roman" pitchFamily="18" charset="0"/>
              </a:rPr>
              <a:t>7, Feature Comparison</a:t>
            </a:r>
            <a:endParaRPr lang="en-US" sz="2000" dirty="0">
              <a:solidFill>
                <a:schemeClr val="accent5">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itchFamily="18" charset="0"/>
            <a:cs typeface="Times New Roman"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889</TotalTime>
  <Words>885</Words>
  <Application>Microsoft Office PowerPoint</Application>
  <PresentationFormat>自定义</PresentationFormat>
  <Paragraphs>225</Paragraphs>
  <Slides>1</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9" baseType="lpstr">
      <vt:lpstr>宋体</vt:lpstr>
      <vt:lpstr>Arial</vt:lpstr>
      <vt:lpstr>Calibri</vt:lpstr>
      <vt:lpstr>Cambria Math</vt:lpstr>
      <vt:lpstr>Times New Roman</vt:lpstr>
      <vt:lpstr>Trebuchet MS</vt:lpstr>
      <vt:lpstr>PosterPresentations.com-36x48_Trifold_Template-V3</vt:lpstr>
      <vt:lpstr>Image</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Mengdi Wang</cp:lastModifiedBy>
  <cp:revision>62</cp:revision>
  <dcterms:created xsi:type="dcterms:W3CDTF">2012-02-03T23:30:00Z</dcterms:created>
  <dcterms:modified xsi:type="dcterms:W3CDTF">2016-05-11T16:50:15Z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