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555" r:id="rId2"/>
    <p:sldId id="568" r:id="rId3"/>
    <p:sldId id="569" r:id="rId4"/>
    <p:sldId id="524" r:id="rId5"/>
    <p:sldId id="525" r:id="rId6"/>
    <p:sldId id="526" r:id="rId7"/>
    <p:sldId id="528" r:id="rId8"/>
    <p:sldId id="529" r:id="rId9"/>
    <p:sldId id="530" r:id="rId10"/>
    <p:sldId id="540" r:id="rId11"/>
    <p:sldId id="5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FB380-BB9F-2242-8229-6ECF410C6261}" type="datetimeFigureOut">
              <a:rPr lang="en-US" smtClean="0"/>
              <a:t>9/24/21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C0524-2EB9-4443-A64B-60E068CC3A2A}" type="slidenum">
              <a:rPr lang="en-US" smtClean="0"/>
              <a:t>‹#›</a:t>
            </a:fld>
            <a:endParaRPr lang="en-US"/>
          </a:p>
        </p:txBody>
      </p:sp>
    </p:spTree>
    <p:extLst>
      <p:ext uri="{BB962C8B-B14F-4D97-AF65-F5344CB8AC3E}">
        <p14:creationId xmlns:p14="http://schemas.microsoft.com/office/powerpoint/2010/main" val="347436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 Everyone</a:t>
            </a:r>
          </a:p>
          <a:p>
            <a:pPr marL="171450" indent="-171450">
              <a:buFontTx/>
              <a:buChar char="-"/>
            </a:pPr>
            <a:r>
              <a:rPr lang="en-US" dirty="0"/>
              <a:t>In previous lectures, we’ve talked about models, their parameters, and the idea that we want to tune those parameters to those values that give us the best predictions on the training set</a:t>
            </a:r>
          </a:p>
          <a:p>
            <a:pPr marL="171450" indent="-171450">
              <a:buFontTx/>
              <a:buChar char="-"/>
            </a:pPr>
            <a:r>
              <a:rPr lang="en-US" dirty="0"/>
              <a:t>But we haven’t talked about how that tuning takes place, or what we even mean by the “best” values of our parameters</a:t>
            </a:r>
          </a:p>
          <a:p>
            <a:pPr marL="171450" indent="-171450">
              <a:buFontTx/>
              <a:buChar char="-"/>
            </a:pPr>
            <a:r>
              <a:rPr lang="en-US" dirty="0"/>
              <a:t>In this lecture, we’ll define what we mean by “best”</a:t>
            </a:r>
          </a:p>
          <a:p>
            <a:pPr marL="171450" indent="-171450">
              <a:buFontTx/>
              <a:buChar char="-"/>
            </a:pPr>
            <a:r>
              <a:rPr lang="en-US" dirty="0"/>
              <a:t>And we’ll start building some intuition around how that tuning process takes place</a:t>
            </a:r>
          </a:p>
          <a:p>
            <a:pPr marL="171450" indent="-171450">
              <a:buFontTx/>
              <a:buChar char="-"/>
            </a:pPr>
            <a:endParaRPr lang="en-US" dirty="0"/>
          </a:p>
          <a:p>
            <a:pPr marL="171450" indent="-171450">
              <a:buFontTx/>
              <a:buChar char="-"/>
            </a:pPr>
            <a:r>
              <a:rPr lang="en-US" dirty="0"/>
              <a:t>By the end of the lecture, you should know what is meant by the loss associated with a particular model</a:t>
            </a:r>
          </a:p>
          <a:p>
            <a:pPr marL="171450" indent="-171450">
              <a:buFontTx/>
              <a:buChar char="-"/>
            </a:pPr>
            <a:r>
              <a:rPr lang="en-US" dirty="0"/>
              <a:t>You should also understand the specific loss used for binary classification problems – called the cross-entropy loss – and with some practice, you should be able to calculate it if you’re given model-predicted probabilities and the associated binary labels</a:t>
            </a:r>
          </a:p>
          <a:p>
            <a:pPr marL="171450" indent="-171450">
              <a:buFontTx/>
              <a:buChar char="-"/>
            </a:pPr>
            <a:r>
              <a:rPr lang="en-US" dirty="0"/>
              <a:t>And finally, you should be able to describe, from an intuitive perspective, how model parameters are typically tuned in machine learning</a:t>
            </a:r>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95864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2</a:t>
            </a:fld>
            <a:endParaRPr lang="en-US"/>
          </a:p>
        </p:txBody>
      </p:sp>
    </p:spTree>
    <p:extLst>
      <p:ext uri="{BB962C8B-B14F-4D97-AF65-F5344CB8AC3E}">
        <p14:creationId xmlns:p14="http://schemas.microsoft.com/office/powerpoint/2010/main" val="393777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3</a:t>
            </a:fld>
            <a:endParaRPr lang="en-US"/>
          </a:p>
        </p:txBody>
      </p:sp>
    </p:spTree>
    <p:extLst>
      <p:ext uri="{BB962C8B-B14F-4D97-AF65-F5344CB8AC3E}">
        <p14:creationId xmlns:p14="http://schemas.microsoft.com/office/powerpoint/2010/main" val="404000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4</a:t>
            </a:fld>
            <a:endParaRPr lang="en-US"/>
          </a:p>
        </p:txBody>
      </p:sp>
    </p:spTree>
    <p:extLst>
      <p:ext uri="{BB962C8B-B14F-4D97-AF65-F5344CB8AC3E}">
        <p14:creationId xmlns:p14="http://schemas.microsoft.com/office/powerpoint/2010/main" val="183381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Willingness</a:t>
            </a:r>
            <a:r>
              <a:rPr lang="en-US" baseline="0" dirty="0"/>
              <a:t> to embrace complex models </a:t>
            </a:r>
            <a:r>
              <a:rPr lang="en-US" baseline="0" dirty="0">
                <a:sym typeface="Wingdings" panose="05000000000000000000" pitchFamily="2" charset="2"/>
              </a:rPr>
              <a:t> need this better approach to overfitting.</a:t>
            </a:r>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5</a:t>
            </a:fld>
            <a:endParaRPr lang="en-US"/>
          </a:p>
        </p:txBody>
      </p:sp>
    </p:spTree>
    <p:extLst>
      <p:ext uri="{BB962C8B-B14F-4D97-AF65-F5344CB8AC3E}">
        <p14:creationId xmlns:p14="http://schemas.microsoft.com/office/powerpoint/2010/main" val="31482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8-order fit will take some big parameter values – we penalize them, we prevent this</a:t>
            </a:r>
          </a:p>
        </p:txBody>
      </p:sp>
      <p:sp>
        <p:nvSpPr>
          <p:cNvPr id="4" name="Slide Number Placeholder 3"/>
          <p:cNvSpPr>
            <a:spLocks noGrp="1"/>
          </p:cNvSpPr>
          <p:nvPr>
            <p:ph type="sldNum" sz="quarter" idx="5"/>
          </p:nvPr>
        </p:nvSpPr>
        <p:spPr/>
        <p:txBody>
          <a:bodyPr/>
          <a:lstStyle/>
          <a:p>
            <a:fld id="{DB333E9F-084A-8543-BC6F-0AE70009C29B}" type="slidenum">
              <a:rPr lang="en-US" smtClean="0"/>
              <a:t>7</a:t>
            </a:fld>
            <a:endParaRPr lang="en-US"/>
          </a:p>
        </p:txBody>
      </p:sp>
    </p:spTree>
    <p:extLst>
      <p:ext uri="{BB962C8B-B14F-4D97-AF65-F5344CB8AC3E}">
        <p14:creationId xmlns:p14="http://schemas.microsoft.com/office/powerpoint/2010/main" val="411861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33E9F-084A-8543-BC6F-0AE70009C29B}" type="slidenum">
              <a:rPr lang="en-US" smtClean="0"/>
              <a:t>8</a:t>
            </a:fld>
            <a:endParaRPr lang="en-US"/>
          </a:p>
        </p:txBody>
      </p:sp>
    </p:spTree>
    <p:extLst>
      <p:ext uri="{BB962C8B-B14F-4D97-AF65-F5344CB8AC3E}">
        <p14:creationId xmlns:p14="http://schemas.microsoft.com/office/powerpoint/2010/main" val="47299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332A-99F3-BB45-9159-32E3C913F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6D75F-7275-3C41-96BF-27C1CEFF5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A8554A-6799-2943-AB72-57D215BA3510}"/>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5" name="Footer Placeholder 4">
            <a:extLst>
              <a:ext uri="{FF2B5EF4-FFF2-40B4-BE49-F238E27FC236}">
                <a16:creationId xmlns:a16="http://schemas.microsoft.com/office/drawing/2014/main" id="{AE550026-8802-AE44-9059-5642B6265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441A9-78D4-614E-B2EC-460741C99DBB}"/>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266999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9831-B011-5547-90A5-AB9CCDB79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1DA7A7-F984-594F-8926-590B7F9B9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A9FC8-7B15-9344-B381-5FC45A842A4A}"/>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5" name="Footer Placeholder 4">
            <a:extLst>
              <a:ext uri="{FF2B5EF4-FFF2-40B4-BE49-F238E27FC236}">
                <a16:creationId xmlns:a16="http://schemas.microsoft.com/office/drawing/2014/main" id="{CD46F7EC-DF69-9441-B7EF-AC7AB3A9E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0162C-07E8-744B-ACB5-E5807571C5AB}"/>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325926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B7FCA-D979-594D-880A-8054E9B4A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75FE15-9FAF-5F40-A80B-BF5D25EB81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C1464-597A-2E47-8B26-A510681F0609}"/>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5" name="Footer Placeholder 4">
            <a:extLst>
              <a:ext uri="{FF2B5EF4-FFF2-40B4-BE49-F238E27FC236}">
                <a16:creationId xmlns:a16="http://schemas.microsoft.com/office/drawing/2014/main" id="{726CD8E5-1D5F-6F4E-8AC3-BB6AA8FC6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A16C7-5478-D24A-BEED-9A38287E93E3}"/>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100730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19BA-D398-434F-A65F-CB9883BA5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0508C-5811-2A46-B198-F9185BADC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FF06E-30D0-6647-A451-D0D2E911E715}"/>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5" name="Footer Placeholder 4">
            <a:extLst>
              <a:ext uri="{FF2B5EF4-FFF2-40B4-BE49-F238E27FC236}">
                <a16:creationId xmlns:a16="http://schemas.microsoft.com/office/drawing/2014/main" id="{044F0683-E625-994A-9305-685EC2865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ABBF7-37CB-314F-A954-47F18897BE8A}"/>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106709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16A5-C75F-2840-8A6E-01BEBA824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5368C8-980B-D341-8AB0-7BB562002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431E7-E003-084E-B9C9-A35C36966525}"/>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5" name="Footer Placeholder 4">
            <a:extLst>
              <a:ext uri="{FF2B5EF4-FFF2-40B4-BE49-F238E27FC236}">
                <a16:creationId xmlns:a16="http://schemas.microsoft.com/office/drawing/2014/main" id="{CF867EA3-FA95-1041-9DB9-3ABD53F4F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8CE77-E57A-C94A-B61D-60711375F58D}"/>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390094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59E1-2C4B-914C-A817-8B8E7A9E13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CD96F-BBF1-ED4B-99CE-20292EB69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420BF-6C3A-0E41-8312-A94D18251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A118C-7029-3346-9176-AB3B9F2BFC0A}"/>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6" name="Footer Placeholder 5">
            <a:extLst>
              <a:ext uri="{FF2B5EF4-FFF2-40B4-BE49-F238E27FC236}">
                <a16:creationId xmlns:a16="http://schemas.microsoft.com/office/drawing/2014/main" id="{320A83C3-FAEE-634A-9C1F-CF7E3A9C8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37A6B-10BD-324E-9DAD-54D49FE81975}"/>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64768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6F18-4193-F74E-9E87-92F3045C1C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84D27-8C31-6D43-B662-03A7BEFD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DF66E-6746-8B43-A441-B1A92B4CB5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C3489-9B4C-1A4B-9792-72D746D35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E25EA-EAD9-B842-9F04-D1133D974D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4F621-B90E-B04D-B7A8-149FA1350980}"/>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8" name="Footer Placeholder 7">
            <a:extLst>
              <a:ext uri="{FF2B5EF4-FFF2-40B4-BE49-F238E27FC236}">
                <a16:creationId xmlns:a16="http://schemas.microsoft.com/office/drawing/2014/main" id="{92B0BFE2-D51F-B342-8271-FC07A1277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61C7F6-2C32-CA44-8154-1A70F55C6F48}"/>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363458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FC05-7F00-D140-AFB3-761634E1A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FA0918-FBAF-8E4A-BE90-FE67D84CA810}"/>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4" name="Footer Placeholder 3">
            <a:extLst>
              <a:ext uri="{FF2B5EF4-FFF2-40B4-BE49-F238E27FC236}">
                <a16:creationId xmlns:a16="http://schemas.microsoft.com/office/drawing/2014/main" id="{29B51F2A-F9B2-8445-A998-9BDA786356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7709E8-2547-804A-9ED9-AA083F263BB0}"/>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21721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29167-C2BD-854D-8F3B-166D45CADFA4}"/>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3" name="Footer Placeholder 2">
            <a:extLst>
              <a:ext uri="{FF2B5EF4-FFF2-40B4-BE49-F238E27FC236}">
                <a16:creationId xmlns:a16="http://schemas.microsoft.com/office/drawing/2014/main" id="{82E89D7F-6829-2746-9F84-15DC0676D2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ADDFD5-27BD-E84B-B5F4-CFDE252C91E6}"/>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418121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0FB4-DC6B-A14E-B2E7-EE293AD33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66584C-2005-FC44-B236-C17E044C1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3CEF7F-E065-D24C-97D9-67D5EE3AE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98357-A545-8249-AC33-EA25EC8568AC}"/>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6" name="Footer Placeholder 5">
            <a:extLst>
              <a:ext uri="{FF2B5EF4-FFF2-40B4-BE49-F238E27FC236}">
                <a16:creationId xmlns:a16="http://schemas.microsoft.com/office/drawing/2014/main" id="{9FF32097-18BD-7E47-B7CB-E73532020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C3056-E4D0-834C-B65C-91821FB5A0DA}"/>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32759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438F-42CE-DE4D-9FA4-3CF0C6ADC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FA798C-295B-8145-B187-A7AE1027A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A47CB9-F940-C545-80BA-3EB78880C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D951D-9EC0-ED49-8492-3B810F0E191B}"/>
              </a:ext>
            </a:extLst>
          </p:cNvPr>
          <p:cNvSpPr>
            <a:spLocks noGrp="1"/>
          </p:cNvSpPr>
          <p:nvPr>
            <p:ph type="dt" sz="half" idx="10"/>
          </p:nvPr>
        </p:nvSpPr>
        <p:spPr/>
        <p:txBody>
          <a:bodyPr/>
          <a:lstStyle/>
          <a:p>
            <a:fld id="{54682AF1-A39C-494C-8362-C2DE8491DEAF}" type="datetimeFigureOut">
              <a:rPr lang="en-US" smtClean="0"/>
              <a:t>9/24/21</a:t>
            </a:fld>
            <a:endParaRPr lang="en-US"/>
          </a:p>
        </p:txBody>
      </p:sp>
      <p:sp>
        <p:nvSpPr>
          <p:cNvPr id="6" name="Footer Placeholder 5">
            <a:extLst>
              <a:ext uri="{FF2B5EF4-FFF2-40B4-BE49-F238E27FC236}">
                <a16:creationId xmlns:a16="http://schemas.microsoft.com/office/drawing/2014/main" id="{BAC7F0FC-5B60-5E44-8DED-DB04CA9F4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C5ADC-87B7-384C-BB55-990B16BC77C6}"/>
              </a:ext>
            </a:extLst>
          </p:cNvPr>
          <p:cNvSpPr>
            <a:spLocks noGrp="1"/>
          </p:cNvSpPr>
          <p:nvPr>
            <p:ph type="sldNum" sz="quarter" idx="12"/>
          </p:nvPr>
        </p:nvSpPr>
        <p:spPr/>
        <p:txBody>
          <a:bodyPr/>
          <a:lstStyle/>
          <a:p>
            <a:fld id="{433DD590-F893-D742-9CFB-15BFC486E2A9}" type="slidenum">
              <a:rPr lang="en-US" smtClean="0"/>
              <a:t>‹#›</a:t>
            </a:fld>
            <a:endParaRPr lang="en-US"/>
          </a:p>
        </p:txBody>
      </p:sp>
    </p:spTree>
    <p:extLst>
      <p:ext uri="{BB962C8B-B14F-4D97-AF65-F5344CB8AC3E}">
        <p14:creationId xmlns:p14="http://schemas.microsoft.com/office/powerpoint/2010/main" val="217390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2F3F4-A5BF-1349-BD91-1A858BFD9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EE67F-FE65-6547-BF87-FA3657B59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F3AD9-D631-9148-8F43-D92A478A7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82AF1-A39C-494C-8362-C2DE8491DEAF}" type="datetimeFigureOut">
              <a:rPr lang="en-US" smtClean="0"/>
              <a:t>9/24/21</a:t>
            </a:fld>
            <a:endParaRPr lang="en-US"/>
          </a:p>
        </p:txBody>
      </p:sp>
      <p:sp>
        <p:nvSpPr>
          <p:cNvPr id="5" name="Footer Placeholder 4">
            <a:extLst>
              <a:ext uri="{FF2B5EF4-FFF2-40B4-BE49-F238E27FC236}">
                <a16:creationId xmlns:a16="http://schemas.microsoft.com/office/drawing/2014/main" id="{62E9B1EE-ED1E-E44B-91CB-05D0FC229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73D4B5-A730-6146-9BD7-349A40C2B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DD590-F893-D742-9CFB-15BFC486E2A9}" type="slidenum">
              <a:rPr lang="en-US" smtClean="0"/>
              <a:t>‹#›</a:t>
            </a:fld>
            <a:endParaRPr lang="en-US"/>
          </a:p>
        </p:txBody>
      </p:sp>
    </p:spTree>
    <p:extLst>
      <p:ext uri="{BB962C8B-B14F-4D97-AF65-F5344CB8AC3E}">
        <p14:creationId xmlns:p14="http://schemas.microsoft.com/office/powerpoint/2010/main" val="3941635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notesSlide" Target="../notesSlides/notesSlide7.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1"/>
            <a:ext cx="10363200" cy="3189721"/>
          </a:xfrm>
        </p:spPr>
        <p:txBody>
          <a:bodyPr>
            <a:normAutofit/>
          </a:bodyPr>
          <a:lstStyle/>
          <a:p>
            <a:pPr>
              <a:spcAft>
                <a:spcPts val="1200"/>
              </a:spcAft>
            </a:pPr>
            <a:r>
              <a:rPr lang="en-US" dirty="0"/>
              <a:t>Overfitting</a:t>
            </a:r>
            <a:br>
              <a:rPr lang="en-US" dirty="0"/>
            </a:br>
            <a:endParaRPr lang="en-US" sz="4800" dirty="0"/>
          </a:p>
        </p:txBody>
      </p:sp>
      <p:sp>
        <p:nvSpPr>
          <p:cNvPr id="3" name="Subtitle 2"/>
          <p:cNvSpPr>
            <a:spLocks noGrp="1"/>
          </p:cNvSpPr>
          <p:nvPr>
            <p:ph type="subTitle" idx="1"/>
          </p:nvPr>
        </p:nvSpPr>
        <p:spPr>
          <a:xfrm>
            <a:off x="3027219" y="4276881"/>
            <a:ext cx="6137564" cy="1655763"/>
          </a:xfrm>
        </p:spPr>
        <p:txBody>
          <a:bodyPr>
            <a:normAutofit/>
          </a:bodyPr>
          <a:lstStyle/>
          <a:p>
            <a:endParaRPr lang="en-US" dirty="0"/>
          </a:p>
          <a:p>
            <a:r>
              <a:rPr lang="en-US" dirty="0"/>
              <a:t>Matthew Engelhard</a:t>
            </a:r>
          </a:p>
        </p:txBody>
      </p:sp>
    </p:spTree>
    <p:extLst>
      <p:ext uri="{BB962C8B-B14F-4D97-AF65-F5344CB8AC3E}">
        <p14:creationId xmlns:p14="http://schemas.microsoft.com/office/powerpoint/2010/main" val="7974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9C0A-52BD-924F-9DED-4518BBDCC988}"/>
              </a:ext>
            </a:extLst>
          </p:cNvPr>
          <p:cNvSpPr>
            <a:spLocks noGrp="1"/>
          </p:cNvSpPr>
          <p:nvPr>
            <p:ph type="title"/>
          </p:nvPr>
        </p:nvSpPr>
        <p:spPr/>
        <p:txBody>
          <a:bodyPr>
            <a:normAutofit/>
          </a:bodyPr>
          <a:lstStyle/>
          <a:p>
            <a:r>
              <a:rPr lang="en-US" sz="4800" dirty="0"/>
              <a:t>Other Ways to Use the Validation Set</a:t>
            </a:r>
          </a:p>
        </p:txBody>
      </p:sp>
      <p:sp>
        <p:nvSpPr>
          <p:cNvPr id="3" name="Content Placeholder 2">
            <a:extLst>
              <a:ext uri="{FF2B5EF4-FFF2-40B4-BE49-F238E27FC236}">
                <a16:creationId xmlns:a16="http://schemas.microsoft.com/office/drawing/2014/main" id="{7970377F-3097-1A48-9A4F-3D5F2AF94F22}"/>
              </a:ext>
            </a:extLst>
          </p:cNvPr>
          <p:cNvSpPr>
            <a:spLocks noGrp="1"/>
          </p:cNvSpPr>
          <p:nvPr>
            <p:ph idx="1"/>
          </p:nvPr>
        </p:nvSpPr>
        <p:spPr>
          <a:xfrm>
            <a:off x="609600" y="1689980"/>
            <a:ext cx="10972800" cy="4436184"/>
          </a:xfrm>
        </p:spPr>
        <p:txBody>
          <a:bodyPr>
            <a:normAutofit/>
          </a:bodyPr>
          <a:lstStyle/>
          <a:p>
            <a:r>
              <a:rPr lang="en-US" dirty="0"/>
              <a:t>Choosing between models (e.g. MLP, LR)</a:t>
            </a:r>
          </a:p>
          <a:p>
            <a:endParaRPr lang="en-US" dirty="0"/>
          </a:p>
          <a:p>
            <a:r>
              <a:rPr lang="en-US" dirty="0"/>
              <a:t>Choosing how strongly to </a:t>
            </a:r>
            <a:r>
              <a:rPr lang="en-US" i="1" dirty="0"/>
              <a:t>regularize</a:t>
            </a:r>
            <a:r>
              <a:rPr lang="en-US" dirty="0"/>
              <a:t> the model, i.e. penalize parameters</a:t>
            </a:r>
          </a:p>
          <a:p>
            <a:endParaRPr lang="en-US" dirty="0"/>
          </a:p>
          <a:p>
            <a:r>
              <a:rPr lang="en-US" dirty="0"/>
              <a:t>Choosing network depth, width, etc.</a:t>
            </a:r>
          </a:p>
          <a:p>
            <a:endParaRPr lang="en-US" dirty="0"/>
          </a:p>
          <a:p>
            <a:r>
              <a:rPr lang="en-US" dirty="0"/>
              <a:t>Many other “</a:t>
            </a:r>
            <a:r>
              <a:rPr lang="en-US" dirty="0" err="1"/>
              <a:t>hyperparameters</a:t>
            </a:r>
            <a:r>
              <a:rPr lang="en-US" dirty="0"/>
              <a:t>” we might tune</a:t>
            </a:r>
          </a:p>
          <a:p>
            <a:endParaRPr lang="en-US" dirty="0"/>
          </a:p>
        </p:txBody>
      </p:sp>
    </p:spTree>
    <p:extLst>
      <p:ext uri="{BB962C8B-B14F-4D97-AF65-F5344CB8AC3E}">
        <p14:creationId xmlns:p14="http://schemas.microsoft.com/office/powerpoint/2010/main" val="216739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9ED4-AB96-CE44-B7ED-A86395A7AC4F}"/>
              </a:ext>
            </a:extLst>
          </p:cNvPr>
          <p:cNvSpPr>
            <a:spLocks noGrp="1"/>
          </p:cNvSpPr>
          <p:nvPr>
            <p:ph type="title"/>
          </p:nvPr>
        </p:nvSpPr>
        <p:spPr/>
        <p:txBody>
          <a:bodyPr>
            <a:normAutofit/>
          </a:bodyPr>
          <a:lstStyle/>
          <a:p>
            <a:r>
              <a:rPr lang="en-US" sz="4267" dirty="0"/>
              <a:t>Conclusions</a:t>
            </a:r>
          </a:p>
        </p:txBody>
      </p:sp>
      <p:sp>
        <p:nvSpPr>
          <p:cNvPr id="3" name="Content Placeholder 2">
            <a:extLst>
              <a:ext uri="{FF2B5EF4-FFF2-40B4-BE49-F238E27FC236}">
                <a16:creationId xmlns:a16="http://schemas.microsoft.com/office/drawing/2014/main" id="{A9D91100-1397-D54D-9629-4B5F4400E555}"/>
              </a:ext>
            </a:extLst>
          </p:cNvPr>
          <p:cNvSpPr>
            <a:spLocks noGrp="1"/>
          </p:cNvSpPr>
          <p:nvPr>
            <p:ph idx="1"/>
          </p:nvPr>
        </p:nvSpPr>
        <p:spPr/>
        <p:txBody>
          <a:bodyPr>
            <a:normAutofit fontScale="92500" lnSpcReduction="10000"/>
          </a:bodyPr>
          <a:lstStyle/>
          <a:p>
            <a:r>
              <a:rPr lang="en-US" i="1" dirty="0"/>
              <a:t>Learning</a:t>
            </a:r>
            <a:r>
              <a:rPr lang="en-US" dirty="0"/>
              <a:t> consists in setting model parameters to maximize some measure of fit (or equivalently, minimize some loss)</a:t>
            </a:r>
          </a:p>
          <a:p>
            <a:endParaRPr lang="en-US" dirty="0"/>
          </a:p>
          <a:p>
            <a:r>
              <a:rPr lang="en-US" dirty="0"/>
              <a:t>This sounds easy, but is difficult in practice when working with complex models</a:t>
            </a:r>
          </a:p>
          <a:p>
            <a:endParaRPr lang="en-US" dirty="0"/>
          </a:p>
          <a:p>
            <a:r>
              <a:rPr lang="en-US" dirty="0"/>
              <a:t>Greater model complexity is often, but not always, advantageous</a:t>
            </a:r>
          </a:p>
          <a:p>
            <a:endParaRPr lang="en-US" dirty="0"/>
          </a:p>
          <a:p>
            <a:r>
              <a:rPr lang="en-US" dirty="0"/>
              <a:t>Proper model validation is critical to estimate real-world performance and prevent overfitting</a:t>
            </a:r>
          </a:p>
        </p:txBody>
      </p:sp>
    </p:spTree>
    <p:extLst>
      <p:ext uri="{BB962C8B-B14F-4D97-AF65-F5344CB8AC3E}">
        <p14:creationId xmlns:p14="http://schemas.microsoft.com/office/powerpoint/2010/main" val="351432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9B2B-E09C-2C4A-870E-206E8614A18B}"/>
              </a:ext>
            </a:extLst>
          </p:cNvPr>
          <p:cNvSpPr>
            <a:spLocks noGrp="1"/>
          </p:cNvSpPr>
          <p:nvPr>
            <p:ph type="title"/>
          </p:nvPr>
        </p:nvSpPr>
        <p:spPr>
          <a:xfrm>
            <a:off x="0" y="278936"/>
            <a:ext cx="12192000" cy="1143000"/>
          </a:xfrm>
        </p:spPr>
        <p:txBody>
          <a:bodyPr>
            <a:noAutofit/>
          </a:bodyPr>
          <a:lstStyle/>
          <a:p>
            <a:pPr algn="ctr"/>
            <a:r>
              <a:rPr lang="en-US" sz="3733" dirty="0"/>
              <a:t>Recall: improving one prediction may worsen another</a:t>
            </a:r>
          </a:p>
        </p:txBody>
      </p:sp>
      <p:pic>
        <p:nvPicPr>
          <p:cNvPr id="34" name="Picture 33">
            <a:extLst>
              <a:ext uri="{FF2B5EF4-FFF2-40B4-BE49-F238E27FC236}">
                <a16:creationId xmlns:a16="http://schemas.microsoft.com/office/drawing/2014/main" id="{83BEDD96-85BF-7449-B63F-953D36DC0FF2}"/>
              </a:ext>
            </a:extLst>
          </p:cNvPr>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734618" y="2870715"/>
            <a:ext cx="2911255" cy="2911255"/>
          </a:xfrm>
          <a:prstGeom prst="rect">
            <a:avLst/>
          </a:prstGeom>
        </p:spPr>
      </p:pic>
      <p:pic>
        <p:nvPicPr>
          <p:cNvPr id="35" name="Picture 34">
            <a:extLst>
              <a:ext uri="{FF2B5EF4-FFF2-40B4-BE49-F238E27FC236}">
                <a16:creationId xmlns:a16="http://schemas.microsoft.com/office/drawing/2014/main" id="{2F44DD32-24C4-0345-967A-3FE6C59891F8}"/>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031587" y="2870362"/>
            <a:ext cx="2911255" cy="2911255"/>
          </a:xfrm>
          <a:prstGeom prst="rect">
            <a:avLst/>
          </a:prstGeom>
        </p:spPr>
      </p:pic>
      <p:pic>
        <p:nvPicPr>
          <p:cNvPr id="36" name="Picture 35">
            <a:extLst>
              <a:ext uri="{FF2B5EF4-FFF2-40B4-BE49-F238E27FC236}">
                <a16:creationId xmlns:a16="http://schemas.microsoft.com/office/drawing/2014/main" id="{6E6BC822-96D9-1548-907E-FD0BD3F07E15}"/>
              </a:ext>
            </a:extLst>
          </p:cNvPr>
          <p:cNvPicPr>
            <a:picLocks noChangeAspect="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28555" y="2870363"/>
            <a:ext cx="2911255" cy="2911255"/>
          </a:xfrm>
          <a:prstGeom prst="rect">
            <a:avLst/>
          </a:prstGeom>
        </p:spPr>
      </p:pic>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F8977087-093D-004B-9D07-32050285E780}"/>
                  </a:ext>
                </a:extLst>
              </p:cNvPr>
              <p:cNvSpPr txBox="1"/>
              <p:nvPr/>
            </p:nvSpPr>
            <p:spPr>
              <a:xfrm>
                <a:off x="5829648" y="5644985"/>
                <a:ext cx="5491440" cy="584775"/>
              </a:xfrm>
              <a:prstGeom prst="rect">
                <a:avLst/>
              </a:prstGeom>
              <a:noFill/>
            </p:spPr>
            <p:txBody>
              <a:bodyPr wrap="none" rtlCol="0">
                <a:spAutoFit/>
              </a:bodyPr>
              <a:lstStyle/>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1</m:t>
                        </m:r>
                      </m:sub>
                    </m:sSub>
                  </m:oMath>
                </a14:m>
                <a:r>
                  <a:rPr lang="en-US" sz="3200" dirty="0"/>
                  <a:t>?	     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2</m:t>
                        </m:r>
                      </m:sub>
                    </m:sSub>
                  </m:oMath>
                </a14:m>
                <a:r>
                  <a:rPr lang="en-US" sz="3200" dirty="0"/>
                  <a:t>?	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3</m:t>
                        </m:r>
                      </m:sub>
                    </m:sSub>
                  </m:oMath>
                </a14:m>
                <a:r>
                  <a:rPr lang="en-US" sz="3200" dirty="0"/>
                  <a:t>?</a:t>
                </a:r>
              </a:p>
            </p:txBody>
          </p:sp>
        </mc:Choice>
        <mc:Fallback>
          <p:sp>
            <p:nvSpPr>
              <p:cNvPr id="37" name="TextBox 36">
                <a:extLst>
                  <a:ext uri="{FF2B5EF4-FFF2-40B4-BE49-F238E27FC236}">
                    <a16:creationId xmlns:a16="http://schemas.microsoft.com/office/drawing/2014/main" id="{F8977087-093D-004B-9D07-32050285E780}"/>
                  </a:ext>
                </a:extLst>
              </p:cNvPr>
              <p:cNvSpPr txBox="1">
                <a:spLocks noRot="1" noChangeAspect="1" noMove="1" noResize="1" noEditPoints="1" noAdjustHandles="1" noChangeArrowheads="1" noChangeShapeType="1" noTextEdit="1"/>
              </p:cNvSpPr>
              <p:nvPr/>
            </p:nvSpPr>
            <p:spPr>
              <a:xfrm>
                <a:off x="5829648" y="5644985"/>
                <a:ext cx="5491440" cy="584775"/>
              </a:xfrm>
              <a:prstGeom prst="rect">
                <a:avLst/>
              </a:prstGeom>
              <a:blipFill>
                <a:blip r:embed="rId4"/>
                <a:stretch>
                  <a:fillRect l="-691" t="-12766" r="-1843" b="-319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D7AB6228-73E8-814F-8713-6E1AD95315DA}"/>
                  </a:ext>
                </a:extLst>
              </p:cNvPr>
              <p:cNvSpPr txBox="1"/>
              <p:nvPr/>
            </p:nvSpPr>
            <p:spPr>
              <a:xfrm>
                <a:off x="5457303" y="1694113"/>
                <a:ext cx="5970096" cy="584775"/>
              </a:xfrm>
              <a:prstGeom prst="rect">
                <a:avLst/>
              </a:prstGeom>
              <a:noFill/>
            </p:spPr>
            <p:txBody>
              <a:bodyPr wrap="none" rtlCol="0">
                <a:spAutoFit/>
              </a:bodyPr>
              <a:lstStyle/>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1</m:t>
                        </m:r>
                      </m:sub>
                    </m:sSub>
                    <m:r>
                      <a:rPr lang="en-US" sz="3200" i="1">
                        <a:latin typeface="Cambria Math" panose="02040503050406030204" pitchFamily="18" charset="0"/>
                      </a:rPr>
                      <m:t>=1</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2</m:t>
                        </m:r>
                      </m:sub>
                    </m:sSub>
                    <m:r>
                      <a:rPr lang="en-US" sz="3200" i="1">
                        <a:latin typeface="Cambria Math" panose="02040503050406030204" pitchFamily="18" charset="0"/>
                      </a:rPr>
                      <m:t>=0</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3</m:t>
                        </m:r>
                      </m:sub>
                    </m:sSub>
                    <m:r>
                      <a:rPr lang="en-US" sz="3200" i="1">
                        <a:latin typeface="Cambria Math" panose="02040503050406030204" pitchFamily="18" charset="0"/>
                      </a:rPr>
                      <m:t>=0</m:t>
                    </m:r>
                  </m:oMath>
                </a14:m>
                <a:endParaRPr lang="en-US" sz="3200" dirty="0"/>
              </a:p>
            </p:txBody>
          </p:sp>
        </mc:Choice>
        <mc:Fallback>
          <p:sp>
            <p:nvSpPr>
              <p:cNvPr id="38" name="TextBox 37">
                <a:extLst>
                  <a:ext uri="{FF2B5EF4-FFF2-40B4-BE49-F238E27FC236}">
                    <a16:creationId xmlns:a16="http://schemas.microsoft.com/office/drawing/2014/main" id="{D7AB6228-73E8-814F-8713-6E1AD95315DA}"/>
                  </a:ext>
                </a:extLst>
              </p:cNvPr>
              <p:cNvSpPr txBox="1">
                <a:spLocks noRot="1" noChangeAspect="1" noMove="1" noResize="1" noEditPoints="1" noAdjustHandles="1" noChangeArrowheads="1" noChangeShapeType="1" noTextEdit="1"/>
              </p:cNvSpPr>
              <p:nvPr/>
            </p:nvSpPr>
            <p:spPr>
              <a:xfrm>
                <a:off x="5457303" y="1694113"/>
                <a:ext cx="5970096" cy="584775"/>
              </a:xfrm>
              <a:prstGeom prst="rect">
                <a:avLst/>
              </a:prstGeom>
              <a:blipFill>
                <a:blip r:embed="rId5"/>
                <a:stretch>
                  <a:fillRect l="-847" b="-12766"/>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82BF3D5-63FB-6F44-AC3E-6A256441499F}"/>
              </a:ext>
            </a:extLst>
          </p:cNvPr>
          <p:cNvSpPr txBox="1"/>
          <p:nvPr/>
        </p:nvSpPr>
        <p:spPr>
          <a:xfrm>
            <a:off x="5457304" y="2391441"/>
            <a:ext cx="6264344" cy="584775"/>
          </a:xfrm>
          <a:prstGeom prst="rect">
            <a:avLst/>
          </a:prstGeom>
          <a:noFill/>
        </p:spPr>
        <p:txBody>
          <a:bodyPr wrap="none" rtlCol="0">
            <a:spAutoFit/>
          </a:bodyPr>
          <a:lstStyle/>
          <a:p>
            <a:r>
              <a:rPr lang="en-US" sz="3200" dirty="0"/>
              <a:t> (dies)	   (survives)        (survives)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841318D-0C69-1547-94BA-CC5059910725}"/>
                  </a:ext>
                </a:extLst>
              </p:cNvPr>
              <p:cNvSpPr txBox="1"/>
              <p:nvPr/>
            </p:nvSpPr>
            <p:spPr>
              <a:xfrm>
                <a:off x="735108" y="1694113"/>
                <a:ext cx="3935053" cy="4524315"/>
              </a:xfrm>
              <a:prstGeom prst="rect">
                <a:avLst/>
              </a:prstGeom>
              <a:noFill/>
            </p:spPr>
            <p:txBody>
              <a:bodyPr wrap="square" rtlCol="0">
                <a:spAutoFit/>
              </a:bodyPr>
              <a:lstStyle/>
              <a:p>
                <a:pPr marL="507974" indent="-507974">
                  <a:buFont typeface="Arial" panose="020B0604020202020204" pitchFamily="34" charset="0"/>
                  <a:buChar char="•"/>
                </a:pPr>
                <a:r>
                  <a:rPr lang="en-US" sz="2400" dirty="0"/>
                  <a:t>Suppose we predict:</a:t>
                </a:r>
              </a:p>
              <a:p>
                <a:pPr marL="1320674" lvl="1" indent="-507974">
                  <a:buFont typeface="Arial" panose="020B0604020202020204" pitchFamily="34" charset="0"/>
                  <a:buChar char="•"/>
                </a:pP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𝑝</m:t>
                        </m:r>
                      </m:e>
                      <m:sub>
                        <m:r>
                          <a:rPr lang="en-US" sz="2400" i="1" dirty="0">
                            <a:latin typeface="Cambria Math" panose="02040503050406030204" pitchFamily="18" charset="0"/>
                          </a:rPr>
                          <m:t>1</m:t>
                        </m:r>
                      </m:sub>
                    </m:sSub>
                    <m:r>
                      <a:rPr lang="en-US" sz="2400" i="1" dirty="0">
                        <a:latin typeface="Cambria Math" panose="02040503050406030204" pitchFamily="18" charset="0"/>
                      </a:rPr>
                      <m:t>=.8</m:t>
                    </m:r>
                  </m:oMath>
                </a14:m>
                <a:endParaRPr lang="en-US" sz="2400" i="1" dirty="0">
                  <a:latin typeface="Cambria Math" panose="02040503050406030204" pitchFamily="18" charset="0"/>
                </a:endParaRPr>
              </a:p>
              <a:p>
                <a:pPr marL="1320674" lvl="1" indent="-507974">
                  <a:buFont typeface="Arial" panose="020B0604020202020204" pitchFamily="34" charset="0"/>
                  <a:buChar char="•"/>
                </a:pP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𝑝</m:t>
                        </m:r>
                      </m:e>
                      <m:sub>
                        <m:r>
                          <a:rPr lang="en-US" sz="2400" i="1" dirty="0">
                            <a:latin typeface="Cambria Math" panose="02040503050406030204" pitchFamily="18" charset="0"/>
                          </a:rPr>
                          <m:t>2</m:t>
                        </m:r>
                      </m:sub>
                    </m:sSub>
                    <m:r>
                      <a:rPr lang="en-US" sz="2400" i="1" dirty="0">
                        <a:latin typeface="Cambria Math" panose="02040503050406030204" pitchFamily="18" charset="0"/>
                      </a:rPr>
                      <m:t>=.3</m:t>
                    </m:r>
                  </m:oMath>
                </a14:m>
                <a:endParaRPr lang="en-US" sz="2400" i="1" dirty="0">
                  <a:latin typeface="Cambria Math" panose="02040503050406030204" pitchFamily="18" charset="0"/>
                </a:endParaRPr>
              </a:p>
              <a:p>
                <a:pPr marL="1320674" lvl="1" indent="-507974">
                  <a:buFont typeface="Arial" panose="020B0604020202020204" pitchFamily="34" charset="0"/>
                  <a:buChar char="•"/>
                </a:pP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𝑝</m:t>
                        </m:r>
                      </m:e>
                      <m:sub>
                        <m:r>
                          <a:rPr lang="en-US" sz="2400" i="1" dirty="0">
                            <a:latin typeface="Cambria Math" panose="02040503050406030204" pitchFamily="18" charset="0"/>
                          </a:rPr>
                          <m:t>3</m:t>
                        </m:r>
                      </m:sub>
                    </m:sSub>
                    <m:r>
                      <a:rPr lang="en-US" sz="2400" i="1" dirty="0">
                        <a:latin typeface="Cambria Math" panose="02040503050406030204" pitchFamily="18" charset="0"/>
                      </a:rPr>
                      <m:t>=.1</m:t>
                    </m:r>
                  </m:oMath>
                </a14:m>
                <a:endParaRPr lang="en-US" sz="2400" dirty="0"/>
              </a:p>
              <a:p>
                <a:pPr marL="507974" indent="-507974">
                  <a:buFont typeface="Arial" panose="020B0604020202020204" pitchFamily="34" charset="0"/>
                  <a:buChar char="•"/>
                </a:pPr>
                <a:endParaRPr lang="en-US" sz="2400" dirty="0"/>
              </a:p>
              <a:p>
                <a:pPr marL="507974" indent="-507974">
                  <a:buFont typeface="Arial" panose="020B0604020202020204" pitchFamily="34" charset="0"/>
                  <a:buChar char="•"/>
                </a:pPr>
                <a:r>
                  <a:rPr lang="en-US" sz="2400" dirty="0"/>
                  <a:t>Is this a good model? Why or why not?</a:t>
                </a:r>
              </a:p>
              <a:p>
                <a:pPr marL="507974" indent="-507974">
                  <a:buFont typeface="Arial" panose="020B0604020202020204" pitchFamily="34" charset="0"/>
                  <a:buChar char="•"/>
                </a:pPr>
                <a:endParaRPr lang="en-US" sz="2400" dirty="0"/>
              </a:p>
              <a:p>
                <a:pPr marL="507974" indent="-507974">
                  <a:buFont typeface="Arial" panose="020B0604020202020204" pitchFamily="34" charset="0"/>
                  <a:buChar char="•"/>
                </a:pPr>
                <a:r>
                  <a:rPr lang="en-US" sz="2400" dirty="0"/>
                  <a:t>Our parameters affect </a:t>
                </a:r>
                <a:r>
                  <a:rPr lang="en-US" sz="2400" i="1" dirty="0"/>
                  <a:t>all</a:t>
                </a:r>
                <a:r>
                  <a:rPr lang="en-US" sz="2400" dirty="0"/>
                  <a:t> the predictions: changing a parameter to </a:t>
                </a:r>
                <a:r>
                  <a:rPr lang="en-US" sz="2400" i="1" dirty="0"/>
                  <a:t>decrease</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2</m:t>
                        </m:r>
                      </m:sub>
                    </m:sSub>
                  </m:oMath>
                </a14:m>
                <a:r>
                  <a:rPr lang="en-US" sz="2400" dirty="0"/>
                  <a:t> may also </a:t>
                </a:r>
                <a:r>
                  <a:rPr lang="en-US" sz="2400" i="1" dirty="0"/>
                  <a:t>increase</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3</m:t>
                        </m:r>
                      </m:sub>
                    </m:sSub>
                  </m:oMath>
                </a14:m>
                <a:endParaRPr lang="en-US" sz="2400" dirty="0"/>
              </a:p>
            </p:txBody>
          </p:sp>
        </mc:Choice>
        <mc:Fallback>
          <p:sp>
            <p:nvSpPr>
              <p:cNvPr id="10" name="TextBox 9">
                <a:extLst>
                  <a:ext uri="{FF2B5EF4-FFF2-40B4-BE49-F238E27FC236}">
                    <a16:creationId xmlns:a16="http://schemas.microsoft.com/office/drawing/2014/main" id="{3841318D-0C69-1547-94BA-CC5059910725}"/>
                  </a:ext>
                </a:extLst>
              </p:cNvPr>
              <p:cNvSpPr txBox="1">
                <a:spLocks noRot="1" noChangeAspect="1" noMove="1" noResize="1" noEditPoints="1" noAdjustHandles="1" noChangeArrowheads="1" noChangeShapeType="1" noTextEdit="1"/>
              </p:cNvSpPr>
              <p:nvPr/>
            </p:nvSpPr>
            <p:spPr>
              <a:xfrm>
                <a:off x="735108" y="1694113"/>
                <a:ext cx="3935053" cy="4524315"/>
              </a:xfrm>
              <a:prstGeom prst="rect">
                <a:avLst/>
              </a:prstGeom>
              <a:blipFill>
                <a:blip r:embed="rId6"/>
                <a:stretch>
                  <a:fillRect l="-2258" t="-1120" r="-1290" b="-1961"/>
                </a:stretch>
              </a:blipFill>
            </p:spPr>
            <p:txBody>
              <a:bodyPr/>
              <a:lstStyle/>
              <a:p>
                <a:r>
                  <a:rPr lang="en-US">
                    <a:noFill/>
                  </a:rPr>
                  <a:t> </a:t>
                </a:r>
              </a:p>
            </p:txBody>
          </p:sp>
        </mc:Fallback>
      </mc:AlternateContent>
    </p:spTree>
    <p:extLst>
      <p:ext uri="{BB962C8B-B14F-4D97-AF65-F5344CB8AC3E}">
        <p14:creationId xmlns:p14="http://schemas.microsoft.com/office/powerpoint/2010/main" val="112836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9B2B-E09C-2C4A-870E-206E8614A18B}"/>
              </a:ext>
            </a:extLst>
          </p:cNvPr>
          <p:cNvSpPr>
            <a:spLocks noGrp="1"/>
          </p:cNvSpPr>
          <p:nvPr>
            <p:ph type="title"/>
          </p:nvPr>
        </p:nvSpPr>
        <p:spPr>
          <a:xfrm>
            <a:off x="0" y="278936"/>
            <a:ext cx="12192000" cy="1143000"/>
          </a:xfrm>
        </p:spPr>
        <p:txBody>
          <a:bodyPr>
            <a:noAutofit/>
          </a:bodyPr>
          <a:lstStyle/>
          <a:p>
            <a:pPr algn="ctr"/>
            <a:r>
              <a:rPr lang="en-US" sz="3733" dirty="0"/>
              <a:t>With a big enough model, this is no longer true.</a:t>
            </a:r>
          </a:p>
        </p:txBody>
      </p:sp>
      <p:pic>
        <p:nvPicPr>
          <p:cNvPr id="34" name="Picture 33">
            <a:extLst>
              <a:ext uri="{FF2B5EF4-FFF2-40B4-BE49-F238E27FC236}">
                <a16:creationId xmlns:a16="http://schemas.microsoft.com/office/drawing/2014/main" id="{83BEDD96-85BF-7449-B63F-953D36DC0FF2}"/>
              </a:ext>
            </a:extLst>
          </p:cNvPr>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734618" y="2870715"/>
            <a:ext cx="2911255" cy="2911255"/>
          </a:xfrm>
          <a:prstGeom prst="rect">
            <a:avLst/>
          </a:prstGeom>
        </p:spPr>
      </p:pic>
      <p:pic>
        <p:nvPicPr>
          <p:cNvPr id="35" name="Picture 34">
            <a:extLst>
              <a:ext uri="{FF2B5EF4-FFF2-40B4-BE49-F238E27FC236}">
                <a16:creationId xmlns:a16="http://schemas.microsoft.com/office/drawing/2014/main" id="{2F44DD32-24C4-0345-967A-3FE6C59891F8}"/>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031587" y="2870362"/>
            <a:ext cx="2911255" cy="2911255"/>
          </a:xfrm>
          <a:prstGeom prst="rect">
            <a:avLst/>
          </a:prstGeom>
        </p:spPr>
      </p:pic>
      <p:pic>
        <p:nvPicPr>
          <p:cNvPr id="36" name="Picture 35">
            <a:extLst>
              <a:ext uri="{FF2B5EF4-FFF2-40B4-BE49-F238E27FC236}">
                <a16:creationId xmlns:a16="http://schemas.microsoft.com/office/drawing/2014/main" id="{6E6BC822-96D9-1548-907E-FD0BD3F07E15}"/>
              </a:ext>
            </a:extLst>
          </p:cNvPr>
          <p:cNvPicPr>
            <a:picLocks noChangeAspect="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28555" y="2870363"/>
            <a:ext cx="2911255" cy="291125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841318D-0C69-1547-94BA-CC5059910725}"/>
                  </a:ext>
                </a:extLst>
              </p:cNvPr>
              <p:cNvSpPr txBox="1"/>
              <p:nvPr/>
            </p:nvSpPr>
            <p:spPr>
              <a:xfrm>
                <a:off x="680908" y="1377149"/>
                <a:ext cx="3935053" cy="4483792"/>
              </a:xfrm>
              <a:prstGeom prst="rect">
                <a:avLst/>
              </a:prstGeom>
              <a:noFill/>
            </p:spPr>
            <p:txBody>
              <a:bodyPr wrap="square" rtlCol="0">
                <a:spAutoFit/>
              </a:bodyPr>
              <a:lstStyle/>
              <a:p>
                <a:pPr marL="380990" indent="-380990">
                  <a:buFont typeface="Arial" panose="020B0604020202020204" pitchFamily="34" charset="0"/>
                  <a:buChar char="•"/>
                </a:pPr>
                <a:r>
                  <a:rPr lang="en-US" sz="2400" i="1" dirty="0"/>
                  <a:t>perfect</a:t>
                </a:r>
                <a:r>
                  <a:rPr lang="en-US" sz="2400" dirty="0"/>
                  <a:t> predictions?</a:t>
                </a:r>
              </a:p>
              <a:p>
                <a:r>
                  <a:rPr lang="en-US" sz="2133" dirty="0"/>
                  <a:t>	</a:t>
                </a:r>
              </a:p>
              <a:p>
                <a:r>
                  <a:rPr lang="en-US" sz="1867" dirty="0"/>
                  <a:t>	predict </a:t>
                </a:r>
                <a14:m>
                  <m:oMath xmlns:m="http://schemas.openxmlformats.org/officeDocument/2006/math">
                    <m:r>
                      <a:rPr lang="en-US" sz="1867" i="1" dirty="0">
                        <a:latin typeface="Cambria Math" panose="02040503050406030204" pitchFamily="18" charset="0"/>
                      </a:rPr>
                      <m:t>𝑝</m:t>
                    </m:r>
                    <m:d>
                      <m:dPr>
                        <m:ctrlPr>
                          <a:rPr lang="en-US" sz="1867" i="1" dirty="0">
                            <a:latin typeface="Cambria Math" panose="02040503050406030204" pitchFamily="18" charset="0"/>
                          </a:rPr>
                        </m:ctrlPr>
                      </m:dPr>
                      <m:e>
                        <m:sSub>
                          <m:sSubPr>
                            <m:ctrlPr>
                              <a:rPr lang="en-US" sz="1867" i="1" dirty="0" err="1">
                                <a:latin typeface="Cambria Math" panose="02040503050406030204" pitchFamily="18" charset="0"/>
                              </a:rPr>
                            </m:ctrlPr>
                          </m:sSubPr>
                          <m:e>
                            <m:r>
                              <a:rPr lang="en-US" sz="1867" i="1" dirty="0" err="1">
                                <a:latin typeface="Cambria Math" panose="02040503050406030204" pitchFamily="18" charset="0"/>
                              </a:rPr>
                              <m:t>𝑦</m:t>
                            </m:r>
                          </m:e>
                          <m:sub>
                            <m:r>
                              <a:rPr lang="en-US" sz="1867" i="1" dirty="0" err="1">
                                <a:latin typeface="Cambria Math" panose="02040503050406030204" pitchFamily="18" charset="0"/>
                              </a:rPr>
                              <m:t>𝑖</m:t>
                            </m:r>
                          </m:sub>
                        </m:sSub>
                      </m:e>
                    </m:d>
                    <m:r>
                      <a:rPr lang="en-US" sz="1867" i="1" dirty="0">
                        <a:latin typeface="Cambria Math" panose="02040503050406030204" pitchFamily="18" charset="0"/>
                      </a:rPr>
                      <m:t>=</m:t>
                    </m:r>
                    <m:sSub>
                      <m:sSubPr>
                        <m:ctrlPr>
                          <a:rPr lang="en-US" sz="1867" i="1" dirty="0">
                            <a:latin typeface="Cambria Math" panose="02040503050406030204" pitchFamily="18" charset="0"/>
                          </a:rPr>
                        </m:ctrlPr>
                      </m:sSubPr>
                      <m:e>
                        <m:r>
                          <a:rPr lang="en-US" sz="1867" i="1" dirty="0">
                            <a:latin typeface="Cambria Math" panose="02040503050406030204" pitchFamily="18" charset="0"/>
                          </a:rPr>
                          <m:t>𝑦</m:t>
                        </m:r>
                      </m:e>
                      <m:sub>
                        <m:r>
                          <a:rPr lang="en-US" sz="1867" i="1" dirty="0">
                            <a:latin typeface="Cambria Math" panose="02040503050406030204" pitchFamily="18" charset="0"/>
                          </a:rPr>
                          <m:t>𝑖</m:t>
                        </m:r>
                      </m:sub>
                    </m:sSub>
                  </m:oMath>
                </a14:m>
                <a:endParaRPr lang="en-US" sz="2400" dirty="0"/>
              </a:p>
              <a:p>
                <a:endParaRPr lang="en-US" sz="2400" dirty="0"/>
              </a:p>
              <a:p>
                <a:pPr marL="380990" indent="-380990">
                  <a:buFont typeface="Arial" panose="020B0604020202020204" pitchFamily="34" charset="0"/>
                  <a:buChar char="•"/>
                </a:pPr>
                <a:r>
                  <a:rPr lang="en-US" sz="2400" dirty="0"/>
                  <a:t>when is this possible?</a:t>
                </a:r>
              </a:p>
              <a:p>
                <a:pPr marL="507974" indent="-507974">
                  <a:buFont typeface="Arial" panose="020B0604020202020204" pitchFamily="34" charset="0"/>
                  <a:buChar char="•"/>
                </a:pPr>
                <a:endParaRPr lang="en-US" sz="2400" dirty="0"/>
              </a:p>
              <a:p>
                <a:pPr marL="1117513" lvl="1" indent="-507974">
                  <a:buFont typeface="Arial" panose="020B0604020202020204" pitchFamily="34" charset="0"/>
                  <a:buChar char="•"/>
                </a:pPr>
                <a:r>
                  <a:rPr lang="en-US" sz="1867" dirty="0"/>
                  <a:t>logistic regression where </a:t>
                </a:r>
                <a14:m>
                  <m:oMath xmlns:m="http://schemas.openxmlformats.org/officeDocument/2006/math">
                    <m:r>
                      <a:rPr lang="en-US" sz="1867" i="1" dirty="0">
                        <a:latin typeface="Cambria Math" panose="02040503050406030204" pitchFamily="18" charset="0"/>
                      </a:rPr>
                      <m:t>𝑃</m:t>
                    </m:r>
                    <m:r>
                      <a:rPr lang="en-US" sz="1867" i="1" dirty="0">
                        <a:latin typeface="Cambria Math" panose="02040503050406030204" pitchFamily="18" charset="0"/>
                      </a:rPr>
                      <m:t>≫</m:t>
                    </m:r>
                    <m:r>
                      <a:rPr lang="en-US" sz="1867" i="1" dirty="0">
                        <a:latin typeface="Cambria Math" panose="02040503050406030204" pitchFamily="18" charset="0"/>
                      </a:rPr>
                      <m:t>𝑁</m:t>
                    </m:r>
                  </m:oMath>
                </a14:m>
                <a:endParaRPr lang="en-US" sz="1867" dirty="0"/>
              </a:p>
              <a:p>
                <a:pPr marL="1117513" lvl="1" indent="-507974">
                  <a:buFont typeface="Arial" panose="020B0604020202020204" pitchFamily="34" charset="0"/>
                  <a:buChar char="•"/>
                </a:pPr>
                <a:endParaRPr lang="en-US" sz="1867" dirty="0"/>
              </a:p>
              <a:p>
                <a:pPr marL="1117513" lvl="1" indent="-507974">
                  <a:buFont typeface="Arial" panose="020B0604020202020204" pitchFamily="34" charset="0"/>
                  <a:buChar char="•"/>
                </a:pPr>
                <a:r>
                  <a:rPr lang="en-US" sz="1867" dirty="0"/>
                  <a:t>MLP with final hidden layer of size </a:t>
                </a:r>
                <a14:m>
                  <m:oMath xmlns:m="http://schemas.openxmlformats.org/officeDocument/2006/math">
                    <m:r>
                      <a:rPr lang="en-US" sz="1867" i="1" dirty="0">
                        <a:latin typeface="Cambria Math" panose="02040503050406030204" pitchFamily="18" charset="0"/>
                      </a:rPr>
                      <m:t>𝑀</m:t>
                    </m:r>
                    <m:r>
                      <a:rPr lang="en-US" sz="1867" i="1" dirty="0">
                        <a:latin typeface="Cambria Math" panose="02040503050406030204" pitchFamily="18" charset="0"/>
                      </a:rPr>
                      <m:t>≫</m:t>
                    </m:r>
                    <m:r>
                      <a:rPr lang="en-US" sz="1867" i="1" dirty="0">
                        <a:latin typeface="Cambria Math" panose="02040503050406030204" pitchFamily="18" charset="0"/>
                      </a:rPr>
                      <m:t>𝑁</m:t>
                    </m:r>
                  </m:oMath>
                </a14:m>
                <a:r>
                  <a:rPr lang="en-US" sz="1867" dirty="0"/>
                  <a:t> </a:t>
                </a:r>
              </a:p>
              <a:p>
                <a:pPr marL="1117513" lvl="1" indent="-507974">
                  <a:buFont typeface="Arial" panose="020B0604020202020204" pitchFamily="34" charset="0"/>
                  <a:buChar char="•"/>
                </a:pPr>
                <a:endParaRPr lang="en-US" sz="1867" dirty="0"/>
              </a:p>
              <a:p>
                <a:pPr marL="1117513" lvl="1" indent="-507974">
                  <a:buFont typeface="Arial" panose="020B0604020202020204" pitchFamily="34" charset="0"/>
                  <a:buChar char="•"/>
                </a:pPr>
                <a:r>
                  <a:rPr lang="en-US" sz="1867" dirty="0"/>
                  <a:t>models with </a:t>
                </a:r>
                <a14:m>
                  <m:oMath xmlns:m="http://schemas.openxmlformats.org/officeDocument/2006/math">
                    <m:r>
                      <a:rPr lang="en-US" sz="1867" i="1" dirty="0">
                        <a:latin typeface="Cambria Math" panose="02040503050406030204" pitchFamily="18" charset="0"/>
                      </a:rPr>
                      <m:t>≫</m:t>
                    </m:r>
                    <m:r>
                      <a:rPr lang="en-US" sz="1867" i="1" dirty="0">
                        <a:latin typeface="Cambria Math" panose="02040503050406030204" pitchFamily="18" charset="0"/>
                      </a:rPr>
                      <m:t>𝑁</m:t>
                    </m:r>
                  </m:oMath>
                </a14:m>
                <a:r>
                  <a:rPr lang="en-US" sz="1867" dirty="0"/>
                  <a:t> parameters</a:t>
                </a:r>
              </a:p>
            </p:txBody>
          </p:sp>
        </mc:Choice>
        <mc:Fallback>
          <p:sp>
            <p:nvSpPr>
              <p:cNvPr id="10" name="TextBox 9">
                <a:extLst>
                  <a:ext uri="{FF2B5EF4-FFF2-40B4-BE49-F238E27FC236}">
                    <a16:creationId xmlns:a16="http://schemas.microsoft.com/office/drawing/2014/main" id="{3841318D-0C69-1547-94BA-CC5059910725}"/>
                  </a:ext>
                </a:extLst>
              </p:cNvPr>
              <p:cNvSpPr txBox="1">
                <a:spLocks noRot="1" noChangeAspect="1" noMove="1" noResize="1" noEditPoints="1" noAdjustHandles="1" noChangeArrowheads="1" noChangeShapeType="1" noTextEdit="1"/>
              </p:cNvSpPr>
              <p:nvPr/>
            </p:nvSpPr>
            <p:spPr>
              <a:xfrm>
                <a:off x="680908" y="1377149"/>
                <a:ext cx="3935053" cy="4483792"/>
              </a:xfrm>
              <a:prstGeom prst="rect">
                <a:avLst/>
              </a:prstGeom>
              <a:blipFill>
                <a:blip r:embed="rId4"/>
                <a:stretch>
                  <a:fillRect l="-1929" t="-1130" r="-2572" b="-1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BB12EEE-EC77-AC4D-B543-B324368E2F28}"/>
                  </a:ext>
                </a:extLst>
              </p:cNvPr>
              <p:cNvSpPr txBox="1"/>
              <p:nvPr/>
            </p:nvSpPr>
            <p:spPr>
              <a:xfrm>
                <a:off x="5829648" y="5644985"/>
                <a:ext cx="5491440" cy="584775"/>
              </a:xfrm>
              <a:prstGeom prst="rect">
                <a:avLst/>
              </a:prstGeom>
              <a:noFill/>
            </p:spPr>
            <p:txBody>
              <a:bodyPr wrap="none" rtlCol="0">
                <a:spAutoFit/>
              </a:bodyPr>
              <a:lstStyle/>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1</m:t>
                        </m:r>
                      </m:sub>
                    </m:sSub>
                  </m:oMath>
                </a14:m>
                <a:r>
                  <a:rPr lang="en-US" sz="3200" dirty="0"/>
                  <a:t>?	     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2</m:t>
                        </m:r>
                      </m:sub>
                    </m:sSub>
                  </m:oMath>
                </a14:m>
                <a:r>
                  <a:rPr lang="en-US" sz="3200" dirty="0"/>
                  <a:t>?	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3</m:t>
                        </m:r>
                      </m:sub>
                    </m:sSub>
                  </m:oMath>
                </a14:m>
                <a:r>
                  <a:rPr lang="en-US" sz="3200" dirty="0"/>
                  <a:t>?</a:t>
                </a:r>
              </a:p>
            </p:txBody>
          </p:sp>
        </mc:Choice>
        <mc:Fallback>
          <p:sp>
            <p:nvSpPr>
              <p:cNvPr id="11" name="TextBox 10">
                <a:extLst>
                  <a:ext uri="{FF2B5EF4-FFF2-40B4-BE49-F238E27FC236}">
                    <a16:creationId xmlns:a16="http://schemas.microsoft.com/office/drawing/2014/main" id="{2BB12EEE-EC77-AC4D-B543-B324368E2F28}"/>
                  </a:ext>
                </a:extLst>
              </p:cNvPr>
              <p:cNvSpPr txBox="1">
                <a:spLocks noRot="1" noChangeAspect="1" noMove="1" noResize="1" noEditPoints="1" noAdjustHandles="1" noChangeArrowheads="1" noChangeShapeType="1" noTextEdit="1"/>
              </p:cNvSpPr>
              <p:nvPr/>
            </p:nvSpPr>
            <p:spPr>
              <a:xfrm>
                <a:off x="5829648" y="5644985"/>
                <a:ext cx="5491440" cy="584775"/>
              </a:xfrm>
              <a:prstGeom prst="rect">
                <a:avLst/>
              </a:prstGeom>
              <a:blipFill>
                <a:blip r:embed="rId5"/>
                <a:stretch>
                  <a:fillRect l="-691" t="-12766" r="-1843" b="-319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63738C7-0EE1-A64F-9720-72E78DBC319E}"/>
                  </a:ext>
                </a:extLst>
              </p:cNvPr>
              <p:cNvSpPr txBox="1"/>
              <p:nvPr/>
            </p:nvSpPr>
            <p:spPr>
              <a:xfrm>
                <a:off x="5457303" y="1694113"/>
                <a:ext cx="5970096" cy="584775"/>
              </a:xfrm>
              <a:prstGeom prst="rect">
                <a:avLst/>
              </a:prstGeom>
              <a:noFill/>
            </p:spPr>
            <p:txBody>
              <a:bodyPr wrap="none" rtlCol="0">
                <a:spAutoFit/>
              </a:bodyPr>
              <a:lstStyle/>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1</m:t>
                        </m:r>
                      </m:sub>
                    </m:sSub>
                    <m:r>
                      <a:rPr lang="en-US" sz="3200" i="1">
                        <a:latin typeface="Cambria Math" panose="02040503050406030204" pitchFamily="18" charset="0"/>
                      </a:rPr>
                      <m:t>=1</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2</m:t>
                        </m:r>
                      </m:sub>
                    </m:sSub>
                    <m:r>
                      <a:rPr lang="en-US" sz="3200" i="1">
                        <a:latin typeface="Cambria Math" panose="02040503050406030204" pitchFamily="18" charset="0"/>
                      </a:rPr>
                      <m:t>=0</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3</m:t>
                        </m:r>
                      </m:sub>
                    </m:sSub>
                    <m:r>
                      <a:rPr lang="en-US" sz="3200" i="1">
                        <a:latin typeface="Cambria Math" panose="02040503050406030204" pitchFamily="18" charset="0"/>
                      </a:rPr>
                      <m:t>=0</m:t>
                    </m:r>
                  </m:oMath>
                </a14:m>
                <a:endParaRPr lang="en-US" sz="3200" dirty="0"/>
              </a:p>
            </p:txBody>
          </p:sp>
        </mc:Choice>
        <mc:Fallback>
          <p:sp>
            <p:nvSpPr>
              <p:cNvPr id="12" name="TextBox 11">
                <a:extLst>
                  <a:ext uri="{FF2B5EF4-FFF2-40B4-BE49-F238E27FC236}">
                    <a16:creationId xmlns:a16="http://schemas.microsoft.com/office/drawing/2014/main" id="{563738C7-0EE1-A64F-9720-72E78DBC319E}"/>
                  </a:ext>
                </a:extLst>
              </p:cNvPr>
              <p:cNvSpPr txBox="1">
                <a:spLocks noRot="1" noChangeAspect="1" noMove="1" noResize="1" noEditPoints="1" noAdjustHandles="1" noChangeArrowheads="1" noChangeShapeType="1" noTextEdit="1"/>
              </p:cNvSpPr>
              <p:nvPr/>
            </p:nvSpPr>
            <p:spPr>
              <a:xfrm>
                <a:off x="5457303" y="1694113"/>
                <a:ext cx="5970096" cy="584775"/>
              </a:xfrm>
              <a:prstGeom prst="rect">
                <a:avLst/>
              </a:prstGeom>
              <a:blipFill>
                <a:blip r:embed="rId6"/>
                <a:stretch>
                  <a:fillRect l="-847" b="-1276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6414151-8097-9A44-AE4E-56F41ACCD9D6}"/>
              </a:ext>
            </a:extLst>
          </p:cNvPr>
          <p:cNvSpPr txBox="1"/>
          <p:nvPr/>
        </p:nvSpPr>
        <p:spPr>
          <a:xfrm>
            <a:off x="5457304" y="2391441"/>
            <a:ext cx="6264344" cy="584775"/>
          </a:xfrm>
          <a:prstGeom prst="rect">
            <a:avLst/>
          </a:prstGeom>
          <a:noFill/>
        </p:spPr>
        <p:txBody>
          <a:bodyPr wrap="none" rtlCol="0">
            <a:spAutoFit/>
          </a:bodyPr>
          <a:lstStyle/>
          <a:p>
            <a:r>
              <a:rPr lang="en-US" sz="3200" dirty="0"/>
              <a:t> (dies)	   (survives)        (survives)</a:t>
            </a:r>
          </a:p>
        </p:txBody>
      </p:sp>
    </p:spTree>
    <p:extLst>
      <p:ext uri="{BB962C8B-B14F-4D97-AF65-F5344CB8AC3E}">
        <p14:creationId xmlns:p14="http://schemas.microsoft.com/office/powerpoint/2010/main" val="220134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0" y="365029"/>
            <a:ext cx="12192000" cy="799947"/>
          </a:xfrm>
        </p:spPr>
        <p:txBody>
          <a:bodyPr>
            <a:normAutofit/>
          </a:bodyPr>
          <a:lstStyle/>
          <a:p>
            <a:pPr algn="ctr"/>
            <a:r>
              <a:rPr lang="en-US" sz="4267" dirty="0"/>
              <a:t>We like flexible, non-linear decision boundaries…</a:t>
            </a:r>
          </a:p>
        </p:txBody>
      </p:sp>
      <p:pic>
        <p:nvPicPr>
          <p:cNvPr id="6" name="Content Placeholder 5">
            <a:extLst>
              <a:ext uri="{FF2B5EF4-FFF2-40B4-BE49-F238E27FC236}">
                <a16:creationId xmlns:a16="http://schemas.microsoft.com/office/drawing/2014/main" id="{D7487844-90CB-A14A-8CD0-A155B511B1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59079" y="1164976"/>
            <a:ext cx="5273843" cy="5273843"/>
          </a:xfrm>
          <a:prstGeom prst="rect">
            <a:avLst/>
          </a:prstGeom>
        </p:spPr>
      </p:pic>
    </p:spTree>
    <p:extLst>
      <p:ext uri="{BB962C8B-B14F-4D97-AF65-F5344CB8AC3E}">
        <p14:creationId xmlns:p14="http://schemas.microsoft.com/office/powerpoint/2010/main" val="250427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724" y="205845"/>
            <a:ext cx="11622553" cy="1143000"/>
          </a:xfrm>
        </p:spPr>
        <p:txBody>
          <a:bodyPr>
            <a:noAutofit/>
          </a:bodyPr>
          <a:lstStyle/>
          <a:p>
            <a:r>
              <a:rPr lang="en-US" sz="3733" dirty="0"/>
              <a:t>But when we start making our decision boundary arbitrarily complex to `fit’ the training set… this is overfitting</a:t>
            </a:r>
            <a:endParaRPr lang="en-US" sz="1867" dirty="0"/>
          </a:p>
        </p:txBody>
      </p:sp>
      <p:pic>
        <p:nvPicPr>
          <p:cNvPr id="3" name="Picture 2"/>
          <p:cNvPicPr>
            <a:picLocks noChangeAspect="1"/>
          </p:cNvPicPr>
          <p:nvPr/>
        </p:nvPicPr>
        <p:blipFill>
          <a:blip r:embed="rId3"/>
          <a:stretch>
            <a:fillRect/>
          </a:stretch>
        </p:blipFill>
        <p:spPr>
          <a:xfrm>
            <a:off x="640259" y="1865376"/>
            <a:ext cx="4325112" cy="4325112"/>
          </a:xfrm>
          <a:prstGeom prst="rect">
            <a:avLst/>
          </a:prstGeom>
        </p:spPr>
      </p:pic>
      <p:sp>
        <p:nvSpPr>
          <p:cNvPr id="4" name="TextBox 3"/>
          <p:cNvSpPr txBox="1"/>
          <p:nvPr/>
        </p:nvSpPr>
        <p:spPr>
          <a:xfrm>
            <a:off x="5345320" y="2489049"/>
            <a:ext cx="6265253" cy="3416320"/>
          </a:xfrm>
          <a:prstGeom prst="rect">
            <a:avLst/>
          </a:prstGeom>
          <a:noFill/>
        </p:spPr>
        <p:txBody>
          <a:bodyPr wrap="square" rtlCol="0">
            <a:spAutoFit/>
          </a:bodyPr>
          <a:lstStyle/>
          <a:p>
            <a:r>
              <a:rPr lang="en-US" sz="2400" dirty="0">
                <a:solidFill>
                  <a:srgbClr val="14B214"/>
                </a:solidFill>
              </a:rPr>
              <a:t>Green boundary:</a:t>
            </a:r>
          </a:p>
          <a:p>
            <a:pPr marL="342891" indent="-342891">
              <a:buFontTx/>
              <a:buChar char="-"/>
            </a:pPr>
            <a:r>
              <a:rPr lang="en-US" sz="2400" dirty="0">
                <a:solidFill>
                  <a:srgbClr val="14B214"/>
                </a:solidFill>
              </a:rPr>
              <a:t>Correct predictions for </a:t>
            </a:r>
            <a:r>
              <a:rPr lang="en-US" sz="2400" i="1" dirty="0">
                <a:solidFill>
                  <a:srgbClr val="14B214"/>
                </a:solidFill>
              </a:rPr>
              <a:t>all</a:t>
            </a:r>
            <a:r>
              <a:rPr lang="en-US" sz="2400" dirty="0">
                <a:solidFill>
                  <a:srgbClr val="14B214"/>
                </a:solidFill>
              </a:rPr>
              <a:t> training data</a:t>
            </a:r>
          </a:p>
          <a:p>
            <a:pPr marL="342891" indent="-342891">
              <a:buFontTx/>
              <a:buChar char="-"/>
            </a:pPr>
            <a:r>
              <a:rPr lang="en-US" sz="2400" dirty="0">
                <a:solidFill>
                  <a:srgbClr val="14B214"/>
                </a:solidFill>
              </a:rPr>
              <a:t>Very likely to be </a:t>
            </a:r>
            <a:r>
              <a:rPr lang="en-US" sz="2400" u="sng" dirty="0">
                <a:solidFill>
                  <a:srgbClr val="14B214"/>
                </a:solidFill>
              </a:rPr>
              <a:t>overfitting</a:t>
            </a:r>
          </a:p>
          <a:p>
            <a:endParaRPr lang="en-US" sz="2400" dirty="0"/>
          </a:p>
          <a:p>
            <a:r>
              <a:rPr lang="en-US" sz="2400" dirty="0"/>
              <a:t>Black boundary:</a:t>
            </a:r>
          </a:p>
          <a:p>
            <a:pPr marL="342891" indent="-342891">
              <a:buFontTx/>
              <a:buChar char="-"/>
            </a:pPr>
            <a:r>
              <a:rPr lang="en-US" sz="2400" dirty="0"/>
              <a:t>Balance between fit and model complexity</a:t>
            </a:r>
          </a:p>
          <a:p>
            <a:pPr marL="342891" indent="-342891">
              <a:buFontTx/>
              <a:buChar char="-"/>
            </a:pPr>
            <a:endParaRPr lang="en-US" sz="2400" dirty="0"/>
          </a:p>
          <a:p>
            <a:pPr lvl="1"/>
            <a:r>
              <a:rPr lang="en-US" sz="2400" dirty="0">
                <a:solidFill>
                  <a:schemeClr val="tx2"/>
                </a:solidFill>
              </a:rPr>
              <a:t>-&gt; The black boundary is likely to perform better on new data</a:t>
            </a:r>
          </a:p>
        </p:txBody>
      </p:sp>
      <p:sp>
        <p:nvSpPr>
          <p:cNvPr id="5" name="Rectangle 4"/>
          <p:cNvSpPr/>
          <p:nvPr/>
        </p:nvSpPr>
        <p:spPr>
          <a:xfrm>
            <a:off x="0" y="6190490"/>
            <a:ext cx="6096000" cy="261610"/>
          </a:xfrm>
          <a:prstGeom prst="rect">
            <a:avLst/>
          </a:prstGeom>
        </p:spPr>
        <p:txBody>
          <a:bodyPr>
            <a:spAutoFit/>
          </a:bodyPr>
          <a:lstStyle/>
          <a:p>
            <a:r>
              <a:rPr lang="en-US" sz="1100" dirty="0"/>
              <a:t>By </a:t>
            </a:r>
            <a:r>
              <a:rPr lang="en-US" sz="1100" dirty="0" err="1"/>
              <a:t>Chabacano</a:t>
            </a:r>
            <a:r>
              <a:rPr lang="en-US" sz="1100" dirty="0"/>
              <a:t> - Own work, CC BY-SA 4.0, https://commons.wikimedia.org/w/index.php?curid=3610704</a:t>
            </a:r>
          </a:p>
        </p:txBody>
      </p:sp>
    </p:spTree>
    <p:extLst>
      <p:ext uri="{BB962C8B-B14F-4D97-AF65-F5344CB8AC3E}">
        <p14:creationId xmlns:p14="http://schemas.microsoft.com/office/powerpoint/2010/main" val="411576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D5D2-2600-A94A-88C6-946035EAFFA5}"/>
              </a:ext>
            </a:extLst>
          </p:cNvPr>
          <p:cNvSpPr>
            <a:spLocks noGrp="1"/>
          </p:cNvSpPr>
          <p:nvPr>
            <p:ph type="title"/>
          </p:nvPr>
        </p:nvSpPr>
        <p:spPr/>
        <p:txBody>
          <a:bodyPr/>
          <a:lstStyle/>
          <a:p>
            <a:r>
              <a:rPr lang="en-US" dirty="0"/>
              <a:t>Overfitting</a:t>
            </a:r>
          </a:p>
        </p:txBody>
      </p:sp>
      <p:pic>
        <p:nvPicPr>
          <p:cNvPr id="8" name="Content Placeholder 7">
            <a:extLst>
              <a:ext uri="{FF2B5EF4-FFF2-40B4-BE49-F238E27FC236}">
                <a16:creationId xmlns:a16="http://schemas.microsoft.com/office/drawing/2014/main" id="{AE4F4D41-EF25-594C-8938-7E1D8D98DBC2}"/>
              </a:ext>
            </a:extLst>
          </p:cNvPr>
          <p:cNvPicPr>
            <a:picLocks noGrp="1" noChangeAspect="1"/>
          </p:cNvPicPr>
          <p:nvPr>
            <p:ph idx="1"/>
          </p:nvPr>
        </p:nvPicPr>
        <p:blipFill>
          <a:blip r:embed="rId2"/>
          <a:stretch>
            <a:fillRect/>
          </a:stretch>
        </p:blipFill>
        <p:spPr>
          <a:xfrm>
            <a:off x="5833534" y="988485"/>
            <a:ext cx="4872567" cy="4872567"/>
          </a:xfrm>
        </p:spPr>
      </p:pic>
      <p:sp>
        <p:nvSpPr>
          <p:cNvPr id="4" name="Text Placeholder 3">
            <a:extLst>
              <a:ext uri="{FF2B5EF4-FFF2-40B4-BE49-F238E27FC236}">
                <a16:creationId xmlns:a16="http://schemas.microsoft.com/office/drawing/2014/main" id="{64357CBA-E0B2-4C42-A3F4-ECAFD23C594B}"/>
              </a:ext>
            </a:extLst>
          </p:cNvPr>
          <p:cNvSpPr>
            <a:spLocks noGrp="1"/>
          </p:cNvSpPr>
          <p:nvPr>
            <p:ph type="body" sz="half" idx="2"/>
          </p:nvPr>
        </p:nvSpPr>
        <p:spPr/>
        <p:txBody>
          <a:bodyPr/>
          <a:lstStyle/>
          <a:p>
            <a:r>
              <a:rPr lang="en-US" dirty="0"/>
              <a:t>“Overfitting” happens when the learned model increases complexity to fit the observed training data </a:t>
            </a:r>
            <a:r>
              <a:rPr lang="en-US" i="1" dirty="0"/>
              <a:t>too well</a:t>
            </a:r>
            <a:r>
              <a:rPr lang="en-US" dirty="0"/>
              <a:t> – will not work to predict future data!</a:t>
            </a:r>
          </a:p>
          <a:p>
            <a:endParaRPr lang="en-US" dirty="0"/>
          </a:p>
          <a:p>
            <a:r>
              <a:rPr lang="en-US" dirty="0"/>
              <a:t>What would we want to use to fit these example data points?</a:t>
            </a:r>
          </a:p>
        </p:txBody>
      </p:sp>
    </p:spTree>
    <p:extLst>
      <p:ext uri="{BB962C8B-B14F-4D97-AF65-F5344CB8AC3E}">
        <p14:creationId xmlns:p14="http://schemas.microsoft.com/office/powerpoint/2010/main" val="246351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622F-EF53-9F4A-A75B-5AE7943BC535}"/>
              </a:ext>
            </a:extLst>
          </p:cNvPr>
          <p:cNvSpPr>
            <a:spLocks noGrp="1"/>
          </p:cNvSpPr>
          <p:nvPr>
            <p:ph type="title"/>
          </p:nvPr>
        </p:nvSpPr>
        <p:spPr>
          <a:xfrm>
            <a:off x="594999" y="326569"/>
            <a:ext cx="11002003" cy="1143000"/>
          </a:xfrm>
        </p:spPr>
        <p:txBody>
          <a:bodyPr>
            <a:noAutofit/>
          </a:bodyPr>
          <a:lstStyle/>
          <a:p>
            <a:r>
              <a:rPr lang="en-US" sz="3200" dirty="0"/>
              <a:t>With a complex enough model, we can typically predict our training labels perfectly.</a:t>
            </a:r>
          </a:p>
        </p:txBody>
      </p:sp>
      <p:pic>
        <p:nvPicPr>
          <p:cNvPr id="6" name="Content Placeholder 5">
            <a:extLst>
              <a:ext uri="{FF2B5EF4-FFF2-40B4-BE49-F238E27FC236}">
                <a16:creationId xmlns:a16="http://schemas.microsoft.com/office/drawing/2014/main" id="{42A5F9A1-E4AF-B04C-8568-14C4C8D2529B}"/>
              </a:ext>
            </a:extLst>
          </p:cNvPr>
          <p:cNvPicPr>
            <a:picLocks noGrp="1" noChangeAspect="1"/>
          </p:cNvPicPr>
          <p:nvPr>
            <p:ph idx="1"/>
          </p:nvPr>
        </p:nvPicPr>
        <p:blipFill>
          <a:blip r:embed="rId3"/>
          <a:stretch>
            <a:fillRect/>
          </a:stretch>
        </p:blipFill>
        <p:spPr>
          <a:xfrm>
            <a:off x="395820" y="2169608"/>
            <a:ext cx="3883177" cy="3883177"/>
          </a:xfrm>
        </p:spPr>
      </p:pic>
      <p:pic>
        <p:nvPicPr>
          <p:cNvPr id="8" name="Picture 7">
            <a:extLst>
              <a:ext uri="{FF2B5EF4-FFF2-40B4-BE49-F238E27FC236}">
                <a16:creationId xmlns:a16="http://schemas.microsoft.com/office/drawing/2014/main" id="{C8B9F886-FD73-AA44-BA79-DB31064FE18C}"/>
              </a:ext>
            </a:extLst>
          </p:cNvPr>
          <p:cNvPicPr>
            <a:picLocks noChangeAspect="1"/>
          </p:cNvPicPr>
          <p:nvPr/>
        </p:nvPicPr>
        <p:blipFill>
          <a:blip r:embed="rId4"/>
          <a:stretch>
            <a:fillRect/>
          </a:stretch>
        </p:blipFill>
        <p:spPr>
          <a:xfrm>
            <a:off x="4154414" y="2169608"/>
            <a:ext cx="3883177" cy="3883177"/>
          </a:xfrm>
          <a:prstGeom prst="rect">
            <a:avLst/>
          </a:prstGeom>
        </p:spPr>
      </p:pic>
      <p:pic>
        <p:nvPicPr>
          <p:cNvPr id="11" name="Picture 10">
            <a:extLst>
              <a:ext uri="{FF2B5EF4-FFF2-40B4-BE49-F238E27FC236}">
                <a16:creationId xmlns:a16="http://schemas.microsoft.com/office/drawing/2014/main" id="{C438EEBD-4F1F-E045-920D-A9DDF710FD83}"/>
              </a:ext>
            </a:extLst>
          </p:cNvPr>
          <p:cNvPicPr>
            <a:picLocks noChangeAspect="1"/>
          </p:cNvPicPr>
          <p:nvPr/>
        </p:nvPicPr>
        <p:blipFill>
          <a:blip r:embed="rId5"/>
          <a:stretch>
            <a:fillRect/>
          </a:stretch>
        </p:blipFill>
        <p:spPr>
          <a:xfrm>
            <a:off x="8028364" y="2190015"/>
            <a:ext cx="3862771" cy="3862771"/>
          </a:xfrm>
          <a:prstGeom prst="rect">
            <a:avLst/>
          </a:prstGeom>
        </p:spPr>
      </p:pic>
      <p:sp>
        <p:nvSpPr>
          <p:cNvPr id="7" name="TextBox 6">
            <a:extLst>
              <a:ext uri="{FF2B5EF4-FFF2-40B4-BE49-F238E27FC236}">
                <a16:creationId xmlns:a16="http://schemas.microsoft.com/office/drawing/2014/main" id="{9CC58C66-F02A-4F45-8FC1-730AE004C38F}"/>
              </a:ext>
            </a:extLst>
          </p:cNvPr>
          <p:cNvSpPr txBox="1"/>
          <p:nvPr/>
        </p:nvSpPr>
        <p:spPr>
          <a:xfrm>
            <a:off x="7939089" y="1983675"/>
            <a:ext cx="4050551" cy="584775"/>
          </a:xfrm>
          <a:prstGeom prst="rect">
            <a:avLst/>
          </a:prstGeom>
          <a:noFill/>
        </p:spPr>
        <p:txBody>
          <a:bodyPr wrap="square" rtlCol="0">
            <a:spAutoFit/>
          </a:bodyPr>
          <a:lstStyle/>
          <a:p>
            <a:pPr algn="ctr"/>
            <a:r>
              <a:rPr lang="en-US" sz="1600" dirty="0"/>
              <a:t>Perfect predictions, </a:t>
            </a:r>
          </a:p>
          <a:p>
            <a:pPr algn="ctr"/>
            <a:r>
              <a:rPr lang="en-US" sz="1600" dirty="0"/>
              <a:t>but unlikely to generalize</a:t>
            </a:r>
          </a:p>
        </p:txBody>
      </p:sp>
      <p:sp>
        <p:nvSpPr>
          <p:cNvPr id="9" name="TextBox 8">
            <a:extLst>
              <a:ext uri="{FF2B5EF4-FFF2-40B4-BE49-F238E27FC236}">
                <a16:creationId xmlns:a16="http://schemas.microsoft.com/office/drawing/2014/main" id="{59260DE1-B284-3846-A976-3F66FC221066}"/>
              </a:ext>
            </a:extLst>
          </p:cNvPr>
          <p:cNvSpPr txBox="1"/>
          <p:nvPr/>
        </p:nvSpPr>
        <p:spPr>
          <a:xfrm>
            <a:off x="312131" y="1983675"/>
            <a:ext cx="4050551" cy="584775"/>
          </a:xfrm>
          <a:prstGeom prst="rect">
            <a:avLst/>
          </a:prstGeom>
          <a:noFill/>
        </p:spPr>
        <p:txBody>
          <a:bodyPr wrap="square" rtlCol="0">
            <a:spAutoFit/>
          </a:bodyPr>
          <a:lstStyle/>
          <a:p>
            <a:pPr algn="ctr"/>
            <a:r>
              <a:rPr lang="en-US" sz="1600" dirty="0"/>
              <a:t>The simpler model is likely </a:t>
            </a:r>
          </a:p>
          <a:p>
            <a:pPr algn="ctr"/>
            <a:r>
              <a:rPr lang="en-US" sz="1600" dirty="0"/>
              <a:t>best with limited data</a:t>
            </a:r>
          </a:p>
        </p:txBody>
      </p:sp>
      <p:sp>
        <p:nvSpPr>
          <p:cNvPr id="10" name="TextBox 9">
            <a:extLst>
              <a:ext uri="{FF2B5EF4-FFF2-40B4-BE49-F238E27FC236}">
                <a16:creationId xmlns:a16="http://schemas.microsoft.com/office/drawing/2014/main" id="{7B79B6B4-2946-DC4B-8DC8-69B1793594B0}"/>
              </a:ext>
            </a:extLst>
          </p:cNvPr>
          <p:cNvSpPr txBox="1"/>
          <p:nvPr/>
        </p:nvSpPr>
        <p:spPr>
          <a:xfrm>
            <a:off x="4070725" y="1983674"/>
            <a:ext cx="4050551" cy="584775"/>
          </a:xfrm>
          <a:prstGeom prst="rect">
            <a:avLst/>
          </a:prstGeom>
          <a:noFill/>
        </p:spPr>
        <p:txBody>
          <a:bodyPr wrap="square" rtlCol="0">
            <a:spAutoFit/>
          </a:bodyPr>
          <a:lstStyle/>
          <a:p>
            <a:pPr algn="ctr"/>
            <a:r>
              <a:rPr lang="en-US" sz="1600" dirty="0"/>
              <a:t>May be justified;</a:t>
            </a:r>
          </a:p>
          <a:p>
            <a:pPr algn="ctr"/>
            <a:r>
              <a:rPr lang="en-US" sz="1600" dirty="0"/>
              <a:t>the validation set will tell us</a:t>
            </a:r>
          </a:p>
        </p:txBody>
      </p:sp>
    </p:spTree>
    <p:extLst>
      <p:ext uri="{BB962C8B-B14F-4D97-AF65-F5344CB8AC3E}">
        <p14:creationId xmlns:p14="http://schemas.microsoft.com/office/powerpoint/2010/main" val="328724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Rounded Rectangle 556">
            <a:extLst>
              <a:ext uri="{FF2B5EF4-FFF2-40B4-BE49-F238E27FC236}">
                <a16:creationId xmlns:a16="http://schemas.microsoft.com/office/drawing/2014/main" id="{F566BEC0-5FD7-A845-9D3D-32B2D7607B78}"/>
              </a:ext>
            </a:extLst>
          </p:cNvPr>
          <p:cNvSpPr/>
          <p:nvPr/>
        </p:nvSpPr>
        <p:spPr>
          <a:xfrm>
            <a:off x="468180" y="1294970"/>
            <a:ext cx="7400393" cy="5081799"/>
          </a:xfrm>
          <a:prstGeom prst="roundRect">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extBox 1">
            <a:extLst>
              <a:ext uri="{FF2B5EF4-FFF2-40B4-BE49-F238E27FC236}">
                <a16:creationId xmlns:a16="http://schemas.microsoft.com/office/drawing/2014/main" id="{1D7C5817-6726-A440-9598-B91F7AF4CED1}"/>
              </a:ext>
            </a:extLst>
          </p:cNvPr>
          <p:cNvSpPr txBox="1"/>
          <p:nvPr/>
        </p:nvSpPr>
        <p:spPr>
          <a:xfrm>
            <a:off x="1465635" y="3558013"/>
            <a:ext cx="1638782" cy="461665"/>
          </a:xfrm>
          <a:prstGeom prst="rect">
            <a:avLst/>
          </a:prstGeom>
          <a:noFill/>
        </p:spPr>
        <p:txBody>
          <a:bodyPr wrap="none" rtlCol="0">
            <a:spAutoFit/>
          </a:bodyPr>
          <a:lstStyle/>
          <a:p>
            <a:r>
              <a:rPr lang="en-US" sz="2400" dirty="0"/>
              <a:t>Training Set</a:t>
            </a:r>
          </a:p>
        </p:txBody>
      </p:sp>
      <p:grpSp>
        <p:nvGrpSpPr>
          <p:cNvPr id="3" name="Group 2">
            <a:extLst>
              <a:ext uri="{FF2B5EF4-FFF2-40B4-BE49-F238E27FC236}">
                <a16:creationId xmlns:a16="http://schemas.microsoft.com/office/drawing/2014/main" id="{8FBAB963-AB09-5848-9364-474EF9827571}"/>
              </a:ext>
            </a:extLst>
          </p:cNvPr>
          <p:cNvGrpSpPr/>
          <p:nvPr/>
        </p:nvGrpSpPr>
        <p:grpSpPr>
          <a:xfrm>
            <a:off x="998039" y="2128589"/>
            <a:ext cx="3012737" cy="1597274"/>
            <a:chOff x="1610985" y="1500279"/>
            <a:chExt cx="5381787" cy="2756478"/>
          </a:xfrm>
        </p:grpSpPr>
        <p:grpSp>
          <p:nvGrpSpPr>
            <p:cNvPr id="4" name="Group 3">
              <a:extLst>
                <a:ext uri="{FF2B5EF4-FFF2-40B4-BE49-F238E27FC236}">
                  <a16:creationId xmlns:a16="http://schemas.microsoft.com/office/drawing/2014/main" id="{E5388D48-66D0-A345-992F-262E90AF1326}"/>
                </a:ext>
              </a:extLst>
            </p:cNvPr>
            <p:cNvGrpSpPr/>
            <p:nvPr/>
          </p:nvGrpSpPr>
          <p:grpSpPr>
            <a:xfrm>
              <a:off x="2173856" y="1526875"/>
              <a:ext cx="3200400" cy="181156"/>
              <a:chOff x="3312543" y="2369387"/>
              <a:chExt cx="4267200" cy="241541"/>
            </a:xfrm>
          </p:grpSpPr>
          <p:sp>
            <p:nvSpPr>
              <p:cNvPr id="121" name="Rectangle 120">
                <a:extLst>
                  <a:ext uri="{FF2B5EF4-FFF2-40B4-BE49-F238E27FC236}">
                    <a16:creationId xmlns:a16="http://schemas.microsoft.com/office/drawing/2014/main" id="{ED0E88FE-AA19-E643-AF84-C3C9EAE8BE73}"/>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2" name="Straight Connector 121">
                <a:extLst>
                  <a:ext uri="{FF2B5EF4-FFF2-40B4-BE49-F238E27FC236}">
                    <a16:creationId xmlns:a16="http://schemas.microsoft.com/office/drawing/2014/main" id="{63910B22-7693-AF4F-9574-02A76C732A73}"/>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ACFC146C-5857-204E-B1FA-3C37CED8A6A6}"/>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id="{A542468C-A2DD-8D4F-8D6B-812F8AF72BC8}"/>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8070C4AA-FEE8-7743-9F39-DF689095295F}"/>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6D1AC32F-FE2D-844E-972B-F28414A5730D}"/>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5A7ABE53-6588-A74F-B32B-2C85BC16551E}"/>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78B6E2E0-0E3A-3C41-ABEA-5E6445BBA91A}"/>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E9146DBD-7B0D-0445-8CF5-B17260FC5E0A}"/>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a:extLst>
                  <a:ext uri="{FF2B5EF4-FFF2-40B4-BE49-F238E27FC236}">
                    <a16:creationId xmlns:a16="http://schemas.microsoft.com/office/drawing/2014/main" id="{BA5D3A9D-287E-8248-B936-5E2A217B43F6}"/>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a:extLst>
                  <a:ext uri="{FF2B5EF4-FFF2-40B4-BE49-F238E27FC236}">
                    <a16:creationId xmlns:a16="http://schemas.microsoft.com/office/drawing/2014/main" id="{C732D8B9-4FA9-DB4D-866A-4B80311EBE02}"/>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a:extLst>
                  <a:ext uri="{FF2B5EF4-FFF2-40B4-BE49-F238E27FC236}">
                    <a16:creationId xmlns:a16="http://schemas.microsoft.com/office/drawing/2014/main" id="{E7ACA2D2-79F1-8744-A3F1-86F4CFF48D51}"/>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B5C3AB86-6690-1248-B828-E00B3BCA7D3A}"/>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0360B28F-FD34-F94C-93C9-5348FFF36A32}"/>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8C5AB473-C09A-8C48-86D3-EF0CD2DC3164}"/>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13A0540B-BB3C-7944-B123-31A7759A0FB1}"/>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B3F32FCF-DD87-B943-B1DE-6BAB057AE300}"/>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p:sp>
          <p:nvSpPr>
            <p:cNvPr id="5" name="Rectangle 4">
              <a:extLst>
                <a:ext uri="{FF2B5EF4-FFF2-40B4-BE49-F238E27FC236}">
                  <a16:creationId xmlns:a16="http://schemas.microsoft.com/office/drawing/2014/main" id="{38A08512-6C68-794E-B710-BBF5F9A55485}"/>
                </a:ext>
              </a:extLst>
            </p:cNvPr>
            <p:cNvSpPr/>
            <p:nvPr/>
          </p:nvSpPr>
          <p:spPr>
            <a:xfrm>
              <a:off x="6124753" y="1526875"/>
              <a:ext cx="191932" cy="181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2CC9387-5519-8C46-B2EB-964E874B112F}"/>
                </a:ext>
              </a:extLst>
            </p:cNvPr>
            <p:cNvGrpSpPr/>
            <p:nvPr/>
          </p:nvGrpSpPr>
          <p:grpSpPr>
            <a:xfrm>
              <a:off x="2173856" y="1868697"/>
              <a:ext cx="3200400" cy="181156"/>
              <a:chOff x="3312543" y="2369387"/>
              <a:chExt cx="4267200" cy="241541"/>
            </a:xfrm>
          </p:grpSpPr>
          <p:sp>
            <p:nvSpPr>
              <p:cNvPr id="104" name="Rectangle 103">
                <a:extLst>
                  <a:ext uri="{FF2B5EF4-FFF2-40B4-BE49-F238E27FC236}">
                    <a16:creationId xmlns:a16="http://schemas.microsoft.com/office/drawing/2014/main" id="{3D9C39C9-63C2-9146-82D4-CC79523219BA}"/>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a:extLst>
                  <a:ext uri="{FF2B5EF4-FFF2-40B4-BE49-F238E27FC236}">
                    <a16:creationId xmlns:a16="http://schemas.microsoft.com/office/drawing/2014/main" id="{A1D2CF35-62AE-A446-ABFF-0DB82F8380BB}"/>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5DA6EE66-A950-0544-954F-39B691874DDB}"/>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0731897E-F69F-9948-8E45-3334C46860D9}"/>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ECA43A72-CB45-F54B-80DE-1227469156E4}"/>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39D7562E-5CD8-A249-841F-D580BC5324EA}"/>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5F7FB5F6-25AA-2B4C-8D0B-C83C472694DB}"/>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588350E3-08C9-0E46-B67A-0BE69C71B155}"/>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945AA0A3-8FC9-DB4B-A945-91085BFA6BAC}"/>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2AD3CAEB-294C-3946-921A-8934DEBC9DC2}"/>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D4A35453-FED4-0D44-A9E5-9C0F4FE058AF}"/>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FF24DE81-03AD-C845-A862-CEB1EFAFB387}"/>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8A7E4974-352C-5A4B-BC1F-A316190BEBB4}"/>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0A800F5A-8CBB-8342-BB45-1B0785406CD7}"/>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40B3F311-FCBF-8D4F-B29B-9E510531A3BF}"/>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CB66ABAB-F1B7-0843-B8B3-4E0C33868F00}"/>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F8D9A87-5094-6A49-B491-C9C5B1D27E3F}"/>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p:sp>
          <p:nvSpPr>
            <p:cNvPr id="7" name="Rectangle 6">
              <a:extLst>
                <a:ext uri="{FF2B5EF4-FFF2-40B4-BE49-F238E27FC236}">
                  <a16:creationId xmlns:a16="http://schemas.microsoft.com/office/drawing/2014/main" id="{9309DD35-FA38-DB48-BAA5-32E99B3EC107}"/>
                </a:ext>
              </a:extLst>
            </p:cNvPr>
            <p:cNvSpPr/>
            <p:nvPr/>
          </p:nvSpPr>
          <p:spPr>
            <a:xfrm>
              <a:off x="6124753" y="1868696"/>
              <a:ext cx="191932" cy="181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15D68995-AD56-5D41-BC98-5B7D18EC3544}"/>
                </a:ext>
              </a:extLst>
            </p:cNvPr>
            <p:cNvGrpSpPr/>
            <p:nvPr/>
          </p:nvGrpSpPr>
          <p:grpSpPr>
            <a:xfrm>
              <a:off x="2173856" y="2210517"/>
              <a:ext cx="3200400" cy="181156"/>
              <a:chOff x="3312543" y="2369387"/>
              <a:chExt cx="4267200" cy="241541"/>
            </a:xfrm>
          </p:grpSpPr>
          <p:sp>
            <p:nvSpPr>
              <p:cNvPr id="87" name="Rectangle 86">
                <a:extLst>
                  <a:ext uri="{FF2B5EF4-FFF2-40B4-BE49-F238E27FC236}">
                    <a16:creationId xmlns:a16="http://schemas.microsoft.com/office/drawing/2014/main" id="{38905A56-87D4-E749-80A4-A1FF1B08D17C}"/>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6CDB49A7-362C-1946-825C-8B761B20F2E2}"/>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E77B635C-BA12-1642-ACFE-2C1433FC86D8}"/>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91459DB5-95CD-C84F-9578-240FA0F0C90A}"/>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698BC385-CDBA-A445-AB93-C719E47E2CFA}"/>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4E4553C-9518-074A-80AF-B1A6E5FEEE0F}"/>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37E7DF9C-1861-A24F-949E-BCA91D18A058}"/>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219FEA21-3AA3-334F-8381-756A7D72317F}"/>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7C76EA7A-B8FA-AD4B-B17B-71428180F610}"/>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25E13E08-6E7B-CB48-9347-68140992DB08}"/>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2D38AC95-222F-3943-AA77-9BAFFBFCB5FA}"/>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4900B315-DCF0-604C-8F41-51D8CA9B86B3}"/>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5A5C1BD5-A603-8942-A00D-E9D38EE6F09A}"/>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3EF60AF2-BC1A-7346-982E-EE37B15A1A99}"/>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366B4DEC-BD6D-9D41-BE8F-EC60949F00FE}"/>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34E38F26-943A-504C-8370-913A1AD20D3B}"/>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60207ECA-767B-C648-94F0-B9B0BDBA8031}"/>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p:sp>
          <p:nvSpPr>
            <p:cNvPr id="9" name="Rectangle 8">
              <a:extLst>
                <a:ext uri="{FF2B5EF4-FFF2-40B4-BE49-F238E27FC236}">
                  <a16:creationId xmlns:a16="http://schemas.microsoft.com/office/drawing/2014/main" id="{723007AD-00FE-664F-B601-532CC5F6E918}"/>
                </a:ext>
              </a:extLst>
            </p:cNvPr>
            <p:cNvSpPr/>
            <p:nvPr/>
          </p:nvSpPr>
          <p:spPr>
            <a:xfrm>
              <a:off x="6124753" y="2210516"/>
              <a:ext cx="191932" cy="181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2487079C-319B-4B4D-9095-6EB42697880A}"/>
                </a:ext>
              </a:extLst>
            </p:cNvPr>
            <p:cNvGrpSpPr/>
            <p:nvPr/>
          </p:nvGrpSpPr>
          <p:grpSpPr>
            <a:xfrm>
              <a:off x="2173856" y="2552338"/>
              <a:ext cx="3200400" cy="181156"/>
              <a:chOff x="3312543" y="2369387"/>
              <a:chExt cx="4267200" cy="241541"/>
            </a:xfrm>
          </p:grpSpPr>
          <p:sp>
            <p:nvSpPr>
              <p:cNvPr id="70" name="Rectangle 69">
                <a:extLst>
                  <a:ext uri="{FF2B5EF4-FFF2-40B4-BE49-F238E27FC236}">
                    <a16:creationId xmlns:a16="http://schemas.microsoft.com/office/drawing/2014/main" id="{72D14FAE-92C2-6C43-A392-3C0A9CFDFF1E}"/>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E39F3B22-93F7-074F-9A89-60A9CB3F4AA8}"/>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BD348004-6BC8-7748-AD32-D6B09E9F0307}"/>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0E88E52B-B010-B444-A6B1-4DC9CEF11A63}"/>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B8565532-1FAD-2947-A2E3-4BDF3EA9B804}"/>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DF2745DD-C2B8-5C49-9A40-ED10F31ECD45}"/>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8B0CA5F4-A30D-4040-B62F-5080FA4BAA80}"/>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745CEBBB-F18F-AE40-B736-0A8106FFE08F}"/>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880891BD-35D8-8A4F-AA36-855F0E711E1B}"/>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CD9451CE-4FC9-A648-8599-C4821A9D98AC}"/>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2EEA9E1D-976C-4649-8070-07D1240BBA86}"/>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1C5D79BC-AC52-9342-A298-E9661EF72D52}"/>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B602772D-8177-E645-A21B-F02C79ED9223}"/>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FF21A758-A050-3A40-A3A6-15B639D626F0}"/>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57285FA1-AF71-214F-947C-4B82E88A3F0F}"/>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F2471C2D-539B-A943-A3C5-B26DF531D322}"/>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FA4DD08D-A993-A740-BBE2-AD9EB75920ED}"/>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p:sp>
          <p:nvSpPr>
            <p:cNvPr id="11" name="Rectangle 10">
              <a:extLst>
                <a:ext uri="{FF2B5EF4-FFF2-40B4-BE49-F238E27FC236}">
                  <a16:creationId xmlns:a16="http://schemas.microsoft.com/office/drawing/2014/main" id="{49A47543-A73C-4E48-BC77-932F5D99E2EC}"/>
                </a:ext>
              </a:extLst>
            </p:cNvPr>
            <p:cNvSpPr/>
            <p:nvPr/>
          </p:nvSpPr>
          <p:spPr>
            <a:xfrm>
              <a:off x="6124753" y="2552338"/>
              <a:ext cx="191932" cy="181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B78CD67-15C7-8A41-838F-62B825112E67}"/>
                </a:ext>
              </a:extLst>
            </p:cNvPr>
            <p:cNvGrpSpPr/>
            <p:nvPr/>
          </p:nvGrpSpPr>
          <p:grpSpPr>
            <a:xfrm>
              <a:off x="2173856" y="3463503"/>
              <a:ext cx="3200400" cy="181156"/>
              <a:chOff x="3312543" y="2369387"/>
              <a:chExt cx="4267200" cy="241541"/>
            </a:xfrm>
          </p:grpSpPr>
          <p:sp>
            <p:nvSpPr>
              <p:cNvPr id="53" name="Rectangle 52">
                <a:extLst>
                  <a:ext uri="{FF2B5EF4-FFF2-40B4-BE49-F238E27FC236}">
                    <a16:creationId xmlns:a16="http://schemas.microsoft.com/office/drawing/2014/main" id="{982A0A2A-2B58-F842-B81B-1784F1F282D9}"/>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3AD4BCFA-DF42-9D4B-A357-98ABD92864A3}"/>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8C2397D4-8548-224C-9233-811454931FE9}"/>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6231CBA6-CB79-FB42-A041-B51CB7B17474}"/>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229E4A46-5AE0-9C4D-9D57-78E69E55B24D}"/>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C62DA936-E2FA-7547-81D3-5AB92EC40F1C}"/>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18ED1FC3-36AD-B642-8C1B-12348805069E}"/>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58F33FB0-6E26-364E-A3BA-F57CEDA8740D}"/>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704BF792-3AD5-6F4C-9E56-C797CCA2B9E2}"/>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4249B346-8512-8249-9085-EE58C4F775A5}"/>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89CDB226-372E-B64B-A8FE-12C6EC80EFFE}"/>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1A28DD17-AACB-874C-958E-3FDD5F283A35}"/>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5D1BB694-1D6B-A147-B78F-9625C992F88A}"/>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1AEE2317-DC74-6E42-9EE9-FDCB20697198}"/>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9B731331-4096-A144-80E7-9A48D134CE63}"/>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33A98C23-F94A-B041-BB4D-3FE4502D2B03}"/>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E439498A-FC56-6B4B-8CE6-0273298AB663}"/>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p:sp>
          <p:nvSpPr>
            <p:cNvPr id="13" name="Rectangle 12">
              <a:extLst>
                <a:ext uri="{FF2B5EF4-FFF2-40B4-BE49-F238E27FC236}">
                  <a16:creationId xmlns:a16="http://schemas.microsoft.com/office/drawing/2014/main" id="{F9296A6E-5BAE-9D43-A496-A27A6E9F6C6B}"/>
                </a:ext>
              </a:extLst>
            </p:cNvPr>
            <p:cNvSpPr/>
            <p:nvPr/>
          </p:nvSpPr>
          <p:spPr>
            <a:xfrm>
              <a:off x="6124753" y="3463503"/>
              <a:ext cx="191932" cy="181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A60E2295-0BFA-AD42-86EC-E68076017D7E}"/>
                </a:ext>
              </a:extLst>
            </p:cNvPr>
            <p:cNvGrpSpPr/>
            <p:nvPr/>
          </p:nvGrpSpPr>
          <p:grpSpPr>
            <a:xfrm>
              <a:off x="2173856" y="3805325"/>
              <a:ext cx="3200400" cy="181156"/>
              <a:chOff x="3312543" y="2369387"/>
              <a:chExt cx="4267200" cy="241541"/>
            </a:xfrm>
          </p:grpSpPr>
          <p:sp>
            <p:nvSpPr>
              <p:cNvPr id="36" name="Rectangle 35">
                <a:extLst>
                  <a:ext uri="{FF2B5EF4-FFF2-40B4-BE49-F238E27FC236}">
                    <a16:creationId xmlns:a16="http://schemas.microsoft.com/office/drawing/2014/main" id="{B121E334-1401-2247-BE70-07671867A2D1}"/>
                  </a:ext>
                </a:extLst>
              </p:cNvPr>
              <p:cNvSpPr/>
              <p:nvPr/>
            </p:nvSpPr>
            <p:spPr>
              <a:xfrm>
                <a:off x="3312543" y="2369388"/>
                <a:ext cx="4267200" cy="241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7EBFA896-004A-3D4C-A83D-580ED6A6E753}"/>
                  </a:ext>
                </a:extLst>
              </p:cNvPr>
              <p:cNvCxnSpPr/>
              <p:nvPr/>
            </p:nvCxnSpPr>
            <p:spPr>
              <a:xfrm>
                <a:off x="358283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06C93DFD-C82E-944A-90F7-E26EC251F0E1}"/>
                  </a:ext>
                </a:extLst>
              </p:cNvPr>
              <p:cNvCxnSpPr/>
              <p:nvPr/>
            </p:nvCxnSpPr>
            <p:spPr>
              <a:xfrm>
                <a:off x="383875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1A93DFAA-5E6D-7A45-8C0F-C3C3726CE978}"/>
                  </a:ext>
                </a:extLst>
              </p:cNvPr>
              <p:cNvCxnSpPr/>
              <p:nvPr/>
            </p:nvCxnSpPr>
            <p:spPr>
              <a:xfrm>
                <a:off x="407454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8B64C82E-576E-5D4C-87B6-03325EB04AB8}"/>
                  </a:ext>
                </a:extLst>
              </p:cNvPr>
              <p:cNvCxnSpPr/>
              <p:nvPr/>
            </p:nvCxnSpPr>
            <p:spPr>
              <a:xfrm>
                <a:off x="433046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44977652-1BAB-AB49-884A-825020BCB88F}"/>
                  </a:ext>
                </a:extLst>
              </p:cNvPr>
              <p:cNvCxnSpPr/>
              <p:nvPr/>
            </p:nvCxnSpPr>
            <p:spPr>
              <a:xfrm>
                <a:off x="456912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3372ACFE-65EF-E641-BB7D-24D59E908CEB}"/>
                  </a:ext>
                </a:extLst>
              </p:cNvPr>
              <p:cNvCxnSpPr/>
              <p:nvPr/>
            </p:nvCxnSpPr>
            <p:spPr>
              <a:xfrm>
                <a:off x="482504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594F6C7D-DB65-6349-89C8-2DE4B1ABB70F}"/>
                  </a:ext>
                </a:extLst>
              </p:cNvPr>
              <p:cNvCxnSpPr/>
              <p:nvPr/>
            </p:nvCxnSpPr>
            <p:spPr>
              <a:xfrm>
                <a:off x="506083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1B48FBEA-CFB4-1945-9296-29540117B8EF}"/>
                  </a:ext>
                </a:extLst>
              </p:cNvPr>
              <p:cNvCxnSpPr/>
              <p:nvPr/>
            </p:nvCxnSpPr>
            <p:spPr>
              <a:xfrm>
                <a:off x="5316747"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783CE37D-7493-5C48-8B13-3927DC52FE4E}"/>
                  </a:ext>
                </a:extLst>
              </p:cNvPr>
              <p:cNvCxnSpPr/>
              <p:nvPr/>
            </p:nvCxnSpPr>
            <p:spPr>
              <a:xfrm>
                <a:off x="5569788"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23E0D1DA-1135-D24F-89B3-F676C2859425}"/>
                  </a:ext>
                </a:extLst>
              </p:cNvPr>
              <p:cNvCxnSpPr/>
              <p:nvPr/>
            </p:nvCxnSpPr>
            <p:spPr>
              <a:xfrm>
                <a:off x="5825705"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F090E753-0DCE-174F-9412-630B4686133C}"/>
                  </a:ext>
                </a:extLst>
              </p:cNvPr>
              <p:cNvCxnSpPr/>
              <p:nvPr/>
            </p:nvCxnSpPr>
            <p:spPr>
              <a:xfrm>
                <a:off x="6061493"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A98896-5A7B-AC42-B141-AE34B934F0A3}"/>
                  </a:ext>
                </a:extLst>
              </p:cNvPr>
              <p:cNvCxnSpPr/>
              <p:nvPr/>
            </p:nvCxnSpPr>
            <p:spPr>
              <a:xfrm>
                <a:off x="6317410" y="2369389"/>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71BDE432-8A53-3A49-A8BC-F382194359D3}"/>
                  </a:ext>
                </a:extLst>
              </p:cNvPr>
              <p:cNvCxnSpPr/>
              <p:nvPr/>
            </p:nvCxnSpPr>
            <p:spPr>
              <a:xfrm>
                <a:off x="6556075"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E032E871-C244-AB4E-8AC9-5BD9E3CB1DAC}"/>
                  </a:ext>
                </a:extLst>
              </p:cNvPr>
              <p:cNvCxnSpPr/>
              <p:nvPr/>
            </p:nvCxnSpPr>
            <p:spPr>
              <a:xfrm>
                <a:off x="6811992"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8D799AD9-50F0-014D-9432-D1C61CAEFA00}"/>
                  </a:ext>
                </a:extLst>
              </p:cNvPr>
              <p:cNvCxnSpPr/>
              <p:nvPr/>
            </p:nvCxnSpPr>
            <p:spPr>
              <a:xfrm>
                <a:off x="7047780" y="2369387"/>
                <a:ext cx="0" cy="241539"/>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321BC9A6-CD41-2E47-B774-B21F807550D1}"/>
                  </a:ext>
                </a:extLst>
              </p:cNvPr>
              <p:cNvCxnSpPr/>
              <p:nvPr/>
            </p:nvCxnSpPr>
            <p:spPr>
              <a:xfrm>
                <a:off x="7303697" y="2369387"/>
                <a:ext cx="0" cy="241539"/>
              </a:xfrm>
              <a:prstGeom prst="line">
                <a:avLst/>
              </a:prstGeom>
            </p:spPr>
            <p:style>
              <a:lnRef idx="2">
                <a:schemeClr val="dk1"/>
              </a:lnRef>
              <a:fillRef idx="0">
                <a:schemeClr val="dk1"/>
              </a:fillRef>
              <a:effectRef idx="1">
                <a:schemeClr val="dk1"/>
              </a:effectRef>
              <a:fontRef idx="minor">
                <a:schemeClr val="tx1"/>
              </a:fontRef>
            </p:style>
          </p:cxnSp>
        </p:grpSp>
        <p:sp>
          <p:nvSpPr>
            <p:cNvPr id="15" name="Rectangle 14">
              <a:extLst>
                <a:ext uri="{FF2B5EF4-FFF2-40B4-BE49-F238E27FC236}">
                  <a16:creationId xmlns:a16="http://schemas.microsoft.com/office/drawing/2014/main" id="{03195AE3-1C16-604B-ADB1-8A81534D7BD5}"/>
                </a:ext>
              </a:extLst>
            </p:cNvPr>
            <p:cNvSpPr/>
            <p:nvPr/>
          </p:nvSpPr>
          <p:spPr>
            <a:xfrm>
              <a:off x="6124753" y="3805324"/>
              <a:ext cx="191932" cy="181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1474937-7B18-5248-B034-C60D0C914BAF}"/>
                </a:ext>
              </a:extLst>
            </p:cNvPr>
            <p:cNvGrpSpPr/>
            <p:nvPr/>
          </p:nvGrpSpPr>
          <p:grpSpPr>
            <a:xfrm>
              <a:off x="3774056" y="2896311"/>
              <a:ext cx="90578" cy="355844"/>
              <a:chOff x="4525992" y="4557612"/>
              <a:chExt cx="120770" cy="474458"/>
            </a:xfrm>
            <a:solidFill>
              <a:schemeClr val="tx1">
                <a:lumMod val="65000"/>
                <a:lumOff val="35000"/>
              </a:schemeClr>
            </a:solidFill>
          </p:grpSpPr>
          <p:sp>
            <p:nvSpPr>
              <p:cNvPr id="33" name="Oval 32">
                <a:extLst>
                  <a:ext uri="{FF2B5EF4-FFF2-40B4-BE49-F238E27FC236}">
                    <a16:creationId xmlns:a16="http://schemas.microsoft.com/office/drawing/2014/main" id="{E81ECE70-E041-9641-AD2F-781E75B5D6CE}"/>
                  </a:ext>
                </a:extLst>
              </p:cNvPr>
              <p:cNvSpPr/>
              <p:nvPr/>
            </p:nvSpPr>
            <p:spPr>
              <a:xfrm>
                <a:off x="4525992" y="4557612"/>
                <a:ext cx="120770" cy="1207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B13D800-D9EF-C94C-AEDC-976CFC68AB7E}"/>
                  </a:ext>
                </a:extLst>
              </p:cNvPr>
              <p:cNvSpPr/>
              <p:nvPr/>
            </p:nvSpPr>
            <p:spPr>
              <a:xfrm>
                <a:off x="4525992" y="4731580"/>
                <a:ext cx="120770" cy="1207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F8DB02C-F6A7-9D4D-B46D-78B58D61D26B}"/>
                  </a:ext>
                </a:extLst>
              </p:cNvPr>
              <p:cNvSpPr/>
              <p:nvPr/>
            </p:nvSpPr>
            <p:spPr>
              <a:xfrm>
                <a:off x="4525992" y="4911300"/>
                <a:ext cx="120770" cy="1207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8F6312A9-226C-2449-8EFB-86A6644D90C1}"/>
                </a:ext>
              </a:extLst>
            </p:cNvPr>
            <p:cNvGrpSpPr/>
            <p:nvPr/>
          </p:nvGrpSpPr>
          <p:grpSpPr>
            <a:xfrm>
              <a:off x="6175429" y="2894154"/>
              <a:ext cx="90578" cy="355844"/>
              <a:chOff x="4525992" y="4557612"/>
              <a:chExt cx="120770" cy="474458"/>
            </a:xfrm>
            <a:solidFill>
              <a:schemeClr val="tx1">
                <a:lumMod val="65000"/>
                <a:lumOff val="35000"/>
              </a:schemeClr>
            </a:solidFill>
          </p:grpSpPr>
          <p:sp>
            <p:nvSpPr>
              <p:cNvPr id="30" name="Oval 29">
                <a:extLst>
                  <a:ext uri="{FF2B5EF4-FFF2-40B4-BE49-F238E27FC236}">
                    <a16:creationId xmlns:a16="http://schemas.microsoft.com/office/drawing/2014/main" id="{F6ACB45E-7820-9144-84CD-802FB1759E55}"/>
                  </a:ext>
                </a:extLst>
              </p:cNvPr>
              <p:cNvSpPr/>
              <p:nvPr/>
            </p:nvSpPr>
            <p:spPr>
              <a:xfrm>
                <a:off x="4525992" y="4557612"/>
                <a:ext cx="120770" cy="1207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EF2B18AF-0170-1148-BC6E-DE5DF3C14A11}"/>
                  </a:ext>
                </a:extLst>
              </p:cNvPr>
              <p:cNvSpPr/>
              <p:nvPr/>
            </p:nvSpPr>
            <p:spPr>
              <a:xfrm>
                <a:off x="4525992" y="4731580"/>
                <a:ext cx="120770" cy="1207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2272806-DABD-1242-853A-2E5D11C3B16B}"/>
                  </a:ext>
                </a:extLst>
              </p:cNvPr>
              <p:cNvSpPr/>
              <p:nvPr/>
            </p:nvSpPr>
            <p:spPr>
              <a:xfrm>
                <a:off x="4525992" y="4911300"/>
                <a:ext cx="120770" cy="1207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74460D0-6A8A-0E42-A0E8-30C26D2B2CF3}"/>
                    </a:ext>
                  </a:extLst>
                </p:cNvPr>
                <p:cNvSpPr txBox="1"/>
                <p:nvPr/>
              </p:nvSpPr>
              <p:spPr>
                <a:xfrm>
                  <a:off x="1813664" y="1500279"/>
                  <a:ext cx="493212"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p:sp>
              <p:nvSpPr>
                <p:cNvPr id="18" name="TextBox 17">
                  <a:extLst>
                    <a:ext uri="{FF2B5EF4-FFF2-40B4-BE49-F238E27FC236}">
                      <a16:creationId xmlns:a16="http://schemas.microsoft.com/office/drawing/2014/main" id="{D74460D0-6A8A-0E42-A0E8-30C26D2B2CF3}"/>
                    </a:ext>
                  </a:extLst>
                </p:cNvPr>
                <p:cNvSpPr txBox="1">
                  <a:spLocks noRot="1" noChangeAspect="1" noMove="1" noResize="1" noEditPoints="1" noAdjustHandles="1" noChangeArrowheads="1" noChangeShapeType="1" noTextEdit="1"/>
                </p:cNvSpPr>
                <p:nvPr/>
              </p:nvSpPr>
              <p:spPr>
                <a:xfrm>
                  <a:off x="1813664" y="1500279"/>
                  <a:ext cx="493212" cy="478028"/>
                </a:xfrm>
                <a:prstGeom prst="rect">
                  <a:avLst/>
                </a:prstGeom>
                <a:blipFill>
                  <a:blip r:embed="rId3"/>
                  <a:stretch>
                    <a:fillRect l="-13043" r="-4348"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6752D10-E400-4445-984E-7B0A274C126C}"/>
                    </a:ext>
                  </a:extLst>
                </p:cNvPr>
                <p:cNvSpPr txBox="1"/>
                <p:nvPr/>
              </p:nvSpPr>
              <p:spPr>
                <a:xfrm>
                  <a:off x="1801818" y="1808674"/>
                  <a:ext cx="502720"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p:sp>
              <p:nvSpPr>
                <p:cNvPr id="19" name="TextBox 18">
                  <a:extLst>
                    <a:ext uri="{FF2B5EF4-FFF2-40B4-BE49-F238E27FC236}">
                      <a16:creationId xmlns:a16="http://schemas.microsoft.com/office/drawing/2014/main" id="{36752D10-E400-4445-984E-7B0A274C126C}"/>
                    </a:ext>
                  </a:extLst>
                </p:cNvPr>
                <p:cNvSpPr txBox="1">
                  <a:spLocks noRot="1" noChangeAspect="1" noMove="1" noResize="1" noEditPoints="1" noAdjustHandles="1" noChangeArrowheads="1" noChangeShapeType="1" noTextEdit="1"/>
                </p:cNvSpPr>
                <p:nvPr/>
              </p:nvSpPr>
              <p:spPr>
                <a:xfrm>
                  <a:off x="1801818" y="1808674"/>
                  <a:ext cx="502720" cy="478028"/>
                </a:xfrm>
                <a:prstGeom prst="rect">
                  <a:avLst/>
                </a:prstGeom>
                <a:blipFill>
                  <a:blip r:embed="rId4"/>
                  <a:stretch>
                    <a:fillRect l="-8696" r="-869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885C170-1AD3-E14C-8FBF-497D6A051DC6}"/>
                    </a:ext>
                  </a:extLst>
                </p:cNvPr>
                <p:cNvSpPr txBox="1"/>
                <p:nvPr/>
              </p:nvSpPr>
              <p:spPr>
                <a:xfrm>
                  <a:off x="1808231" y="2173134"/>
                  <a:ext cx="502720"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dirty="0"/>
                </a:p>
              </p:txBody>
            </p:sp>
          </mc:Choice>
          <mc:Fallback>
            <p:sp>
              <p:nvSpPr>
                <p:cNvPr id="20" name="TextBox 19">
                  <a:extLst>
                    <a:ext uri="{FF2B5EF4-FFF2-40B4-BE49-F238E27FC236}">
                      <a16:creationId xmlns:a16="http://schemas.microsoft.com/office/drawing/2014/main" id="{D885C170-1AD3-E14C-8FBF-497D6A051DC6}"/>
                    </a:ext>
                  </a:extLst>
                </p:cNvPr>
                <p:cNvSpPr txBox="1">
                  <a:spLocks noRot="1" noChangeAspect="1" noMove="1" noResize="1" noEditPoints="1" noAdjustHandles="1" noChangeArrowheads="1" noChangeShapeType="1" noTextEdit="1"/>
                </p:cNvSpPr>
                <p:nvPr/>
              </p:nvSpPr>
              <p:spPr>
                <a:xfrm>
                  <a:off x="1808231" y="2173134"/>
                  <a:ext cx="502720" cy="478028"/>
                </a:xfrm>
                <a:prstGeom prst="rect">
                  <a:avLst/>
                </a:prstGeom>
                <a:blipFill>
                  <a:blip r:embed="rId5"/>
                  <a:stretch>
                    <a:fillRect l="-13043" r="-4348"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86BA27B-A7DF-3D48-812D-5E686FD6E936}"/>
                    </a:ext>
                  </a:extLst>
                </p:cNvPr>
                <p:cNvSpPr txBox="1"/>
                <p:nvPr/>
              </p:nvSpPr>
              <p:spPr>
                <a:xfrm>
                  <a:off x="1807906" y="2525021"/>
                  <a:ext cx="502720"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m:oMathPara>
                  </a14:m>
                  <a:endParaRPr lang="en-US" dirty="0"/>
                </a:p>
              </p:txBody>
            </p:sp>
          </mc:Choice>
          <mc:Fallback>
            <p:sp>
              <p:nvSpPr>
                <p:cNvPr id="21" name="TextBox 20">
                  <a:extLst>
                    <a:ext uri="{FF2B5EF4-FFF2-40B4-BE49-F238E27FC236}">
                      <a16:creationId xmlns:a16="http://schemas.microsoft.com/office/drawing/2014/main" id="{786BA27B-A7DF-3D48-812D-5E686FD6E936}"/>
                    </a:ext>
                  </a:extLst>
                </p:cNvPr>
                <p:cNvSpPr txBox="1">
                  <a:spLocks noRot="1" noChangeAspect="1" noMove="1" noResize="1" noEditPoints="1" noAdjustHandles="1" noChangeArrowheads="1" noChangeShapeType="1" noTextEdit="1"/>
                </p:cNvSpPr>
                <p:nvPr/>
              </p:nvSpPr>
              <p:spPr>
                <a:xfrm>
                  <a:off x="1807906" y="2525021"/>
                  <a:ext cx="502720" cy="478028"/>
                </a:xfrm>
                <a:prstGeom prst="rect">
                  <a:avLst/>
                </a:prstGeom>
                <a:blipFill>
                  <a:blip r:embed="rId6"/>
                  <a:stretch>
                    <a:fillRect l="-13043" r="-4348"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2080FDF-62BC-494D-B231-85A6E051ED4B}"/>
                    </a:ext>
                  </a:extLst>
                </p:cNvPr>
                <p:cNvSpPr txBox="1"/>
                <p:nvPr/>
              </p:nvSpPr>
              <p:spPr>
                <a:xfrm>
                  <a:off x="1610985" y="3436909"/>
                  <a:ext cx="669234" cy="4780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i="1">
                                <a:latin typeface="Cambria Math" panose="02040503050406030204" pitchFamily="18" charset="0"/>
                              </a:rPr>
                              <m:t>−1</m:t>
                            </m:r>
                          </m:sub>
                        </m:sSub>
                      </m:oMath>
                    </m:oMathPara>
                  </a14:m>
                  <a:endParaRPr lang="en-US" dirty="0"/>
                </a:p>
              </p:txBody>
            </p:sp>
          </mc:Choice>
          <mc:Fallback>
            <p:sp>
              <p:nvSpPr>
                <p:cNvPr id="22" name="TextBox 21">
                  <a:extLst>
                    <a:ext uri="{FF2B5EF4-FFF2-40B4-BE49-F238E27FC236}">
                      <a16:creationId xmlns:a16="http://schemas.microsoft.com/office/drawing/2014/main" id="{F2080FDF-62BC-494D-B231-85A6E051ED4B}"/>
                    </a:ext>
                  </a:extLst>
                </p:cNvPr>
                <p:cNvSpPr txBox="1">
                  <a:spLocks noRot="1" noChangeAspect="1" noMove="1" noResize="1" noEditPoints="1" noAdjustHandles="1" noChangeArrowheads="1" noChangeShapeType="1" noTextEdit="1"/>
                </p:cNvSpPr>
                <p:nvPr/>
              </p:nvSpPr>
              <p:spPr>
                <a:xfrm>
                  <a:off x="1610985" y="3436909"/>
                  <a:ext cx="669234" cy="478028"/>
                </a:xfrm>
                <a:prstGeom prst="rect">
                  <a:avLst/>
                </a:prstGeom>
                <a:blipFill>
                  <a:blip r:embed="rId7"/>
                  <a:stretch>
                    <a:fillRect l="-16129" r="-35484"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C5F6E0F-7233-864A-8E84-EF93E9938933}"/>
                    </a:ext>
                  </a:extLst>
                </p:cNvPr>
                <p:cNvSpPr txBox="1"/>
                <p:nvPr/>
              </p:nvSpPr>
              <p:spPr>
                <a:xfrm>
                  <a:off x="1801824" y="3778729"/>
                  <a:ext cx="561250"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sub>
                        </m:sSub>
                      </m:oMath>
                    </m:oMathPara>
                  </a14:m>
                  <a:endParaRPr lang="en-US" dirty="0"/>
                </a:p>
              </p:txBody>
            </p:sp>
          </mc:Choice>
          <mc:Fallback>
            <p:sp>
              <p:nvSpPr>
                <p:cNvPr id="23" name="TextBox 22">
                  <a:extLst>
                    <a:ext uri="{FF2B5EF4-FFF2-40B4-BE49-F238E27FC236}">
                      <a16:creationId xmlns:a16="http://schemas.microsoft.com/office/drawing/2014/main" id="{EC5F6E0F-7233-864A-8E84-EF93E9938933}"/>
                    </a:ext>
                  </a:extLst>
                </p:cNvPr>
                <p:cNvSpPr txBox="1">
                  <a:spLocks noRot="1" noChangeAspect="1" noMove="1" noResize="1" noEditPoints="1" noAdjustHandles="1" noChangeArrowheads="1" noChangeShapeType="1" noTextEdit="1"/>
                </p:cNvSpPr>
                <p:nvPr/>
              </p:nvSpPr>
              <p:spPr>
                <a:xfrm>
                  <a:off x="1801824" y="3778729"/>
                  <a:ext cx="561250" cy="478028"/>
                </a:xfrm>
                <a:prstGeom prst="rect">
                  <a:avLst/>
                </a:prstGeom>
                <a:blipFill>
                  <a:blip r:embed="rId8"/>
                  <a:stretch>
                    <a:fillRect l="-7692" r="-384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B1349AF-778D-4D40-949A-1A407A707310}"/>
                    </a:ext>
                  </a:extLst>
                </p:cNvPr>
                <p:cNvSpPr txBox="1"/>
                <p:nvPr/>
              </p:nvSpPr>
              <p:spPr>
                <a:xfrm>
                  <a:off x="6440386" y="1500279"/>
                  <a:ext cx="496189"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p:sp>
              <p:nvSpPr>
                <p:cNvPr id="24" name="TextBox 23">
                  <a:extLst>
                    <a:ext uri="{FF2B5EF4-FFF2-40B4-BE49-F238E27FC236}">
                      <a16:creationId xmlns:a16="http://schemas.microsoft.com/office/drawing/2014/main" id="{AB1349AF-778D-4D40-949A-1A407A707310}"/>
                    </a:ext>
                  </a:extLst>
                </p:cNvPr>
                <p:cNvSpPr txBox="1">
                  <a:spLocks noRot="1" noChangeAspect="1" noMove="1" noResize="1" noEditPoints="1" noAdjustHandles="1" noChangeArrowheads="1" noChangeShapeType="1" noTextEdit="1"/>
                </p:cNvSpPr>
                <p:nvPr/>
              </p:nvSpPr>
              <p:spPr>
                <a:xfrm>
                  <a:off x="6440386" y="1500279"/>
                  <a:ext cx="496189" cy="478028"/>
                </a:xfrm>
                <a:prstGeom prst="rect">
                  <a:avLst/>
                </a:prstGeom>
                <a:blipFill>
                  <a:blip r:embed="rId9"/>
                  <a:stretch>
                    <a:fillRect l="-17391" r="-4348"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40BCEDB-EB4D-2848-B619-D8F4C54637CA}"/>
                    </a:ext>
                  </a:extLst>
                </p:cNvPr>
                <p:cNvSpPr txBox="1"/>
                <p:nvPr/>
              </p:nvSpPr>
              <p:spPr>
                <a:xfrm>
                  <a:off x="6428544" y="1840307"/>
                  <a:ext cx="505696"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p:sp>
              <p:nvSpPr>
                <p:cNvPr id="25" name="TextBox 24">
                  <a:extLst>
                    <a:ext uri="{FF2B5EF4-FFF2-40B4-BE49-F238E27FC236}">
                      <a16:creationId xmlns:a16="http://schemas.microsoft.com/office/drawing/2014/main" id="{140BCEDB-EB4D-2848-B619-D8F4C54637CA}"/>
                    </a:ext>
                  </a:extLst>
                </p:cNvPr>
                <p:cNvSpPr txBox="1">
                  <a:spLocks noRot="1" noChangeAspect="1" noMove="1" noResize="1" noEditPoints="1" noAdjustHandles="1" noChangeArrowheads="1" noChangeShapeType="1" noTextEdit="1"/>
                </p:cNvSpPr>
                <p:nvPr/>
              </p:nvSpPr>
              <p:spPr>
                <a:xfrm>
                  <a:off x="6428544" y="1840307"/>
                  <a:ext cx="505696" cy="478028"/>
                </a:xfrm>
                <a:prstGeom prst="rect">
                  <a:avLst/>
                </a:prstGeom>
                <a:blipFill>
                  <a:blip r:embed="rId10"/>
                  <a:stretch>
                    <a:fillRect l="-16667" r="-4167"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78EF90C-B72D-DD46-9A60-4C3C835E2110}"/>
                    </a:ext>
                  </a:extLst>
                </p:cNvPr>
                <p:cNvSpPr txBox="1"/>
                <p:nvPr/>
              </p:nvSpPr>
              <p:spPr>
                <a:xfrm>
                  <a:off x="6434952" y="2173136"/>
                  <a:ext cx="505696"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p:sp>
              <p:nvSpPr>
                <p:cNvPr id="26" name="TextBox 25">
                  <a:extLst>
                    <a:ext uri="{FF2B5EF4-FFF2-40B4-BE49-F238E27FC236}">
                      <a16:creationId xmlns:a16="http://schemas.microsoft.com/office/drawing/2014/main" id="{478EF90C-B72D-DD46-9A60-4C3C835E2110}"/>
                    </a:ext>
                  </a:extLst>
                </p:cNvPr>
                <p:cNvSpPr txBox="1">
                  <a:spLocks noRot="1" noChangeAspect="1" noMove="1" noResize="1" noEditPoints="1" noAdjustHandles="1" noChangeArrowheads="1" noChangeShapeType="1" noTextEdit="1"/>
                </p:cNvSpPr>
                <p:nvPr/>
              </p:nvSpPr>
              <p:spPr>
                <a:xfrm>
                  <a:off x="6434952" y="2173136"/>
                  <a:ext cx="505696" cy="478028"/>
                </a:xfrm>
                <a:prstGeom prst="rect">
                  <a:avLst/>
                </a:prstGeom>
                <a:blipFill>
                  <a:blip r:embed="rId11"/>
                  <a:stretch>
                    <a:fillRect l="-21739" r="-4348" b="-26087"/>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7522C849-4972-CD41-8D10-35438A30B2A9}"/>
                </a:ext>
              </a:extLst>
            </p:cNvPr>
            <p:cNvSpPr txBox="1"/>
            <p:nvPr/>
          </p:nvSpPr>
          <p:spPr>
            <a:xfrm>
              <a:off x="6434630" y="2525021"/>
              <a:ext cx="116" cy="478028"/>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E29998E-42A1-7943-BC93-3F58F8C5FEB0}"/>
                    </a:ext>
                  </a:extLst>
                </p:cNvPr>
                <p:cNvSpPr txBox="1"/>
                <p:nvPr/>
              </p:nvSpPr>
              <p:spPr>
                <a:xfrm>
                  <a:off x="6428544" y="3778729"/>
                  <a:ext cx="564228"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𝑁</m:t>
                            </m:r>
                          </m:sub>
                        </m:sSub>
                      </m:oMath>
                    </m:oMathPara>
                  </a14:m>
                  <a:endParaRPr lang="en-US" dirty="0"/>
                </a:p>
              </p:txBody>
            </p:sp>
          </mc:Choice>
          <mc:Fallback>
            <p:sp>
              <p:nvSpPr>
                <p:cNvPr id="28" name="TextBox 27">
                  <a:extLst>
                    <a:ext uri="{FF2B5EF4-FFF2-40B4-BE49-F238E27FC236}">
                      <a16:creationId xmlns:a16="http://schemas.microsoft.com/office/drawing/2014/main" id="{1E29998E-42A1-7943-BC93-3F58F8C5FEB0}"/>
                    </a:ext>
                  </a:extLst>
                </p:cNvPr>
                <p:cNvSpPr txBox="1">
                  <a:spLocks noRot="1" noChangeAspect="1" noMove="1" noResize="1" noEditPoints="1" noAdjustHandles="1" noChangeArrowheads="1" noChangeShapeType="1" noTextEdit="1"/>
                </p:cNvSpPr>
                <p:nvPr/>
              </p:nvSpPr>
              <p:spPr>
                <a:xfrm>
                  <a:off x="6428544" y="3778729"/>
                  <a:ext cx="564228" cy="478028"/>
                </a:xfrm>
                <a:prstGeom prst="rect">
                  <a:avLst/>
                </a:prstGeom>
                <a:blipFill>
                  <a:blip r:embed="rId12"/>
                  <a:stretch>
                    <a:fillRect l="-15385" r="-3846"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E85B75F8-2032-9943-9AA2-4F2A65387458}"/>
                    </a:ext>
                  </a:extLst>
                </p:cNvPr>
                <p:cNvSpPr txBox="1"/>
                <p:nvPr/>
              </p:nvSpPr>
              <p:spPr>
                <a:xfrm>
                  <a:off x="6422348" y="2505962"/>
                  <a:ext cx="488058" cy="4780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4</m:t>
                            </m:r>
                          </m:sub>
                        </m:sSub>
                      </m:oMath>
                    </m:oMathPara>
                  </a14:m>
                  <a:endParaRPr lang="en-US" dirty="0"/>
                </a:p>
              </p:txBody>
            </p:sp>
          </mc:Choice>
          <mc:Fallback>
            <p:sp>
              <p:nvSpPr>
                <p:cNvPr id="29" name="TextBox 28">
                  <a:extLst>
                    <a:ext uri="{FF2B5EF4-FFF2-40B4-BE49-F238E27FC236}">
                      <a16:creationId xmlns:a16="http://schemas.microsoft.com/office/drawing/2014/main" id="{E85B75F8-2032-9943-9AA2-4F2A65387458}"/>
                    </a:ext>
                  </a:extLst>
                </p:cNvPr>
                <p:cNvSpPr txBox="1">
                  <a:spLocks noRot="1" noChangeAspect="1" noMove="1" noResize="1" noEditPoints="1" noAdjustHandles="1" noChangeArrowheads="1" noChangeShapeType="1" noTextEdit="1"/>
                </p:cNvSpPr>
                <p:nvPr/>
              </p:nvSpPr>
              <p:spPr>
                <a:xfrm>
                  <a:off x="6422348" y="2505962"/>
                  <a:ext cx="488058" cy="478028"/>
                </a:xfrm>
                <a:prstGeom prst="rect">
                  <a:avLst/>
                </a:prstGeom>
                <a:blipFill>
                  <a:blip r:embed="rId13"/>
                  <a:stretch>
                    <a:fillRect l="-18182" r="-9091" b="-2608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8" name="TextBox 137">
                <a:extLst>
                  <a:ext uri="{FF2B5EF4-FFF2-40B4-BE49-F238E27FC236}">
                    <a16:creationId xmlns:a16="http://schemas.microsoft.com/office/drawing/2014/main" id="{9613FF99-74A0-5A48-A2EA-169C072CA599}"/>
                  </a:ext>
                </a:extLst>
              </p:cNvPr>
              <p:cNvSpPr txBox="1"/>
              <p:nvPr/>
            </p:nvSpPr>
            <p:spPr>
              <a:xfrm>
                <a:off x="1616473" y="4696958"/>
                <a:ext cx="700423" cy="307777"/>
              </a:xfrm>
              <a:prstGeom prst="rect">
                <a:avLst/>
              </a:prstGeom>
              <a:noFill/>
            </p:spPr>
            <p:txBody>
              <a:bodyPr wrap="square" lIns="0" tIns="0" rIns="0" bIns="0" rtlCol="0">
                <a:spAutoFit/>
              </a:bodyPr>
              <a:lstStyle/>
              <a:p>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𝑏</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𝑁</m:t>
                        </m:r>
                      </m:sub>
                    </m:sSub>
                    <m:r>
                      <a:rPr lang="en-US" sz="2000" i="1">
                        <a:latin typeface="Cambria Math" panose="02040503050406030204" pitchFamily="18" charset="0"/>
                      </a:rPr>
                      <m:t>)</m:t>
                    </m:r>
                  </m:oMath>
                </a14:m>
                <a:r>
                  <a:rPr lang="en-US" sz="2000" dirty="0"/>
                  <a:t> </a:t>
                </a:r>
              </a:p>
            </p:txBody>
          </p:sp>
        </mc:Choice>
        <mc:Fallback>
          <p:sp>
            <p:nvSpPr>
              <p:cNvPr id="138" name="TextBox 137">
                <a:extLst>
                  <a:ext uri="{FF2B5EF4-FFF2-40B4-BE49-F238E27FC236}">
                    <a16:creationId xmlns:a16="http://schemas.microsoft.com/office/drawing/2014/main" id="{9613FF99-74A0-5A48-A2EA-169C072CA599}"/>
                  </a:ext>
                </a:extLst>
              </p:cNvPr>
              <p:cNvSpPr txBox="1">
                <a:spLocks noRot="1" noChangeAspect="1" noMove="1" noResize="1" noEditPoints="1" noAdjustHandles="1" noChangeArrowheads="1" noChangeShapeType="1" noTextEdit="1"/>
              </p:cNvSpPr>
              <p:nvPr/>
            </p:nvSpPr>
            <p:spPr>
              <a:xfrm>
                <a:off x="1616473" y="4696958"/>
                <a:ext cx="700423" cy="307777"/>
              </a:xfrm>
              <a:prstGeom prst="rect">
                <a:avLst/>
              </a:prstGeom>
              <a:blipFill>
                <a:blip r:embed="rId14"/>
                <a:stretch>
                  <a:fillRect l="-16071" r="-116071" b="-30769"/>
                </a:stretch>
              </a:blipFill>
            </p:spPr>
            <p:txBody>
              <a:bodyPr/>
              <a:lstStyle/>
              <a:p>
                <a:r>
                  <a:rPr lang="en-US">
                    <a:noFill/>
                  </a:rPr>
                  <a:t> </a:t>
                </a:r>
              </a:p>
            </p:txBody>
          </p:sp>
        </mc:Fallback>
      </mc:AlternateContent>
      <p:sp>
        <p:nvSpPr>
          <p:cNvPr id="139" name="Arrow: Notched Right 200">
            <a:extLst>
              <a:ext uri="{FF2B5EF4-FFF2-40B4-BE49-F238E27FC236}">
                <a16:creationId xmlns:a16="http://schemas.microsoft.com/office/drawing/2014/main" id="{29C46BF2-A94C-5C4B-BC53-66E216786BF9}"/>
              </a:ext>
            </a:extLst>
          </p:cNvPr>
          <p:cNvSpPr/>
          <p:nvPr/>
        </p:nvSpPr>
        <p:spPr>
          <a:xfrm rot="5400000">
            <a:off x="1947468" y="4141695"/>
            <a:ext cx="516769" cy="334291"/>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Arrow: Notched Right 200">
            <a:extLst>
              <a:ext uri="{FF2B5EF4-FFF2-40B4-BE49-F238E27FC236}">
                <a16:creationId xmlns:a16="http://schemas.microsoft.com/office/drawing/2014/main" id="{02BC825A-18AC-6E40-A4D2-DD70FAECD59C}"/>
              </a:ext>
            </a:extLst>
          </p:cNvPr>
          <p:cNvSpPr/>
          <p:nvPr/>
        </p:nvSpPr>
        <p:spPr>
          <a:xfrm rot="5400000">
            <a:off x="1947468" y="5150908"/>
            <a:ext cx="516769" cy="334291"/>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a:extLst>
              <a:ext uri="{FF2B5EF4-FFF2-40B4-BE49-F238E27FC236}">
                <a16:creationId xmlns:a16="http://schemas.microsoft.com/office/drawing/2014/main" id="{D46FA5BB-979B-E34B-8AD0-E0CC15668788}"/>
              </a:ext>
            </a:extLst>
          </p:cNvPr>
          <p:cNvSpPr txBox="1"/>
          <p:nvPr/>
        </p:nvSpPr>
        <p:spPr>
          <a:xfrm>
            <a:off x="635596" y="5576440"/>
            <a:ext cx="5122813" cy="461665"/>
          </a:xfrm>
          <a:prstGeom prst="rect">
            <a:avLst/>
          </a:prstGeom>
          <a:noFill/>
        </p:spPr>
        <p:txBody>
          <a:bodyPr wrap="none" rtlCol="0">
            <a:spAutoFit/>
          </a:bodyPr>
          <a:lstStyle/>
          <a:p>
            <a:r>
              <a:rPr lang="en-US" sz="2400" dirty="0"/>
              <a:t>Estimate Performance on Validation Set</a:t>
            </a:r>
          </a:p>
        </p:txBody>
      </p:sp>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F3854166-5680-8E48-8147-CEEB6F3CD0A0}"/>
                  </a:ext>
                </a:extLst>
              </p:cNvPr>
              <p:cNvSpPr txBox="1"/>
              <p:nvPr/>
            </p:nvSpPr>
            <p:spPr>
              <a:xfrm>
                <a:off x="8705021" y="2126450"/>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p:sp>
            <p:nvSpPr>
              <p:cNvPr id="143" name="TextBox 142">
                <a:extLst>
                  <a:ext uri="{FF2B5EF4-FFF2-40B4-BE49-F238E27FC236}">
                    <a16:creationId xmlns:a16="http://schemas.microsoft.com/office/drawing/2014/main" id="{F3854166-5680-8E48-8147-CEEB6F3CD0A0}"/>
                  </a:ext>
                </a:extLst>
              </p:cNvPr>
              <p:cNvSpPr txBox="1">
                <a:spLocks noRot="1" noChangeAspect="1" noMove="1" noResize="1" noEditPoints="1" noAdjustHandles="1" noChangeArrowheads="1" noChangeShapeType="1" noTextEdit="1"/>
              </p:cNvSpPr>
              <p:nvPr/>
            </p:nvSpPr>
            <p:spPr>
              <a:xfrm>
                <a:off x="8705021" y="2126450"/>
                <a:ext cx="276101" cy="276999"/>
              </a:xfrm>
              <a:prstGeom prst="rect">
                <a:avLst/>
              </a:prstGeom>
              <a:blipFill>
                <a:blip r:embed="rId15"/>
                <a:stretch>
                  <a:fillRect l="-8696" r="-4348"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EF1ECCF5-7191-CF46-BE76-CFD0E8AC606E}"/>
                  </a:ext>
                </a:extLst>
              </p:cNvPr>
              <p:cNvSpPr txBox="1"/>
              <p:nvPr/>
            </p:nvSpPr>
            <p:spPr>
              <a:xfrm>
                <a:off x="8698061" y="2314066"/>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p:sp>
            <p:nvSpPr>
              <p:cNvPr id="144" name="TextBox 143">
                <a:extLst>
                  <a:ext uri="{FF2B5EF4-FFF2-40B4-BE49-F238E27FC236}">
                    <a16:creationId xmlns:a16="http://schemas.microsoft.com/office/drawing/2014/main" id="{EF1ECCF5-7191-CF46-BE76-CFD0E8AC606E}"/>
                  </a:ext>
                </a:extLst>
              </p:cNvPr>
              <p:cNvSpPr txBox="1">
                <a:spLocks noRot="1" noChangeAspect="1" noMove="1" noResize="1" noEditPoints="1" noAdjustHandles="1" noChangeArrowheads="1" noChangeShapeType="1" noTextEdit="1"/>
              </p:cNvSpPr>
              <p:nvPr/>
            </p:nvSpPr>
            <p:spPr>
              <a:xfrm>
                <a:off x="8698061" y="2314066"/>
                <a:ext cx="281424" cy="276999"/>
              </a:xfrm>
              <a:prstGeom prst="rect">
                <a:avLst/>
              </a:prstGeom>
              <a:blipFill>
                <a:blip r:embed="rId16"/>
                <a:stretch>
                  <a:fillRect l="-8333" r="-4167"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5838A588-1F6F-6E48-B6E9-669C7FCF651A}"/>
                  </a:ext>
                </a:extLst>
              </p:cNvPr>
              <p:cNvSpPr txBox="1"/>
              <p:nvPr/>
            </p:nvSpPr>
            <p:spPr>
              <a:xfrm>
                <a:off x="8701827" y="2535791"/>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dirty="0"/>
              </a:p>
            </p:txBody>
          </p:sp>
        </mc:Choice>
        <mc:Fallback>
          <p:sp>
            <p:nvSpPr>
              <p:cNvPr id="145" name="TextBox 144">
                <a:extLst>
                  <a:ext uri="{FF2B5EF4-FFF2-40B4-BE49-F238E27FC236}">
                    <a16:creationId xmlns:a16="http://schemas.microsoft.com/office/drawing/2014/main" id="{5838A588-1F6F-6E48-B6E9-669C7FCF651A}"/>
                  </a:ext>
                </a:extLst>
              </p:cNvPr>
              <p:cNvSpPr txBox="1">
                <a:spLocks noRot="1" noChangeAspect="1" noMove="1" noResize="1" noEditPoints="1" noAdjustHandles="1" noChangeArrowheads="1" noChangeShapeType="1" noTextEdit="1"/>
              </p:cNvSpPr>
              <p:nvPr/>
            </p:nvSpPr>
            <p:spPr>
              <a:xfrm>
                <a:off x="8701827" y="2535791"/>
                <a:ext cx="281424" cy="276999"/>
              </a:xfrm>
              <a:prstGeom prst="rect">
                <a:avLst/>
              </a:prstGeom>
              <a:blipFill>
                <a:blip r:embed="rId17"/>
                <a:stretch>
                  <a:fillRect l="-8333" r="-4167"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6" name="TextBox 145">
                <a:extLst>
                  <a:ext uri="{FF2B5EF4-FFF2-40B4-BE49-F238E27FC236}">
                    <a16:creationId xmlns:a16="http://schemas.microsoft.com/office/drawing/2014/main" id="{52817BC0-4CA5-F240-8D50-384831CF32D7}"/>
                  </a:ext>
                </a:extLst>
              </p:cNvPr>
              <p:cNvSpPr txBox="1"/>
              <p:nvPr/>
            </p:nvSpPr>
            <p:spPr>
              <a:xfrm>
                <a:off x="8701637" y="274986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m:oMathPara>
                </a14:m>
                <a:endParaRPr lang="en-US" dirty="0"/>
              </a:p>
            </p:txBody>
          </p:sp>
        </mc:Choice>
        <mc:Fallback>
          <p:sp>
            <p:nvSpPr>
              <p:cNvPr id="146" name="TextBox 145">
                <a:extLst>
                  <a:ext uri="{FF2B5EF4-FFF2-40B4-BE49-F238E27FC236}">
                    <a16:creationId xmlns:a16="http://schemas.microsoft.com/office/drawing/2014/main" id="{52817BC0-4CA5-F240-8D50-384831CF32D7}"/>
                  </a:ext>
                </a:extLst>
              </p:cNvPr>
              <p:cNvSpPr txBox="1">
                <a:spLocks noRot="1" noChangeAspect="1" noMove="1" noResize="1" noEditPoints="1" noAdjustHandles="1" noChangeArrowheads="1" noChangeShapeType="1" noTextEdit="1"/>
              </p:cNvSpPr>
              <p:nvPr/>
            </p:nvSpPr>
            <p:spPr>
              <a:xfrm>
                <a:off x="8701637" y="2749867"/>
                <a:ext cx="281424" cy="276999"/>
              </a:xfrm>
              <a:prstGeom prst="rect">
                <a:avLst/>
              </a:prstGeom>
              <a:blipFill>
                <a:blip r:embed="rId18"/>
                <a:stretch>
                  <a:fillRect l="-8333" r="-4167"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7" name="TextBox 146">
                <a:extLst>
                  <a:ext uri="{FF2B5EF4-FFF2-40B4-BE49-F238E27FC236}">
                    <a16:creationId xmlns:a16="http://schemas.microsoft.com/office/drawing/2014/main" id="{942CA55B-D9FA-234C-8E6F-209DD7DC7692}"/>
                  </a:ext>
                </a:extLst>
              </p:cNvPr>
              <p:cNvSpPr txBox="1"/>
              <p:nvPr/>
            </p:nvSpPr>
            <p:spPr>
              <a:xfrm>
                <a:off x="8585902" y="3304627"/>
                <a:ext cx="3933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i="1">
                              <a:latin typeface="Cambria Math" panose="02040503050406030204" pitchFamily="18" charset="0"/>
                            </a:rPr>
                            <m:t>−1</m:t>
                          </m:r>
                        </m:sub>
                      </m:sSub>
                    </m:oMath>
                  </m:oMathPara>
                </a14:m>
                <a:endParaRPr lang="en-US" dirty="0"/>
              </a:p>
            </p:txBody>
          </p:sp>
        </mc:Choice>
        <mc:Fallback>
          <p:sp>
            <p:nvSpPr>
              <p:cNvPr id="147" name="TextBox 146">
                <a:extLst>
                  <a:ext uri="{FF2B5EF4-FFF2-40B4-BE49-F238E27FC236}">
                    <a16:creationId xmlns:a16="http://schemas.microsoft.com/office/drawing/2014/main" id="{942CA55B-D9FA-234C-8E6F-209DD7DC7692}"/>
                  </a:ext>
                </a:extLst>
              </p:cNvPr>
              <p:cNvSpPr txBox="1">
                <a:spLocks noRot="1" noChangeAspect="1" noMove="1" noResize="1" noEditPoints="1" noAdjustHandles="1" noChangeArrowheads="1" noChangeShapeType="1" noTextEdit="1"/>
              </p:cNvSpPr>
              <p:nvPr/>
            </p:nvSpPr>
            <p:spPr>
              <a:xfrm>
                <a:off x="8585902" y="3304627"/>
                <a:ext cx="393324" cy="276999"/>
              </a:xfrm>
              <a:prstGeom prst="rect">
                <a:avLst/>
              </a:prstGeom>
              <a:blipFill>
                <a:blip r:embed="rId19"/>
                <a:stretch>
                  <a:fillRect l="-12121" r="-3030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8" name="TextBox 147">
                <a:extLst>
                  <a:ext uri="{FF2B5EF4-FFF2-40B4-BE49-F238E27FC236}">
                    <a16:creationId xmlns:a16="http://schemas.microsoft.com/office/drawing/2014/main" id="{502296C0-A513-9745-BB77-6AC439D0B2F6}"/>
                  </a:ext>
                </a:extLst>
              </p:cNvPr>
              <p:cNvSpPr txBox="1"/>
              <p:nvPr/>
            </p:nvSpPr>
            <p:spPr>
              <a:xfrm>
                <a:off x="8698062" y="3512579"/>
                <a:ext cx="3141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sub>
                      </m:sSub>
                    </m:oMath>
                  </m:oMathPara>
                </a14:m>
                <a:endParaRPr lang="en-US" dirty="0"/>
              </a:p>
            </p:txBody>
          </p:sp>
        </mc:Choice>
        <mc:Fallback>
          <p:sp>
            <p:nvSpPr>
              <p:cNvPr id="148" name="TextBox 147">
                <a:extLst>
                  <a:ext uri="{FF2B5EF4-FFF2-40B4-BE49-F238E27FC236}">
                    <a16:creationId xmlns:a16="http://schemas.microsoft.com/office/drawing/2014/main" id="{502296C0-A513-9745-BB77-6AC439D0B2F6}"/>
                  </a:ext>
                </a:extLst>
              </p:cNvPr>
              <p:cNvSpPr txBox="1">
                <a:spLocks noRot="1" noChangeAspect="1" noMove="1" noResize="1" noEditPoints="1" noAdjustHandles="1" noChangeArrowheads="1" noChangeShapeType="1" noTextEdit="1"/>
              </p:cNvSpPr>
              <p:nvPr/>
            </p:nvSpPr>
            <p:spPr>
              <a:xfrm>
                <a:off x="8698062" y="3512579"/>
                <a:ext cx="314189" cy="276999"/>
              </a:xfrm>
              <a:prstGeom prst="rect">
                <a:avLst/>
              </a:prstGeom>
              <a:blipFill>
                <a:blip r:embed="rId8"/>
                <a:stretch>
                  <a:fillRect l="-7692" r="-384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379581AB-CB33-0543-83BE-54273DE10BED}"/>
                  </a:ext>
                </a:extLst>
              </p:cNvPr>
              <p:cNvSpPr txBox="1"/>
              <p:nvPr/>
            </p:nvSpPr>
            <p:spPr>
              <a:xfrm>
                <a:off x="11424262" y="2126450"/>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p:sp>
            <p:nvSpPr>
              <p:cNvPr id="149" name="TextBox 148">
                <a:extLst>
                  <a:ext uri="{FF2B5EF4-FFF2-40B4-BE49-F238E27FC236}">
                    <a16:creationId xmlns:a16="http://schemas.microsoft.com/office/drawing/2014/main" id="{379581AB-CB33-0543-83BE-54273DE10BED}"/>
                  </a:ext>
                </a:extLst>
              </p:cNvPr>
              <p:cNvSpPr txBox="1">
                <a:spLocks noRot="1" noChangeAspect="1" noMove="1" noResize="1" noEditPoints="1" noAdjustHandles="1" noChangeArrowheads="1" noChangeShapeType="1" noTextEdit="1"/>
              </p:cNvSpPr>
              <p:nvPr/>
            </p:nvSpPr>
            <p:spPr>
              <a:xfrm>
                <a:off x="11424262" y="2126450"/>
                <a:ext cx="277768" cy="276999"/>
              </a:xfrm>
              <a:prstGeom prst="rect">
                <a:avLst/>
              </a:prstGeom>
              <a:blipFill>
                <a:blip r:embed="rId20"/>
                <a:stretch>
                  <a:fillRect l="-21739" r="-4348"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F9C03567-619C-8148-8EE0-3E384EB09491}"/>
                  </a:ext>
                </a:extLst>
              </p:cNvPr>
              <p:cNvSpPr txBox="1"/>
              <p:nvPr/>
            </p:nvSpPr>
            <p:spPr>
              <a:xfrm>
                <a:off x="11417301" y="2333311"/>
                <a:ext cx="2830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p:sp>
            <p:nvSpPr>
              <p:cNvPr id="150" name="TextBox 149">
                <a:extLst>
                  <a:ext uri="{FF2B5EF4-FFF2-40B4-BE49-F238E27FC236}">
                    <a16:creationId xmlns:a16="http://schemas.microsoft.com/office/drawing/2014/main" id="{F9C03567-619C-8148-8EE0-3E384EB09491}"/>
                  </a:ext>
                </a:extLst>
              </p:cNvPr>
              <p:cNvSpPr txBox="1">
                <a:spLocks noRot="1" noChangeAspect="1" noMove="1" noResize="1" noEditPoints="1" noAdjustHandles="1" noChangeArrowheads="1" noChangeShapeType="1" noTextEdit="1"/>
              </p:cNvSpPr>
              <p:nvPr/>
            </p:nvSpPr>
            <p:spPr>
              <a:xfrm>
                <a:off x="11417301" y="2333311"/>
                <a:ext cx="283090" cy="276999"/>
              </a:xfrm>
              <a:prstGeom prst="rect">
                <a:avLst/>
              </a:prstGeom>
              <a:blipFill>
                <a:blip r:embed="rId21"/>
                <a:stretch>
                  <a:fillRect l="-21739" r="-4348"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1" name="TextBox 150">
                <a:extLst>
                  <a:ext uri="{FF2B5EF4-FFF2-40B4-BE49-F238E27FC236}">
                    <a16:creationId xmlns:a16="http://schemas.microsoft.com/office/drawing/2014/main" id="{BEF73ECF-BA1C-034F-BEB6-2C5A0978000F}"/>
                  </a:ext>
                </a:extLst>
              </p:cNvPr>
              <p:cNvSpPr txBox="1"/>
              <p:nvPr/>
            </p:nvSpPr>
            <p:spPr>
              <a:xfrm>
                <a:off x="11421067" y="2535791"/>
                <a:ext cx="2830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p:sp>
            <p:nvSpPr>
              <p:cNvPr id="151" name="TextBox 150">
                <a:extLst>
                  <a:ext uri="{FF2B5EF4-FFF2-40B4-BE49-F238E27FC236}">
                    <a16:creationId xmlns:a16="http://schemas.microsoft.com/office/drawing/2014/main" id="{BEF73ECF-BA1C-034F-BEB6-2C5A0978000F}"/>
                  </a:ext>
                </a:extLst>
              </p:cNvPr>
              <p:cNvSpPr txBox="1">
                <a:spLocks noRot="1" noChangeAspect="1" noMove="1" noResize="1" noEditPoints="1" noAdjustHandles="1" noChangeArrowheads="1" noChangeShapeType="1" noTextEdit="1"/>
              </p:cNvSpPr>
              <p:nvPr/>
            </p:nvSpPr>
            <p:spPr>
              <a:xfrm>
                <a:off x="11421067" y="2535791"/>
                <a:ext cx="283090" cy="276999"/>
              </a:xfrm>
              <a:prstGeom prst="rect">
                <a:avLst/>
              </a:prstGeom>
              <a:blipFill>
                <a:blip r:embed="rId22"/>
                <a:stretch>
                  <a:fillRect l="-21739" r="-8696"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2" name="TextBox 151">
                <a:extLst>
                  <a:ext uri="{FF2B5EF4-FFF2-40B4-BE49-F238E27FC236}">
                    <a16:creationId xmlns:a16="http://schemas.microsoft.com/office/drawing/2014/main" id="{4CC175B1-7686-AF48-BFAA-E3C63D63B521}"/>
                  </a:ext>
                </a:extLst>
              </p:cNvPr>
              <p:cNvSpPr txBox="1"/>
              <p:nvPr/>
            </p:nvSpPr>
            <p:spPr>
              <a:xfrm>
                <a:off x="11417300" y="3512579"/>
                <a:ext cx="3158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𝑁</m:t>
                          </m:r>
                        </m:sub>
                      </m:sSub>
                    </m:oMath>
                  </m:oMathPara>
                </a14:m>
                <a:endParaRPr lang="en-US" dirty="0"/>
              </a:p>
            </p:txBody>
          </p:sp>
        </mc:Choice>
        <mc:Fallback>
          <p:sp>
            <p:nvSpPr>
              <p:cNvPr id="152" name="TextBox 151">
                <a:extLst>
                  <a:ext uri="{FF2B5EF4-FFF2-40B4-BE49-F238E27FC236}">
                    <a16:creationId xmlns:a16="http://schemas.microsoft.com/office/drawing/2014/main" id="{4CC175B1-7686-AF48-BFAA-E3C63D63B521}"/>
                  </a:ext>
                </a:extLst>
              </p:cNvPr>
              <p:cNvSpPr txBox="1">
                <a:spLocks noRot="1" noChangeAspect="1" noMove="1" noResize="1" noEditPoints="1" noAdjustHandles="1" noChangeArrowheads="1" noChangeShapeType="1" noTextEdit="1"/>
              </p:cNvSpPr>
              <p:nvPr/>
            </p:nvSpPr>
            <p:spPr>
              <a:xfrm>
                <a:off x="11417300" y="3512579"/>
                <a:ext cx="315856" cy="276999"/>
              </a:xfrm>
              <a:prstGeom prst="rect">
                <a:avLst/>
              </a:prstGeom>
              <a:blipFill>
                <a:blip r:embed="rId12"/>
                <a:stretch>
                  <a:fillRect l="-19231" b="-26087"/>
                </a:stretch>
              </a:blipFill>
            </p:spPr>
            <p:txBody>
              <a:bodyPr/>
              <a:lstStyle/>
              <a:p>
                <a:r>
                  <a:rPr lang="en-US">
                    <a:noFill/>
                  </a:rPr>
                  <a:t> </a:t>
                </a:r>
              </a:p>
            </p:txBody>
          </p:sp>
        </mc:Fallback>
      </mc:AlternateContent>
      <p:grpSp>
        <p:nvGrpSpPr>
          <p:cNvPr id="153" name="Group 152">
            <a:extLst>
              <a:ext uri="{FF2B5EF4-FFF2-40B4-BE49-F238E27FC236}">
                <a16:creationId xmlns:a16="http://schemas.microsoft.com/office/drawing/2014/main" id="{CBEEB0B1-F029-9946-848E-297189FBD93A}"/>
              </a:ext>
            </a:extLst>
          </p:cNvPr>
          <p:cNvGrpSpPr/>
          <p:nvPr/>
        </p:nvGrpSpPr>
        <p:grpSpPr>
          <a:xfrm>
            <a:off x="8916715" y="2142629"/>
            <a:ext cx="2770160" cy="1496339"/>
            <a:chOff x="4790193" y="1286884"/>
            <a:chExt cx="2077620" cy="1122254"/>
          </a:xfrm>
        </p:grpSpPr>
        <p:grpSp>
          <p:nvGrpSpPr>
            <p:cNvPr id="154" name="Group 153">
              <a:extLst>
                <a:ext uri="{FF2B5EF4-FFF2-40B4-BE49-F238E27FC236}">
                  <a16:creationId xmlns:a16="http://schemas.microsoft.com/office/drawing/2014/main" id="{520959A2-2997-4941-835E-1FDA4739C45B}"/>
                </a:ext>
              </a:extLst>
            </p:cNvPr>
            <p:cNvGrpSpPr/>
            <p:nvPr/>
          </p:nvGrpSpPr>
          <p:grpSpPr>
            <a:xfrm>
              <a:off x="4790193" y="1286884"/>
              <a:ext cx="1410716" cy="82657"/>
              <a:chOff x="3312543" y="2369387"/>
              <a:chExt cx="4267200" cy="241541"/>
            </a:xfrm>
            <a:noFill/>
          </p:grpSpPr>
          <p:sp>
            <p:nvSpPr>
              <p:cNvPr id="261" name="Rectangle 260">
                <a:extLst>
                  <a:ext uri="{FF2B5EF4-FFF2-40B4-BE49-F238E27FC236}">
                    <a16:creationId xmlns:a16="http://schemas.microsoft.com/office/drawing/2014/main" id="{C9FECC32-57D3-074F-A643-DFD708D584B5}"/>
                  </a:ext>
                </a:extLst>
              </p:cNvPr>
              <p:cNvSpPr/>
              <p:nvPr/>
            </p:nvSpPr>
            <p:spPr>
              <a:xfrm>
                <a:off x="3312543" y="2369388"/>
                <a:ext cx="4267200" cy="241539"/>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2" name="Straight Connector 261">
                <a:extLst>
                  <a:ext uri="{FF2B5EF4-FFF2-40B4-BE49-F238E27FC236}">
                    <a16:creationId xmlns:a16="http://schemas.microsoft.com/office/drawing/2014/main" id="{B9199857-BB2D-9B47-9043-284C0459B9FF}"/>
                  </a:ext>
                </a:extLst>
              </p:cNvPr>
              <p:cNvCxnSpPr/>
              <p:nvPr/>
            </p:nvCxnSpPr>
            <p:spPr>
              <a:xfrm>
                <a:off x="358283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3" name="Straight Connector 262">
                <a:extLst>
                  <a:ext uri="{FF2B5EF4-FFF2-40B4-BE49-F238E27FC236}">
                    <a16:creationId xmlns:a16="http://schemas.microsoft.com/office/drawing/2014/main" id="{E51963EA-ADD0-D74A-A2C2-8E84294A9934}"/>
                  </a:ext>
                </a:extLst>
              </p:cNvPr>
              <p:cNvCxnSpPr/>
              <p:nvPr/>
            </p:nvCxnSpPr>
            <p:spPr>
              <a:xfrm>
                <a:off x="383875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4" name="Straight Connector 263">
                <a:extLst>
                  <a:ext uri="{FF2B5EF4-FFF2-40B4-BE49-F238E27FC236}">
                    <a16:creationId xmlns:a16="http://schemas.microsoft.com/office/drawing/2014/main" id="{C3B2EC77-4A46-ED40-A8DA-75809130AF06}"/>
                  </a:ext>
                </a:extLst>
              </p:cNvPr>
              <p:cNvCxnSpPr/>
              <p:nvPr/>
            </p:nvCxnSpPr>
            <p:spPr>
              <a:xfrm>
                <a:off x="407454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5" name="Straight Connector 264">
                <a:extLst>
                  <a:ext uri="{FF2B5EF4-FFF2-40B4-BE49-F238E27FC236}">
                    <a16:creationId xmlns:a16="http://schemas.microsoft.com/office/drawing/2014/main" id="{48F97A6F-E8E3-9C43-8600-676387FC8DEE}"/>
                  </a:ext>
                </a:extLst>
              </p:cNvPr>
              <p:cNvCxnSpPr/>
              <p:nvPr/>
            </p:nvCxnSpPr>
            <p:spPr>
              <a:xfrm>
                <a:off x="433046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6" name="Straight Connector 265">
                <a:extLst>
                  <a:ext uri="{FF2B5EF4-FFF2-40B4-BE49-F238E27FC236}">
                    <a16:creationId xmlns:a16="http://schemas.microsoft.com/office/drawing/2014/main" id="{2BC68A25-24CB-6342-AE93-739737F260C4}"/>
                  </a:ext>
                </a:extLst>
              </p:cNvPr>
              <p:cNvCxnSpPr/>
              <p:nvPr/>
            </p:nvCxnSpPr>
            <p:spPr>
              <a:xfrm>
                <a:off x="456912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7" name="Straight Connector 266">
                <a:extLst>
                  <a:ext uri="{FF2B5EF4-FFF2-40B4-BE49-F238E27FC236}">
                    <a16:creationId xmlns:a16="http://schemas.microsoft.com/office/drawing/2014/main" id="{760B01E8-6E02-854D-A55C-56089B8C6F86}"/>
                  </a:ext>
                </a:extLst>
              </p:cNvPr>
              <p:cNvCxnSpPr/>
              <p:nvPr/>
            </p:nvCxnSpPr>
            <p:spPr>
              <a:xfrm>
                <a:off x="482504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8" name="Straight Connector 267">
                <a:extLst>
                  <a:ext uri="{FF2B5EF4-FFF2-40B4-BE49-F238E27FC236}">
                    <a16:creationId xmlns:a16="http://schemas.microsoft.com/office/drawing/2014/main" id="{A8F7BEC2-7824-3543-88AB-4E17F8887389}"/>
                  </a:ext>
                </a:extLst>
              </p:cNvPr>
              <p:cNvCxnSpPr/>
              <p:nvPr/>
            </p:nvCxnSpPr>
            <p:spPr>
              <a:xfrm>
                <a:off x="506083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9" name="Straight Connector 268">
                <a:extLst>
                  <a:ext uri="{FF2B5EF4-FFF2-40B4-BE49-F238E27FC236}">
                    <a16:creationId xmlns:a16="http://schemas.microsoft.com/office/drawing/2014/main" id="{B499D903-FABE-5046-8131-3B181146513F}"/>
                  </a:ext>
                </a:extLst>
              </p:cNvPr>
              <p:cNvCxnSpPr/>
              <p:nvPr/>
            </p:nvCxnSpPr>
            <p:spPr>
              <a:xfrm>
                <a:off x="531674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0" name="Straight Connector 269">
                <a:extLst>
                  <a:ext uri="{FF2B5EF4-FFF2-40B4-BE49-F238E27FC236}">
                    <a16:creationId xmlns:a16="http://schemas.microsoft.com/office/drawing/2014/main" id="{7C5B9559-A5C2-5D43-A8EE-17D66DA70A9F}"/>
                  </a:ext>
                </a:extLst>
              </p:cNvPr>
              <p:cNvCxnSpPr/>
              <p:nvPr/>
            </p:nvCxnSpPr>
            <p:spPr>
              <a:xfrm>
                <a:off x="556978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1" name="Straight Connector 270">
                <a:extLst>
                  <a:ext uri="{FF2B5EF4-FFF2-40B4-BE49-F238E27FC236}">
                    <a16:creationId xmlns:a16="http://schemas.microsoft.com/office/drawing/2014/main" id="{F67CFD46-F2A0-E64C-B221-BA6BCB015C97}"/>
                  </a:ext>
                </a:extLst>
              </p:cNvPr>
              <p:cNvCxnSpPr/>
              <p:nvPr/>
            </p:nvCxnSpPr>
            <p:spPr>
              <a:xfrm>
                <a:off x="582570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2" name="Straight Connector 271">
                <a:extLst>
                  <a:ext uri="{FF2B5EF4-FFF2-40B4-BE49-F238E27FC236}">
                    <a16:creationId xmlns:a16="http://schemas.microsoft.com/office/drawing/2014/main" id="{33981E2D-B164-D343-B53F-D29F6B1BCC79}"/>
                  </a:ext>
                </a:extLst>
              </p:cNvPr>
              <p:cNvCxnSpPr/>
              <p:nvPr/>
            </p:nvCxnSpPr>
            <p:spPr>
              <a:xfrm>
                <a:off x="606149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3" name="Straight Connector 272">
                <a:extLst>
                  <a:ext uri="{FF2B5EF4-FFF2-40B4-BE49-F238E27FC236}">
                    <a16:creationId xmlns:a16="http://schemas.microsoft.com/office/drawing/2014/main" id="{B19900FE-2D83-954B-AE51-60C50098611F}"/>
                  </a:ext>
                </a:extLst>
              </p:cNvPr>
              <p:cNvCxnSpPr/>
              <p:nvPr/>
            </p:nvCxnSpPr>
            <p:spPr>
              <a:xfrm>
                <a:off x="631741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4" name="Straight Connector 273">
                <a:extLst>
                  <a:ext uri="{FF2B5EF4-FFF2-40B4-BE49-F238E27FC236}">
                    <a16:creationId xmlns:a16="http://schemas.microsoft.com/office/drawing/2014/main" id="{EC00B958-EC6D-7745-B1D5-038473C77E46}"/>
                  </a:ext>
                </a:extLst>
              </p:cNvPr>
              <p:cNvCxnSpPr/>
              <p:nvPr/>
            </p:nvCxnSpPr>
            <p:spPr>
              <a:xfrm>
                <a:off x="655607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5" name="Straight Connector 274">
                <a:extLst>
                  <a:ext uri="{FF2B5EF4-FFF2-40B4-BE49-F238E27FC236}">
                    <a16:creationId xmlns:a16="http://schemas.microsoft.com/office/drawing/2014/main" id="{0789ABE3-84EB-CE41-9FEB-8027369E9139}"/>
                  </a:ext>
                </a:extLst>
              </p:cNvPr>
              <p:cNvCxnSpPr/>
              <p:nvPr/>
            </p:nvCxnSpPr>
            <p:spPr>
              <a:xfrm>
                <a:off x="681199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6" name="Straight Connector 275">
                <a:extLst>
                  <a:ext uri="{FF2B5EF4-FFF2-40B4-BE49-F238E27FC236}">
                    <a16:creationId xmlns:a16="http://schemas.microsoft.com/office/drawing/2014/main" id="{D9461B22-8FE6-7A4D-9C51-E7B932694BEC}"/>
                  </a:ext>
                </a:extLst>
              </p:cNvPr>
              <p:cNvCxnSpPr/>
              <p:nvPr/>
            </p:nvCxnSpPr>
            <p:spPr>
              <a:xfrm>
                <a:off x="704778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77" name="Straight Connector 276">
                <a:extLst>
                  <a:ext uri="{FF2B5EF4-FFF2-40B4-BE49-F238E27FC236}">
                    <a16:creationId xmlns:a16="http://schemas.microsoft.com/office/drawing/2014/main" id="{0828A950-4BF3-ED4D-B60F-604228F172A1}"/>
                  </a:ext>
                </a:extLst>
              </p:cNvPr>
              <p:cNvCxnSpPr/>
              <p:nvPr/>
            </p:nvCxnSpPr>
            <p:spPr>
              <a:xfrm>
                <a:off x="730369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grpSp>
        <p:sp>
          <p:nvSpPr>
            <p:cNvPr id="155" name="Rectangle 154">
              <a:extLst>
                <a:ext uri="{FF2B5EF4-FFF2-40B4-BE49-F238E27FC236}">
                  <a16:creationId xmlns:a16="http://schemas.microsoft.com/office/drawing/2014/main" id="{CDA530A6-1D3C-004D-A1DD-F2B31B156B5C}"/>
                </a:ext>
              </a:extLst>
            </p:cNvPr>
            <p:cNvSpPr/>
            <p:nvPr/>
          </p:nvSpPr>
          <p:spPr>
            <a:xfrm>
              <a:off x="6531723" y="1286884"/>
              <a:ext cx="84602" cy="826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6" name="Group 155">
              <a:extLst>
                <a:ext uri="{FF2B5EF4-FFF2-40B4-BE49-F238E27FC236}">
                  <a16:creationId xmlns:a16="http://schemas.microsoft.com/office/drawing/2014/main" id="{C2BB6995-BAA0-264F-89E1-F9E1E0EA74F9}"/>
                </a:ext>
              </a:extLst>
            </p:cNvPr>
            <p:cNvGrpSpPr/>
            <p:nvPr/>
          </p:nvGrpSpPr>
          <p:grpSpPr>
            <a:xfrm>
              <a:off x="4790193" y="1442848"/>
              <a:ext cx="1410716" cy="82657"/>
              <a:chOff x="3312543" y="2369387"/>
              <a:chExt cx="4267200" cy="241541"/>
            </a:xfrm>
            <a:noFill/>
          </p:grpSpPr>
          <p:sp>
            <p:nvSpPr>
              <p:cNvPr id="244" name="Rectangle 243">
                <a:extLst>
                  <a:ext uri="{FF2B5EF4-FFF2-40B4-BE49-F238E27FC236}">
                    <a16:creationId xmlns:a16="http://schemas.microsoft.com/office/drawing/2014/main" id="{92A52B9F-EF4C-2C46-8901-83F866ADE4AA}"/>
                  </a:ext>
                </a:extLst>
              </p:cNvPr>
              <p:cNvSpPr/>
              <p:nvPr/>
            </p:nvSpPr>
            <p:spPr>
              <a:xfrm>
                <a:off x="3312543" y="2369388"/>
                <a:ext cx="4267200" cy="241539"/>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5" name="Straight Connector 244">
                <a:extLst>
                  <a:ext uri="{FF2B5EF4-FFF2-40B4-BE49-F238E27FC236}">
                    <a16:creationId xmlns:a16="http://schemas.microsoft.com/office/drawing/2014/main" id="{B924A549-1D98-6942-BB9A-DDD16EA3E07C}"/>
                  </a:ext>
                </a:extLst>
              </p:cNvPr>
              <p:cNvCxnSpPr/>
              <p:nvPr/>
            </p:nvCxnSpPr>
            <p:spPr>
              <a:xfrm>
                <a:off x="358283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6" name="Straight Connector 245">
                <a:extLst>
                  <a:ext uri="{FF2B5EF4-FFF2-40B4-BE49-F238E27FC236}">
                    <a16:creationId xmlns:a16="http://schemas.microsoft.com/office/drawing/2014/main" id="{64C7AEE4-DABD-3348-9C96-B6AFF573B76B}"/>
                  </a:ext>
                </a:extLst>
              </p:cNvPr>
              <p:cNvCxnSpPr/>
              <p:nvPr/>
            </p:nvCxnSpPr>
            <p:spPr>
              <a:xfrm>
                <a:off x="383875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7" name="Straight Connector 246">
                <a:extLst>
                  <a:ext uri="{FF2B5EF4-FFF2-40B4-BE49-F238E27FC236}">
                    <a16:creationId xmlns:a16="http://schemas.microsoft.com/office/drawing/2014/main" id="{67ACE06B-D600-994F-BA7A-178467F8CEB3}"/>
                  </a:ext>
                </a:extLst>
              </p:cNvPr>
              <p:cNvCxnSpPr/>
              <p:nvPr/>
            </p:nvCxnSpPr>
            <p:spPr>
              <a:xfrm>
                <a:off x="407454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8" name="Straight Connector 247">
                <a:extLst>
                  <a:ext uri="{FF2B5EF4-FFF2-40B4-BE49-F238E27FC236}">
                    <a16:creationId xmlns:a16="http://schemas.microsoft.com/office/drawing/2014/main" id="{5B15988C-186C-C04D-926D-44D5E99C24BF}"/>
                  </a:ext>
                </a:extLst>
              </p:cNvPr>
              <p:cNvCxnSpPr/>
              <p:nvPr/>
            </p:nvCxnSpPr>
            <p:spPr>
              <a:xfrm>
                <a:off x="433046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9" name="Straight Connector 248">
                <a:extLst>
                  <a:ext uri="{FF2B5EF4-FFF2-40B4-BE49-F238E27FC236}">
                    <a16:creationId xmlns:a16="http://schemas.microsoft.com/office/drawing/2014/main" id="{4A128877-BD69-6049-98DD-4E33C3E59647}"/>
                  </a:ext>
                </a:extLst>
              </p:cNvPr>
              <p:cNvCxnSpPr/>
              <p:nvPr/>
            </p:nvCxnSpPr>
            <p:spPr>
              <a:xfrm>
                <a:off x="456912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0" name="Straight Connector 249">
                <a:extLst>
                  <a:ext uri="{FF2B5EF4-FFF2-40B4-BE49-F238E27FC236}">
                    <a16:creationId xmlns:a16="http://schemas.microsoft.com/office/drawing/2014/main" id="{9493B82C-309D-584C-9C9E-BF434851F642}"/>
                  </a:ext>
                </a:extLst>
              </p:cNvPr>
              <p:cNvCxnSpPr/>
              <p:nvPr/>
            </p:nvCxnSpPr>
            <p:spPr>
              <a:xfrm>
                <a:off x="482504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1" name="Straight Connector 250">
                <a:extLst>
                  <a:ext uri="{FF2B5EF4-FFF2-40B4-BE49-F238E27FC236}">
                    <a16:creationId xmlns:a16="http://schemas.microsoft.com/office/drawing/2014/main" id="{46DF7EC0-BFB6-0D4A-9CD4-9F68F13ECEF8}"/>
                  </a:ext>
                </a:extLst>
              </p:cNvPr>
              <p:cNvCxnSpPr/>
              <p:nvPr/>
            </p:nvCxnSpPr>
            <p:spPr>
              <a:xfrm>
                <a:off x="506083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2" name="Straight Connector 251">
                <a:extLst>
                  <a:ext uri="{FF2B5EF4-FFF2-40B4-BE49-F238E27FC236}">
                    <a16:creationId xmlns:a16="http://schemas.microsoft.com/office/drawing/2014/main" id="{F9728239-EF7F-BF44-837A-87828D26D630}"/>
                  </a:ext>
                </a:extLst>
              </p:cNvPr>
              <p:cNvCxnSpPr/>
              <p:nvPr/>
            </p:nvCxnSpPr>
            <p:spPr>
              <a:xfrm>
                <a:off x="531674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3" name="Straight Connector 252">
                <a:extLst>
                  <a:ext uri="{FF2B5EF4-FFF2-40B4-BE49-F238E27FC236}">
                    <a16:creationId xmlns:a16="http://schemas.microsoft.com/office/drawing/2014/main" id="{A561C6C7-61B6-5B41-A833-884486B61370}"/>
                  </a:ext>
                </a:extLst>
              </p:cNvPr>
              <p:cNvCxnSpPr/>
              <p:nvPr/>
            </p:nvCxnSpPr>
            <p:spPr>
              <a:xfrm>
                <a:off x="556978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4" name="Straight Connector 253">
                <a:extLst>
                  <a:ext uri="{FF2B5EF4-FFF2-40B4-BE49-F238E27FC236}">
                    <a16:creationId xmlns:a16="http://schemas.microsoft.com/office/drawing/2014/main" id="{5F57BDDB-911C-2445-B9C4-EE7B2BF2259E}"/>
                  </a:ext>
                </a:extLst>
              </p:cNvPr>
              <p:cNvCxnSpPr/>
              <p:nvPr/>
            </p:nvCxnSpPr>
            <p:spPr>
              <a:xfrm>
                <a:off x="582570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5" name="Straight Connector 254">
                <a:extLst>
                  <a:ext uri="{FF2B5EF4-FFF2-40B4-BE49-F238E27FC236}">
                    <a16:creationId xmlns:a16="http://schemas.microsoft.com/office/drawing/2014/main" id="{5B804E7D-2A6E-014D-87D4-1F4ECCDCA5C7}"/>
                  </a:ext>
                </a:extLst>
              </p:cNvPr>
              <p:cNvCxnSpPr/>
              <p:nvPr/>
            </p:nvCxnSpPr>
            <p:spPr>
              <a:xfrm>
                <a:off x="606149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6" name="Straight Connector 255">
                <a:extLst>
                  <a:ext uri="{FF2B5EF4-FFF2-40B4-BE49-F238E27FC236}">
                    <a16:creationId xmlns:a16="http://schemas.microsoft.com/office/drawing/2014/main" id="{56F74388-39F7-E843-9E9A-ED8082506CD8}"/>
                  </a:ext>
                </a:extLst>
              </p:cNvPr>
              <p:cNvCxnSpPr/>
              <p:nvPr/>
            </p:nvCxnSpPr>
            <p:spPr>
              <a:xfrm>
                <a:off x="631741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7" name="Straight Connector 256">
                <a:extLst>
                  <a:ext uri="{FF2B5EF4-FFF2-40B4-BE49-F238E27FC236}">
                    <a16:creationId xmlns:a16="http://schemas.microsoft.com/office/drawing/2014/main" id="{F7550810-DFA7-4842-B9BE-30078F58BA5E}"/>
                  </a:ext>
                </a:extLst>
              </p:cNvPr>
              <p:cNvCxnSpPr/>
              <p:nvPr/>
            </p:nvCxnSpPr>
            <p:spPr>
              <a:xfrm>
                <a:off x="655607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8" name="Straight Connector 257">
                <a:extLst>
                  <a:ext uri="{FF2B5EF4-FFF2-40B4-BE49-F238E27FC236}">
                    <a16:creationId xmlns:a16="http://schemas.microsoft.com/office/drawing/2014/main" id="{C832FBD6-80E1-9D4F-86A6-6D296EE05003}"/>
                  </a:ext>
                </a:extLst>
              </p:cNvPr>
              <p:cNvCxnSpPr/>
              <p:nvPr/>
            </p:nvCxnSpPr>
            <p:spPr>
              <a:xfrm>
                <a:off x="681199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59" name="Straight Connector 258">
                <a:extLst>
                  <a:ext uri="{FF2B5EF4-FFF2-40B4-BE49-F238E27FC236}">
                    <a16:creationId xmlns:a16="http://schemas.microsoft.com/office/drawing/2014/main" id="{3E6C3F37-2610-DB44-BC4D-977612F22798}"/>
                  </a:ext>
                </a:extLst>
              </p:cNvPr>
              <p:cNvCxnSpPr/>
              <p:nvPr/>
            </p:nvCxnSpPr>
            <p:spPr>
              <a:xfrm>
                <a:off x="704778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60" name="Straight Connector 259">
                <a:extLst>
                  <a:ext uri="{FF2B5EF4-FFF2-40B4-BE49-F238E27FC236}">
                    <a16:creationId xmlns:a16="http://schemas.microsoft.com/office/drawing/2014/main" id="{726A77CA-0D2B-734B-A524-00B3ED1A6C8E}"/>
                  </a:ext>
                </a:extLst>
              </p:cNvPr>
              <p:cNvCxnSpPr/>
              <p:nvPr/>
            </p:nvCxnSpPr>
            <p:spPr>
              <a:xfrm>
                <a:off x="730369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grpSp>
        <p:sp>
          <p:nvSpPr>
            <p:cNvPr id="157" name="Rectangle 156">
              <a:extLst>
                <a:ext uri="{FF2B5EF4-FFF2-40B4-BE49-F238E27FC236}">
                  <a16:creationId xmlns:a16="http://schemas.microsoft.com/office/drawing/2014/main" id="{3A9541BA-39C5-A744-9EC9-E5787F378A6A}"/>
                </a:ext>
              </a:extLst>
            </p:cNvPr>
            <p:cNvSpPr/>
            <p:nvPr/>
          </p:nvSpPr>
          <p:spPr>
            <a:xfrm>
              <a:off x="6531723" y="1442848"/>
              <a:ext cx="84602" cy="826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8" name="Group 157">
              <a:extLst>
                <a:ext uri="{FF2B5EF4-FFF2-40B4-BE49-F238E27FC236}">
                  <a16:creationId xmlns:a16="http://schemas.microsoft.com/office/drawing/2014/main" id="{39104755-7224-4F43-930B-21784688E1C8}"/>
                </a:ext>
              </a:extLst>
            </p:cNvPr>
            <p:cNvGrpSpPr/>
            <p:nvPr/>
          </p:nvGrpSpPr>
          <p:grpSpPr>
            <a:xfrm>
              <a:off x="4790193" y="1598812"/>
              <a:ext cx="1410716" cy="82657"/>
              <a:chOff x="3312543" y="2369387"/>
              <a:chExt cx="4267200" cy="241541"/>
            </a:xfrm>
            <a:noFill/>
          </p:grpSpPr>
          <p:sp>
            <p:nvSpPr>
              <p:cNvPr id="227" name="Rectangle 226">
                <a:extLst>
                  <a:ext uri="{FF2B5EF4-FFF2-40B4-BE49-F238E27FC236}">
                    <a16:creationId xmlns:a16="http://schemas.microsoft.com/office/drawing/2014/main" id="{7F3F0E62-81D2-F44F-BC73-D10470C01008}"/>
                  </a:ext>
                </a:extLst>
              </p:cNvPr>
              <p:cNvSpPr/>
              <p:nvPr/>
            </p:nvSpPr>
            <p:spPr>
              <a:xfrm>
                <a:off x="3312543" y="2369388"/>
                <a:ext cx="4267200" cy="241539"/>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8" name="Straight Connector 227">
                <a:extLst>
                  <a:ext uri="{FF2B5EF4-FFF2-40B4-BE49-F238E27FC236}">
                    <a16:creationId xmlns:a16="http://schemas.microsoft.com/office/drawing/2014/main" id="{871BFD11-9FCC-DB4A-A86A-D7E48D84AAC0}"/>
                  </a:ext>
                </a:extLst>
              </p:cNvPr>
              <p:cNvCxnSpPr/>
              <p:nvPr/>
            </p:nvCxnSpPr>
            <p:spPr>
              <a:xfrm>
                <a:off x="358283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099E892E-6EE5-8C41-B7E4-5697F25B83E6}"/>
                  </a:ext>
                </a:extLst>
              </p:cNvPr>
              <p:cNvCxnSpPr/>
              <p:nvPr/>
            </p:nvCxnSpPr>
            <p:spPr>
              <a:xfrm>
                <a:off x="383875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0" name="Straight Connector 229">
                <a:extLst>
                  <a:ext uri="{FF2B5EF4-FFF2-40B4-BE49-F238E27FC236}">
                    <a16:creationId xmlns:a16="http://schemas.microsoft.com/office/drawing/2014/main" id="{B361D0D7-54A4-D54F-8642-60DE5F580E78}"/>
                  </a:ext>
                </a:extLst>
              </p:cNvPr>
              <p:cNvCxnSpPr/>
              <p:nvPr/>
            </p:nvCxnSpPr>
            <p:spPr>
              <a:xfrm>
                <a:off x="407454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1" name="Straight Connector 230">
                <a:extLst>
                  <a:ext uri="{FF2B5EF4-FFF2-40B4-BE49-F238E27FC236}">
                    <a16:creationId xmlns:a16="http://schemas.microsoft.com/office/drawing/2014/main" id="{88EED771-D24C-D244-811E-6EAB52259488}"/>
                  </a:ext>
                </a:extLst>
              </p:cNvPr>
              <p:cNvCxnSpPr/>
              <p:nvPr/>
            </p:nvCxnSpPr>
            <p:spPr>
              <a:xfrm>
                <a:off x="433046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2" name="Straight Connector 231">
                <a:extLst>
                  <a:ext uri="{FF2B5EF4-FFF2-40B4-BE49-F238E27FC236}">
                    <a16:creationId xmlns:a16="http://schemas.microsoft.com/office/drawing/2014/main" id="{0FA63BC7-7AA6-AE4F-8F67-7638DF460E0D}"/>
                  </a:ext>
                </a:extLst>
              </p:cNvPr>
              <p:cNvCxnSpPr/>
              <p:nvPr/>
            </p:nvCxnSpPr>
            <p:spPr>
              <a:xfrm>
                <a:off x="456912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3" name="Straight Connector 232">
                <a:extLst>
                  <a:ext uri="{FF2B5EF4-FFF2-40B4-BE49-F238E27FC236}">
                    <a16:creationId xmlns:a16="http://schemas.microsoft.com/office/drawing/2014/main" id="{B026FE4F-204B-6440-84F1-3D623E381581}"/>
                  </a:ext>
                </a:extLst>
              </p:cNvPr>
              <p:cNvCxnSpPr/>
              <p:nvPr/>
            </p:nvCxnSpPr>
            <p:spPr>
              <a:xfrm>
                <a:off x="482504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4" name="Straight Connector 233">
                <a:extLst>
                  <a:ext uri="{FF2B5EF4-FFF2-40B4-BE49-F238E27FC236}">
                    <a16:creationId xmlns:a16="http://schemas.microsoft.com/office/drawing/2014/main" id="{DCC048F6-A284-8542-90CB-5777A2B38C44}"/>
                  </a:ext>
                </a:extLst>
              </p:cNvPr>
              <p:cNvCxnSpPr/>
              <p:nvPr/>
            </p:nvCxnSpPr>
            <p:spPr>
              <a:xfrm>
                <a:off x="506083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5" name="Straight Connector 234">
                <a:extLst>
                  <a:ext uri="{FF2B5EF4-FFF2-40B4-BE49-F238E27FC236}">
                    <a16:creationId xmlns:a16="http://schemas.microsoft.com/office/drawing/2014/main" id="{023A82BE-9DEE-064E-9763-FD0339EFA827}"/>
                  </a:ext>
                </a:extLst>
              </p:cNvPr>
              <p:cNvCxnSpPr/>
              <p:nvPr/>
            </p:nvCxnSpPr>
            <p:spPr>
              <a:xfrm>
                <a:off x="531674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6" name="Straight Connector 235">
                <a:extLst>
                  <a:ext uri="{FF2B5EF4-FFF2-40B4-BE49-F238E27FC236}">
                    <a16:creationId xmlns:a16="http://schemas.microsoft.com/office/drawing/2014/main" id="{B16D1C23-CAC5-0C48-892A-D19F242C310B}"/>
                  </a:ext>
                </a:extLst>
              </p:cNvPr>
              <p:cNvCxnSpPr/>
              <p:nvPr/>
            </p:nvCxnSpPr>
            <p:spPr>
              <a:xfrm>
                <a:off x="556978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7" name="Straight Connector 236">
                <a:extLst>
                  <a:ext uri="{FF2B5EF4-FFF2-40B4-BE49-F238E27FC236}">
                    <a16:creationId xmlns:a16="http://schemas.microsoft.com/office/drawing/2014/main" id="{6E73E84E-A730-BA46-82F9-6C15354401E2}"/>
                  </a:ext>
                </a:extLst>
              </p:cNvPr>
              <p:cNvCxnSpPr/>
              <p:nvPr/>
            </p:nvCxnSpPr>
            <p:spPr>
              <a:xfrm>
                <a:off x="582570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8" name="Straight Connector 237">
                <a:extLst>
                  <a:ext uri="{FF2B5EF4-FFF2-40B4-BE49-F238E27FC236}">
                    <a16:creationId xmlns:a16="http://schemas.microsoft.com/office/drawing/2014/main" id="{7398A785-4C3E-E849-985E-528274C29AF2}"/>
                  </a:ext>
                </a:extLst>
              </p:cNvPr>
              <p:cNvCxnSpPr/>
              <p:nvPr/>
            </p:nvCxnSpPr>
            <p:spPr>
              <a:xfrm>
                <a:off x="606149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39" name="Straight Connector 238">
                <a:extLst>
                  <a:ext uri="{FF2B5EF4-FFF2-40B4-BE49-F238E27FC236}">
                    <a16:creationId xmlns:a16="http://schemas.microsoft.com/office/drawing/2014/main" id="{01C2319D-5044-EB48-A0E3-3E143382D2AE}"/>
                  </a:ext>
                </a:extLst>
              </p:cNvPr>
              <p:cNvCxnSpPr/>
              <p:nvPr/>
            </p:nvCxnSpPr>
            <p:spPr>
              <a:xfrm>
                <a:off x="631741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0" name="Straight Connector 239">
                <a:extLst>
                  <a:ext uri="{FF2B5EF4-FFF2-40B4-BE49-F238E27FC236}">
                    <a16:creationId xmlns:a16="http://schemas.microsoft.com/office/drawing/2014/main" id="{CF7F9845-F52C-3246-8520-4C55ED15022F}"/>
                  </a:ext>
                </a:extLst>
              </p:cNvPr>
              <p:cNvCxnSpPr/>
              <p:nvPr/>
            </p:nvCxnSpPr>
            <p:spPr>
              <a:xfrm>
                <a:off x="655607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1" name="Straight Connector 240">
                <a:extLst>
                  <a:ext uri="{FF2B5EF4-FFF2-40B4-BE49-F238E27FC236}">
                    <a16:creationId xmlns:a16="http://schemas.microsoft.com/office/drawing/2014/main" id="{78ED3C5F-CF43-B645-9303-F1480EC08E84}"/>
                  </a:ext>
                </a:extLst>
              </p:cNvPr>
              <p:cNvCxnSpPr/>
              <p:nvPr/>
            </p:nvCxnSpPr>
            <p:spPr>
              <a:xfrm>
                <a:off x="681199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2" name="Straight Connector 241">
                <a:extLst>
                  <a:ext uri="{FF2B5EF4-FFF2-40B4-BE49-F238E27FC236}">
                    <a16:creationId xmlns:a16="http://schemas.microsoft.com/office/drawing/2014/main" id="{BB0F4D02-C01E-4640-BA0F-ABE824D470FB}"/>
                  </a:ext>
                </a:extLst>
              </p:cNvPr>
              <p:cNvCxnSpPr/>
              <p:nvPr/>
            </p:nvCxnSpPr>
            <p:spPr>
              <a:xfrm>
                <a:off x="704778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43" name="Straight Connector 242">
                <a:extLst>
                  <a:ext uri="{FF2B5EF4-FFF2-40B4-BE49-F238E27FC236}">
                    <a16:creationId xmlns:a16="http://schemas.microsoft.com/office/drawing/2014/main" id="{DB7DE946-5AB8-CA47-B819-006D705AA8F6}"/>
                  </a:ext>
                </a:extLst>
              </p:cNvPr>
              <p:cNvCxnSpPr/>
              <p:nvPr/>
            </p:nvCxnSpPr>
            <p:spPr>
              <a:xfrm>
                <a:off x="730369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grpSp>
        <p:sp>
          <p:nvSpPr>
            <p:cNvPr id="159" name="Rectangle 158">
              <a:extLst>
                <a:ext uri="{FF2B5EF4-FFF2-40B4-BE49-F238E27FC236}">
                  <a16:creationId xmlns:a16="http://schemas.microsoft.com/office/drawing/2014/main" id="{87CFB405-5794-3242-91BE-F982E71D5582}"/>
                </a:ext>
              </a:extLst>
            </p:cNvPr>
            <p:cNvSpPr/>
            <p:nvPr/>
          </p:nvSpPr>
          <p:spPr>
            <a:xfrm>
              <a:off x="6531723" y="1598811"/>
              <a:ext cx="84602" cy="826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0" name="Group 159">
              <a:extLst>
                <a:ext uri="{FF2B5EF4-FFF2-40B4-BE49-F238E27FC236}">
                  <a16:creationId xmlns:a16="http://schemas.microsoft.com/office/drawing/2014/main" id="{47E76DF2-98CB-484F-8C94-3DB063336152}"/>
                </a:ext>
              </a:extLst>
            </p:cNvPr>
            <p:cNvGrpSpPr/>
            <p:nvPr/>
          </p:nvGrpSpPr>
          <p:grpSpPr>
            <a:xfrm>
              <a:off x="4790193" y="1754776"/>
              <a:ext cx="1410716" cy="82657"/>
              <a:chOff x="3312543" y="2369387"/>
              <a:chExt cx="4267200" cy="241541"/>
            </a:xfrm>
            <a:noFill/>
          </p:grpSpPr>
          <p:sp>
            <p:nvSpPr>
              <p:cNvPr id="210" name="Rectangle 209">
                <a:extLst>
                  <a:ext uri="{FF2B5EF4-FFF2-40B4-BE49-F238E27FC236}">
                    <a16:creationId xmlns:a16="http://schemas.microsoft.com/office/drawing/2014/main" id="{9EB820D8-4EE4-C04D-A592-8B7AFC874954}"/>
                  </a:ext>
                </a:extLst>
              </p:cNvPr>
              <p:cNvSpPr/>
              <p:nvPr/>
            </p:nvSpPr>
            <p:spPr>
              <a:xfrm>
                <a:off x="3312543" y="2369388"/>
                <a:ext cx="4267200" cy="241539"/>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1" name="Straight Connector 210">
                <a:extLst>
                  <a:ext uri="{FF2B5EF4-FFF2-40B4-BE49-F238E27FC236}">
                    <a16:creationId xmlns:a16="http://schemas.microsoft.com/office/drawing/2014/main" id="{937A7A32-82B1-D04C-9F16-7EC7ECD46362}"/>
                  </a:ext>
                </a:extLst>
              </p:cNvPr>
              <p:cNvCxnSpPr/>
              <p:nvPr/>
            </p:nvCxnSpPr>
            <p:spPr>
              <a:xfrm>
                <a:off x="358283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2" name="Straight Connector 211">
                <a:extLst>
                  <a:ext uri="{FF2B5EF4-FFF2-40B4-BE49-F238E27FC236}">
                    <a16:creationId xmlns:a16="http://schemas.microsoft.com/office/drawing/2014/main" id="{3E7EC97B-7E67-7547-B997-CF4BEEC9011A}"/>
                  </a:ext>
                </a:extLst>
              </p:cNvPr>
              <p:cNvCxnSpPr/>
              <p:nvPr/>
            </p:nvCxnSpPr>
            <p:spPr>
              <a:xfrm>
                <a:off x="383875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3" name="Straight Connector 212">
                <a:extLst>
                  <a:ext uri="{FF2B5EF4-FFF2-40B4-BE49-F238E27FC236}">
                    <a16:creationId xmlns:a16="http://schemas.microsoft.com/office/drawing/2014/main" id="{FF65DBA9-825B-7044-81BF-6DC6137456B4}"/>
                  </a:ext>
                </a:extLst>
              </p:cNvPr>
              <p:cNvCxnSpPr/>
              <p:nvPr/>
            </p:nvCxnSpPr>
            <p:spPr>
              <a:xfrm>
                <a:off x="407454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4" name="Straight Connector 213">
                <a:extLst>
                  <a:ext uri="{FF2B5EF4-FFF2-40B4-BE49-F238E27FC236}">
                    <a16:creationId xmlns:a16="http://schemas.microsoft.com/office/drawing/2014/main" id="{21DD6A36-A10C-554A-ACA8-C52F60760C8B}"/>
                  </a:ext>
                </a:extLst>
              </p:cNvPr>
              <p:cNvCxnSpPr/>
              <p:nvPr/>
            </p:nvCxnSpPr>
            <p:spPr>
              <a:xfrm>
                <a:off x="433046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5" name="Straight Connector 214">
                <a:extLst>
                  <a:ext uri="{FF2B5EF4-FFF2-40B4-BE49-F238E27FC236}">
                    <a16:creationId xmlns:a16="http://schemas.microsoft.com/office/drawing/2014/main" id="{4415653B-8CCC-1248-BDDB-3BDD7E823B60}"/>
                  </a:ext>
                </a:extLst>
              </p:cNvPr>
              <p:cNvCxnSpPr/>
              <p:nvPr/>
            </p:nvCxnSpPr>
            <p:spPr>
              <a:xfrm>
                <a:off x="456912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6" name="Straight Connector 215">
                <a:extLst>
                  <a:ext uri="{FF2B5EF4-FFF2-40B4-BE49-F238E27FC236}">
                    <a16:creationId xmlns:a16="http://schemas.microsoft.com/office/drawing/2014/main" id="{411AD6BC-27C7-794F-B8AB-893C50A47E84}"/>
                  </a:ext>
                </a:extLst>
              </p:cNvPr>
              <p:cNvCxnSpPr/>
              <p:nvPr/>
            </p:nvCxnSpPr>
            <p:spPr>
              <a:xfrm>
                <a:off x="482504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7" name="Straight Connector 216">
                <a:extLst>
                  <a:ext uri="{FF2B5EF4-FFF2-40B4-BE49-F238E27FC236}">
                    <a16:creationId xmlns:a16="http://schemas.microsoft.com/office/drawing/2014/main" id="{0A6FFE26-203B-184A-9373-6057988FD771}"/>
                  </a:ext>
                </a:extLst>
              </p:cNvPr>
              <p:cNvCxnSpPr/>
              <p:nvPr/>
            </p:nvCxnSpPr>
            <p:spPr>
              <a:xfrm>
                <a:off x="506083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8" name="Straight Connector 217">
                <a:extLst>
                  <a:ext uri="{FF2B5EF4-FFF2-40B4-BE49-F238E27FC236}">
                    <a16:creationId xmlns:a16="http://schemas.microsoft.com/office/drawing/2014/main" id="{A069E425-62DF-8043-8CB3-9A50592D2BBB}"/>
                  </a:ext>
                </a:extLst>
              </p:cNvPr>
              <p:cNvCxnSpPr/>
              <p:nvPr/>
            </p:nvCxnSpPr>
            <p:spPr>
              <a:xfrm>
                <a:off x="531674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19" name="Straight Connector 218">
                <a:extLst>
                  <a:ext uri="{FF2B5EF4-FFF2-40B4-BE49-F238E27FC236}">
                    <a16:creationId xmlns:a16="http://schemas.microsoft.com/office/drawing/2014/main" id="{FB806559-7D8E-1948-A3C0-217A15FB1C07}"/>
                  </a:ext>
                </a:extLst>
              </p:cNvPr>
              <p:cNvCxnSpPr/>
              <p:nvPr/>
            </p:nvCxnSpPr>
            <p:spPr>
              <a:xfrm>
                <a:off x="556978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0" name="Straight Connector 219">
                <a:extLst>
                  <a:ext uri="{FF2B5EF4-FFF2-40B4-BE49-F238E27FC236}">
                    <a16:creationId xmlns:a16="http://schemas.microsoft.com/office/drawing/2014/main" id="{DE6A172B-401C-EC49-A43B-71479D6DA6F7}"/>
                  </a:ext>
                </a:extLst>
              </p:cNvPr>
              <p:cNvCxnSpPr/>
              <p:nvPr/>
            </p:nvCxnSpPr>
            <p:spPr>
              <a:xfrm>
                <a:off x="582570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1" name="Straight Connector 220">
                <a:extLst>
                  <a:ext uri="{FF2B5EF4-FFF2-40B4-BE49-F238E27FC236}">
                    <a16:creationId xmlns:a16="http://schemas.microsoft.com/office/drawing/2014/main" id="{84D701E2-15C5-B142-99B2-4D08FBC8E731}"/>
                  </a:ext>
                </a:extLst>
              </p:cNvPr>
              <p:cNvCxnSpPr/>
              <p:nvPr/>
            </p:nvCxnSpPr>
            <p:spPr>
              <a:xfrm>
                <a:off x="606149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2" name="Straight Connector 221">
                <a:extLst>
                  <a:ext uri="{FF2B5EF4-FFF2-40B4-BE49-F238E27FC236}">
                    <a16:creationId xmlns:a16="http://schemas.microsoft.com/office/drawing/2014/main" id="{E98785B4-B0C5-B540-A22A-FE4B6B9CD195}"/>
                  </a:ext>
                </a:extLst>
              </p:cNvPr>
              <p:cNvCxnSpPr/>
              <p:nvPr/>
            </p:nvCxnSpPr>
            <p:spPr>
              <a:xfrm>
                <a:off x="631741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3" name="Straight Connector 222">
                <a:extLst>
                  <a:ext uri="{FF2B5EF4-FFF2-40B4-BE49-F238E27FC236}">
                    <a16:creationId xmlns:a16="http://schemas.microsoft.com/office/drawing/2014/main" id="{F5950A62-7B35-FA40-B2D1-42769CC7C603}"/>
                  </a:ext>
                </a:extLst>
              </p:cNvPr>
              <p:cNvCxnSpPr/>
              <p:nvPr/>
            </p:nvCxnSpPr>
            <p:spPr>
              <a:xfrm>
                <a:off x="655607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4" name="Straight Connector 223">
                <a:extLst>
                  <a:ext uri="{FF2B5EF4-FFF2-40B4-BE49-F238E27FC236}">
                    <a16:creationId xmlns:a16="http://schemas.microsoft.com/office/drawing/2014/main" id="{94AF3EA6-1DBC-B741-A11F-B103B9B649D3}"/>
                  </a:ext>
                </a:extLst>
              </p:cNvPr>
              <p:cNvCxnSpPr/>
              <p:nvPr/>
            </p:nvCxnSpPr>
            <p:spPr>
              <a:xfrm>
                <a:off x="681199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C11113F5-B9B2-E54E-9A39-A25E62A101A0}"/>
                  </a:ext>
                </a:extLst>
              </p:cNvPr>
              <p:cNvCxnSpPr/>
              <p:nvPr/>
            </p:nvCxnSpPr>
            <p:spPr>
              <a:xfrm>
                <a:off x="704778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26" name="Straight Connector 225">
                <a:extLst>
                  <a:ext uri="{FF2B5EF4-FFF2-40B4-BE49-F238E27FC236}">
                    <a16:creationId xmlns:a16="http://schemas.microsoft.com/office/drawing/2014/main" id="{BBF62733-55B3-2D4D-A77F-69F5251DB435}"/>
                  </a:ext>
                </a:extLst>
              </p:cNvPr>
              <p:cNvCxnSpPr/>
              <p:nvPr/>
            </p:nvCxnSpPr>
            <p:spPr>
              <a:xfrm>
                <a:off x="730369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grpSp>
        <p:sp>
          <p:nvSpPr>
            <p:cNvPr id="161" name="Rectangle 160">
              <a:extLst>
                <a:ext uri="{FF2B5EF4-FFF2-40B4-BE49-F238E27FC236}">
                  <a16:creationId xmlns:a16="http://schemas.microsoft.com/office/drawing/2014/main" id="{4BFF43D7-20A5-DE4D-905E-E7F401E0BCE4}"/>
                </a:ext>
              </a:extLst>
            </p:cNvPr>
            <p:cNvSpPr/>
            <p:nvPr/>
          </p:nvSpPr>
          <p:spPr>
            <a:xfrm>
              <a:off x="6531723" y="1754776"/>
              <a:ext cx="84602" cy="826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2" name="Group 161">
              <a:extLst>
                <a:ext uri="{FF2B5EF4-FFF2-40B4-BE49-F238E27FC236}">
                  <a16:creationId xmlns:a16="http://schemas.microsoft.com/office/drawing/2014/main" id="{ACE23099-1FDF-8342-A782-D1DD1589E625}"/>
                </a:ext>
              </a:extLst>
            </p:cNvPr>
            <p:cNvGrpSpPr/>
            <p:nvPr/>
          </p:nvGrpSpPr>
          <p:grpSpPr>
            <a:xfrm>
              <a:off x="4790193" y="2170516"/>
              <a:ext cx="1410716" cy="82657"/>
              <a:chOff x="3312543" y="2369387"/>
              <a:chExt cx="4267200" cy="241541"/>
            </a:xfrm>
            <a:noFill/>
          </p:grpSpPr>
          <p:sp>
            <p:nvSpPr>
              <p:cNvPr id="193" name="Rectangle 192">
                <a:extLst>
                  <a:ext uri="{FF2B5EF4-FFF2-40B4-BE49-F238E27FC236}">
                    <a16:creationId xmlns:a16="http://schemas.microsoft.com/office/drawing/2014/main" id="{1F03B229-CAF6-6446-BD5A-5EB124BA369B}"/>
                  </a:ext>
                </a:extLst>
              </p:cNvPr>
              <p:cNvSpPr/>
              <p:nvPr/>
            </p:nvSpPr>
            <p:spPr>
              <a:xfrm>
                <a:off x="3312543" y="2369388"/>
                <a:ext cx="4267200" cy="241539"/>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4" name="Straight Connector 193">
                <a:extLst>
                  <a:ext uri="{FF2B5EF4-FFF2-40B4-BE49-F238E27FC236}">
                    <a16:creationId xmlns:a16="http://schemas.microsoft.com/office/drawing/2014/main" id="{4D37DD6F-E006-0549-9ADD-B64399B2D9DA}"/>
                  </a:ext>
                </a:extLst>
              </p:cNvPr>
              <p:cNvCxnSpPr/>
              <p:nvPr/>
            </p:nvCxnSpPr>
            <p:spPr>
              <a:xfrm>
                <a:off x="358283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5" name="Straight Connector 194">
                <a:extLst>
                  <a:ext uri="{FF2B5EF4-FFF2-40B4-BE49-F238E27FC236}">
                    <a16:creationId xmlns:a16="http://schemas.microsoft.com/office/drawing/2014/main" id="{F75CFC79-4A1A-3449-B2EC-A22E3369B3B6}"/>
                  </a:ext>
                </a:extLst>
              </p:cNvPr>
              <p:cNvCxnSpPr/>
              <p:nvPr/>
            </p:nvCxnSpPr>
            <p:spPr>
              <a:xfrm>
                <a:off x="383875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6" name="Straight Connector 195">
                <a:extLst>
                  <a:ext uri="{FF2B5EF4-FFF2-40B4-BE49-F238E27FC236}">
                    <a16:creationId xmlns:a16="http://schemas.microsoft.com/office/drawing/2014/main" id="{8BC9FBE0-E790-6E49-966F-8ABA3AD6AE56}"/>
                  </a:ext>
                </a:extLst>
              </p:cNvPr>
              <p:cNvCxnSpPr/>
              <p:nvPr/>
            </p:nvCxnSpPr>
            <p:spPr>
              <a:xfrm>
                <a:off x="407454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7" name="Straight Connector 196">
                <a:extLst>
                  <a:ext uri="{FF2B5EF4-FFF2-40B4-BE49-F238E27FC236}">
                    <a16:creationId xmlns:a16="http://schemas.microsoft.com/office/drawing/2014/main" id="{FEDEAD38-352E-4042-A282-AEA212E1B338}"/>
                  </a:ext>
                </a:extLst>
              </p:cNvPr>
              <p:cNvCxnSpPr/>
              <p:nvPr/>
            </p:nvCxnSpPr>
            <p:spPr>
              <a:xfrm>
                <a:off x="433046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8" name="Straight Connector 197">
                <a:extLst>
                  <a:ext uri="{FF2B5EF4-FFF2-40B4-BE49-F238E27FC236}">
                    <a16:creationId xmlns:a16="http://schemas.microsoft.com/office/drawing/2014/main" id="{C4C51A56-9BAA-154F-B142-68FDE2CFF6C0}"/>
                  </a:ext>
                </a:extLst>
              </p:cNvPr>
              <p:cNvCxnSpPr/>
              <p:nvPr/>
            </p:nvCxnSpPr>
            <p:spPr>
              <a:xfrm>
                <a:off x="456912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9" name="Straight Connector 198">
                <a:extLst>
                  <a:ext uri="{FF2B5EF4-FFF2-40B4-BE49-F238E27FC236}">
                    <a16:creationId xmlns:a16="http://schemas.microsoft.com/office/drawing/2014/main" id="{2D1573B9-A2F7-984B-880A-DF173E6504DF}"/>
                  </a:ext>
                </a:extLst>
              </p:cNvPr>
              <p:cNvCxnSpPr/>
              <p:nvPr/>
            </p:nvCxnSpPr>
            <p:spPr>
              <a:xfrm>
                <a:off x="482504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0" name="Straight Connector 199">
                <a:extLst>
                  <a:ext uri="{FF2B5EF4-FFF2-40B4-BE49-F238E27FC236}">
                    <a16:creationId xmlns:a16="http://schemas.microsoft.com/office/drawing/2014/main" id="{11B6B895-60F9-B04A-A493-84FDFC473E46}"/>
                  </a:ext>
                </a:extLst>
              </p:cNvPr>
              <p:cNvCxnSpPr/>
              <p:nvPr/>
            </p:nvCxnSpPr>
            <p:spPr>
              <a:xfrm>
                <a:off x="506083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1" name="Straight Connector 200">
                <a:extLst>
                  <a:ext uri="{FF2B5EF4-FFF2-40B4-BE49-F238E27FC236}">
                    <a16:creationId xmlns:a16="http://schemas.microsoft.com/office/drawing/2014/main" id="{D5D11278-E925-E649-A673-D20E6B7C53AA}"/>
                  </a:ext>
                </a:extLst>
              </p:cNvPr>
              <p:cNvCxnSpPr/>
              <p:nvPr/>
            </p:nvCxnSpPr>
            <p:spPr>
              <a:xfrm>
                <a:off x="531674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2" name="Straight Connector 201">
                <a:extLst>
                  <a:ext uri="{FF2B5EF4-FFF2-40B4-BE49-F238E27FC236}">
                    <a16:creationId xmlns:a16="http://schemas.microsoft.com/office/drawing/2014/main" id="{71AFDC96-506D-A64D-AB70-83990126F362}"/>
                  </a:ext>
                </a:extLst>
              </p:cNvPr>
              <p:cNvCxnSpPr/>
              <p:nvPr/>
            </p:nvCxnSpPr>
            <p:spPr>
              <a:xfrm>
                <a:off x="556978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3" name="Straight Connector 202">
                <a:extLst>
                  <a:ext uri="{FF2B5EF4-FFF2-40B4-BE49-F238E27FC236}">
                    <a16:creationId xmlns:a16="http://schemas.microsoft.com/office/drawing/2014/main" id="{40BD48C1-EBE7-234C-BD46-39C74A752264}"/>
                  </a:ext>
                </a:extLst>
              </p:cNvPr>
              <p:cNvCxnSpPr/>
              <p:nvPr/>
            </p:nvCxnSpPr>
            <p:spPr>
              <a:xfrm>
                <a:off x="582570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4" name="Straight Connector 203">
                <a:extLst>
                  <a:ext uri="{FF2B5EF4-FFF2-40B4-BE49-F238E27FC236}">
                    <a16:creationId xmlns:a16="http://schemas.microsoft.com/office/drawing/2014/main" id="{93547D9B-BAEC-4440-AFD4-A0C1C694F606}"/>
                  </a:ext>
                </a:extLst>
              </p:cNvPr>
              <p:cNvCxnSpPr/>
              <p:nvPr/>
            </p:nvCxnSpPr>
            <p:spPr>
              <a:xfrm>
                <a:off x="606149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5" name="Straight Connector 204">
                <a:extLst>
                  <a:ext uri="{FF2B5EF4-FFF2-40B4-BE49-F238E27FC236}">
                    <a16:creationId xmlns:a16="http://schemas.microsoft.com/office/drawing/2014/main" id="{57C92939-EDBF-D84D-9C66-57CD602B586B}"/>
                  </a:ext>
                </a:extLst>
              </p:cNvPr>
              <p:cNvCxnSpPr/>
              <p:nvPr/>
            </p:nvCxnSpPr>
            <p:spPr>
              <a:xfrm>
                <a:off x="631741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6" name="Straight Connector 205">
                <a:extLst>
                  <a:ext uri="{FF2B5EF4-FFF2-40B4-BE49-F238E27FC236}">
                    <a16:creationId xmlns:a16="http://schemas.microsoft.com/office/drawing/2014/main" id="{E7AFA639-3B61-CC40-8BC8-2C189A98CE3F}"/>
                  </a:ext>
                </a:extLst>
              </p:cNvPr>
              <p:cNvCxnSpPr/>
              <p:nvPr/>
            </p:nvCxnSpPr>
            <p:spPr>
              <a:xfrm>
                <a:off x="655607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7" name="Straight Connector 206">
                <a:extLst>
                  <a:ext uri="{FF2B5EF4-FFF2-40B4-BE49-F238E27FC236}">
                    <a16:creationId xmlns:a16="http://schemas.microsoft.com/office/drawing/2014/main" id="{905984C7-D410-B843-8CE2-3EABDEA58618}"/>
                  </a:ext>
                </a:extLst>
              </p:cNvPr>
              <p:cNvCxnSpPr/>
              <p:nvPr/>
            </p:nvCxnSpPr>
            <p:spPr>
              <a:xfrm>
                <a:off x="681199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8" name="Straight Connector 207">
                <a:extLst>
                  <a:ext uri="{FF2B5EF4-FFF2-40B4-BE49-F238E27FC236}">
                    <a16:creationId xmlns:a16="http://schemas.microsoft.com/office/drawing/2014/main" id="{841FDEF4-9C9B-7E41-8CBC-F41CFFD7208B}"/>
                  </a:ext>
                </a:extLst>
              </p:cNvPr>
              <p:cNvCxnSpPr/>
              <p:nvPr/>
            </p:nvCxnSpPr>
            <p:spPr>
              <a:xfrm>
                <a:off x="704778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B1BF276C-F444-A44A-BA23-B114A33D6B67}"/>
                  </a:ext>
                </a:extLst>
              </p:cNvPr>
              <p:cNvCxnSpPr/>
              <p:nvPr/>
            </p:nvCxnSpPr>
            <p:spPr>
              <a:xfrm>
                <a:off x="730369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grpSp>
        <p:sp>
          <p:nvSpPr>
            <p:cNvPr id="163" name="Rectangle 162">
              <a:extLst>
                <a:ext uri="{FF2B5EF4-FFF2-40B4-BE49-F238E27FC236}">
                  <a16:creationId xmlns:a16="http://schemas.microsoft.com/office/drawing/2014/main" id="{0BC35C8D-7200-5841-B23E-68E51EC7B3A3}"/>
                </a:ext>
              </a:extLst>
            </p:cNvPr>
            <p:cNvSpPr/>
            <p:nvPr/>
          </p:nvSpPr>
          <p:spPr>
            <a:xfrm>
              <a:off x="6531723" y="2170516"/>
              <a:ext cx="84602" cy="826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4" name="Group 163">
              <a:extLst>
                <a:ext uri="{FF2B5EF4-FFF2-40B4-BE49-F238E27FC236}">
                  <a16:creationId xmlns:a16="http://schemas.microsoft.com/office/drawing/2014/main" id="{A76C9E0E-C82D-5044-9698-D9C0DA15F864}"/>
                </a:ext>
              </a:extLst>
            </p:cNvPr>
            <p:cNvGrpSpPr/>
            <p:nvPr/>
          </p:nvGrpSpPr>
          <p:grpSpPr>
            <a:xfrm>
              <a:off x="4790193" y="2326481"/>
              <a:ext cx="1410716" cy="82657"/>
              <a:chOff x="3312543" y="2369387"/>
              <a:chExt cx="4267200" cy="241541"/>
            </a:xfrm>
            <a:noFill/>
          </p:grpSpPr>
          <p:sp>
            <p:nvSpPr>
              <p:cNvPr id="176" name="Rectangle 175">
                <a:extLst>
                  <a:ext uri="{FF2B5EF4-FFF2-40B4-BE49-F238E27FC236}">
                    <a16:creationId xmlns:a16="http://schemas.microsoft.com/office/drawing/2014/main" id="{D02AAAD0-8F9E-944F-8B0A-87F76D70E556}"/>
                  </a:ext>
                </a:extLst>
              </p:cNvPr>
              <p:cNvSpPr/>
              <p:nvPr/>
            </p:nvSpPr>
            <p:spPr>
              <a:xfrm>
                <a:off x="3312543" y="2369388"/>
                <a:ext cx="4267200" cy="241539"/>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7" name="Straight Connector 176">
                <a:extLst>
                  <a:ext uri="{FF2B5EF4-FFF2-40B4-BE49-F238E27FC236}">
                    <a16:creationId xmlns:a16="http://schemas.microsoft.com/office/drawing/2014/main" id="{B7BEBDD6-FC93-5D4B-9DF1-5055C2D7F036}"/>
                  </a:ext>
                </a:extLst>
              </p:cNvPr>
              <p:cNvCxnSpPr/>
              <p:nvPr/>
            </p:nvCxnSpPr>
            <p:spPr>
              <a:xfrm>
                <a:off x="358283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78" name="Straight Connector 177">
                <a:extLst>
                  <a:ext uri="{FF2B5EF4-FFF2-40B4-BE49-F238E27FC236}">
                    <a16:creationId xmlns:a16="http://schemas.microsoft.com/office/drawing/2014/main" id="{A86966A6-B30B-7F40-A761-93F6A8F0A8BC}"/>
                  </a:ext>
                </a:extLst>
              </p:cNvPr>
              <p:cNvCxnSpPr/>
              <p:nvPr/>
            </p:nvCxnSpPr>
            <p:spPr>
              <a:xfrm>
                <a:off x="383875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79" name="Straight Connector 178">
                <a:extLst>
                  <a:ext uri="{FF2B5EF4-FFF2-40B4-BE49-F238E27FC236}">
                    <a16:creationId xmlns:a16="http://schemas.microsoft.com/office/drawing/2014/main" id="{DD960EAC-8568-7341-871F-AE3349563873}"/>
                  </a:ext>
                </a:extLst>
              </p:cNvPr>
              <p:cNvCxnSpPr/>
              <p:nvPr/>
            </p:nvCxnSpPr>
            <p:spPr>
              <a:xfrm>
                <a:off x="407454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0" name="Straight Connector 179">
                <a:extLst>
                  <a:ext uri="{FF2B5EF4-FFF2-40B4-BE49-F238E27FC236}">
                    <a16:creationId xmlns:a16="http://schemas.microsoft.com/office/drawing/2014/main" id="{FD7C3328-0256-354C-9437-1EF94E115EE3}"/>
                  </a:ext>
                </a:extLst>
              </p:cNvPr>
              <p:cNvCxnSpPr/>
              <p:nvPr/>
            </p:nvCxnSpPr>
            <p:spPr>
              <a:xfrm>
                <a:off x="433046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1" name="Straight Connector 180">
                <a:extLst>
                  <a:ext uri="{FF2B5EF4-FFF2-40B4-BE49-F238E27FC236}">
                    <a16:creationId xmlns:a16="http://schemas.microsoft.com/office/drawing/2014/main" id="{9399D18D-ADD8-D74F-838C-C2D1B8D9CCA7}"/>
                  </a:ext>
                </a:extLst>
              </p:cNvPr>
              <p:cNvCxnSpPr/>
              <p:nvPr/>
            </p:nvCxnSpPr>
            <p:spPr>
              <a:xfrm>
                <a:off x="456912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2" name="Straight Connector 181">
                <a:extLst>
                  <a:ext uri="{FF2B5EF4-FFF2-40B4-BE49-F238E27FC236}">
                    <a16:creationId xmlns:a16="http://schemas.microsoft.com/office/drawing/2014/main" id="{0CB9BAFE-FE97-FB4F-8C2F-867034EDA786}"/>
                  </a:ext>
                </a:extLst>
              </p:cNvPr>
              <p:cNvCxnSpPr/>
              <p:nvPr/>
            </p:nvCxnSpPr>
            <p:spPr>
              <a:xfrm>
                <a:off x="482504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3" name="Straight Connector 182">
                <a:extLst>
                  <a:ext uri="{FF2B5EF4-FFF2-40B4-BE49-F238E27FC236}">
                    <a16:creationId xmlns:a16="http://schemas.microsoft.com/office/drawing/2014/main" id="{B9DE1917-92DD-574C-A2A8-FBE579FBDE66}"/>
                  </a:ext>
                </a:extLst>
              </p:cNvPr>
              <p:cNvCxnSpPr/>
              <p:nvPr/>
            </p:nvCxnSpPr>
            <p:spPr>
              <a:xfrm>
                <a:off x="506083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4" name="Straight Connector 183">
                <a:extLst>
                  <a:ext uri="{FF2B5EF4-FFF2-40B4-BE49-F238E27FC236}">
                    <a16:creationId xmlns:a16="http://schemas.microsoft.com/office/drawing/2014/main" id="{86011F73-1AA9-194A-941A-2CE10E17407E}"/>
                  </a:ext>
                </a:extLst>
              </p:cNvPr>
              <p:cNvCxnSpPr/>
              <p:nvPr/>
            </p:nvCxnSpPr>
            <p:spPr>
              <a:xfrm>
                <a:off x="531674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5" name="Straight Connector 184">
                <a:extLst>
                  <a:ext uri="{FF2B5EF4-FFF2-40B4-BE49-F238E27FC236}">
                    <a16:creationId xmlns:a16="http://schemas.microsoft.com/office/drawing/2014/main" id="{09A0F437-543D-EE4E-A1A8-F17987D5D5AC}"/>
                  </a:ext>
                </a:extLst>
              </p:cNvPr>
              <p:cNvCxnSpPr/>
              <p:nvPr/>
            </p:nvCxnSpPr>
            <p:spPr>
              <a:xfrm>
                <a:off x="5569788"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6" name="Straight Connector 185">
                <a:extLst>
                  <a:ext uri="{FF2B5EF4-FFF2-40B4-BE49-F238E27FC236}">
                    <a16:creationId xmlns:a16="http://schemas.microsoft.com/office/drawing/2014/main" id="{C3323FB4-D8AC-7142-AACE-1FD32DB1592A}"/>
                  </a:ext>
                </a:extLst>
              </p:cNvPr>
              <p:cNvCxnSpPr/>
              <p:nvPr/>
            </p:nvCxnSpPr>
            <p:spPr>
              <a:xfrm>
                <a:off x="5825705"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7" name="Straight Connector 186">
                <a:extLst>
                  <a:ext uri="{FF2B5EF4-FFF2-40B4-BE49-F238E27FC236}">
                    <a16:creationId xmlns:a16="http://schemas.microsoft.com/office/drawing/2014/main" id="{AC445480-D4E7-FD49-A5ED-4C0323F32674}"/>
                  </a:ext>
                </a:extLst>
              </p:cNvPr>
              <p:cNvCxnSpPr/>
              <p:nvPr/>
            </p:nvCxnSpPr>
            <p:spPr>
              <a:xfrm>
                <a:off x="6061493"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id="{25D6FC60-E81C-C64C-BA74-B00B4FCC391C}"/>
                  </a:ext>
                </a:extLst>
              </p:cNvPr>
              <p:cNvCxnSpPr/>
              <p:nvPr/>
            </p:nvCxnSpPr>
            <p:spPr>
              <a:xfrm>
                <a:off x="6317410" y="2369389"/>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89" name="Straight Connector 188">
                <a:extLst>
                  <a:ext uri="{FF2B5EF4-FFF2-40B4-BE49-F238E27FC236}">
                    <a16:creationId xmlns:a16="http://schemas.microsoft.com/office/drawing/2014/main" id="{9C8070D9-B4ED-9F4E-8A51-7A0D5CEA96D6}"/>
                  </a:ext>
                </a:extLst>
              </p:cNvPr>
              <p:cNvCxnSpPr/>
              <p:nvPr/>
            </p:nvCxnSpPr>
            <p:spPr>
              <a:xfrm>
                <a:off x="6556075"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0" name="Straight Connector 189">
                <a:extLst>
                  <a:ext uri="{FF2B5EF4-FFF2-40B4-BE49-F238E27FC236}">
                    <a16:creationId xmlns:a16="http://schemas.microsoft.com/office/drawing/2014/main" id="{D9788EDE-DCBC-2B41-BF0B-C506BDFE6C0D}"/>
                  </a:ext>
                </a:extLst>
              </p:cNvPr>
              <p:cNvCxnSpPr/>
              <p:nvPr/>
            </p:nvCxnSpPr>
            <p:spPr>
              <a:xfrm>
                <a:off x="6811992"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5F52F003-2F58-424F-AACC-F3BDE622258C}"/>
                  </a:ext>
                </a:extLst>
              </p:cNvPr>
              <p:cNvCxnSpPr/>
              <p:nvPr/>
            </p:nvCxnSpPr>
            <p:spPr>
              <a:xfrm>
                <a:off x="7047780"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552789C1-CA92-AA45-A216-BEE6AA831386}"/>
                  </a:ext>
                </a:extLst>
              </p:cNvPr>
              <p:cNvCxnSpPr/>
              <p:nvPr/>
            </p:nvCxnSpPr>
            <p:spPr>
              <a:xfrm>
                <a:off x="7303697" y="2369387"/>
                <a:ext cx="0" cy="241539"/>
              </a:xfrm>
              <a:prstGeom prst="line">
                <a:avLst/>
              </a:prstGeom>
              <a:grpFill/>
              <a:ln>
                <a:solidFill>
                  <a:schemeClr val="accent2"/>
                </a:solidFill>
              </a:ln>
            </p:spPr>
            <p:style>
              <a:lnRef idx="2">
                <a:schemeClr val="dk1"/>
              </a:lnRef>
              <a:fillRef idx="0">
                <a:schemeClr val="dk1"/>
              </a:fillRef>
              <a:effectRef idx="1">
                <a:schemeClr val="dk1"/>
              </a:effectRef>
              <a:fontRef idx="minor">
                <a:schemeClr val="tx1"/>
              </a:fontRef>
            </p:style>
          </p:cxnSp>
        </p:grpSp>
        <p:sp>
          <p:nvSpPr>
            <p:cNvPr id="165" name="Rectangle 164">
              <a:extLst>
                <a:ext uri="{FF2B5EF4-FFF2-40B4-BE49-F238E27FC236}">
                  <a16:creationId xmlns:a16="http://schemas.microsoft.com/office/drawing/2014/main" id="{28211D05-AF48-B843-97C2-E9509FFAF33B}"/>
                </a:ext>
              </a:extLst>
            </p:cNvPr>
            <p:cNvSpPr/>
            <p:nvPr/>
          </p:nvSpPr>
          <p:spPr>
            <a:xfrm>
              <a:off x="6531723" y="2326480"/>
              <a:ext cx="84602" cy="826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6" name="Group 165">
              <a:extLst>
                <a:ext uri="{FF2B5EF4-FFF2-40B4-BE49-F238E27FC236}">
                  <a16:creationId xmlns:a16="http://schemas.microsoft.com/office/drawing/2014/main" id="{7327B6F0-08B3-6A42-BDC9-B56CFE8936CC}"/>
                </a:ext>
              </a:extLst>
            </p:cNvPr>
            <p:cNvGrpSpPr/>
            <p:nvPr/>
          </p:nvGrpSpPr>
          <p:grpSpPr>
            <a:xfrm>
              <a:off x="5495551" y="1911722"/>
              <a:ext cx="39926" cy="162362"/>
              <a:chOff x="4525992" y="4557612"/>
              <a:chExt cx="120770" cy="474458"/>
            </a:xfrm>
            <a:noFill/>
          </p:grpSpPr>
          <p:sp>
            <p:nvSpPr>
              <p:cNvPr id="173" name="Oval 172">
                <a:extLst>
                  <a:ext uri="{FF2B5EF4-FFF2-40B4-BE49-F238E27FC236}">
                    <a16:creationId xmlns:a16="http://schemas.microsoft.com/office/drawing/2014/main" id="{F720A3A8-AAD3-1D43-8D97-7938910B413F}"/>
                  </a:ext>
                </a:extLst>
              </p:cNvPr>
              <p:cNvSpPr/>
              <p:nvPr/>
            </p:nvSpPr>
            <p:spPr>
              <a:xfrm>
                <a:off x="4525992" y="4557612"/>
                <a:ext cx="120770" cy="12077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a:extLst>
                  <a:ext uri="{FF2B5EF4-FFF2-40B4-BE49-F238E27FC236}">
                    <a16:creationId xmlns:a16="http://schemas.microsoft.com/office/drawing/2014/main" id="{73F70417-19CC-2B43-92D0-0F546EE8C106}"/>
                  </a:ext>
                </a:extLst>
              </p:cNvPr>
              <p:cNvSpPr/>
              <p:nvPr/>
            </p:nvSpPr>
            <p:spPr>
              <a:xfrm>
                <a:off x="4525992" y="4731580"/>
                <a:ext cx="120770" cy="12077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715ADFF9-75D3-0040-9AC7-91823B8EFDD9}"/>
                  </a:ext>
                </a:extLst>
              </p:cNvPr>
              <p:cNvSpPr/>
              <p:nvPr/>
            </p:nvSpPr>
            <p:spPr>
              <a:xfrm>
                <a:off x="4525992" y="4911300"/>
                <a:ext cx="120770" cy="12077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7" name="Group 166">
              <a:extLst>
                <a:ext uri="{FF2B5EF4-FFF2-40B4-BE49-F238E27FC236}">
                  <a16:creationId xmlns:a16="http://schemas.microsoft.com/office/drawing/2014/main" id="{F237C1C7-B749-8D49-92C4-226257E9D704}"/>
                </a:ext>
              </a:extLst>
            </p:cNvPr>
            <p:cNvGrpSpPr/>
            <p:nvPr/>
          </p:nvGrpSpPr>
          <p:grpSpPr>
            <a:xfrm>
              <a:off x="6554060" y="1910737"/>
              <a:ext cx="39926" cy="162362"/>
              <a:chOff x="4525992" y="4557612"/>
              <a:chExt cx="120770" cy="474458"/>
            </a:xfrm>
            <a:noFill/>
          </p:grpSpPr>
          <p:sp>
            <p:nvSpPr>
              <p:cNvPr id="170" name="Oval 169">
                <a:extLst>
                  <a:ext uri="{FF2B5EF4-FFF2-40B4-BE49-F238E27FC236}">
                    <a16:creationId xmlns:a16="http://schemas.microsoft.com/office/drawing/2014/main" id="{6840DEBD-07C8-4F49-9FD0-7AB3AB080A7D}"/>
                  </a:ext>
                </a:extLst>
              </p:cNvPr>
              <p:cNvSpPr/>
              <p:nvPr/>
            </p:nvSpPr>
            <p:spPr>
              <a:xfrm>
                <a:off x="4525992" y="4557612"/>
                <a:ext cx="120770" cy="12077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AC73ACAE-1FFC-0A41-BE67-59334C6038C8}"/>
                  </a:ext>
                </a:extLst>
              </p:cNvPr>
              <p:cNvSpPr/>
              <p:nvPr/>
            </p:nvSpPr>
            <p:spPr>
              <a:xfrm>
                <a:off x="4525992" y="4731580"/>
                <a:ext cx="120770" cy="12077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60BB41C0-BE8F-A940-A448-523AC4971C12}"/>
                  </a:ext>
                </a:extLst>
              </p:cNvPr>
              <p:cNvSpPr/>
              <p:nvPr/>
            </p:nvSpPr>
            <p:spPr>
              <a:xfrm>
                <a:off x="4525992" y="4911300"/>
                <a:ext cx="120770" cy="12077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8" name="TextBox 167">
              <a:extLst>
                <a:ext uri="{FF2B5EF4-FFF2-40B4-BE49-F238E27FC236}">
                  <a16:creationId xmlns:a16="http://schemas.microsoft.com/office/drawing/2014/main" id="{640DEE4B-67B8-804E-A847-FD26BEFAB9C5}"/>
                </a:ext>
              </a:extLst>
            </p:cNvPr>
            <p:cNvSpPr txBox="1"/>
            <p:nvPr/>
          </p:nvSpPr>
          <p:spPr>
            <a:xfrm>
              <a:off x="6668315" y="1742312"/>
              <a:ext cx="49" cy="207749"/>
            </a:xfrm>
            <a:prstGeom prst="rect">
              <a:avLst/>
            </a:prstGeom>
            <a:noFill/>
            <a:ln>
              <a:solidFill>
                <a:schemeClr val="accent2"/>
              </a:solidFill>
            </a:ln>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184AE859-4BCE-5540-A9C1-3EA884B4A421}"/>
                    </a:ext>
                  </a:extLst>
                </p:cNvPr>
                <p:cNvSpPr txBox="1"/>
                <p:nvPr/>
              </p:nvSpPr>
              <p:spPr>
                <a:xfrm>
                  <a:off x="6662901" y="1733616"/>
                  <a:ext cx="204912" cy="207749"/>
                </a:xfrm>
                <a:prstGeom prst="rect">
                  <a:avLst/>
                </a:prstGeom>
                <a:noFill/>
                <a:ln>
                  <a:solidFill>
                    <a:schemeClr val="accent2"/>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4</m:t>
                            </m:r>
                          </m:sub>
                        </m:sSub>
                      </m:oMath>
                    </m:oMathPara>
                  </a14:m>
                  <a:endParaRPr lang="en-US" dirty="0"/>
                </a:p>
              </p:txBody>
            </p:sp>
          </mc:Choice>
          <mc:Fallback>
            <p:sp>
              <p:nvSpPr>
                <p:cNvPr id="169" name="TextBox 168">
                  <a:extLst>
                    <a:ext uri="{FF2B5EF4-FFF2-40B4-BE49-F238E27FC236}">
                      <a16:creationId xmlns:a16="http://schemas.microsoft.com/office/drawing/2014/main" id="{184AE859-4BCE-5540-A9C1-3EA884B4A421}"/>
                    </a:ext>
                  </a:extLst>
                </p:cNvPr>
                <p:cNvSpPr txBox="1">
                  <a:spLocks noRot="1" noChangeAspect="1" noMove="1" noResize="1" noEditPoints="1" noAdjustHandles="1" noChangeArrowheads="1" noChangeShapeType="1" noTextEdit="1"/>
                </p:cNvSpPr>
                <p:nvPr/>
              </p:nvSpPr>
              <p:spPr>
                <a:xfrm>
                  <a:off x="6662901" y="1733616"/>
                  <a:ext cx="204912" cy="207749"/>
                </a:xfrm>
                <a:prstGeom prst="rect">
                  <a:avLst/>
                </a:prstGeom>
                <a:blipFill>
                  <a:blip r:embed="rId23"/>
                  <a:stretch>
                    <a:fillRect l="-17391" r="-4348" b="-20833"/>
                  </a:stretch>
                </a:blipFill>
                <a:ln>
                  <a:solidFill>
                    <a:schemeClr val="accent2"/>
                  </a:solid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78" name="TextBox 277">
                <a:extLst>
                  <a:ext uri="{FF2B5EF4-FFF2-40B4-BE49-F238E27FC236}">
                    <a16:creationId xmlns:a16="http://schemas.microsoft.com/office/drawing/2014/main" id="{9DF6797E-66C5-E540-893A-A4292A74C3FA}"/>
                  </a:ext>
                </a:extLst>
              </p:cNvPr>
              <p:cNvSpPr txBox="1"/>
              <p:nvPr/>
            </p:nvSpPr>
            <p:spPr>
              <a:xfrm>
                <a:off x="11413658" y="3241086"/>
                <a:ext cx="5354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𝑁</m:t>
                          </m:r>
                          <m:r>
                            <a:rPr lang="en-US" i="1">
                              <a:latin typeface="Cambria Math" panose="02040503050406030204" pitchFamily="18" charset="0"/>
                            </a:rPr>
                            <m:t>−1</m:t>
                          </m:r>
                        </m:sub>
                      </m:sSub>
                    </m:oMath>
                  </m:oMathPara>
                </a14:m>
                <a:endParaRPr lang="en-US" dirty="0"/>
              </a:p>
            </p:txBody>
          </p:sp>
        </mc:Choice>
        <mc:Fallback>
          <p:sp>
            <p:nvSpPr>
              <p:cNvPr id="278" name="TextBox 277">
                <a:extLst>
                  <a:ext uri="{FF2B5EF4-FFF2-40B4-BE49-F238E27FC236}">
                    <a16:creationId xmlns:a16="http://schemas.microsoft.com/office/drawing/2014/main" id="{9DF6797E-66C5-E540-893A-A4292A74C3FA}"/>
                  </a:ext>
                </a:extLst>
              </p:cNvPr>
              <p:cNvSpPr txBox="1">
                <a:spLocks noRot="1" noChangeAspect="1" noMove="1" noResize="1" noEditPoints="1" noAdjustHandles="1" noChangeArrowheads="1" noChangeShapeType="1" noTextEdit="1"/>
              </p:cNvSpPr>
              <p:nvPr/>
            </p:nvSpPr>
            <p:spPr>
              <a:xfrm>
                <a:off x="11413658" y="3241086"/>
                <a:ext cx="535467" cy="276999"/>
              </a:xfrm>
              <a:prstGeom prst="rect">
                <a:avLst/>
              </a:prstGeom>
              <a:blipFill>
                <a:blip r:embed="rId24"/>
                <a:stretch>
                  <a:fillRect l="-9302" r="-4651" b="-27273"/>
                </a:stretch>
              </a:blipFill>
            </p:spPr>
            <p:txBody>
              <a:bodyPr/>
              <a:lstStyle/>
              <a:p>
                <a:r>
                  <a:rPr lang="en-US">
                    <a:noFill/>
                  </a:rPr>
                  <a:t> </a:t>
                </a:r>
              </a:p>
            </p:txBody>
          </p:sp>
        </mc:Fallback>
      </mc:AlternateContent>
      <p:sp>
        <p:nvSpPr>
          <p:cNvPr id="279" name="TextBox 278">
            <a:extLst>
              <a:ext uri="{FF2B5EF4-FFF2-40B4-BE49-F238E27FC236}">
                <a16:creationId xmlns:a16="http://schemas.microsoft.com/office/drawing/2014/main" id="{D5D3F0FC-5208-9D49-8CD0-3A33CCD82206}"/>
              </a:ext>
            </a:extLst>
          </p:cNvPr>
          <p:cNvSpPr txBox="1"/>
          <p:nvPr/>
        </p:nvSpPr>
        <p:spPr>
          <a:xfrm>
            <a:off x="9763843" y="3767958"/>
            <a:ext cx="681212" cy="461665"/>
          </a:xfrm>
          <a:prstGeom prst="rect">
            <a:avLst/>
          </a:prstGeom>
          <a:noFill/>
        </p:spPr>
        <p:txBody>
          <a:bodyPr wrap="none" rtlCol="0">
            <a:spAutoFit/>
          </a:bodyPr>
          <a:lstStyle/>
          <a:p>
            <a:r>
              <a:rPr lang="en-US" sz="2400" dirty="0"/>
              <a:t>Test</a:t>
            </a:r>
          </a:p>
        </p:txBody>
      </p:sp>
      <mc:AlternateContent xmlns:mc="http://schemas.openxmlformats.org/markup-compatibility/2006">
        <mc:Choice xmlns:a14="http://schemas.microsoft.com/office/drawing/2010/main" Requires="a14">
          <p:sp>
            <p:nvSpPr>
              <p:cNvPr id="417" name="TextBox 416">
                <a:extLst>
                  <a:ext uri="{FF2B5EF4-FFF2-40B4-BE49-F238E27FC236}">
                    <a16:creationId xmlns:a16="http://schemas.microsoft.com/office/drawing/2014/main" id="{82357442-3E68-1842-A612-83026F0FB33A}"/>
                  </a:ext>
                </a:extLst>
              </p:cNvPr>
              <p:cNvSpPr txBox="1"/>
              <p:nvPr/>
            </p:nvSpPr>
            <p:spPr>
              <a:xfrm>
                <a:off x="4625513" y="2993901"/>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p:sp>
            <p:nvSpPr>
              <p:cNvPr id="417" name="TextBox 416">
                <a:extLst>
                  <a:ext uri="{FF2B5EF4-FFF2-40B4-BE49-F238E27FC236}">
                    <a16:creationId xmlns:a16="http://schemas.microsoft.com/office/drawing/2014/main" id="{82357442-3E68-1842-A612-83026F0FB33A}"/>
                  </a:ext>
                </a:extLst>
              </p:cNvPr>
              <p:cNvSpPr txBox="1">
                <a:spLocks noRot="1" noChangeAspect="1" noMove="1" noResize="1" noEditPoints="1" noAdjustHandles="1" noChangeArrowheads="1" noChangeShapeType="1" noTextEdit="1"/>
              </p:cNvSpPr>
              <p:nvPr/>
            </p:nvSpPr>
            <p:spPr>
              <a:xfrm>
                <a:off x="4625513" y="2993901"/>
                <a:ext cx="276101" cy="276999"/>
              </a:xfrm>
              <a:prstGeom prst="rect">
                <a:avLst/>
              </a:prstGeom>
              <a:blipFill>
                <a:blip r:embed="rId25"/>
                <a:stretch>
                  <a:fillRect l="-13636" r="-9091"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8" name="TextBox 417">
                <a:extLst>
                  <a:ext uri="{FF2B5EF4-FFF2-40B4-BE49-F238E27FC236}">
                    <a16:creationId xmlns:a16="http://schemas.microsoft.com/office/drawing/2014/main" id="{E9A37973-E14B-D04A-BDC3-F8586A128A22}"/>
                  </a:ext>
                </a:extLst>
              </p:cNvPr>
              <p:cNvSpPr txBox="1"/>
              <p:nvPr/>
            </p:nvSpPr>
            <p:spPr>
              <a:xfrm>
                <a:off x="4618553" y="318151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p:sp>
            <p:nvSpPr>
              <p:cNvPr id="418" name="TextBox 417">
                <a:extLst>
                  <a:ext uri="{FF2B5EF4-FFF2-40B4-BE49-F238E27FC236}">
                    <a16:creationId xmlns:a16="http://schemas.microsoft.com/office/drawing/2014/main" id="{E9A37973-E14B-D04A-BDC3-F8586A128A22}"/>
                  </a:ext>
                </a:extLst>
              </p:cNvPr>
              <p:cNvSpPr txBox="1">
                <a:spLocks noRot="1" noChangeAspect="1" noMove="1" noResize="1" noEditPoints="1" noAdjustHandles="1" noChangeArrowheads="1" noChangeShapeType="1" noTextEdit="1"/>
              </p:cNvSpPr>
              <p:nvPr/>
            </p:nvSpPr>
            <p:spPr>
              <a:xfrm>
                <a:off x="4618553" y="3181517"/>
                <a:ext cx="281424" cy="276999"/>
              </a:xfrm>
              <a:prstGeom prst="rect">
                <a:avLst/>
              </a:prstGeom>
              <a:blipFill>
                <a:blip r:embed="rId26"/>
                <a:stretch>
                  <a:fillRect l="-13043" r="-869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9" name="TextBox 418">
                <a:extLst>
                  <a:ext uri="{FF2B5EF4-FFF2-40B4-BE49-F238E27FC236}">
                    <a16:creationId xmlns:a16="http://schemas.microsoft.com/office/drawing/2014/main" id="{B6A73241-3D74-5143-B80B-630B628BA1FC}"/>
                  </a:ext>
                </a:extLst>
              </p:cNvPr>
              <p:cNvSpPr txBox="1"/>
              <p:nvPr/>
            </p:nvSpPr>
            <p:spPr>
              <a:xfrm>
                <a:off x="4622319" y="3403242"/>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dirty="0"/>
              </a:p>
            </p:txBody>
          </p:sp>
        </mc:Choice>
        <mc:Fallback>
          <p:sp>
            <p:nvSpPr>
              <p:cNvPr id="419" name="TextBox 418">
                <a:extLst>
                  <a:ext uri="{FF2B5EF4-FFF2-40B4-BE49-F238E27FC236}">
                    <a16:creationId xmlns:a16="http://schemas.microsoft.com/office/drawing/2014/main" id="{B6A73241-3D74-5143-B80B-630B628BA1FC}"/>
                  </a:ext>
                </a:extLst>
              </p:cNvPr>
              <p:cNvSpPr txBox="1">
                <a:spLocks noRot="1" noChangeAspect="1" noMove="1" noResize="1" noEditPoints="1" noAdjustHandles="1" noChangeArrowheads="1" noChangeShapeType="1" noTextEdit="1"/>
              </p:cNvSpPr>
              <p:nvPr/>
            </p:nvSpPr>
            <p:spPr>
              <a:xfrm>
                <a:off x="4622319" y="3403242"/>
                <a:ext cx="281424" cy="276999"/>
              </a:xfrm>
              <a:prstGeom prst="rect">
                <a:avLst/>
              </a:prstGeom>
              <a:blipFill>
                <a:blip r:embed="rId27"/>
                <a:stretch>
                  <a:fillRect l="-8696" r="-869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0" name="TextBox 419">
                <a:extLst>
                  <a:ext uri="{FF2B5EF4-FFF2-40B4-BE49-F238E27FC236}">
                    <a16:creationId xmlns:a16="http://schemas.microsoft.com/office/drawing/2014/main" id="{84B31D89-6F01-F74F-B22E-EFDE03CDA59E}"/>
                  </a:ext>
                </a:extLst>
              </p:cNvPr>
              <p:cNvSpPr txBox="1"/>
              <p:nvPr/>
            </p:nvSpPr>
            <p:spPr>
              <a:xfrm>
                <a:off x="4622129" y="361731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m:oMathPara>
                </a14:m>
                <a:endParaRPr lang="en-US" dirty="0"/>
              </a:p>
            </p:txBody>
          </p:sp>
        </mc:Choice>
        <mc:Fallback>
          <p:sp>
            <p:nvSpPr>
              <p:cNvPr id="420" name="TextBox 419">
                <a:extLst>
                  <a:ext uri="{FF2B5EF4-FFF2-40B4-BE49-F238E27FC236}">
                    <a16:creationId xmlns:a16="http://schemas.microsoft.com/office/drawing/2014/main" id="{84B31D89-6F01-F74F-B22E-EFDE03CDA59E}"/>
                  </a:ext>
                </a:extLst>
              </p:cNvPr>
              <p:cNvSpPr txBox="1">
                <a:spLocks noRot="1" noChangeAspect="1" noMove="1" noResize="1" noEditPoints="1" noAdjustHandles="1" noChangeArrowheads="1" noChangeShapeType="1" noTextEdit="1"/>
              </p:cNvSpPr>
              <p:nvPr/>
            </p:nvSpPr>
            <p:spPr>
              <a:xfrm>
                <a:off x="4622129" y="3617318"/>
                <a:ext cx="281424" cy="276999"/>
              </a:xfrm>
              <a:prstGeom prst="rect">
                <a:avLst/>
              </a:prstGeom>
              <a:blipFill>
                <a:blip r:embed="rId28"/>
                <a:stretch>
                  <a:fillRect l="-8696" r="-869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1" name="TextBox 420">
                <a:extLst>
                  <a:ext uri="{FF2B5EF4-FFF2-40B4-BE49-F238E27FC236}">
                    <a16:creationId xmlns:a16="http://schemas.microsoft.com/office/drawing/2014/main" id="{8672F7EE-A905-E24E-A722-2C8D16789466}"/>
                  </a:ext>
                </a:extLst>
              </p:cNvPr>
              <p:cNvSpPr txBox="1"/>
              <p:nvPr/>
            </p:nvSpPr>
            <p:spPr>
              <a:xfrm>
                <a:off x="4506394" y="4172078"/>
                <a:ext cx="3933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i="1">
                              <a:latin typeface="Cambria Math" panose="02040503050406030204" pitchFamily="18" charset="0"/>
                            </a:rPr>
                            <m:t>−1</m:t>
                          </m:r>
                        </m:sub>
                      </m:sSub>
                    </m:oMath>
                  </m:oMathPara>
                </a14:m>
                <a:endParaRPr lang="en-US" dirty="0"/>
              </a:p>
            </p:txBody>
          </p:sp>
        </mc:Choice>
        <mc:Fallback>
          <p:sp>
            <p:nvSpPr>
              <p:cNvPr id="421" name="TextBox 420">
                <a:extLst>
                  <a:ext uri="{FF2B5EF4-FFF2-40B4-BE49-F238E27FC236}">
                    <a16:creationId xmlns:a16="http://schemas.microsoft.com/office/drawing/2014/main" id="{8672F7EE-A905-E24E-A722-2C8D16789466}"/>
                  </a:ext>
                </a:extLst>
              </p:cNvPr>
              <p:cNvSpPr txBox="1">
                <a:spLocks noRot="1" noChangeAspect="1" noMove="1" noResize="1" noEditPoints="1" noAdjustHandles="1" noChangeArrowheads="1" noChangeShapeType="1" noTextEdit="1"/>
              </p:cNvSpPr>
              <p:nvPr/>
            </p:nvSpPr>
            <p:spPr>
              <a:xfrm>
                <a:off x="4506394" y="4172078"/>
                <a:ext cx="393324" cy="276999"/>
              </a:xfrm>
              <a:prstGeom prst="rect">
                <a:avLst/>
              </a:prstGeom>
              <a:blipFill>
                <a:blip r:embed="rId29"/>
                <a:stretch>
                  <a:fillRect l="-15625" r="-31250"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2" name="TextBox 421">
                <a:extLst>
                  <a:ext uri="{FF2B5EF4-FFF2-40B4-BE49-F238E27FC236}">
                    <a16:creationId xmlns:a16="http://schemas.microsoft.com/office/drawing/2014/main" id="{03DE1646-4304-8D43-9AED-89ABD40E9B0E}"/>
                  </a:ext>
                </a:extLst>
              </p:cNvPr>
              <p:cNvSpPr txBox="1"/>
              <p:nvPr/>
            </p:nvSpPr>
            <p:spPr>
              <a:xfrm>
                <a:off x="4618554" y="4380030"/>
                <a:ext cx="3141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sub>
                      </m:sSub>
                    </m:oMath>
                  </m:oMathPara>
                </a14:m>
                <a:endParaRPr lang="en-US" dirty="0"/>
              </a:p>
            </p:txBody>
          </p:sp>
        </mc:Choice>
        <mc:Fallback>
          <p:sp>
            <p:nvSpPr>
              <p:cNvPr id="422" name="TextBox 421">
                <a:extLst>
                  <a:ext uri="{FF2B5EF4-FFF2-40B4-BE49-F238E27FC236}">
                    <a16:creationId xmlns:a16="http://schemas.microsoft.com/office/drawing/2014/main" id="{03DE1646-4304-8D43-9AED-89ABD40E9B0E}"/>
                  </a:ext>
                </a:extLst>
              </p:cNvPr>
              <p:cNvSpPr txBox="1">
                <a:spLocks noRot="1" noChangeAspect="1" noMove="1" noResize="1" noEditPoints="1" noAdjustHandles="1" noChangeArrowheads="1" noChangeShapeType="1" noTextEdit="1"/>
              </p:cNvSpPr>
              <p:nvPr/>
            </p:nvSpPr>
            <p:spPr>
              <a:xfrm>
                <a:off x="4618554" y="4380030"/>
                <a:ext cx="314189" cy="276999"/>
              </a:xfrm>
              <a:prstGeom prst="rect">
                <a:avLst/>
              </a:prstGeom>
              <a:blipFill>
                <a:blip r:embed="rId30"/>
                <a:stretch>
                  <a:fillRect l="-11538" r="-3846"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3" name="TextBox 422">
                <a:extLst>
                  <a:ext uri="{FF2B5EF4-FFF2-40B4-BE49-F238E27FC236}">
                    <a16:creationId xmlns:a16="http://schemas.microsoft.com/office/drawing/2014/main" id="{DCDBB564-1EE2-8643-A76A-8C76E62631BE}"/>
                  </a:ext>
                </a:extLst>
              </p:cNvPr>
              <p:cNvSpPr txBox="1"/>
              <p:nvPr/>
            </p:nvSpPr>
            <p:spPr>
              <a:xfrm>
                <a:off x="7344754" y="2993901"/>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p:sp>
            <p:nvSpPr>
              <p:cNvPr id="423" name="TextBox 422">
                <a:extLst>
                  <a:ext uri="{FF2B5EF4-FFF2-40B4-BE49-F238E27FC236}">
                    <a16:creationId xmlns:a16="http://schemas.microsoft.com/office/drawing/2014/main" id="{DCDBB564-1EE2-8643-A76A-8C76E62631BE}"/>
                  </a:ext>
                </a:extLst>
              </p:cNvPr>
              <p:cNvSpPr txBox="1">
                <a:spLocks noRot="1" noChangeAspect="1" noMove="1" noResize="1" noEditPoints="1" noAdjustHandles="1" noChangeArrowheads="1" noChangeShapeType="1" noTextEdit="1"/>
              </p:cNvSpPr>
              <p:nvPr/>
            </p:nvSpPr>
            <p:spPr>
              <a:xfrm>
                <a:off x="7344754" y="2993901"/>
                <a:ext cx="277768" cy="276999"/>
              </a:xfrm>
              <a:prstGeom prst="rect">
                <a:avLst/>
              </a:prstGeom>
              <a:blipFill>
                <a:blip r:embed="rId31"/>
                <a:stretch>
                  <a:fillRect l="-22727" r="-9091"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4" name="TextBox 423">
                <a:extLst>
                  <a:ext uri="{FF2B5EF4-FFF2-40B4-BE49-F238E27FC236}">
                    <a16:creationId xmlns:a16="http://schemas.microsoft.com/office/drawing/2014/main" id="{438613DB-E915-1948-A440-C8CFE9989824}"/>
                  </a:ext>
                </a:extLst>
              </p:cNvPr>
              <p:cNvSpPr txBox="1"/>
              <p:nvPr/>
            </p:nvSpPr>
            <p:spPr>
              <a:xfrm>
                <a:off x="7337793" y="3200762"/>
                <a:ext cx="2830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p:sp>
            <p:nvSpPr>
              <p:cNvPr id="424" name="TextBox 423">
                <a:extLst>
                  <a:ext uri="{FF2B5EF4-FFF2-40B4-BE49-F238E27FC236}">
                    <a16:creationId xmlns:a16="http://schemas.microsoft.com/office/drawing/2014/main" id="{438613DB-E915-1948-A440-C8CFE9989824}"/>
                  </a:ext>
                </a:extLst>
              </p:cNvPr>
              <p:cNvSpPr txBox="1">
                <a:spLocks noRot="1" noChangeAspect="1" noMove="1" noResize="1" noEditPoints="1" noAdjustHandles="1" noChangeArrowheads="1" noChangeShapeType="1" noTextEdit="1"/>
              </p:cNvSpPr>
              <p:nvPr/>
            </p:nvSpPr>
            <p:spPr>
              <a:xfrm>
                <a:off x="7337793" y="3200762"/>
                <a:ext cx="283090" cy="276999"/>
              </a:xfrm>
              <a:prstGeom prst="rect">
                <a:avLst/>
              </a:prstGeom>
              <a:blipFill>
                <a:blip r:embed="rId32"/>
                <a:stretch>
                  <a:fillRect l="-17391" r="-8696" b="-2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5" name="TextBox 424">
                <a:extLst>
                  <a:ext uri="{FF2B5EF4-FFF2-40B4-BE49-F238E27FC236}">
                    <a16:creationId xmlns:a16="http://schemas.microsoft.com/office/drawing/2014/main" id="{B665D8E5-12D0-344B-B7F8-55EF56DDE6D0}"/>
                  </a:ext>
                </a:extLst>
              </p:cNvPr>
              <p:cNvSpPr txBox="1"/>
              <p:nvPr/>
            </p:nvSpPr>
            <p:spPr>
              <a:xfrm>
                <a:off x="7341559" y="3403242"/>
                <a:ext cx="2830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p:sp>
            <p:nvSpPr>
              <p:cNvPr id="425" name="TextBox 424">
                <a:extLst>
                  <a:ext uri="{FF2B5EF4-FFF2-40B4-BE49-F238E27FC236}">
                    <a16:creationId xmlns:a16="http://schemas.microsoft.com/office/drawing/2014/main" id="{B665D8E5-12D0-344B-B7F8-55EF56DDE6D0}"/>
                  </a:ext>
                </a:extLst>
              </p:cNvPr>
              <p:cNvSpPr txBox="1">
                <a:spLocks noRot="1" noChangeAspect="1" noMove="1" noResize="1" noEditPoints="1" noAdjustHandles="1" noChangeArrowheads="1" noChangeShapeType="1" noTextEdit="1"/>
              </p:cNvSpPr>
              <p:nvPr/>
            </p:nvSpPr>
            <p:spPr>
              <a:xfrm>
                <a:off x="7341559" y="3403242"/>
                <a:ext cx="283090" cy="276999"/>
              </a:xfrm>
              <a:prstGeom prst="rect">
                <a:avLst/>
              </a:prstGeom>
              <a:blipFill>
                <a:blip r:embed="rId33"/>
                <a:stretch>
                  <a:fillRect l="-16667" r="-4167"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6" name="TextBox 425">
                <a:extLst>
                  <a:ext uri="{FF2B5EF4-FFF2-40B4-BE49-F238E27FC236}">
                    <a16:creationId xmlns:a16="http://schemas.microsoft.com/office/drawing/2014/main" id="{993EC1F0-D217-CB45-8CEE-1C0637C26570}"/>
                  </a:ext>
                </a:extLst>
              </p:cNvPr>
              <p:cNvSpPr txBox="1"/>
              <p:nvPr/>
            </p:nvSpPr>
            <p:spPr>
              <a:xfrm>
                <a:off x="7337792" y="4380030"/>
                <a:ext cx="3158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𝑁</m:t>
                          </m:r>
                        </m:sub>
                      </m:sSub>
                    </m:oMath>
                  </m:oMathPara>
                </a14:m>
                <a:endParaRPr lang="en-US" dirty="0"/>
              </a:p>
            </p:txBody>
          </p:sp>
        </mc:Choice>
        <mc:Fallback>
          <p:sp>
            <p:nvSpPr>
              <p:cNvPr id="426" name="TextBox 425">
                <a:extLst>
                  <a:ext uri="{FF2B5EF4-FFF2-40B4-BE49-F238E27FC236}">
                    <a16:creationId xmlns:a16="http://schemas.microsoft.com/office/drawing/2014/main" id="{993EC1F0-D217-CB45-8CEE-1C0637C26570}"/>
                  </a:ext>
                </a:extLst>
              </p:cNvPr>
              <p:cNvSpPr txBox="1">
                <a:spLocks noRot="1" noChangeAspect="1" noMove="1" noResize="1" noEditPoints="1" noAdjustHandles="1" noChangeArrowheads="1" noChangeShapeType="1" noTextEdit="1"/>
              </p:cNvSpPr>
              <p:nvPr/>
            </p:nvSpPr>
            <p:spPr>
              <a:xfrm>
                <a:off x="7337792" y="4380030"/>
                <a:ext cx="315856" cy="276999"/>
              </a:xfrm>
              <a:prstGeom prst="rect">
                <a:avLst/>
              </a:prstGeom>
              <a:blipFill>
                <a:blip r:embed="rId34"/>
                <a:stretch>
                  <a:fillRect l="-15385" r="-3846" b="-27273"/>
                </a:stretch>
              </a:blipFill>
            </p:spPr>
            <p:txBody>
              <a:bodyPr/>
              <a:lstStyle/>
              <a:p>
                <a:r>
                  <a:rPr lang="en-US">
                    <a:noFill/>
                  </a:rPr>
                  <a:t> </a:t>
                </a:r>
              </a:p>
            </p:txBody>
          </p:sp>
        </mc:Fallback>
      </mc:AlternateContent>
      <p:grpSp>
        <p:nvGrpSpPr>
          <p:cNvPr id="427" name="Group 426">
            <a:extLst>
              <a:ext uri="{FF2B5EF4-FFF2-40B4-BE49-F238E27FC236}">
                <a16:creationId xmlns:a16="http://schemas.microsoft.com/office/drawing/2014/main" id="{3383A149-82CA-6E45-A949-2A3780809A83}"/>
              </a:ext>
            </a:extLst>
          </p:cNvPr>
          <p:cNvGrpSpPr/>
          <p:nvPr/>
        </p:nvGrpSpPr>
        <p:grpSpPr>
          <a:xfrm>
            <a:off x="4837207" y="3010080"/>
            <a:ext cx="2770160" cy="1496339"/>
            <a:chOff x="4790193" y="1286884"/>
            <a:chExt cx="2077620" cy="1122254"/>
          </a:xfrm>
        </p:grpSpPr>
        <p:grpSp>
          <p:nvGrpSpPr>
            <p:cNvPr id="428" name="Group 427">
              <a:extLst>
                <a:ext uri="{FF2B5EF4-FFF2-40B4-BE49-F238E27FC236}">
                  <a16:creationId xmlns:a16="http://schemas.microsoft.com/office/drawing/2014/main" id="{5F5E3B7C-EADA-3A4D-B7F4-095315872EDD}"/>
                </a:ext>
              </a:extLst>
            </p:cNvPr>
            <p:cNvGrpSpPr/>
            <p:nvPr/>
          </p:nvGrpSpPr>
          <p:grpSpPr>
            <a:xfrm>
              <a:off x="4790193" y="1286884"/>
              <a:ext cx="1410716" cy="82657"/>
              <a:chOff x="3312543" y="2369387"/>
              <a:chExt cx="4267200" cy="241541"/>
            </a:xfrm>
            <a:noFill/>
          </p:grpSpPr>
          <p:sp>
            <p:nvSpPr>
              <p:cNvPr id="535" name="Rectangle 534">
                <a:extLst>
                  <a:ext uri="{FF2B5EF4-FFF2-40B4-BE49-F238E27FC236}">
                    <a16:creationId xmlns:a16="http://schemas.microsoft.com/office/drawing/2014/main" id="{018D583F-2BB7-FD4A-9879-3C75C54CD16B}"/>
                  </a:ext>
                </a:extLst>
              </p:cNvPr>
              <p:cNvSpPr/>
              <p:nvPr/>
            </p:nvSpPr>
            <p:spPr>
              <a:xfrm>
                <a:off x="3312543" y="2369388"/>
                <a:ext cx="4267200" cy="241539"/>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6" name="Straight Connector 535">
                <a:extLst>
                  <a:ext uri="{FF2B5EF4-FFF2-40B4-BE49-F238E27FC236}">
                    <a16:creationId xmlns:a16="http://schemas.microsoft.com/office/drawing/2014/main" id="{D3FE529D-C328-BD48-9E8E-8D07DA37393A}"/>
                  </a:ext>
                </a:extLst>
              </p:cNvPr>
              <p:cNvCxnSpPr/>
              <p:nvPr/>
            </p:nvCxnSpPr>
            <p:spPr>
              <a:xfrm>
                <a:off x="358283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7" name="Straight Connector 536">
                <a:extLst>
                  <a:ext uri="{FF2B5EF4-FFF2-40B4-BE49-F238E27FC236}">
                    <a16:creationId xmlns:a16="http://schemas.microsoft.com/office/drawing/2014/main" id="{59CA5C20-690F-6942-A631-0E36A5493BC9}"/>
                  </a:ext>
                </a:extLst>
              </p:cNvPr>
              <p:cNvCxnSpPr/>
              <p:nvPr/>
            </p:nvCxnSpPr>
            <p:spPr>
              <a:xfrm>
                <a:off x="383875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8" name="Straight Connector 537">
                <a:extLst>
                  <a:ext uri="{FF2B5EF4-FFF2-40B4-BE49-F238E27FC236}">
                    <a16:creationId xmlns:a16="http://schemas.microsoft.com/office/drawing/2014/main" id="{2F193978-3D30-BA48-948B-A0F7054CFD67}"/>
                  </a:ext>
                </a:extLst>
              </p:cNvPr>
              <p:cNvCxnSpPr/>
              <p:nvPr/>
            </p:nvCxnSpPr>
            <p:spPr>
              <a:xfrm>
                <a:off x="407454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9" name="Straight Connector 538">
                <a:extLst>
                  <a:ext uri="{FF2B5EF4-FFF2-40B4-BE49-F238E27FC236}">
                    <a16:creationId xmlns:a16="http://schemas.microsoft.com/office/drawing/2014/main" id="{16DDE113-AEAC-5A42-98DB-BBF5FD59080F}"/>
                  </a:ext>
                </a:extLst>
              </p:cNvPr>
              <p:cNvCxnSpPr/>
              <p:nvPr/>
            </p:nvCxnSpPr>
            <p:spPr>
              <a:xfrm>
                <a:off x="433046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0" name="Straight Connector 539">
                <a:extLst>
                  <a:ext uri="{FF2B5EF4-FFF2-40B4-BE49-F238E27FC236}">
                    <a16:creationId xmlns:a16="http://schemas.microsoft.com/office/drawing/2014/main" id="{45A6D5C9-EE44-2C42-96E5-23D651A08723}"/>
                  </a:ext>
                </a:extLst>
              </p:cNvPr>
              <p:cNvCxnSpPr/>
              <p:nvPr/>
            </p:nvCxnSpPr>
            <p:spPr>
              <a:xfrm>
                <a:off x="456912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1" name="Straight Connector 540">
                <a:extLst>
                  <a:ext uri="{FF2B5EF4-FFF2-40B4-BE49-F238E27FC236}">
                    <a16:creationId xmlns:a16="http://schemas.microsoft.com/office/drawing/2014/main" id="{48D20CF3-4B87-D44F-A3BB-491D531AD30F}"/>
                  </a:ext>
                </a:extLst>
              </p:cNvPr>
              <p:cNvCxnSpPr/>
              <p:nvPr/>
            </p:nvCxnSpPr>
            <p:spPr>
              <a:xfrm>
                <a:off x="482504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2" name="Straight Connector 541">
                <a:extLst>
                  <a:ext uri="{FF2B5EF4-FFF2-40B4-BE49-F238E27FC236}">
                    <a16:creationId xmlns:a16="http://schemas.microsoft.com/office/drawing/2014/main" id="{315CB384-8060-A848-9AA8-31207942B9E8}"/>
                  </a:ext>
                </a:extLst>
              </p:cNvPr>
              <p:cNvCxnSpPr/>
              <p:nvPr/>
            </p:nvCxnSpPr>
            <p:spPr>
              <a:xfrm>
                <a:off x="506083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3" name="Straight Connector 542">
                <a:extLst>
                  <a:ext uri="{FF2B5EF4-FFF2-40B4-BE49-F238E27FC236}">
                    <a16:creationId xmlns:a16="http://schemas.microsoft.com/office/drawing/2014/main" id="{5C320748-908D-BE43-AEDE-E01BE40CC27B}"/>
                  </a:ext>
                </a:extLst>
              </p:cNvPr>
              <p:cNvCxnSpPr/>
              <p:nvPr/>
            </p:nvCxnSpPr>
            <p:spPr>
              <a:xfrm>
                <a:off x="531674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4" name="Straight Connector 543">
                <a:extLst>
                  <a:ext uri="{FF2B5EF4-FFF2-40B4-BE49-F238E27FC236}">
                    <a16:creationId xmlns:a16="http://schemas.microsoft.com/office/drawing/2014/main" id="{84A816A2-211D-C142-906C-73E8070F6A2A}"/>
                  </a:ext>
                </a:extLst>
              </p:cNvPr>
              <p:cNvCxnSpPr/>
              <p:nvPr/>
            </p:nvCxnSpPr>
            <p:spPr>
              <a:xfrm>
                <a:off x="556978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5" name="Straight Connector 544">
                <a:extLst>
                  <a:ext uri="{FF2B5EF4-FFF2-40B4-BE49-F238E27FC236}">
                    <a16:creationId xmlns:a16="http://schemas.microsoft.com/office/drawing/2014/main" id="{3A737FB5-EB24-7A41-8291-0D9626670622}"/>
                  </a:ext>
                </a:extLst>
              </p:cNvPr>
              <p:cNvCxnSpPr/>
              <p:nvPr/>
            </p:nvCxnSpPr>
            <p:spPr>
              <a:xfrm>
                <a:off x="582570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6" name="Straight Connector 545">
                <a:extLst>
                  <a:ext uri="{FF2B5EF4-FFF2-40B4-BE49-F238E27FC236}">
                    <a16:creationId xmlns:a16="http://schemas.microsoft.com/office/drawing/2014/main" id="{3A9C17D6-1428-7C4B-939F-4951C5D3D7D3}"/>
                  </a:ext>
                </a:extLst>
              </p:cNvPr>
              <p:cNvCxnSpPr/>
              <p:nvPr/>
            </p:nvCxnSpPr>
            <p:spPr>
              <a:xfrm>
                <a:off x="606149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7" name="Straight Connector 546">
                <a:extLst>
                  <a:ext uri="{FF2B5EF4-FFF2-40B4-BE49-F238E27FC236}">
                    <a16:creationId xmlns:a16="http://schemas.microsoft.com/office/drawing/2014/main" id="{EDCA89B7-D21F-1F4F-8E04-CA1F0F9871C7}"/>
                  </a:ext>
                </a:extLst>
              </p:cNvPr>
              <p:cNvCxnSpPr/>
              <p:nvPr/>
            </p:nvCxnSpPr>
            <p:spPr>
              <a:xfrm>
                <a:off x="631741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8" name="Straight Connector 547">
                <a:extLst>
                  <a:ext uri="{FF2B5EF4-FFF2-40B4-BE49-F238E27FC236}">
                    <a16:creationId xmlns:a16="http://schemas.microsoft.com/office/drawing/2014/main" id="{79F84B9A-14DB-B54C-B229-DAD4572DBBDE}"/>
                  </a:ext>
                </a:extLst>
              </p:cNvPr>
              <p:cNvCxnSpPr/>
              <p:nvPr/>
            </p:nvCxnSpPr>
            <p:spPr>
              <a:xfrm>
                <a:off x="655607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49" name="Straight Connector 548">
                <a:extLst>
                  <a:ext uri="{FF2B5EF4-FFF2-40B4-BE49-F238E27FC236}">
                    <a16:creationId xmlns:a16="http://schemas.microsoft.com/office/drawing/2014/main" id="{7A588561-3667-814C-A759-F02C5391AEE0}"/>
                  </a:ext>
                </a:extLst>
              </p:cNvPr>
              <p:cNvCxnSpPr/>
              <p:nvPr/>
            </p:nvCxnSpPr>
            <p:spPr>
              <a:xfrm>
                <a:off x="681199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50" name="Straight Connector 549">
                <a:extLst>
                  <a:ext uri="{FF2B5EF4-FFF2-40B4-BE49-F238E27FC236}">
                    <a16:creationId xmlns:a16="http://schemas.microsoft.com/office/drawing/2014/main" id="{45FC198A-B715-F641-91DF-D827BCC46765}"/>
                  </a:ext>
                </a:extLst>
              </p:cNvPr>
              <p:cNvCxnSpPr/>
              <p:nvPr/>
            </p:nvCxnSpPr>
            <p:spPr>
              <a:xfrm>
                <a:off x="704778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51" name="Straight Connector 550">
                <a:extLst>
                  <a:ext uri="{FF2B5EF4-FFF2-40B4-BE49-F238E27FC236}">
                    <a16:creationId xmlns:a16="http://schemas.microsoft.com/office/drawing/2014/main" id="{BFDA3945-D95D-B747-A4B6-38B387D7DDAB}"/>
                  </a:ext>
                </a:extLst>
              </p:cNvPr>
              <p:cNvCxnSpPr/>
              <p:nvPr/>
            </p:nvCxnSpPr>
            <p:spPr>
              <a:xfrm>
                <a:off x="730369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grpSp>
        <p:sp>
          <p:nvSpPr>
            <p:cNvPr id="429" name="Rectangle 428">
              <a:extLst>
                <a:ext uri="{FF2B5EF4-FFF2-40B4-BE49-F238E27FC236}">
                  <a16:creationId xmlns:a16="http://schemas.microsoft.com/office/drawing/2014/main" id="{E8E02921-858F-1D49-BB84-24E575B48036}"/>
                </a:ext>
              </a:extLst>
            </p:cNvPr>
            <p:cNvSpPr/>
            <p:nvPr/>
          </p:nvSpPr>
          <p:spPr>
            <a:xfrm>
              <a:off x="6531723" y="1286884"/>
              <a:ext cx="84602" cy="8265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0" name="Group 429">
              <a:extLst>
                <a:ext uri="{FF2B5EF4-FFF2-40B4-BE49-F238E27FC236}">
                  <a16:creationId xmlns:a16="http://schemas.microsoft.com/office/drawing/2014/main" id="{76C6FCF2-C77A-7D41-B825-07E13D02E888}"/>
                </a:ext>
              </a:extLst>
            </p:cNvPr>
            <p:cNvGrpSpPr/>
            <p:nvPr/>
          </p:nvGrpSpPr>
          <p:grpSpPr>
            <a:xfrm>
              <a:off x="4790193" y="1442848"/>
              <a:ext cx="1410716" cy="82657"/>
              <a:chOff x="3312543" y="2369387"/>
              <a:chExt cx="4267200" cy="241541"/>
            </a:xfrm>
            <a:noFill/>
          </p:grpSpPr>
          <p:sp>
            <p:nvSpPr>
              <p:cNvPr id="518" name="Rectangle 517">
                <a:extLst>
                  <a:ext uri="{FF2B5EF4-FFF2-40B4-BE49-F238E27FC236}">
                    <a16:creationId xmlns:a16="http://schemas.microsoft.com/office/drawing/2014/main" id="{F69BE072-9472-2D44-8C1E-79AAB90CEA81}"/>
                  </a:ext>
                </a:extLst>
              </p:cNvPr>
              <p:cNvSpPr/>
              <p:nvPr/>
            </p:nvSpPr>
            <p:spPr>
              <a:xfrm>
                <a:off x="3312543" y="2369388"/>
                <a:ext cx="4267200" cy="241539"/>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9" name="Straight Connector 518">
                <a:extLst>
                  <a:ext uri="{FF2B5EF4-FFF2-40B4-BE49-F238E27FC236}">
                    <a16:creationId xmlns:a16="http://schemas.microsoft.com/office/drawing/2014/main" id="{F945F177-003F-C147-84EF-06694A4E023E}"/>
                  </a:ext>
                </a:extLst>
              </p:cNvPr>
              <p:cNvCxnSpPr/>
              <p:nvPr/>
            </p:nvCxnSpPr>
            <p:spPr>
              <a:xfrm>
                <a:off x="358283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0" name="Straight Connector 519">
                <a:extLst>
                  <a:ext uri="{FF2B5EF4-FFF2-40B4-BE49-F238E27FC236}">
                    <a16:creationId xmlns:a16="http://schemas.microsoft.com/office/drawing/2014/main" id="{37AD39AB-7544-A94A-96B8-C6B09D6409B5}"/>
                  </a:ext>
                </a:extLst>
              </p:cNvPr>
              <p:cNvCxnSpPr/>
              <p:nvPr/>
            </p:nvCxnSpPr>
            <p:spPr>
              <a:xfrm>
                <a:off x="383875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1" name="Straight Connector 520">
                <a:extLst>
                  <a:ext uri="{FF2B5EF4-FFF2-40B4-BE49-F238E27FC236}">
                    <a16:creationId xmlns:a16="http://schemas.microsoft.com/office/drawing/2014/main" id="{3CC955AB-3E7D-F14D-A732-69E6A22F898D}"/>
                  </a:ext>
                </a:extLst>
              </p:cNvPr>
              <p:cNvCxnSpPr/>
              <p:nvPr/>
            </p:nvCxnSpPr>
            <p:spPr>
              <a:xfrm>
                <a:off x="407454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2" name="Straight Connector 521">
                <a:extLst>
                  <a:ext uri="{FF2B5EF4-FFF2-40B4-BE49-F238E27FC236}">
                    <a16:creationId xmlns:a16="http://schemas.microsoft.com/office/drawing/2014/main" id="{51093D30-F98D-CB47-B539-343F81EC0D9E}"/>
                  </a:ext>
                </a:extLst>
              </p:cNvPr>
              <p:cNvCxnSpPr/>
              <p:nvPr/>
            </p:nvCxnSpPr>
            <p:spPr>
              <a:xfrm>
                <a:off x="433046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3" name="Straight Connector 522">
                <a:extLst>
                  <a:ext uri="{FF2B5EF4-FFF2-40B4-BE49-F238E27FC236}">
                    <a16:creationId xmlns:a16="http://schemas.microsoft.com/office/drawing/2014/main" id="{E13BF05A-376B-D049-BE21-4502BD0717EE}"/>
                  </a:ext>
                </a:extLst>
              </p:cNvPr>
              <p:cNvCxnSpPr/>
              <p:nvPr/>
            </p:nvCxnSpPr>
            <p:spPr>
              <a:xfrm>
                <a:off x="456912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4" name="Straight Connector 523">
                <a:extLst>
                  <a:ext uri="{FF2B5EF4-FFF2-40B4-BE49-F238E27FC236}">
                    <a16:creationId xmlns:a16="http://schemas.microsoft.com/office/drawing/2014/main" id="{121A4DCE-1970-3149-BF2F-6EDFEEB0CA66}"/>
                  </a:ext>
                </a:extLst>
              </p:cNvPr>
              <p:cNvCxnSpPr/>
              <p:nvPr/>
            </p:nvCxnSpPr>
            <p:spPr>
              <a:xfrm>
                <a:off x="482504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5" name="Straight Connector 524">
                <a:extLst>
                  <a:ext uri="{FF2B5EF4-FFF2-40B4-BE49-F238E27FC236}">
                    <a16:creationId xmlns:a16="http://schemas.microsoft.com/office/drawing/2014/main" id="{81722A14-990F-8A43-BF5B-BB61243A8EE4}"/>
                  </a:ext>
                </a:extLst>
              </p:cNvPr>
              <p:cNvCxnSpPr/>
              <p:nvPr/>
            </p:nvCxnSpPr>
            <p:spPr>
              <a:xfrm>
                <a:off x="506083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6" name="Straight Connector 525">
                <a:extLst>
                  <a:ext uri="{FF2B5EF4-FFF2-40B4-BE49-F238E27FC236}">
                    <a16:creationId xmlns:a16="http://schemas.microsoft.com/office/drawing/2014/main" id="{CADAB9AD-E09C-144A-8BB6-FBF12B5270FC}"/>
                  </a:ext>
                </a:extLst>
              </p:cNvPr>
              <p:cNvCxnSpPr/>
              <p:nvPr/>
            </p:nvCxnSpPr>
            <p:spPr>
              <a:xfrm>
                <a:off x="531674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7" name="Straight Connector 526">
                <a:extLst>
                  <a:ext uri="{FF2B5EF4-FFF2-40B4-BE49-F238E27FC236}">
                    <a16:creationId xmlns:a16="http://schemas.microsoft.com/office/drawing/2014/main" id="{8A0E72D8-4D16-DE4B-A3E6-A344F42BC3D2}"/>
                  </a:ext>
                </a:extLst>
              </p:cNvPr>
              <p:cNvCxnSpPr/>
              <p:nvPr/>
            </p:nvCxnSpPr>
            <p:spPr>
              <a:xfrm>
                <a:off x="556978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8" name="Straight Connector 527">
                <a:extLst>
                  <a:ext uri="{FF2B5EF4-FFF2-40B4-BE49-F238E27FC236}">
                    <a16:creationId xmlns:a16="http://schemas.microsoft.com/office/drawing/2014/main" id="{ACA17555-218F-414C-81C4-C52077C4ED37}"/>
                  </a:ext>
                </a:extLst>
              </p:cNvPr>
              <p:cNvCxnSpPr/>
              <p:nvPr/>
            </p:nvCxnSpPr>
            <p:spPr>
              <a:xfrm>
                <a:off x="582570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29" name="Straight Connector 528">
                <a:extLst>
                  <a:ext uri="{FF2B5EF4-FFF2-40B4-BE49-F238E27FC236}">
                    <a16:creationId xmlns:a16="http://schemas.microsoft.com/office/drawing/2014/main" id="{F8B62D97-90EB-CC41-A719-7549D7837190}"/>
                  </a:ext>
                </a:extLst>
              </p:cNvPr>
              <p:cNvCxnSpPr/>
              <p:nvPr/>
            </p:nvCxnSpPr>
            <p:spPr>
              <a:xfrm>
                <a:off x="606149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0" name="Straight Connector 529">
                <a:extLst>
                  <a:ext uri="{FF2B5EF4-FFF2-40B4-BE49-F238E27FC236}">
                    <a16:creationId xmlns:a16="http://schemas.microsoft.com/office/drawing/2014/main" id="{38D1D17E-E57C-394D-A77C-F4F4C4FD1334}"/>
                  </a:ext>
                </a:extLst>
              </p:cNvPr>
              <p:cNvCxnSpPr/>
              <p:nvPr/>
            </p:nvCxnSpPr>
            <p:spPr>
              <a:xfrm>
                <a:off x="631741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1" name="Straight Connector 530">
                <a:extLst>
                  <a:ext uri="{FF2B5EF4-FFF2-40B4-BE49-F238E27FC236}">
                    <a16:creationId xmlns:a16="http://schemas.microsoft.com/office/drawing/2014/main" id="{1357E28F-B577-7841-9D6D-0C2D8A015E5C}"/>
                  </a:ext>
                </a:extLst>
              </p:cNvPr>
              <p:cNvCxnSpPr/>
              <p:nvPr/>
            </p:nvCxnSpPr>
            <p:spPr>
              <a:xfrm>
                <a:off x="655607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2" name="Straight Connector 531">
                <a:extLst>
                  <a:ext uri="{FF2B5EF4-FFF2-40B4-BE49-F238E27FC236}">
                    <a16:creationId xmlns:a16="http://schemas.microsoft.com/office/drawing/2014/main" id="{D8BEEBF9-D1E3-934B-931B-E5C02E46FB22}"/>
                  </a:ext>
                </a:extLst>
              </p:cNvPr>
              <p:cNvCxnSpPr/>
              <p:nvPr/>
            </p:nvCxnSpPr>
            <p:spPr>
              <a:xfrm>
                <a:off x="681199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3" name="Straight Connector 532">
                <a:extLst>
                  <a:ext uri="{FF2B5EF4-FFF2-40B4-BE49-F238E27FC236}">
                    <a16:creationId xmlns:a16="http://schemas.microsoft.com/office/drawing/2014/main" id="{735F1430-E60C-BC4F-AC65-50E1E3BA9D09}"/>
                  </a:ext>
                </a:extLst>
              </p:cNvPr>
              <p:cNvCxnSpPr/>
              <p:nvPr/>
            </p:nvCxnSpPr>
            <p:spPr>
              <a:xfrm>
                <a:off x="704778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34" name="Straight Connector 533">
                <a:extLst>
                  <a:ext uri="{FF2B5EF4-FFF2-40B4-BE49-F238E27FC236}">
                    <a16:creationId xmlns:a16="http://schemas.microsoft.com/office/drawing/2014/main" id="{6E1EAC12-353F-EC46-B43E-B218EE3E35EB}"/>
                  </a:ext>
                </a:extLst>
              </p:cNvPr>
              <p:cNvCxnSpPr/>
              <p:nvPr/>
            </p:nvCxnSpPr>
            <p:spPr>
              <a:xfrm>
                <a:off x="730369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grpSp>
        <p:sp>
          <p:nvSpPr>
            <p:cNvPr id="431" name="Rectangle 430">
              <a:extLst>
                <a:ext uri="{FF2B5EF4-FFF2-40B4-BE49-F238E27FC236}">
                  <a16:creationId xmlns:a16="http://schemas.microsoft.com/office/drawing/2014/main" id="{FF537750-5FF6-9142-8DAA-87BA19B3A8C3}"/>
                </a:ext>
              </a:extLst>
            </p:cNvPr>
            <p:cNvSpPr/>
            <p:nvPr/>
          </p:nvSpPr>
          <p:spPr>
            <a:xfrm>
              <a:off x="6531723" y="1442848"/>
              <a:ext cx="84602" cy="8265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2" name="Group 431">
              <a:extLst>
                <a:ext uri="{FF2B5EF4-FFF2-40B4-BE49-F238E27FC236}">
                  <a16:creationId xmlns:a16="http://schemas.microsoft.com/office/drawing/2014/main" id="{9D428400-12A2-2542-BC4E-F8CDECB6E6E9}"/>
                </a:ext>
              </a:extLst>
            </p:cNvPr>
            <p:cNvGrpSpPr/>
            <p:nvPr/>
          </p:nvGrpSpPr>
          <p:grpSpPr>
            <a:xfrm>
              <a:off x="4790193" y="1598812"/>
              <a:ext cx="1410716" cy="82657"/>
              <a:chOff x="3312543" y="2369387"/>
              <a:chExt cx="4267200" cy="241541"/>
            </a:xfrm>
            <a:noFill/>
          </p:grpSpPr>
          <p:sp>
            <p:nvSpPr>
              <p:cNvPr id="501" name="Rectangle 500">
                <a:extLst>
                  <a:ext uri="{FF2B5EF4-FFF2-40B4-BE49-F238E27FC236}">
                    <a16:creationId xmlns:a16="http://schemas.microsoft.com/office/drawing/2014/main" id="{C5F5D933-9EB4-9E43-ADE7-BD1C7D8B8D76}"/>
                  </a:ext>
                </a:extLst>
              </p:cNvPr>
              <p:cNvSpPr/>
              <p:nvPr/>
            </p:nvSpPr>
            <p:spPr>
              <a:xfrm>
                <a:off x="3312543" y="2369388"/>
                <a:ext cx="4267200" cy="241539"/>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2" name="Straight Connector 501">
                <a:extLst>
                  <a:ext uri="{FF2B5EF4-FFF2-40B4-BE49-F238E27FC236}">
                    <a16:creationId xmlns:a16="http://schemas.microsoft.com/office/drawing/2014/main" id="{8B40209A-FA32-C048-8D56-4B7B9DA76855}"/>
                  </a:ext>
                </a:extLst>
              </p:cNvPr>
              <p:cNvCxnSpPr/>
              <p:nvPr/>
            </p:nvCxnSpPr>
            <p:spPr>
              <a:xfrm>
                <a:off x="358283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3" name="Straight Connector 502">
                <a:extLst>
                  <a:ext uri="{FF2B5EF4-FFF2-40B4-BE49-F238E27FC236}">
                    <a16:creationId xmlns:a16="http://schemas.microsoft.com/office/drawing/2014/main" id="{B2F7C35A-7E88-5048-B7E4-E933E863D226}"/>
                  </a:ext>
                </a:extLst>
              </p:cNvPr>
              <p:cNvCxnSpPr/>
              <p:nvPr/>
            </p:nvCxnSpPr>
            <p:spPr>
              <a:xfrm>
                <a:off x="383875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4" name="Straight Connector 503">
                <a:extLst>
                  <a:ext uri="{FF2B5EF4-FFF2-40B4-BE49-F238E27FC236}">
                    <a16:creationId xmlns:a16="http://schemas.microsoft.com/office/drawing/2014/main" id="{8C297214-55B5-CF40-A72B-276CCAE31D08}"/>
                  </a:ext>
                </a:extLst>
              </p:cNvPr>
              <p:cNvCxnSpPr/>
              <p:nvPr/>
            </p:nvCxnSpPr>
            <p:spPr>
              <a:xfrm>
                <a:off x="407454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5" name="Straight Connector 504">
                <a:extLst>
                  <a:ext uri="{FF2B5EF4-FFF2-40B4-BE49-F238E27FC236}">
                    <a16:creationId xmlns:a16="http://schemas.microsoft.com/office/drawing/2014/main" id="{4BFD85BD-A1F4-F64F-8F82-D715A99C7DD0}"/>
                  </a:ext>
                </a:extLst>
              </p:cNvPr>
              <p:cNvCxnSpPr/>
              <p:nvPr/>
            </p:nvCxnSpPr>
            <p:spPr>
              <a:xfrm>
                <a:off x="433046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6" name="Straight Connector 505">
                <a:extLst>
                  <a:ext uri="{FF2B5EF4-FFF2-40B4-BE49-F238E27FC236}">
                    <a16:creationId xmlns:a16="http://schemas.microsoft.com/office/drawing/2014/main" id="{18093BF9-5422-BF41-BAF2-B4E2D3ABFC73}"/>
                  </a:ext>
                </a:extLst>
              </p:cNvPr>
              <p:cNvCxnSpPr/>
              <p:nvPr/>
            </p:nvCxnSpPr>
            <p:spPr>
              <a:xfrm>
                <a:off x="456912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7" name="Straight Connector 506">
                <a:extLst>
                  <a:ext uri="{FF2B5EF4-FFF2-40B4-BE49-F238E27FC236}">
                    <a16:creationId xmlns:a16="http://schemas.microsoft.com/office/drawing/2014/main" id="{6529F9B3-2226-CA4A-AEF9-99364035FEDA}"/>
                  </a:ext>
                </a:extLst>
              </p:cNvPr>
              <p:cNvCxnSpPr/>
              <p:nvPr/>
            </p:nvCxnSpPr>
            <p:spPr>
              <a:xfrm>
                <a:off x="482504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8" name="Straight Connector 507">
                <a:extLst>
                  <a:ext uri="{FF2B5EF4-FFF2-40B4-BE49-F238E27FC236}">
                    <a16:creationId xmlns:a16="http://schemas.microsoft.com/office/drawing/2014/main" id="{6E75B482-D733-4046-87AD-784DBF7D08A1}"/>
                  </a:ext>
                </a:extLst>
              </p:cNvPr>
              <p:cNvCxnSpPr/>
              <p:nvPr/>
            </p:nvCxnSpPr>
            <p:spPr>
              <a:xfrm>
                <a:off x="506083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9" name="Straight Connector 508">
                <a:extLst>
                  <a:ext uri="{FF2B5EF4-FFF2-40B4-BE49-F238E27FC236}">
                    <a16:creationId xmlns:a16="http://schemas.microsoft.com/office/drawing/2014/main" id="{035FA2E1-ECDA-A845-A350-D27E3D60B564}"/>
                  </a:ext>
                </a:extLst>
              </p:cNvPr>
              <p:cNvCxnSpPr/>
              <p:nvPr/>
            </p:nvCxnSpPr>
            <p:spPr>
              <a:xfrm>
                <a:off x="531674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0" name="Straight Connector 509">
                <a:extLst>
                  <a:ext uri="{FF2B5EF4-FFF2-40B4-BE49-F238E27FC236}">
                    <a16:creationId xmlns:a16="http://schemas.microsoft.com/office/drawing/2014/main" id="{2134B0AD-8FC8-2046-ADCE-8ACE574D37CB}"/>
                  </a:ext>
                </a:extLst>
              </p:cNvPr>
              <p:cNvCxnSpPr/>
              <p:nvPr/>
            </p:nvCxnSpPr>
            <p:spPr>
              <a:xfrm>
                <a:off x="556978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1" name="Straight Connector 510">
                <a:extLst>
                  <a:ext uri="{FF2B5EF4-FFF2-40B4-BE49-F238E27FC236}">
                    <a16:creationId xmlns:a16="http://schemas.microsoft.com/office/drawing/2014/main" id="{A58B4731-8D48-5A4A-B5F4-478E42CA3D9E}"/>
                  </a:ext>
                </a:extLst>
              </p:cNvPr>
              <p:cNvCxnSpPr/>
              <p:nvPr/>
            </p:nvCxnSpPr>
            <p:spPr>
              <a:xfrm>
                <a:off x="582570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2" name="Straight Connector 511">
                <a:extLst>
                  <a:ext uri="{FF2B5EF4-FFF2-40B4-BE49-F238E27FC236}">
                    <a16:creationId xmlns:a16="http://schemas.microsoft.com/office/drawing/2014/main" id="{C7C07B0C-6E2B-974A-B934-CFFA1EE81784}"/>
                  </a:ext>
                </a:extLst>
              </p:cNvPr>
              <p:cNvCxnSpPr/>
              <p:nvPr/>
            </p:nvCxnSpPr>
            <p:spPr>
              <a:xfrm>
                <a:off x="606149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3" name="Straight Connector 512">
                <a:extLst>
                  <a:ext uri="{FF2B5EF4-FFF2-40B4-BE49-F238E27FC236}">
                    <a16:creationId xmlns:a16="http://schemas.microsoft.com/office/drawing/2014/main" id="{1E1D9BA9-7CF3-D040-B137-935A5CF61E70}"/>
                  </a:ext>
                </a:extLst>
              </p:cNvPr>
              <p:cNvCxnSpPr/>
              <p:nvPr/>
            </p:nvCxnSpPr>
            <p:spPr>
              <a:xfrm>
                <a:off x="631741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4" name="Straight Connector 513">
                <a:extLst>
                  <a:ext uri="{FF2B5EF4-FFF2-40B4-BE49-F238E27FC236}">
                    <a16:creationId xmlns:a16="http://schemas.microsoft.com/office/drawing/2014/main" id="{8683308C-F435-2747-8A1D-A9D2D0F9CE07}"/>
                  </a:ext>
                </a:extLst>
              </p:cNvPr>
              <p:cNvCxnSpPr/>
              <p:nvPr/>
            </p:nvCxnSpPr>
            <p:spPr>
              <a:xfrm>
                <a:off x="655607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5" name="Straight Connector 514">
                <a:extLst>
                  <a:ext uri="{FF2B5EF4-FFF2-40B4-BE49-F238E27FC236}">
                    <a16:creationId xmlns:a16="http://schemas.microsoft.com/office/drawing/2014/main" id="{F8674830-58D9-CC4E-8AEA-1E78C94DFF23}"/>
                  </a:ext>
                </a:extLst>
              </p:cNvPr>
              <p:cNvCxnSpPr/>
              <p:nvPr/>
            </p:nvCxnSpPr>
            <p:spPr>
              <a:xfrm>
                <a:off x="681199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6" name="Straight Connector 515">
                <a:extLst>
                  <a:ext uri="{FF2B5EF4-FFF2-40B4-BE49-F238E27FC236}">
                    <a16:creationId xmlns:a16="http://schemas.microsoft.com/office/drawing/2014/main" id="{07A804E0-BD60-B245-93B3-116838FEF210}"/>
                  </a:ext>
                </a:extLst>
              </p:cNvPr>
              <p:cNvCxnSpPr/>
              <p:nvPr/>
            </p:nvCxnSpPr>
            <p:spPr>
              <a:xfrm>
                <a:off x="704778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17" name="Straight Connector 516">
                <a:extLst>
                  <a:ext uri="{FF2B5EF4-FFF2-40B4-BE49-F238E27FC236}">
                    <a16:creationId xmlns:a16="http://schemas.microsoft.com/office/drawing/2014/main" id="{585D7CF5-053B-7B40-8500-284DA38702B4}"/>
                  </a:ext>
                </a:extLst>
              </p:cNvPr>
              <p:cNvCxnSpPr/>
              <p:nvPr/>
            </p:nvCxnSpPr>
            <p:spPr>
              <a:xfrm>
                <a:off x="730369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grpSp>
        <p:sp>
          <p:nvSpPr>
            <p:cNvPr id="433" name="Rectangle 432">
              <a:extLst>
                <a:ext uri="{FF2B5EF4-FFF2-40B4-BE49-F238E27FC236}">
                  <a16:creationId xmlns:a16="http://schemas.microsoft.com/office/drawing/2014/main" id="{61C79FE7-8197-7C4E-9075-F510E230F08A}"/>
                </a:ext>
              </a:extLst>
            </p:cNvPr>
            <p:cNvSpPr/>
            <p:nvPr/>
          </p:nvSpPr>
          <p:spPr>
            <a:xfrm>
              <a:off x="6531723" y="1598811"/>
              <a:ext cx="84602" cy="8265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4" name="Group 433">
              <a:extLst>
                <a:ext uri="{FF2B5EF4-FFF2-40B4-BE49-F238E27FC236}">
                  <a16:creationId xmlns:a16="http://schemas.microsoft.com/office/drawing/2014/main" id="{76A7D976-003C-5649-B3B6-125EED03AD15}"/>
                </a:ext>
              </a:extLst>
            </p:cNvPr>
            <p:cNvGrpSpPr/>
            <p:nvPr/>
          </p:nvGrpSpPr>
          <p:grpSpPr>
            <a:xfrm>
              <a:off x="4790193" y="1754776"/>
              <a:ext cx="1410716" cy="82657"/>
              <a:chOff x="3312543" y="2369387"/>
              <a:chExt cx="4267200" cy="241541"/>
            </a:xfrm>
            <a:noFill/>
          </p:grpSpPr>
          <p:sp>
            <p:nvSpPr>
              <p:cNvPr id="484" name="Rectangle 483">
                <a:extLst>
                  <a:ext uri="{FF2B5EF4-FFF2-40B4-BE49-F238E27FC236}">
                    <a16:creationId xmlns:a16="http://schemas.microsoft.com/office/drawing/2014/main" id="{4A046D46-39A3-EE48-8D33-05D4EB3A5256}"/>
                  </a:ext>
                </a:extLst>
              </p:cNvPr>
              <p:cNvSpPr/>
              <p:nvPr/>
            </p:nvSpPr>
            <p:spPr>
              <a:xfrm>
                <a:off x="3312543" y="2369388"/>
                <a:ext cx="4267200" cy="241539"/>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5" name="Straight Connector 484">
                <a:extLst>
                  <a:ext uri="{FF2B5EF4-FFF2-40B4-BE49-F238E27FC236}">
                    <a16:creationId xmlns:a16="http://schemas.microsoft.com/office/drawing/2014/main" id="{4FCA96EB-F2C8-AB4D-954F-FDDFB6FF7B53}"/>
                  </a:ext>
                </a:extLst>
              </p:cNvPr>
              <p:cNvCxnSpPr/>
              <p:nvPr/>
            </p:nvCxnSpPr>
            <p:spPr>
              <a:xfrm>
                <a:off x="358283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6" name="Straight Connector 485">
                <a:extLst>
                  <a:ext uri="{FF2B5EF4-FFF2-40B4-BE49-F238E27FC236}">
                    <a16:creationId xmlns:a16="http://schemas.microsoft.com/office/drawing/2014/main" id="{1E58F8F4-A363-C847-B2F5-2B4C28B1D1A4}"/>
                  </a:ext>
                </a:extLst>
              </p:cNvPr>
              <p:cNvCxnSpPr/>
              <p:nvPr/>
            </p:nvCxnSpPr>
            <p:spPr>
              <a:xfrm>
                <a:off x="383875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7" name="Straight Connector 486">
                <a:extLst>
                  <a:ext uri="{FF2B5EF4-FFF2-40B4-BE49-F238E27FC236}">
                    <a16:creationId xmlns:a16="http://schemas.microsoft.com/office/drawing/2014/main" id="{D0B7FF1E-269F-224A-A530-97FC1BD99B8A}"/>
                  </a:ext>
                </a:extLst>
              </p:cNvPr>
              <p:cNvCxnSpPr/>
              <p:nvPr/>
            </p:nvCxnSpPr>
            <p:spPr>
              <a:xfrm>
                <a:off x="407454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8" name="Straight Connector 487">
                <a:extLst>
                  <a:ext uri="{FF2B5EF4-FFF2-40B4-BE49-F238E27FC236}">
                    <a16:creationId xmlns:a16="http://schemas.microsoft.com/office/drawing/2014/main" id="{517DC646-1B3A-C445-8D41-5A46A6748D0E}"/>
                  </a:ext>
                </a:extLst>
              </p:cNvPr>
              <p:cNvCxnSpPr/>
              <p:nvPr/>
            </p:nvCxnSpPr>
            <p:spPr>
              <a:xfrm>
                <a:off x="433046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9" name="Straight Connector 488">
                <a:extLst>
                  <a:ext uri="{FF2B5EF4-FFF2-40B4-BE49-F238E27FC236}">
                    <a16:creationId xmlns:a16="http://schemas.microsoft.com/office/drawing/2014/main" id="{42F93F8A-5653-AA49-BBBF-D19B99CD6A44}"/>
                  </a:ext>
                </a:extLst>
              </p:cNvPr>
              <p:cNvCxnSpPr/>
              <p:nvPr/>
            </p:nvCxnSpPr>
            <p:spPr>
              <a:xfrm>
                <a:off x="456912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0" name="Straight Connector 489">
                <a:extLst>
                  <a:ext uri="{FF2B5EF4-FFF2-40B4-BE49-F238E27FC236}">
                    <a16:creationId xmlns:a16="http://schemas.microsoft.com/office/drawing/2014/main" id="{BD119900-7FC8-6B4B-A7E6-6B53192EFA15}"/>
                  </a:ext>
                </a:extLst>
              </p:cNvPr>
              <p:cNvCxnSpPr/>
              <p:nvPr/>
            </p:nvCxnSpPr>
            <p:spPr>
              <a:xfrm>
                <a:off x="482504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1" name="Straight Connector 490">
                <a:extLst>
                  <a:ext uri="{FF2B5EF4-FFF2-40B4-BE49-F238E27FC236}">
                    <a16:creationId xmlns:a16="http://schemas.microsoft.com/office/drawing/2014/main" id="{3B4FC903-0F10-214D-AA72-1589009D6DFF}"/>
                  </a:ext>
                </a:extLst>
              </p:cNvPr>
              <p:cNvCxnSpPr/>
              <p:nvPr/>
            </p:nvCxnSpPr>
            <p:spPr>
              <a:xfrm>
                <a:off x="506083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2" name="Straight Connector 491">
                <a:extLst>
                  <a:ext uri="{FF2B5EF4-FFF2-40B4-BE49-F238E27FC236}">
                    <a16:creationId xmlns:a16="http://schemas.microsoft.com/office/drawing/2014/main" id="{4C99485B-2145-A546-9DF1-049E3D3EE2F7}"/>
                  </a:ext>
                </a:extLst>
              </p:cNvPr>
              <p:cNvCxnSpPr/>
              <p:nvPr/>
            </p:nvCxnSpPr>
            <p:spPr>
              <a:xfrm>
                <a:off x="531674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3" name="Straight Connector 492">
                <a:extLst>
                  <a:ext uri="{FF2B5EF4-FFF2-40B4-BE49-F238E27FC236}">
                    <a16:creationId xmlns:a16="http://schemas.microsoft.com/office/drawing/2014/main" id="{2B4178B3-6D7E-A147-8C55-71686FB84FE6}"/>
                  </a:ext>
                </a:extLst>
              </p:cNvPr>
              <p:cNvCxnSpPr/>
              <p:nvPr/>
            </p:nvCxnSpPr>
            <p:spPr>
              <a:xfrm>
                <a:off x="556978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4" name="Straight Connector 493">
                <a:extLst>
                  <a:ext uri="{FF2B5EF4-FFF2-40B4-BE49-F238E27FC236}">
                    <a16:creationId xmlns:a16="http://schemas.microsoft.com/office/drawing/2014/main" id="{DB44B3DE-9CFA-7C47-8ACB-32720C85FAF1}"/>
                  </a:ext>
                </a:extLst>
              </p:cNvPr>
              <p:cNvCxnSpPr/>
              <p:nvPr/>
            </p:nvCxnSpPr>
            <p:spPr>
              <a:xfrm>
                <a:off x="582570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5" name="Straight Connector 494">
                <a:extLst>
                  <a:ext uri="{FF2B5EF4-FFF2-40B4-BE49-F238E27FC236}">
                    <a16:creationId xmlns:a16="http://schemas.microsoft.com/office/drawing/2014/main" id="{B02C4672-7A75-AA4D-8136-B746CF4A19D6}"/>
                  </a:ext>
                </a:extLst>
              </p:cNvPr>
              <p:cNvCxnSpPr/>
              <p:nvPr/>
            </p:nvCxnSpPr>
            <p:spPr>
              <a:xfrm>
                <a:off x="606149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6" name="Straight Connector 495">
                <a:extLst>
                  <a:ext uri="{FF2B5EF4-FFF2-40B4-BE49-F238E27FC236}">
                    <a16:creationId xmlns:a16="http://schemas.microsoft.com/office/drawing/2014/main" id="{268A205F-2876-364B-B3D9-AE179484F76F}"/>
                  </a:ext>
                </a:extLst>
              </p:cNvPr>
              <p:cNvCxnSpPr/>
              <p:nvPr/>
            </p:nvCxnSpPr>
            <p:spPr>
              <a:xfrm>
                <a:off x="631741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7" name="Straight Connector 496">
                <a:extLst>
                  <a:ext uri="{FF2B5EF4-FFF2-40B4-BE49-F238E27FC236}">
                    <a16:creationId xmlns:a16="http://schemas.microsoft.com/office/drawing/2014/main" id="{B15C9C8C-2C22-9545-BA44-0F8E4A91CD0C}"/>
                  </a:ext>
                </a:extLst>
              </p:cNvPr>
              <p:cNvCxnSpPr/>
              <p:nvPr/>
            </p:nvCxnSpPr>
            <p:spPr>
              <a:xfrm>
                <a:off x="655607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8" name="Straight Connector 497">
                <a:extLst>
                  <a:ext uri="{FF2B5EF4-FFF2-40B4-BE49-F238E27FC236}">
                    <a16:creationId xmlns:a16="http://schemas.microsoft.com/office/drawing/2014/main" id="{667BC0F5-2DBF-BF42-A959-73133FC25C29}"/>
                  </a:ext>
                </a:extLst>
              </p:cNvPr>
              <p:cNvCxnSpPr/>
              <p:nvPr/>
            </p:nvCxnSpPr>
            <p:spPr>
              <a:xfrm>
                <a:off x="681199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99" name="Straight Connector 498">
                <a:extLst>
                  <a:ext uri="{FF2B5EF4-FFF2-40B4-BE49-F238E27FC236}">
                    <a16:creationId xmlns:a16="http://schemas.microsoft.com/office/drawing/2014/main" id="{A7F6E070-30C1-114D-A95B-8CECCB29C4C1}"/>
                  </a:ext>
                </a:extLst>
              </p:cNvPr>
              <p:cNvCxnSpPr/>
              <p:nvPr/>
            </p:nvCxnSpPr>
            <p:spPr>
              <a:xfrm>
                <a:off x="704778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500" name="Straight Connector 499">
                <a:extLst>
                  <a:ext uri="{FF2B5EF4-FFF2-40B4-BE49-F238E27FC236}">
                    <a16:creationId xmlns:a16="http://schemas.microsoft.com/office/drawing/2014/main" id="{B1C09E74-DE94-2344-861C-967839AACABC}"/>
                  </a:ext>
                </a:extLst>
              </p:cNvPr>
              <p:cNvCxnSpPr/>
              <p:nvPr/>
            </p:nvCxnSpPr>
            <p:spPr>
              <a:xfrm>
                <a:off x="730369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grpSp>
        <p:sp>
          <p:nvSpPr>
            <p:cNvPr id="435" name="Rectangle 434">
              <a:extLst>
                <a:ext uri="{FF2B5EF4-FFF2-40B4-BE49-F238E27FC236}">
                  <a16:creationId xmlns:a16="http://schemas.microsoft.com/office/drawing/2014/main" id="{5D2B8B22-D895-7E43-8CF8-B2E74DF128BD}"/>
                </a:ext>
              </a:extLst>
            </p:cNvPr>
            <p:cNvSpPr/>
            <p:nvPr/>
          </p:nvSpPr>
          <p:spPr>
            <a:xfrm>
              <a:off x="6531723" y="1754776"/>
              <a:ext cx="84602" cy="8265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6" name="Group 435">
              <a:extLst>
                <a:ext uri="{FF2B5EF4-FFF2-40B4-BE49-F238E27FC236}">
                  <a16:creationId xmlns:a16="http://schemas.microsoft.com/office/drawing/2014/main" id="{C4985F60-9F0C-CF4F-8982-FFC6B9A50707}"/>
                </a:ext>
              </a:extLst>
            </p:cNvPr>
            <p:cNvGrpSpPr/>
            <p:nvPr/>
          </p:nvGrpSpPr>
          <p:grpSpPr>
            <a:xfrm>
              <a:off x="4790193" y="2170516"/>
              <a:ext cx="1410716" cy="82657"/>
              <a:chOff x="3312543" y="2369387"/>
              <a:chExt cx="4267200" cy="241541"/>
            </a:xfrm>
            <a:noFill/>
          </p:grpSpPr>
          <p:sp>
            <p:nvSpPr>
              <p:cNvPr id="467" name="Rectangle 466">
                <a:extLst>
                  <a:ext uri="{FF2B5EF4-FFF2-40B4-BE49-F238E27FC236}">
                    <a16:creationId xmlns:a16="http://schemas.microsoft.com/office/drawing/2014/main" id="{795ECE60-76B4-7141-9562-E7E896ABBC60}"/>
                  </a:ext>
                </a:extLst>
              </p:cNvPr>
              <p:cNvSpPr/>
              <p:nvPr/>
            </p:nvSpPr>
            <p:spPr>
              <a:xfrm>
                <a:off x="3312543" y="2369388"/>
                <a:ext cx="4267200" cy="241539"/>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8" name="Straight Connector 467">
                <a:extLst>
                  <a:ext uri="{FF2B5EF4-FFF2-40B4-BE49-F238E27FC236}">
                    <a16:creationId xmlns:a16="http://schemas.microsoft.com/office/drawing/2014/main" id="{B3277537-8A76-7E46-90DA-8B1B3DB38503}"/>
                  </a:ext>
                </a:extLst>
              </p:cNvPr>
              <p:cNvCxnSpPr/>
              <p:nvPr/>
            </p:nvCxnSpPr>
            <p:spPr>
              <a:xfrm>
                <a:off x="358283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9" name="Straight Connector 468">
                <a:extLst>
                  <a:ext uri="{FF2B5EF4-FFF2-40B4-BE49-F238E27FC236}">
                    <a16:creationId xmlns:a16="http://schemas.microsoft.com/office/drawing/2014/main" id="{B64E62C4-11B7-954D-89FA-2D09EA980050}"/>
                  </a:ext>
                </a:extLst>
              </p:cNvPr>
              <p:cNvCxnSpPr/>
              <p:nvPr/>
            </p:nvCxnSpPr>
            <p:spPr>
              <a:xfrm>
                <a:off x="383875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0" name="Straight Connector 469">
                <a:extLst>
                  <a:ext uri="{FF2B5EF4-FFF2-40B4-BE49-F238E27FC236}">
                    <a16:creationId xmlns:a16="http://schemas.microsoft.com/office/drawing/2014/main" id="{838CF24A-5445-6844-A2A2-8D4E6AE42446}"/>
                  </a:ext>
                </a:extLst>
              </p:cNvPr>
              <p:cNvCxnSpPr/>
              <p:nvPr/>
            </p:nvCxnSpPr>
            <p:spPr>
              <a:xfrm>
                <a:off x="407454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1" name="Straight Connector 470">
                <a:extLst>
                  <a:ext uri="{FF2B5EF4-FFF2-40B4-BE49-F238E27FC236}">
                    <a16:creationId xmlns:a16="http://schemas.microsoft.com/office/drawing/2014/main" id="{E8DFBDA7-A706-414A-94AC-DF55FA888AD2}"/>
                  </a:ext>
                </a:extLst>
              </p:cNvPr>
              <p:cNvCxnSpPr/>
              <p:nvPr/>
            </p:nvCxnSpPr>
            <p:spPr>
              <a:xfrm>
                <a:off x="433046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2" name="Straight Connector 471">
                <a:extLst>
                  <a:ext uri="{FF2B5EF4-FFF2-40B4-BE49-F238E27FC236}">
                    <a16:creationId xmlns:a16="http://schemas.microsoft.com/office/drawing/2014/main" id="{E9ABE706-8BF0-1148-B7E8-0F4998E7358A}"/>
                  </a:ext>
                </a:extLst>
              </p:cNvPr>
              <p:cNvCxnSpPr/>
              <p:nvPr/>
            </p:nvCxnSpPr>
            <p:spPr>
              <a:xfrm>
                <a:off x="456912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3" name="Straight Connector 472">
                <a:extLst>
                  <a:ext uri="{FF2B5EF4-FFF2-40B4-BE49-F238E27FC236}">
                    <a16:creationId xmlns:a16="http://schemas.microsoft.com/office/drawing/2014/main" id="{227A6747-EB3F-2843-9AD0-1BA3FF70E01F}"/>
                  </a:ext>
                </a:extLst>
              </p:cNvPr>
              <p:cNvCxnSpPr/>
              <p:nvPr/>
            </p:nvCxnSpPr>
            <p:spPr>
              <a:xfrm>
                <a:off x="482504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4" name="Straight Connector 473">
                <a:extLst>
                  <a:ext uri="{FF2B5EF4-FFF2-40B4-BE49-F238E27FC236}">
                    <a16:creationId xmlns:a16="http://schemas.microsoft.com/office/drawing/2014/main" id="{EC3A68D3-45E4-D643-8FEE-2F05735EEE33}"/>
                  </a:ext>
                </a:extLst>
              </p:cNvPr>
              <p:cNvCxnSpPr/>
              <p:nvPr/>
            </p:nvCxnSpPr>
            <p:spPr>
              <a:xfrm>
                <a:off x="506083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5" name="Straight Connector 474">
                <a:extLst>
                  <a:ext uri="{FF2B5EF4-FFF2-40B4-BE49-F238E27FC236}">
                    <a16:creationId xmlns:a16="http://schemas.microsoft.com/office/drawing/2014/main" id="{0E34FB55-9517-8F40-AB35-0C9F3A1B47F0}"/>
                  </a:ext>
                </a:extLst>
              </p:cNvPr>
              <p:cNvCxnSpPr/>
              <p:nvPr/>
            </p:nvCxnSpPr>
            <p:spPr>
              <a:xfrm>
                <a:off x="531674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6" name="Straight Connector 475">
                <a:extLst>
                  <a:ext uri="{FF2B5EF4-FFF2-40B4-BE49-F238E27FC236}">
                    <a16:creationId xmlns:a16="http://schemas.microsoft.com/office/drawing/2014/main" id="{13A465FF-5F23-B24C-9278-26049C136978}"/>
                  </a:ext>
                </a:extLst>
              </p:cNvPr>
              <p:cNvCxnSpPr/>
              <p:nvPr/>
            </p:nvCxnSpPr>
            <p:spPr>
              <a:xfrm>
                <a:off x="556978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7" name="Straight Connector 476">
                <a:extLst>
                  <a:ext uri="{FF2B5EF4-FFF2-40B4-BE49-F238E27FC236}">
                    <a16:creationId xmlns:a16="http://schemas.microsoft.com/office/drawing/2014/main" id="{9617A7DB-3385-9C42-9EB9-4FCEA131F66A}"/>
                  </a:ext>
                </a:extLst>
              </p:cNvPr>
              <p:cNvCxnSpPr/>
              <p:nvPr/>
            </p:nvCxnSpPr>
            <p:spPr>
              <a:xfrm>
                <a:off x="582570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8" name="Straight Connector 477">
                <a:extLst>
                  <a:ext uri="{FF2B5EF4-FFF2-40B4-BE49-F238E27FC236}">
                    <a16:creationId xmlns:a16="http://schemas.microsoft.com/office/drawing/2014/main" id="{4E3C0781-0884-764C-815C-C972B830C56A}"/>
                  </a:ext>
                </a:extLst>
              </p:cNvPr>
              <p:cNvCxnSpPr/>
              <p:nvPr/>
            </p:nvCxnSpPr>
            <p:spPr>
              <a:xfrm>
                <a:off x="606149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79" name="Straight Connector 478">
                <a:extLst>
                  <a:ext uri="{FF2B5EF4-FFF2-40B4-BE49-F238E27FC236}">
                    <a16:creationId xmlns:a16="http://schemas.microsoft.com/office/drawing/2014/main" id="{C55A4D08-72C7-4F4A-A931-4721D3A0A47E}"/>
                  </a:ext>
                </a:extLst>
              </p:cNvPr>
              <p:cNvCxnSpPr/>
              <p:nvPr/>
            </p:nvCxnSpPr>
            <p:spPr>
              <a:xfrm>
                <a:off x="631741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0" name="Straight Connector 479">
                <a:extLst>
                  <a:ext uri="{FF2B5EF4-FFF2-40B4-BE49-F238E27FC236}">
                    <a16:creationId xmlns:a16="http://schemas.microsoft.com/office/drawing/2014/main" id="{D8792CBF-8C83-484A-9264-038C875B4EDC}"/>
                  </a:ext>
                </a:extLst>
              </p:cNvPr>
              <p:cNvCxnSpPr/>
              <p:nvPr/>
            </p:nvCxnSpPr>
            <p:spPr>
              <a:xfrm>
                <a:off x="655607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1" name="Straight Connector 480">
                <a:extLst>
                  <a:ext uri="{FF2B5EF4-FFF2-40B4-BE49-F238E27FC236}">
                    <a16:creationId xmlns:a16="http://schemas.microsoft.com/office/drawing/2014/main" id="{77AB7A89-D938-9444-831A-0673DC1492E6}"/>
                  </a:ext>
                </a:extLst>
              </p:cNvPr>
              <p:cNvCxnSpPr/>
              <p:nvPr/>
            </p:nvCxnSpPr>
            <p:spPr>
              <a:xfrm>
                <a:off x="681199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2" name="Straight Connector 481">
                <a:extLst>
                  <a:ext uri="{FF2B5EF4-FFF2-40B4-BE49-F238E27FC236}">
                    <a16:creationId xmlns:a16="http://schemas.microsoft.com/office/drawing/2014/main" id="{EE18F492-6702-C14D-AC68-50ADD55DF98A}"/>
                  </a:ext>
                </a:extLst>
              </p:cNvPr>
              <p:cNvCxnSpPr/>
              <p:nvPr/>
            </p:nvCxnSpPr>
            <p:spPr>
              <a:xfrm>
                <a:off x="704778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83" name="Straight Connector 482">
                <a:extLst>
                  <a:ext uri="{FF2B5EF4-FFF2-40B4-BE49-F238E27FC236}">
                    <a16:creationId xmlns:a16="http://schemas.microsoft.com/office/drawing/2014/main" id="{5E3CDDE7-623F-0044-8BE4-12CA7BC74DCE}"/>
                  </a:ext>
                </a:extLst>
              </p:cNvPr>
              <p:cNvCxnSpPr/>
              <p:nvPr/>
            </p:nvCxnSpPr>
            <p:spPr>
              <a:xfrm>
                <a:off x="730369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grpSp>
        <p:sp>
          <p:nvSpPr>
            <p:cNvPr id="437" name="Rectangle 436">
              <a:extLst>
                <a:ext uri="{FF2B5EF4-FFF2-40B4-BE49-F238E27FC236}">
                  <a16:creationId xmlns:a16="http://schemas.microsoft.com/office/drawing/2014/main" id="{D73E69BB-4083-A64C-BA59-4C87F7A6DD9E}"/>
                </a:ext>
              </a:extLst>
            </p:cNvPr>
            <p:cNvSpPr/>
            <p:nvPr/>
          </p:nvSpPr>
          <p:spPr>
            <a:xfrm>
              <a:off x="6531723" y="2170516"/>
              <a:ext cx="84602" cy="8265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8" name="Group 437">
              <a:extLst>
                <a:ext uri="{FF2B5EF4-FFF2-40B4-BE49-F238E27FC236}">
                  <a16:creationId xmlns:a16="http://schemas.microsoft.com/office/drawing/2014/main" id="{C6DF42E8-7205-CC4B-98B5-A9099A6D9198}"/>
                </a:ext>
              </a:extLst>
            </p:cNvPr>
            <p:cNvGrpSpPr/>
            <p:nvPr/>
          </p:nvGrpSpPr>
          <p:grpSpPr>
            <a:xfrm>
              <a:off x="4790193" y="2326481"/>
              <a:ext cx="1410716" cy="82657"/>
              <a:chOff x="3312543" y="2369387"/>
              <a:chExt cx="4267200" cy="241541"/>
            </a:xfrm>
            <a:noFill/>
          </p:grpSpPr>
          <p:sp>
            <p:nvSpPr>
              <p:cNvPr id="450" name="Rectangle 449">
                <a:extLst>
                  <a:ext uri="{FF2B5EF4-FFF2-40B4-BE49-F238E27FC236}">
                    <a16:creationId xmlns:a16="http://schemas.microsoft.com/office/drawing/2014/main" id="{CDB015F3-91D2-074F-BB27-4BEBF74A08E3}"/>
                  </a:ext>
                </a:extLst>
              </p:cNvPr>
              <p:cNvSpPr/>
              <p:nvPr/>
            </p:nvSpPr>
            <p:spPr>
              <a:xfrm>
                <a:off x="3312543" y="2369388"/>
                <a:ext cx="4267200" cy="241539"/>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1" name="Straight Connector 450">
                <a:extLst>
                  <a:ext uri="{FF2B5EF4-FFF2-40B4-BE49-F238E27FC236}">
                    <a16:creationId xmlns:a16="http://schemas.microsoft.com/office/drawing/2014/main" id="{51ABB6A2-D958-724F-980D-445E6C761C50}"/>
                  </a:ext>
                </a:extLst>
              </p:cNvPr>
              <p:cNvCxnSpPr/>
              <p:nvPr/>
            </p:nvCxnSpPr>
            <p:spPr>
              <a:xfrm>
                <a:off x="358283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2" name="Straight Connector 451">
                <a:extLst>
                  <a:ext uri="{FF2B5EF4-FFF2-40B4-BE49-F238E27FC236}">
                    <a16:creationId xmlns:a16="http://schemas.microsoft.com/office/drawing/2014/main" id="{87DBECEC-CA4F-994F-AEBF-846EECD3DE88}"/>
                  </a:ext>
                </a:extLst>
              </p:cNvPr>
              <p:cNvCxnSpPr/>
              <p:nvPr/>
            </p:nvCxnSpPr>
            <p:spPr>
              <a:xfrm>
                <a:off x="383875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3" name="Straight Connector 452">
                <a:extLst>
                  <a:ext uri="{FF2B5EF4-FFF2-40B4-BE49-F238E27FC236}">
                    <a16:creationId xmlns:a16="http://schemas.microsoft.com/office/drawing/2014/main" id="{E7A9AE13-5FC8-444F-A67F-EA2867C492DE}"/>
                  </a:ext>
                </a:extLst>
              </p:cNvPr>
              <p:cNvCxnSpPr/>
              <p:nvPr/>
            </p:nvCxnSpPr>
            <p:spPr>
              <a:xfrm>
                <a:off x="407454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4" name="Straight Connector 453">
                <a:extLst>
                  <a:ext uri="{FF2B5EF4-FFF2-40B4-BE49-F238E27FC236}">
                    <a16:creationId xmlns:a16="http://schemas.microsoft.com/office/drawing/2014/main" id="{50BBAF59-0CFF-8544-B44E-7291A911DAE4}"/>
                  </a:ext>
                </a:extLst>
              </p:cNvPr>
              <p:cNvCxnSpPr/>
              <p:nvPr/>
            </p:nvCxnSpPr>
            <p:spPr>
              <a:xfrm>
                <a:off x="433046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5" name="Straight Connector 454">
                <a:extLst>
                  <a:ext uri="{FF2B5EF4-FFF2-40B4-BE49-F238E27FC236}">
                    <a16:creationId xmlns:a16="http://schemas.microsoft.com/office/drawing/2014/main" id="{21C29124-6434-174B-BDE2-54A7EECE2D2C}"/>
                  </a:ext>
                </a:extLst>
              </p:cNvPr>
              <p:cNvCxnSpPr/>
              <p:nvPr/>
            </p:nvCxnSpPr>
            <p:spPr>
              <a:xfrm>
                <a:off x="456912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6" name="Straight Connector 455">
                <a:extLst>
                  <a:ext uri="{FF2B5EF4-FFF2-40B4-BE49-F238E27FC236}">
                    <a16:creationId xmlns:a16="http://schemas.microsoft.com/office/drawing/2014/main" id="{02948E27-51BA-8C49-BD47-0EC4394E7C7E}"/>
                  </a:ext>
                </a:extLst>
              </p:cNvPr>
              <p:cNvCxnSpPr/>
              <p:nvPr/>
            </p:nvCxnSpPr>
            <p:spPr>
              <a:xfrm>
                <a:off x="482504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7" name="Straight Connector 456">
                <a:extLst>
                  <a:ext uri="{FF2B5EF4-FFF2-40B4-BE49-F238E27FC236}">
                    <a16:creationId xmlns:a16="http://schemas.microsoft.com/office/drawing/2014/main" id="{2E529F38-A0BA-ED47-8064-AD3880658D16}"/>
                  </a:ext>
                </a:extLst>
              </p:cNvPr>
              <p:cNvCxnSpPr/>
              <p:nvPr/>
            </p:nvCxnSpPr>
            <p:spPr>
              <a:xfrm>
                <a:off x="506083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8" name="Straight Connector 457">
                <a:extLst>
                  <a:ext uri="{FF2B5EF4-FFF2-40B4-BE49-F238E27FC236}">
                    <a16:creationId xmlns:a16="http://schemas.microsoft.com/office/drawing/2014/main" id="{0F71AA0E-EC77-4145-BC33-68F10ED80F02}"/>
                  </a:ext>
                </a:extLst>
              </p:cNvPr>
              <p:cNvCxnSpPr/>
              <p:nvPr/>
            </p:nvCxnSpPr>
            <p:spPr>
              <a:xfrm>
                <a:off x="531674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59" name="Straight Connector 458">
                <a:extLst>
                  <a:ext uri="{FF2B5EF4-FFF2-40B4-BE49-F238E27FC236}">
                    <a16:creationId xmlns:a16="http://schemas.microsoft.com/office/drawing/2014/main" id="{CFB244DE-F1D5-774C-88C7-FB0394464138}"/>
                  </a:ext>
                </a:extLst>
              </p:cNvPr>
              <p:cNvCxnSpPr/>
              <p:nvPr/>
            </p:nvCxnSpPr>
            <p:spPr>
              <a:xfrm>
                <a:off x="5569788"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0" name="Straight Connector 459">
                <a:extLst>
                  <a:ext uri="{FF2B5EF4-FFF2-40B4-BE49-F238E27FC236}">
                    <a16:creationId xmlns:a16="http://schemas.microsoft.com/office/drawing/2014/main" id="{7254D8D8-A24F-BA4E-9C1E-3759827D6E3A}"/>
                  </a:ext>
                </a:extLst>
              </p:cNvPr>
              <p:cNvCxnSpPr/>
              <p:nvPr/>
            </p:nvCxnSpPr>
            <p:spPr>
              <a:xfrm>
                <a:off x="5825705"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1" name="Straight Connector 460">
                <a:extLst>
                  <a:ext uri="{FF2B5EF4-FFF2-40B4-BE49-F238E27FC236}">
                    <a16:creationId xmlns:a16="http://schemas.microsoft.com/office/drawing/2014/main" id="{C4EEE5D0-4C82-CB4B-AE91-D226B8A26AE3}"/>
                  </a:ext>
                </a:extLst>
              </p:cNvPr>
              <p:cNvCxnSpPr/>
              <p:nvPr/>
            </p:nvCxnSpPr>
            <p:spPr>
              <a:xfrm>
                <a:off x="6061493"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2" name="Straight Connector 461">
                <a:extLst>
                  <a:ext uri="{FF2B5EF4-FFF2-40B4-BE49-F238E27FC236}">
                    <a16:creationId xmlns:a16="http://schemas.microsoft.com/office/drawing/2014/main" id="{F9DDB9D7-1CC8-F641-AB29-7B87D3CB4D39}"/>
                  </a:ext>
                </a:extLst>
              </p:cNvPr>
              <p:cNvCxnSpPr/>
              <p:nvPr/>
            </p:nvCxnSpPr>
            <p:spPr>
              <a:xfrm>
                <a:off x="6317410" y="2369389"/>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3" name="Straight Connector 462">
                <a:extLst>
                  <a:ext uri="{FF2B5EF4-FFF2-40B4-BE49-F238E27FC236}">
                    <a16:creationId xmlns:a16="http://schemas.microsoft.com/office/drawing/2014/main" id="{508BD058-0370-5B47-B822-5D51BFC4DDC8}"/>
                  </a:ext>
                </a:extLst>
              </p:cNvPr>
              <p:cNvCxnSpPr/>
              <p:nvPr/>
            </p:nvCxnSpPr>
            <p:spPr>
              <a:xfrm>
                <a:off x="6556075"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4" name="Straight Connector 463">
                <a:extLst>
                  <a:ext uri="{FF2B5EF4-FFF2-40B4-BE49-F238E27FC236}">
                    <a16:creationId xmlns:a16="http://schemas.microsoft.com/office/drawing/2014/main" id="{3CC7622E-5868-7442-955C-287E8A6024EB}"/>
                  </a:ext>
                </a:extLst>
              </p:cNvPr>
              <p:cNvCxnSpPr/>
              <p:nvPr/>
            </p:nvCxnSpPr>
            <p:spPr>
              <a:xfrm>
                <a:off x="6811992"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5" name="Straight Connector 464">
                <a:extLst>
                  <a:ext uri="{FF2B5EF4-FFF2-40B4-BE49-F238E27FC236}">
                    <a16:creationId xmlns:a16="http://schemas.microsoft.com/office/drawing/2014/main" id="{4272D49D-FB5E-064E-8678-DF63B6936EAF}"/>
                  </a:ext>
                </a:extLst>
              </p:cNvPr>
              <p:cNvCxnSpPr/>
              <p:nvPr/>
            </p:nvCxnSpPr>
            <p:spPr>
              <a:xfrm>
                <a:off x="7047780"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cxnSp>
            <p:nvCxnSpPr>
              <p:cNvPr id="466" name="Straight Connector 465">
                <a:extLst>
                  <a:ext uri="{FF2B5EF4-FFF2-40B4-BE49-F238E27FC236}">
                    <a16:creationId xmlns:a16="http://schemas.microsoft.com/office/drawing/2014/main" id="{B0C71BC9-09D7-F041-9DA8-E07C7F0E4B15}"/>
                  </a:ext>
                </a:extLst>
              </p:cNvPr>
              <p:cNvCxnSpPr/>
              <p:nvPr/>
            </p:nvCxnSpPr>
            <p:spPr>
              <a:xfrm>
                <a:off x="7303697" y="2369387"/>
                <a:ext cx="0" cy="241539"/>
              </a:xfrm>
              <a:prstGeom prst="line">
                <a:avLst/>
              </a:prstGeom>
              <a:grpFill/>
              <a:ln>
                <a:solidFill>
                  <a:schemeClr val="accent3"/>
                </a:solidFill>
              </a:ln>
            </p:spPr>
            <p:style>
              <a:lnRef idx="2">
                <a:schemeClr val="dk1"/>
              </a:lnRef>
              <a:fillRef idx="0">
                <a:schemeClr val="dk1"/>
              </a:fillRef>
              <a:effectRef idx="1">
                <a:schemeClr val="dk1"/>
              </a:effectRef>
              <a:fontRef idx="minor">
                <a:schemeClr val="tx1"/>
              </a:fontRef>
            </p:style>
          </p:cxnSp>
        </p:grpSp>
        <p:sp>
          <p:nvSpPr>
            <p:cNvPr id="439" name="Rectangle 438">
              <a:extLst>
                <a:ext uri="{FF2B5EF4-FFF2-40B4-BE49-F238E27FC236}">
                  <a16:creationId xmlns:a16="http://schemas.microsoft.com/office/drawing/2014/main" id="{60C56E44-B415-EE48-A3E8-C3BBFA7B7677}"/>
                </a:ext>
              </a:extLst>
            </p:cNvPr>
            <p:cNvSpPr/>
            <p:nvPr/>
          </p:nvSpPr>
          <p:spPr>
            <a:xfrm>
              <a:off x="6531723" y="2326480"/>
              <a:ext cx="84602" cy="8265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0" name="Group 439">
              <a:extLst>
                <a:ext uri="{FF2B5EF4-FFF2-40B4-BE49-F238E27FC236}">
                  <a16:creationId xmlns:a16="http://schemas.microsoft.com/office/drawing/2014/main" id="{7EB33DE5-1BB3-EE41-A217-ABE7B0A73CDA}"/>
                </a:ext>
              </a:extLst>
            </p:cNvPr>
            <p:cNvGrpSpPr/>
            <p:nvPr/>
          </p:nvGrpSpPr>
          <p:grpSpPr>
            <a:xfrm>
              <a:off x="5495551" y="1911722"/>
              <a:ext cx="39926" cy="162362"/>
              <a:chOff x="4525992" y="4557612"/>
              <a:chExt cx="120770" cy="474458"/>
            </a:xfrm>
            <a:noFill/>
          </p:grpSpPr>
          <p:sp>
            <p:nvSpPr>
              <p:cNvPr id="447" name="Oval 446">
                <a:extLst>
                  <a:ext uri="{FF2B5EF4-FFF2-40B4-BE49-F238E27FC236}">
                    <a16:creationId xmlns:a16="http://schemas.microsoft.com/office/drawing/2014/main" id="{DA487328-B5A7-BE4A-82DD-18811675B014}"/>
                  </a:ext>
                </a:extLst>
              </p:cNvPr>
              <p:cNvSpPr/>
              <p:nvPr/>
            </p:nvSpPr>
            <p:spPr>
              <a:xfrm>
                <a:off x="4525992" y="4557612"/>
                <a:ext cx="120770" cy="12077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a:extLst>
                  <a:ext uri="{FF2B5EF4-FFF2-40B4-BE49-F238E27FC236}">
                    <a16:creationId xmlns:a16="http://schemas.microsoft.com/office/drawing/2014/main" id="{FD35084D-4F05-FA49-94A1-8D7258E58CBA}"/>
                  </a:ext>
                </a:extLst>
              </p:cNvPr>
              <p:cNvSpPr/>
              <p:nvPr/>
            </p:nvSpPr>
            <p:spPr>
              <a:xfrm>
                <a:off x="4525992" y="4731580"/>
                <a:ext cx="120770" cy="12077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Oval 448">
                <a:extLst>
                  <a:ext uri="{FF2B5EF4-FFF2-40B4-BE49-F238E27FC236}">
                    <a16:creationId xmlns:a16="http://schemas.microsoft.com/office/drawing/2014/main" id="{0391954D-F8BD-1646-8F20-EADF64A3D301}"/>
                  </a:ext>
                </a:extLst>
              </p:cNvPr>
              <p:cNvSpPr/>
              <p:nvPr/>
            </p:nvSpPr>
            <p:spPr>
              <a:xfrm>
                <a:off x="4525992" y="4911300"/>
                <a:ext cx="120770" cy="12077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1" name="Group 440">
              <a:extLst>
                <a:ext uri="{FF2B5EF4-FFF2-40B4-BE49-F238E27FC236}">
                  <a16:creationId xmlns:a16="http://schemas.microsoft.com/office/drawing/2014/main" id="{4A39CF11-94D3-8448-835A-E1F1E0E7DF28}"/>
                </a:ext>
              </a:extLst>
            </p:cNvPr>
            <p:cNvGrpSpPr/>
            <p:nvPr/>
          </p:nvGrpSpPr>
          <p:grpSpPr>
            <a:xfrm>
              <a:off x="6554060" y="1910737"/>
              <a:ext cx="39926" cy="162362"/>
              <a:chOff x="4525992" y="4557612"/>
              <a:chExt cx="120770" cy="474458"/>
            </a:xfrm>
            <a:noFill/>
          </p:grpSpPr>
          <p:sp>
            <p:nvSpPr>
              <p:cNvPr id="444" name="Oval 443">
                <a:extLst>
                  <a:ext uri="{FF2B5EF4-FFF2-40B4-BE49-F238E27FC236}">
                    <a16:creationId xmlns:a16="http://schemas.microsoft.com/office/drawing/2014/main" id="{E008839E-3A87-3643-82F2-3E590A487FD2}"/>
                  </a:ext>
                </a:extLst>
              </p:cNvPr>
              <p:cNvSpPr/>
              <p:nvPr/>
            </p:nvSpPr>
            <p:spPr>
              <a:xfrm>
                <a:off x="4525992" y="4557612"/>
                <a:ext cx="120770" cy="12077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5" name="Oval 444">
                <a:extLst>
                  <a:ext uri="{FF2B5EF4-FFF2-40B4-BE49-F238E27FC236}">
                    <a16:creationId xmlns:a16="http://schemas.microsoft.com/office/drawing/2014/main" id="{97E46837-31AC-6F41-922D-A9218193CE40}"/>
                  </a:ext>
                </a:extLst>
              </p:cNvPr>
              <p:cNvSpPr/>
              <p:nvPr/>
            </p:nvSpPr>
            <p:spPr>
              <a:xfrm>
                <a:off x="4525992" y="4731580"/>
                <a:ext cx="120770" cy="12077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a:extLst>
                  <a:ext uri="{FF2B5EF4-FFF2-40B4-BE49-F238E27FC236}">
                    <a16:creationId xmlns:a16="http://schemas.microsoft.com/office/drawing/2014/main" id="{03BC48F7-40B8-5445-8431-C4CF7B3D8FC4}"/>
                  </a:ext>
                </a:extLst>
              </p:cNvPr>
              <p:cNvSpPr/>
              <p:nvPr/>
            </p:nvSpPr>
            <p:spPr>
              <a:xfrm>
                <a:off x="4525992" y="4911300"/>
                <a:ext cx="120770" cy="12077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2" name="TextBox 441">
              <a:extLst>
                <a:ext uri="{FF2B5EF4-FFF2-40B4-BE49-F238E27FC236}">
                  <a16:creationId xmlns:a16="http://schemas.microsoft.com/office/drawing/2014/main" id="{0F4D2BC4-AE85-4545-8149-DFA850D7EF9C}"/>
                </a:ext>
              </a:extLst>
            </p:cNvPr>
            <p:cNvSpPr txBox="1"/>
            <p:nvPr/>
          </p:nvSpPr>
          <p:spPr>
            <a:xfrm>
              <a:off x="6668315" y="1742312"/>
              <a:ext cx="49" cy="207749"/>
            </a:xfrm>
            <a:prstGeom prst="rect">
              <a:avLst/>
            </a:prstGeom>
            <a:noFill/>
            <a:ln>
              <a:solidFill>
                <a:schemeClr val="accent3"/>
              </a:solidFill>
            </a:ln>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443" name="TextBox 442">
                  <a:extLst>
                    <a:ext uri="{FF2B5EF4-FFF2-40B4-BE49-F238E27FC236}">
                      <a16:creationId xmlns:a16="http://schemas.microsoft.com/office/drawing/2014/main" id="{A1224F68-938B-B74A-8728-70C87EA5C8E4}"/>
                    </a:ext>
                  </a:extLst>
                </p:cNvPr>
                <p:cNvSpPr txBox="1"/>
                <p:nvPr/>
              </p:nvSpPr>
              <p:spPr>
                <a:xfrm>
                  <a:off x="6662901" y="1733616"/>
                  <a:ext cx="204912" cy="207749"/>
                </a:xfrm>
                <a:prstGeom prst="rect">
                  <a:avLst/>
                </a:prstGeom>
                <a:noFill/>
                <a:ln>
                  <a:solidFill>
                    <a:schemeClr val="accent3"/>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4</m:t>
                            </m:r>
                          </m:sub>
                        </m:sSub>
                      </m:oMath>
                    </m:oMathPara>
                  </a14:m>
                  <a:endParaRPr lang="en-US" dirty="0"/>
                </a:p>
              </p:txBody>
            </p:sp>
          </mc:Choice>
          <mc:Fallback>
            <p:sp>
              <p:nvSpPr>
                <p:cNvPr id="443" name="TextBox 442">
                  <a:extLst>
                    <a:ext uri="{FF2B5EF4-FFF2-40B4-BE49-F238E27FC236}">
                      <a16:creationId xmlns:a16="http://schemas.microsoft.com/office/drawing/2014/main" id="{A1224F68-938B-B74A-8728-70C87EA5C8E4}"/>
                    </a:ext>
                  </a:extLst>
                </p:cNvPr>
                <p:cNvSpPr txBox="1">
                  <a:spLocks noRot="1" noChangeAspect="1" noMove="1" noResize="1" noEditPoints="1" noAdjustHandles="1" noChangeArrowheads="1" noChangeShapeType="1" noTextEdit="1"/>
                </p:cNvSpPr>
                <p:nvPr/>
              </p:nvSpPr>
              <p:spPr>
                <a:xfrm>
                  <a:off x="6662901" y="1733616"/>
                  <a:ext cx="204912" cy="207749"/>
                </a:xfrm>
                <a:prstGeom prst="rect">
                  <a:avLst/>
                </a:prstGeom>
                <a:blipFill>
                  <a:blip r:embed="rId35"/>
                  <a:stretch>
                    <a:fillRect l="-12500" r="-4167" b="-20833"/>
                  </a:stretch>
                </a:blipFill>
                <a:ln>
                  <a:solidFill>
                    <a:schemeClr val="accent3"/>
                  </a:solid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552" name="TextBox 551">
                <a:extLst>
                  <a:ext uri="{FF2B5EF4-FFF2-40B4-BE49-F238E27FC236}">
                    <a16:creationId xmlns:a16="http://schemas.microsoft.com/office/drawing/2014/main" id="{596D1201-3BCC-7942-8C91-47DC7DAB3724}"/>
                  </a:ext>
                </a:extLst>
              </p:cNvPr>
              <p:cNvSpPr txBox="1"/>
              <p:nvPr/>
            </p:nvSpPr>
            <p:spPr>
              <a:xfrm>
                <a:off x="7334150" y="4108537"/>
                <a:ext cx="5354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𝑁</m:t>
                          </m:r>
                          <m:r>
                            <a:rPr lang="en-US" i="1">
                              <a:latin typeface="Cambria Math" panose="02040503050406030204" pitchFamily="18" charset="0"/>
                            </a:rPr>
                            <m:t>−1</m:t>
                          </m:r>
                        </m:sub>
                      </m:sSub>
                    </m:oMath>
                  </m:oMathPara>
                </a14:m>
                <a:endParaRPr lang="en-US" dirty="0"/>
              </a:p>
            </p:txBody>
          </p:sp>
        </mc:Choice>
        <mc:Fallback>
          <p:sp>
            <p:nvSpPr>
              <p:cNvPr id="552" name="TextBox 551">
                <a:extLst>
                  <a:ext uri="{FF2B5EF4-FFF2-40B4-BE49-F238E27FC236}">
                    <a16:creationId xmlns:a16="http://schemas.microsoft.com/office/drawing/2014/main" id="{596D1201-3BCC-7942-8C91-47DC7DAB3724}"/>
                  </a:ext>
                </a:extLst>
              </p:cNvPr>
              <p:cNvSpPr txBox="1">
                <a:spLocks noRot="1" noChangeAspect="1" noMove="1" noResize="1" noEditPoints="1" noAdjustHandles="1" noChangeArrowheads="1" noChangeShapeType="1" noTextEdit="1"/>
              </p:cNvSpPr>
              <p:nvPr/>
            </p:nvSpPr>
            <p:spPr>
              <a:xfrm>
                <a:off x="7334150" y="4108537"/>
                <a:ext cx="535467" cy="276999"/>
              </a:xfrm>
              <a:prstGeom prst="rect">
                <a:avLst/>
              </a:prstGeom>
              <a:blipFill>
                <a:blip r:embed="rId36"/>
                <a:stretch>
                  <a:fillRect l="-9302" r="-2326" b="-26087"/>
                </a:stretch>
              </a:blipFill>
            </p:spPr>
            <p:txBody>
              <a:bodyPr/>
              <a:lstStyle/>
              <a:p>
                <a:r>
                  <a:rPr lang="en-US">
                    <a:noFill/>
                  </a:rPr>
                  <a:t> </a:t>
                </a:r>
              </a:p>
            </p:txBody>
          </p:sp>
        </mc:Fallback>
      </mc:AlternateContent>
      <p:sp>
        <p:nvSpPr>
          <p:cNvPr id="553" name="TextBox 552">
            <a:extLst>
              <a:ext uri="{FF2B5EF4-FFF2-40B4-BE49-F238E27FC236}">
                <a16:creationId xmlns:a16="http://schemas.microsoft.com/office/drawing/2014/main" id="{48F2A2D9-471B-B645-A675-1BBBC5249C6A}"/>
              </a:ext>
            </a:extLst>
          </p:cNvPr>
          <p:cNvSpPr txBox="1"/>
          <p:nvPr/>
        </p:nvSpPr>
        <p:spPr>
          <a:xfrm>
            <a:off x="5488813" y="4567813"/>
            <a:ext cx="1434239" cy="461665"/>
          </a:xfrm>
          <a:prstGeom prst="rect">
            <a:avLst/>
          </a:prstGeom>
          <a:noFill/>
        </p:spPr>
        <p:txBody>
          <a:bodyPr wrap="none" rtlCol="0">
            <a:spAutoFit/>
          </a:bodyPr>
          <a:lstStyle/>
          <a:p>
            <a:r>
              <a:rPr lang="en-US" sz="2400" dirty="0"/>
              <a:t>Validation</a:t>
            </a:r>
          </a:p>
        </p:txBody>
      </p:sp>
      <p:sp>
        <p:nvSpPr>
          <p:cNvPr id="554" name="Arrow: Notched Right 200">
            <a:extLst>
              <a:ext uri="{FF2B5EF4-FFF2-40B4-BE49-F238E27FC236}">
                <a16:creationId xmlns:a16="http://schemas.microsoft.com/office/drawing/2014/main" id="{B53D2A78-6EE8-5B49-B5F4-4BE9F141A846}"/>
              </a:ext>
            </a:extLst>
          </p:cNvPr>
          <p:cNvSpPr/>
          <p:nvPr/>
        </p:nvSpPr>
        <p:spPr>
          <a:xfrm rot="18012401">
            <a:off x="4444672" y="5105835"/>
            <a:ext cx="516769" cy="334291"/>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Arrow: Notched Right 200">
            <a:extLst>
              <a:ext uri="{FF2B5EF4-FFF2-40B4-BE49-F238E27FC236}">
                <a16:creationId xmlns:a16="http://schemas.microsoft.com/office/drawing/2014/main" id="{B9A0BDBE-178D-A247-A5F1-23BE91E7CBF5}"/>
              </a:ext>
            </a:extLst>
          </p:cNvPr>
          <p:cNvSpPr/>
          <p:nvPr/>
        </p:nvSpPr>
        <p:spPr>
          <a:xfrm rot="12430959">
            <a:off x="4274729" y="2395005"/>
            <a:ext cx="516769" cy="334291"/>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TextBox 555">
            <a:extLst>
              <a:ext uri="{FF2B5EF4-FFF2-40B4-BE49-F238E27FC236}">
                <a16:creationId xmlns:a16="http://schemas.microsoft.com/office/drawing/2014/main" id="{C6C736DE-5433-C54E-A3C6-5BB7758282A7}"/>
              </a:ext>
            </a:extLst>
          </p:cNvPr>
          <p:cNvSpPr txBox="1"/>
          <p:nvPr/>
        </p:nvSpPr>
        <p:spPr>
          <a:xfrm>
            <a:off x="4062470" y="1759825"/>
            <a:ext cx="1858137" cy="461665"/>
          </a:xfrm>
          <a:prstGeom prst="rect">
            <a:avLst/>
          </a:prstGeom>
          <a:noFill/>
        </p:spPr>
        <p:txBody>
          <a:bodyPr wrap="none" rtlCol="0">
            <a:spAutoFit/>
          </a:bodyPr>
          <a:lstStyle/>
          <a:p>
            <a:r>
              <a:rPr lang="en-US" sz="2400" dirty="0"/>
              <a:t>Refine Model</a:t>
            </a:r>
          </a:p>
        </p:txBody>
      </p:sp>
      <p:sp>
        <p:nvSpPr>
          <p:cNvPr id="560" name="Arrow: Notched Right 200">
            <a:extLst>
              <a:ext uri="{FF2B5EF4-FFF2-40B4-BE49-F238E27FC236}">
                <a16:creationId xmlns:a16="http://schemas.microsoft.com/office/drawing/2014/main" id="{5092D9EB-2D7B-A74A-9429-96359F7780F5}"/>
              </a:ext>
            </a:extLst>
          </p:cNvPr>
          <p:cNvSpPr/>
          <p:nvPr/>
        </p:nvSpPr>
        <p:spPr>
          <a:xfrm>
            <a:off x="5984791" y="5673236"/>
            <a:ext cx="2994435" cy="395645"/>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Arrow: Notched Right 200">
            <a:extLst>
              <a:ext uri="{FF2B5EF4-FFF2-40B4-BE49-F238E27FC236}">
                <a16:creationId xmlns:a16="http://schemas.microsoft.com/office/drawing/2014/main" id="{5197100C-B55A-9B46-BF1B-F97AB82479B7}"/>
              </a:ext>
            </a:extLst>
          </p:cNvPr>
          <p:cNvSpPr/>
          <p:nvPr/>
        </p:nvSpPr>
        <p:spPr>
          <a:xfrm rot="5400000">
            <a:off x="9605341" y="4632238"/>
            <a:ext cx="870369" cy="308623"/>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TextBox 561">
            <a:extLst>
              <a:ext uri="{FF2B5EF4-FFF2-40B4-BE49-F238E27FC236}">
                <a16:creationId xmlns:a16="http://schemas.microsoft.com/office/drawing/2014/main" id="{FFE7622D-6904-F243-BEA4-0396FA3E5BB3}"/>
              </a:ext>
            </a:extLst>
          </p:cNvPr>
          <p:cNvSpPr txBox="1"/>
          <p:nvPr/>
        </p:nvSpPr>
        <p:spPr>
          <a:xfrm>
            <a:off x="8979225" y="5447178"/>
            <a:ext cx="2618971" cy="830997"/>
          </a:xfrm>
          <a:prstGeom prst="rect">
            <a:avLst/>
          </a:prstGeom>
          <a:noFill/>
        </p:spPr>
        <p:txBody>
          <a:bodyPr wrap="square" rtlCol="0">
            <a:spAutoFit/>
          </a:bodyPr>
          <a:lstStyle/>
          <a:p>
            <a:r>
              <a:rPr lang="en-US" sz="2400" dirty="0"/>
              <a:t>Final Performance Evaluation</a:t>
            </a:r>
          </a:p>
        </p:txBody>
      </p:sp>
      <p:sp>
        <p:nvSpPr>
          <p:cNvPr id="559" name="Title 1">
            <a:extLst>
              <a:ext uri="{FF2B5EF4-FFF2-40B4-BE49-F238E27FC236}">
                <a16:creationId xmlns:a16="http://schemas.microsoft.com/office/drawing/2014/main" id="{00EFCDE2-19BD-E040-8775-C79D925C02B0}"/>
              </a:ext>
            </a:extLst>
          </p:cNvPr>
          <p:cNvSpPr txBox="1">
            <a:spLocks/>
          </p:cNvSpPr>
          <p:nvPr/>
        </p:nvSpPr>
        <p:spPr>
          <a:xfrm>
            <a:off x="594999" y="217993"/>
            <a:ext cx="11002003" cy="1143000"/>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dirty="0"/>
              <a:t>To protect against overfitting, see how well the model performs on previously unseen data.</a:t>
            </a:r>
          </a:p>
        </p:txBody>
      </p:sp>
    </p:spTree>
    <p:extLst>
      <p:ext uri="{BB962C8B-B14F-4D97-AF65-F5344CB8AC3E}">
        <p14:creationId xmlns:p14="http://schemas.microsoft.com/office/powerpoint/2010/main" val="322117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C308-2BB0-1E42-8B80-3B1DE9459388}"/>
              </a:ext>
            </a:extLst>
          </p:cNvPr>
          <p:cNvSpPr>
            <a:spLocks noGrp="1"/>
          </p:cNvSpPr>
          <p:nvPr>
            <p:ph type="title"/>
          </p:nvPr>
        </p:nvSpPr>
        <p:spPr/>
        <p:txBody>
          <a:bodyPr/>
          <a:lstStyle/>
          <a:p>
            <a:r>
              <a:rPr lang="en-US" dirty="0"/>
              <a:t>Early Stopping</a:t>
            </a:r>
          </a:p>
        </p:txBody>
      </p:sp>
      <p:pic>
        <p:nvPicPr>
          <p:cNvPr id="12" name="Content Placeholder 11">
            <a:extLst>
              <a:ext uri="{FF2B5EF4-FFF2-40B4-BE49-F238E27FC236}">
                <a16:creationId xmlns:a16="http://schemas.microsoft.com/office/drawing/2014/main" id="{9D62A5C0-23BD-8945-9AD2-C7C9949DCEE2}"/>
              </a:ext>
            </a:extLst>
          </p:cNvPr>
          <p:cNvPicPr>
            <a:picLocks noGrp="1" noChangeAspect="1"/>
          </p:cNvPicPr>
          <p:nvPr>
            <p:ph idx="1"/>
          </p:nvPr>
        </p:nvPicPr>
        <p:blipFill>
          <a:blip r:embed="rId2"/>
          <a:stretch>
            <a:fillRect/>
          </a:stretch>
        </p:blipFill>
        <p:spPr>
          <a:xfrm>
            <a:off x="5183717" y="1367367"/>
            <a:ext cx="6172200" cy="4114800"/>
          </a:xfrm>
        </p:spPr>
      </p:pic>
      <p:sp>
        <p:nvSpPr>
          <p:cNvPr id="4" name="Text Placeholder 3">
            <a:extLst>
              <a:ext uri="{FF2B5EF4-FFF2-40B4-BE49-F238E27FC236}">
                <a16:creationId xmlns:a16="http://schemas.microsoft.com/office/drawing/2014/main" id="{7C3A4055-FF83-7A4C-AFD9-3D033702D106}"/>
              </a:ext>
            </a:extLst>
          </p:cNvPr>
          <p:cNvSpPr>
            <a:spLocks noGrp="1"/>
          </p:cNvSpPr>
          <p:nvPr>
            <p:ph type="body" sz="half" idx="2"/>
          </p:nvPr>
        </p:nvSpPr>
        <p:spPr>
          <a:xfrm>
            <a:off x="926758" y="2245470"/>
            <a:ext cx="4396671" cy="2886853"/>
          </a:xfrm>
        </p:spPr>
        <p:txBody>
          <a:bodyPr/>
          <a:lstStyle/>
          <a:p>
            <a:pPr marL="380981" indent="-380981">
              <a:buFont typeface="Arial" panose="020B0604020202020204" pitchFamily="34" charset="0"/>
              <a:buChar char="•"/>
            </a:pPr>
            <a:r>
              <a:rPr lang="en-US" dirty="0"/>
              <a:t>During optimization, we can check the validation loss as we go.</a:t>
            </a:r>
          </a:p>
          <a:p>
            <a:endParaRPr lang="en-US" dirty="0"/>
          </a:p>
          <a:p>
            <a:pPr marL="380981" indent="-380981">
              <a:buFont typeface="Arial" panose="020B0604020202020204" pitchFamily="34" charset="0"/>
              <a:buChar char="•"/>
            </a:pPr>
            <a:r>
              <a:rPr lang="en-US" dirty="0"/>
              <a:t>Instead of optimizing to convergence, we can optimize until the </a:t>
            </a:r>
            <a:r>
              <a:rPr lang="en-US" i="1" dirty="0"/>
              <a:t>validation</a:t>
            </a:r>
            <a:r>
              <a:rPr lang="en-US" dirty="0"/>
              <a:t> loss stops improving</a:t>
            </a:r>
          </a:p>
          <a:p>
            <a:pPr marL="990550" lvl="1" indent="-380981">
              <a:buFont typeface="Arial" panose="020B0604020202020204" pitchFamily="34" charset="0"/>
              <a:buChar char="•"/>
            </a:pPr>
            <a:r>
              <a:rPr lang="en-US" dirty="0"/>
              <a:t>Saves computational cost</a:t>
            </a:r>
          </a:p>
          <a:p>
            <a:pPr marL="990550" lvl="1" indent="-380981">
              <a:buFont typeface="Arial" panose="020B0604020202020204" pitchFamily="34" charset="0"/>
              <a:buChar char="•"/>
            </a:pPr>
            <a:r>
              <a:rPr lang="en-US" dirty="0"/>
              <a:t>Performs better on validation (and test) sets</a:t>
            </a:r>
          </a:p>
          <a:p>
            <a:pPr marL="380981" indent="-380981">
              <a:buFont typeface="Arial" panose="020B0604020202020204" pitchFamily="34" charset="0"/>
              <a:buChar char="•"/>
            </a:pPr>
            <a:r>
              <a:rPr lang="en-US" dirty="0"/>
              <a:t>Widely used technique in the field</a:t>
            </a:r>
          </a:p>
        </p:txBody>
      </p:sp>
      <p:cxnSp>
        <p:nvCxnSpPr>
          <p:cNvPr id="5" name="Straight Arrow Connector 4">
            <a:extLst>
              <a:ext uri="{FF2B5EF4-FFF2-40B4-BE49-F238E27FC236}">
                <a16:creationId xmlns:a16="http://schemas.microsoft.com/office/drawing/2014/main" id="{F79CCC22-8B75-064A-BE95-AFCACCE6956D}"/>
              </a:ext>
            </a:extLst>
          </p:cNvPr>
          <p:cNvCxnSpPr/>
          <p:nvPr/>
        </p:nvCxnSpPr>
        <p:spPr>
          <a:xfrm flipV="1">
            <a:off x="9343604" y="4952327"/>
            <a:ext cx="107893" cy="604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4D266EB-1164-924C-A2E7-D94C9ECD80DE}"/>
              </a:ext>
            </a:extLst>
          </p:cNvPr>
          <p:cNvSpPr txBox="1"/>
          <p:nvPr/>
        </p:nvSpPr>
        <p:spPr>
          <a:xfrm>
            <a:off x="7403372" y="5633724"/>
            <a:ext cx="3919406" cy="461665"/>
          </a:xfrm>
          <a:prstGeom prst="rect">
            <a:avLst/>
          </a:prstGeom>
          <a:noFill/>
        </p:spPr>
        <p:txBody>
          <a:bodyPr wrap="none" rtlCol="0">
            <a:spAutoFit/>
          </a:bodyPr>
          <a:lstStyle/>
          <a:p>
            <a:r>
              <a:rPr lang="en-US" sz="2400" dirty="0"/>
              <a:t>Training Loss Keeps Improving</a:t>
            </a:r>
          </a:p>
        </p:txBody>
      </p:sp>
      <p:cxnSp>
        <p:nvCxnSpPr>
          <p:cNvPr id="8" name="Straight Arrow Connector 7">
            <a:extLst>
              <a:ext uri="{FF2B5EF4-FFF2-40B4-BE49-F238E27FC236}">
                <a16:creationId xmlns:a16="http://schemas.microsoft.com/office/drawing/2014/main" id="{707F3184-6298-DA4C-A91B-2B1010573450}"/>
              </a:ext>
            </a:extLst>
          </p:cNvPr>
          <p:cNvCxnSpPr>
            <a:cxnSpLocks/>
          </p:cNvCxnSpPr>
          <p:nvPr/>
        </p:nvCxnSpPr>
        <p:spPr>
          <a:xfrm>
            <a:off x="8383349" y="3301552"/>
            <a:ext cx="0" cy="1132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41CF2CFF-D294-8E45-9607-9DF23CEF4C42}"/>
              </a:ext>
            </a:extLst>
          </p:cNvPr>
          <p:cNvSpPr/>
          <p:nvPr/>
        </p:nvSpPr>
        <p:spPr>
          <a:xfrm>
            <a:off x="6928641" y="2401182"/>
            <a:ext cx="3688111" cy="830997"/>
          </a:xfrm>
          <a:prstGeom prst="rect">
            <a:avLst/>
          </a:prstGeom>
        </p:spPr>
        <p:txBody>
          <a:bodyPr wrap="square">
            <a:spAutoFit/>
          </a:bodyPr>
          <a:lstStyle/>
          <a:p>
            <a:r>
              <a:rPr lang="en-US" sz="2400" dirty="0"/>
              <a:t>Best Validation (and Generalization) Here</a:t>
            </a:r>
          </a:p>
        </p:txBody>
      </p:sp>
    </p:spTree>
    <p:extLst>
      <p:ext uri="{BB962C8B-B14F-4D97-AF65-F5344CB8AC3E}">
        <p14:creationId xmlns:p14="http://schemas.microsoft.com/office/powerpoint/2010/main" val="269940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802</Words>
  <Application>Microsoft Macintosh PowerPoint</Application>
  <PresentationFormat>Widescreen</PresentationFormat>
  <Paragraphs>138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Overfitting </vt:lpstr>
      <vt:lpstr>Recall: improving one prediction may worsen another</vt:lpstr>
      <vt:lpstr>With a big enough model, this is no longer true.</vt:lpstr>
      <vt:lpstr>We like flexible, non-linear decision boundaries…</vt:lpstr>
      <vt:lpstr>But when we start making our decision boundary arbitrarily complex to `fit’ the training set… this is overfitting</vt:lpstr>
      <vt:lpstr>Overfitting</vt:lpstr>
      <vt:lpstr>With a complex enough model, we can typically predict our training labels perfectly.</vt:lpstr>
      <vt:lpstr>PowerPoint Presentation</vt:lpstr>
      <vt:lpstr>Early Stopping</vt:lpstr>
      <vt:lpstr>Other Ways to Use the Validation Set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Engelhard, M.D., Ph.D.</dc:creator>
  <cp:lastModifiedBy>Matthew Engelhard, M.D., Ph.D.</cp:lastModifiedBy>
  <cp:revision>2</cp:revision>
  <dcterms:created xsi:type="dcterms:W3CDTF">2021-09-24T23:24:21Z</dcterms:created>
  <dcterms:modified xsi:type="dcterms:W3CDTF">2021-09-24T23:25:37Z</dcterms:modified>
</cp:coreProperties>
</file>