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1" r:id="rId3"/>
    <p:sldId id="256" r:id="rId4"/>
    <p:sldId id="257" r:id="rId5"/>
    <p:sldId id="258" r:id="rId6"/>
    <p:sldId id="259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0"/>
    <p:restoredTop sz="96327"/>
  </p:normalViewPr>
  <p:slideViewPr>
    <p:cSldViewPr snapToGrid="0">
      <p:cViewPr varScale="1">
        <p:scale>
          <a:sx n="133" d="100"/>
          <a:sy n="133" d="100"/>
        </p:scale>
        <p:origin x="21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BFD1-0C6C-9217-785F-A79E19335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3331BD-2DC7-36A4-3C78-8DA438005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529CD-B742-CC61-A43C-BA5943C38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514DE-26FA-A540-9EB5-F0ACF81C6853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77FA6-9C30-5ECE-E87C-4A686AFB3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ECAE3-EA67-4B02-0344-8B9A5BD95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7F7D-12F7-6747-A6D5-F195CBB4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74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F6529-E943-496D-2BFA-FC6395F03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0BB9B-6DE9-5E76-D682-945EB626D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94029-7ADE-06D5-457A-07B497200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514DE-26FA-A540-9EB5-F0ACF81C6853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1667E-5019-DB3F-DC85-4B50472A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27C69-5EC6-1A5D-1D4A-A269FBB4B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7F7D-12F7-6747-A6D5-F195CBB4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85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F83394-92D3-7CD2-08CA-66DFF1D43D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09B49-E7FB-E23A-710E-2CFF1B457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14243-EFEF-5014-31CB-E90F76EE2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514DE-26FA-A540-9EB5-F0ACF81C6853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5589D-3E83-BC9C-DC5B-64F4D3496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A4F1C-538C-70AA-94D9-D1AED572E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7F7D-12F7-6747-A6D5-F195CBB4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0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6E5E-C5A0-9B7A-98CD-0DE19CC68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46D80-EEBE-44B1-9910-7B4658C89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E1225-7777-48C0-D292-3FEE14C3E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514DE-26FA-A540-9EB5-F0ACF81C6853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035B4-68FA-32B2-AC65-96AE1C943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59D32-6D8A-FBE0-A1BC-70A09E31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7F7D-12F7-6747-A6D5-F195CBB4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92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C76DA-1E3E-A653-A5C7-681B630CF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5BF2E-E1D9-3086-B1DD-E1748A151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6B448-6403-DB6A-DA41-8ACBC416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514DE-26FA-A540-9EB5-F0ACF81C6853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DD9E3-8996-02D6-2F58-BBBDF9DB5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BEC29-0E36-790B-AF79-AD8AB4021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7F7D-12F7-6747-A6D5-F195CBB4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2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28CAD-A91A-3D6E-C1EE-CF205E65D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DFD70-068E-C5E9-E488-AE7B00AF22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E273B-A885-EB97-777A-D66086033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70F73-4A2B-CFA7-3F35-9C91BC6EF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514DE-26FA-A540-9EB5-F0ACF81C6853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02C4B-EFC8-B4F1-B275-9D4C43502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7400A-4A8A-8F62-3A8E-85A9738D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7F7D-12F7-6747-A6D5-F195CBB4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82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C11C3-3D79-B300-026D-8E41AA88E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16688-06B4-D920-D91F-BE9F788EB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F9215-626B-307E-B618-968AEB207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647487-FC4F-3082-01FC-81A251EAE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E4B9E4-9911-AA86-A6FB-4BF32CEE37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D7962C-75E9-AFF5-731E-0B528C095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514DE-26FA-A540-9EB5-F0ACF81C6853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8564CE-7D64-C9CB-B826-AF83F5FCE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6731A-3D6D-4A88-D068-9444B5AEB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7F7D-12F7-6747-A6D5-F195CBB4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EB02C-6223-71A7-3CF8-0B0F1A579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4F3310-807E-BD0A-1947-B6435B371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514DE-26FA-A540-9EB5-F0ACF81C6853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5835BB-4AB6-3E90-B93A-292E6E6D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4CB9DF-7CAE-B935-6CBD-26330FF9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7F7D-12F7-6747-A6D5-F195CBB4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47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1E1895-8521-5D7F-2D2A-C2423E33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514DE-26FA-A540-9EB5-F0ACF81C6853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A4033A-B115-763D-0F7F-F7F8FD375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4888D-D20B-7FA9-2C86-EB118AA36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7F7D-12F7-6747-A6D5-F195CBB4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88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EBEBC-F697-83FB-4AA4-44F4E8297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73C3B-8DED-2F55-B27A-0276C4DB0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98E9E3-7A1D-159D-49DF-F3B504232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AEE3B-48B0-061D-C118-7F64F2EA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514DE-26FA-A540-9EB5-F0ACF81C6853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923A9-3688-864F-9B34-ABBC319F0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82B5D-7A67-2E15-07DE-B67803E00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7F7D-12F7-6747-A6D5-F195CBB4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21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24867-F375-9B12-26CD-87BEFD2DE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34386F-EA09-F56C-8F8A-53ECA5388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28FFEE-F7BB-BF67-F199-6169ED507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8D607-1D6E-6A73-AE14-149B360D1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514DE-26FA-A540-9EB5-F0ACF81C6853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483BB-C913-8262-621C-06E6FD1B9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0FAA1-13C1-5E52-BB3E-ED8414702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7F7D-12F7-6747-A6D5-F195CBB4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5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4DB053-CFA8-BDC3-6EAC-289BABDBA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8AC6C-3574-CEF0-A2D0-AFB441298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8E4E4-E711-93CE-DFB1-C0AC35CFE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514DE-26FA-A540-9EB5-F0ACF81C6853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C6596-90A8-49EA-5498-5EC8A3ECD0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84DCE-BFF9-9722-26B6-D1BEBEC966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27F7D-12F7-6747-A6D5-F195CBB4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46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DE00F-40BE-F51C-47ED-B6FCFDC119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CNN, in brief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C24D012-DA25-E399-656D-A570265836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94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5BF00-CA09-DE8A-A0D5-C5A4F8834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75927" cy="4351338"/>
          </a:xfrm>
        </p:spPr>
        <p:txBody>
          <a:bodyPr/>
          <a:lstStyle/>
          <a:p>
            <a:r>
              <a:rPr lang="en-US" dirty="0"/>
              <a:t>Houses</a:t>
            </a:r>
          </a:p>
          <a:p>
            <a:r>
              <a:rPr lang="en-US" dirty="0"/>
              <a:t>Commercial buildings</a:t>
            </a:r>
          </a:p>
          <a:p>
            <a:r>
              <a:rPr lang="en-US" dirty="0"/>
              <a:t>Road</a:t>
            </a:r>
          </a:p>
          <a:p>
            <a:r>
              <a:rPr lang="en-US" dirty="0"/>
              <a:t>Forest</a:t>
            </a:r>
          </a:p>
          <a:p>
            <a:r>
              <a:rPr lang="en-US" dirty="0"/>
              <a:t>Grass/fields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…from satellite data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B79BDC8-A1D3-857D-FAE1-62D1F3758C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Level 1: Identify…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D81EEE-86B8-C303-5D9F-65EA3E25EF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12"/>
          <a:stretch/>
        </p:blipFill>
        <p:spPr>
          <a:xfrm>
            <a:off x="5395964" y="741314"/>
            <a:ext cx="6180879" cy="537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822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6A66124-0404-05CF-867C-F277E2A3D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771279"/>
              </p:ext>
            </p:extLst>
          </p:nvPr>
        </p:nvGraphicFramePr>
        <p:xfrm>
          <a:off x="6482301" y="1143302"/>
          <a:ext cx="4574235" cy="4571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847">
                  <a:extLst>
                    <a:ext uri="{9D8B030D-6E8A-4147-A177-3AD203B41FA5}">
                      <a16:colId xmlns:a16="http://schemas.microsoft.com/office/drawing/2014/main" val="3221586363"/>
                    </a:ext>
                  </a:extLst>
                </a:gridCol>
                <a:gridCol w="914847">
                  <a:extLst>
                    <a:ext uri="{9D8B030D-6E8A-4147-A177-3AD203B41FA5}">
                      <a16:colId xmlns:a16="http://schemas.microsoft.com/office/drawing/2014/main" val="130765278"/>
                    </a:ext>
                  </a:extLst>
                </a:gridCol>
                <a:gridCol w="914847">
                  <a:extLst>
                    <a:ext uri="{9D8B030D-6E8A-4147-A177-3AD203B41FA5}">
                      <a16:colId xmlns:a16="http://schemas.microsoft.com/office/drawing/2014/main" val="2513195699"/>
                    </a:ext>
                  </a:extLst>
                </a:gridCol>
                <a:gridCol w="914847">
                  <a:extLst>
                    <a:ext uri="{9D8B030D-6E8A-4147-A177-3AD203B41FA5}">
                      <a16:colId xmlns:a16="http://schemas.microsoft.com/office/drawing/2014/main" val="2218500032"/>
                    </a:ext>
                  </a:extLst>
                </a:gridCol>
                <a:gridCol w="914847">
                  <a:extLst>
                    <a:ext uri="{9D8B030D-6E8A-4147-A177-3AD203B41FA5}">
                      <a16:colId xmlns:a16="http://schemas.microsoft.com/office/drawing/2014/main" val="588888126"/>
                    </a:ext>
                  </a:extLst>
                </a:gridCol>
              </a:tblGrid>
              <a:tr h="9142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821435"/>
                  </a:ext>
                </a:extLst>
              </a:tr>
              <a:tr h="9142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262562"/>
                  </a:ext>
                </a:extLst>
              </a:tr>
              <a:tr h="9142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63611"/>
                  </a:ext>
                </a:extLst>
              </a:tr>
              <a:tr h="9142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748312"/>
                  </a:ext>
                </a:extLst>
              </a:tr>
              <a:tr h="9142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43651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1D7C685-D343-C87C-9200-D06527325B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793063"/>
              </p:ext>
            </p:extLst>
          </p:nvPr>
        </p:nvGraphicFramePr>
        <p:xfrm>
          <a:off x="682729" y="3839073"/>
          <a:ext cx="452735" cy="229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735">
                  <a:extLst>
                    <a:ext uri="{9D8B030D-6E8A-4147-A177-3AD203B41FA5}">
                      <a16:colId xmlns:a16="http://schemas.microsoft.com/office/drawing/2014/main" val="3221586363"/>
                    </a:ext>
                  </a:extLst>
                </a:gridCol>
              </a:tblGrid>
              <a:tr h="4580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821435"/>
                  </a:ext>
                </a:extLst>
              </a:tr>
              <a:tr h="4580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262562"/>
                  </a:ext>
                </a:extLst>
              </a:tr>
              <a:tr h="4580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63611"/>
                  </a:ext>
                </a:extLst>
              </a:tr>
              <a:tr h="4580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748312"/>
                  </a:ext>
                </a:extLst>
              </a:tr>
              <a:tr h="4580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43651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ED139F5-DC11-62AB-C122-D076E09AD5D1}"/>
              </a:ext>
            </a:extLst>
          </p:cNvPr>
          <p:cNvSpPr txBox="1"/>
          <p:nvPr/>
        </p:nvSpPr>
        <p:spPr>
          <a:xfrm>
            <a:off x="1135464" y="3860898"/>
            <a:ext cx="211288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400"/>
              </a:spcAft>
            </a:pPr>
            <a:r>
              <a:rPr lang="en-US" dirty="0"/>
              <a:t>Home</a:t>
            </a:r>
          </a:p>
          <a:p>
            <a:pPr>
              <a:spcAft>
                <a:spcPts val="1400"/>
              </a:spcAft>
            </a:pPr>
            <a:r>
              <a:rPr lang="en-US" dirty="0"/>
              <a:t>Commercial building</a:t>
            </a:r>
          </a:p>
          <a:p>
            <a:pPr>
              <a:spcAft>
                <a:spcPts val="1400"/>
              </a:spcAft>
            </a:pPr>
            <a:r>
              <a:rPr lang="en-US" dirty="0"/>
              <a:t>Grass/field</a:t>
            </a:r>
          </a:p>
          <a:p>
            <a:pPr>
              <a:spcAft>
                <a:spcPts val="1400"/>
              </a:spcAft>
            </a:pPr>
            <a:r>
              <a:rPr lang="en-US" dirty="0"/>
              <a:t>Trees</a:t>
            </a:r>
          </a:p>
          <a:p>
            <a:pPr>
              <a:spcAft>
                <a:spcPts val="1400"/>
              </a:spcAft>
            </a:pPr>
            <a:r>
              <a:rPr lang="en-US" dirty="0"/>
              <a:t>Road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D6CEFCF-9638-8CEF-6D85-8364DC968CE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Level 2: Is this a…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42E96C7-D44F-A8A9-0BF5-C9E883FC9CB0}"/>
              </a:ext>
            </a:extLst>
          </p:cNvPr>
          <p:cNvSpPr txBox="1">
            <a:spLocks/>
          </p:cNvSpPr>
          <p:nvPr/>
        </p:nvSpPr>
        <p:spPr>
          <a:xfrm>
            <a:off x="1081284" y="1613866"/>
            <a:ext cx="3784042" cy="2083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Farm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Suburban cul-de-sac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City street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Forest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316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6A66124-0404-05CF-867C-F277E2A3D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195663"/>
              </p:ext>
            </p:extLst>
          </p:nvPr>
        </p:nvGraphicFramePr>
        <p:xfrm>
          <a:off x="6482301" y="1143302"/>
          <a:ext cx="4574235" cy="4571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847">
                  <a:extLst>
                    <a:ext uri="{9D8B030D-6E8A-4147-A177-3AD203B41FA5}">
                      <a16:colId xmlns:a16="http://schemas.microsoft.com/office/drawing/2014/main" val="3221586363"/>
                    </a:ext>
                  </a:extLst>
                </a:gridCol>
                <a:gridCol w="914847">
                  <a:extLst>
                    <a:ext uri="{9D8B030D-6E8A-4147-A177-3AD203B41FA5}">
                      <a16:colId xmlns:a16="http://schemas.microsoft.com/office/drawing/2014/main" val="130765278"/>
                    </a:ext>
                  </a:extLst>
                </a:gridCol>
                <a:gridCol w="914847">
                  <a:extLst>
                    <a:ext uri="{9D8B030D-6E8A-4147-A177-3AD203B41FA5}">
                      <a16:colId xmlns:a16="http://schemas.microsoft.com/office/drawing/2014/main" val="2513195699"/>
                    </a:ext>
                  </a:extLst>
                </a:gridCol>
                <a:gridCol w="914847">
                  <a:extLst>
                    <a:ext uri="{9D8B030D-6E8A-4147-A177-3AD203B41FA5}">
                      <a16:colId xmlns:a16="http://schemas.microsoft.com/office/drawing/2014/main" val="2218500032"/>
                    </a:ext>
                  </a:extLst>
                </a:gridCol>
                <a:gridCol w="914847">
                  <a:extLst>
                    <a:ext uri="{9D8B030D-6E8A-4147-A177-3AD203B41FA5}">
                      <a16:colId xmlns:a16="http://schemas.microsoft.com/office/drawing/2014/main" val="588888126"/>
                    </a:ext>
                  </a:extLst>
                </a:gridCol>
              </a:tblGrid>
              <a:tr h="9142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821435"/>
                  </a:ext>
                </a:extLst>
              </a:tr>
              <a:tr h="9142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262562"/>
                  </a:ext>
                </a:extLst>
              </a:tr>
              <a:tr h="9142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63611"/>
                  </a:ext>
                </a:extLst>
              </a:tr>
              <a:tr h="9142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748312"/>
                  </a:ext>
                </a:extLst>
              </a:tr>
              <a:tr h="9142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43651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1D7C685-D343-C87C-9200-D06527325B69}"/>
              </a:ext>
            </a:extLst>
          </p:cNvPr>
          <p:cNvGraphicFramePr>
            <a:graphicFrameLocks noGrp="1"/>
          </p:cNvGraphicFramePr>
          <p:nvPr/>
        </p:nvGraphicFramePr>
        <p:xfrm>
          <a:off x="682729" y="3839073"/>
          <a:ext cx="452735" cy="229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735">
                  <a:extLst>
                    <a:ext uri="{9D8B030D-6E8A-4147-A177-3AD203B41FA5}">
                      <a16:colId xmlns:a16="http://schemas.microsoft.com/office/drawing/2014/main" val="3221586363"/>
                    </a:ext>
                  </a:extLst>
                </a:gridCol>
              </a:tblGrid>
              <a:tr h="4580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821435"/>
                  </a:ext>
                </a:extLst>
              </a:tr>
              <a:tr h="4580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262562"/>
                  </a:ext>
                </a:extLst>
              </a:tr>
              <a:tr h="4580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63611"/>
                  </a:ext>
                </a:extLst>
              </a:tr>
              <a:tr h="4580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748312"/>
                  </a:ext>
                </a:extLst>
              </a:tr>
              <a:tr h="4580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43651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ED139F5-DC11-62AB-C122-D076E09AD5D1}"/>
              </a:ext>
            </a:extLst>
          </p:cNvPr>
          <p:cNvSpPr txBox="1"/>
          <p:nvPr/>
        </p:nvSpPr>
        <p:spPr>
          <a:xfrm>
            <a:off x="1135464" y="3860898"/>
            <a:ext cx="211288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400"/>
              </a:spcAft>
            </a:pPr>
            <a:r>
              <a:rPr lang="en-US" dirty="0"/>
              <a:t>Home</a:t>
            </a:r>
          </a:p>
          <a:p>
            <a:pPr>
              <a:spcAft>
                <a:spcPts val="1400"/>
              </a:spcAft>
            </a:pPr>
            <a:r>
              <a:rPr lang="en-US" dirty="0"/>
              <a:t>Commercial building</a:t>
            </a:r>
          </a:p>
          <a:p>
            <a:pPr>
              <a:spcAft>
                <a:spcPts val="1400"/>
              </a:spcAft>
            </a:pPr>
            <a:r>
              <a:rPr lang="en-US" dirty="0"/>
              <a:t>Grass/field</a:t>
            </a:r>
          </a:p>
          <a:p>
            <a:pPr>
              <a:spcAft>
                <a:spcPts val="1400"/>
              </a:spcAft>
            </a:pPr>
            <a:r>
              <a:rPr lang="en-US" dirty="0"/>
              <a:t>Trees</a:t>
            </a:r>
          </a:p>
          <a:p>
            <a:pPr>
              <a:spcAft>
                <a:spcPts val="1400"/>
              </a:spcAft>
            </a:pPr>
            <a:r>
              <a:rPr lang="en-US" dirty="0"/>
              <a:t>Road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D6CEFCF-9638-8CEF-6D85-8364DC968CE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Level 2: Is this a…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42E96C7-D44F-A8A9-0BF5-C9E883FC9CB0}"/>
              </a:ext>
            </a:extLst>
          </p:cNvPr>
          <p:cNvSpPr txBox="1">
            <a:spLocks/>
          </p:cNvSpPr>
          <p:nvPr/>
        </p:nvSpPr>
        <p:spPr>
          <a:xfrm>
            <a:off x="1081284" y="1613866"/>
            <a:ext cx="3784042" cy="2083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Farm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Suburban cul-de-sac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City street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Forest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137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6A66124-0404-05CF-867C-F277E2A3D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380344"/>
              </p:ext>
            </p:extLst>
          </p:nvPr>
        </p:nvGraphicFramePr>
        <p:xfrm>
          <a:off x="6482301" y="1143302"/>
          <a:ext cx="4574235" cy="4571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847">
                  <a:extLst>
                    <a:ext uri="{9D8B030D-6E8A-4147-A177-3AD203B41FA5}">
                      <a16:colId xmlns:a16="http://schemas.microsoft.com/office/drawing/2014/main" val="3221586363"/>
                    </a:ext>
                  </a:extLst>
                </a:gridCol>
                <a:gridCol w="914847">
                  <a:extLst>
                    <a:ext uri="{9D8B030D-6E8A-4147-A177-3AD203B41FA5}">
                      <a16:colId xmlns:a16="http://schemas.microsoft.com/office/drawing/2014/main" val="130765278"/>
                    </a:ext>
                  </a:extLst>
                </a:gridCol>
                <a:gridCol w="914847">
                  <a:extLst>
                    <a:ext uri="{9D8B030D-6E8A-4147-A177-3AD203B41FA5}">
                      <a16:colId xmlns:a16="http://schemas.microsoft.com/office/drawing/2014/main" val="2513195699"/>
                    </a:ext>
                  </a:extLst>
                </a:gridCol>
                <a:gridCol w="914847">
                  <a:extLst>
                    <a:ext uri="{9D8B030D-6E8A-4147-A177-3AD203B41FA5}">
                      <a16:colId xmlns:a16="http://schemas.microsoft.com/office/drawing/2014/main" val="2218500032"/>
                    </a:ext>
                  </a:extLst>
                </a:gridCol>
                <a:gridCol w="914847">
                  <a:extLst>
                    <a:ext uri="{9D8B030D-6E8A-4147-A177-3AD203B41FA5}">
                      <a16:colId xmlns:a16="http://schemas.microsoft.com/office/drawing/2014/main" val="588888126"/>
                    </a:ext>
                  </a:extLst>
                </a:gridCol>
              </a:tblGrid>
              <a:tr h="9142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821435"/>
                  </a:ext>
                </a:extLst>
              </a:tr>
              <a:tr h="9142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262562"/>
                  </a:ext>
                </a:extLst>
              </a:tr>
              <a:tr h="9142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63611"/>
                  </a:ext>
                </a:extLst>
              </a:tr>
              <a:tr h="9142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748312"/>
                  </a:ext>
                </a:extLst>
              </a:tr>
              <a:tr h="9142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43651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1D7C685-D343-C87C-9200-D06527325B69}"/>
              </a:ext>
            </a:extLst>
          </p:cNvPr>
          <p:cNvGraphicFramePr>
            <a:graphicFrameLocks noGrp="1"/>
          </p:cNvGraphicFramePr>
          <p:nvPr/>
        </p:nvGraphicFramePr>
        <p:xfrm>
          <a:off x="682729" y="3839073"/>
          <a:ext cx="452735" cy="229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735">
                  <a:extLst>
                    <a:ext uri="{9D8B030D-6E8A-4147-A177-3AD203B41FA5}">
                      <a16:colId xmlns:a16="http://schemas.microsoft.com/office/drawing/2014/main" val="3221586363"/>
                    </a:ext>
                  </a:extLst>
                </a:gridCol>
              </a:tblGrid>
              <a:tr h="4580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821435"/>
                  </a:ext>
                </a:extLst>
              </a:tr>
              <a:tr h="4580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262562"/>
                  </a:ext>
                </a:extLst>
              </a:tr>
              <a:tr h="4580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63611"/>
                  </a:ext>
                </a:extLst>
              </a:tr>
              <a:tr h="4580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748312"/>
                  </a:ext>
                </a:extLst>
              </a:tr>
              <a:tr h="4580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43651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ED139F5-DC11-62AB-C122-D076E09AD5D1}"/>
              </a:ext>
            </a:extLst>
          </p:cNvPr>
          <p:cNvSpPr txBox="1"/>
          <p:nvPr/>
        </p:nvSpPr>
        <p:spPr>
          <a:xfrm>
            <a:off x="1135464" y="3860898"/>
            <a:ext cx="211288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400"/>
              </a:spcAft>
            </a:pPr>
            <a:r>
              <a:rPr lang="en-US" dirty="0"/>
              <a:t>Home</a:t>
            </a:r>
          </a:p>
          <a:p>
            <a:pPr>
              <a:spcAft>
                <a:spcPts val="1400"/>
              </a:spcAft>
            </a:pPr>
            <a:r>
              <a:rPr lang="en-US" dirty="0"/>
              <a:t>Commercial building</a:t>
            </a:r>
          </a:p>
          <a:p>
            <a:pPr>
              <a:spcAft>
                <a:spcPts val="1400"/>
              </a:spcAft>
            </a:pPr>
            <a:r>
              <a:rPr lang="en-US" dirty="0"/>
              <a:t>Grass/field</a:t>
            </a:r>
          </a:p>
          <a:p>
            <a:pPr>
              <a:spcAft>
                <a:spcPts val="1400"/>
              </a:spcAft>
            </a:pPr>
            <a:r>
              <a:rPr lang="en-US" dirty="0"/>
              <a:t>Trees</a:t>
            </a:r>
          </a:p>
          <a:p>
            <a:pPr>
              <a:spcAft>
                <a:spcPts val="1400"/>
              </a:spcAft>
            </a:pPr>
            <a:r>
              <a:rPr lang="en-US" dirty="0"/>
              <a:t>Road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D6CEFCF-9638-8CEF-6D85-8364DC968CE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Level 2: Is this a…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42E96C7-D44F-A8A9-0BF5-C9E883FC9CB0}"/>
              </a:ext>
            </a:extLst>
          </p:cNvPr>
          <p:cNvSpPr txBox="1">
            <a:spLocks/>
          </p:cNvSpPr>
          <p:nvPr/>
        </p:nvSpPr>
        <p:spPr>
          <a:xfrm>
            <a:off x="1081284" y="1613866"/>
            <a:ext cx="3784042" cy="2083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Farm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Suburban cul-de-sac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City street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Forest</a:t>
            </a:r>
          </a:p>
        </p:txBody>
      </p:sp>
    </p:spTree>
    <p:extLst>
      <p:ext uri="{BB962C8B-B14F-4D97-AF65-F5344CB8AC3E}">
        <p14:creationId xmlns:p14="http://schemas.microsoft.com/office/powerpoint/2010/main" val="3811769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6A66124-0404-05CF-867C-F277E2A3D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184547"/>
              </p:ext>
            </p:extLst>
          </p:nvPr>
        </p:nvGraphicFramePr>
        <p:xfrm>
          <a:off x="6482301" y="1143302"/>
          <a:ext cx="4574235" cy="4571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847">
                  <a:extLst>
                    <a:ext uri="{9D8B030D-6E8A-4147-A177-3AD203B41FA5}">
                      <a16:colId xmlns:a16="http://schemas.microsoft.com/office/drawing/2014/main" val="3221586363"/>
                    </a:ext>
                  </a:extLst>
                </a:gridCol>
                <a:gridCol w="914847">
                  <a:extLst>
                    <a:ext uri="{9D8B030D-6E8A-4147-A177-3AD203B41FA5}">
                      <a16:colId xmlns:a16="http://schemas.microsoft.com/office/drawing/2014/main" val="130765278"/>
                    </a:ext>
                  </a:extLst>
                </a:gridCol>
                <a:gridCol w="914847">
                  <a:extLst>
                    <a:ext uri="{9D8B030D-6E8A-4147-A177-3AD203B41FA5}">
                      <a16:colId xmlns:a16="http://schemas.microsoft.com/office/drawing/2014/main" val="2513195699"/>
                    </a:ext>
                  </a:extLst>
                </a:gridCol>
                <a:gridCol w="914847">
                  <a:extLst>
                    <a:ext uri="{9D8B030D-6E8A-4147-A177-3AD203B41FA5}">
                      <a16:colId xmlns:a16="http://schemas.microsoft.com/office/drawing/2014/main" val="2218500032"/>
                    </a:ext>
                  </a:extLst>
                </a:gridCol>
                <a:gridCol w="914847">
                  <a:extLst>
                    <a:ext uri="{9D8B030D-6E8A-4147-A177-3AD203B41FA5}">
                      <a16:colId xmlns:a16="http://schemas.microsoft.com/office/drawing/2014/main" val="588888126"/>
                    </a:ext>
                  </a:extLst>
                </a:gridCol>
              </a:tblGrid>
              <a:tr h="9142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821435"/>
                  </a:ext>
                </a:extLst>
              </a:tr>
              <a:tr h="9142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262562"/>
                  </a:ext>
                </a:extLst>
              </a:tr>
              <a:tr h="9142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63611"/>
                  </a:ext>
                </a:extLst>
              </a:tr>
              <a:tr h="9142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748312"/>
                  </a:ext>
                </a:extLst>
              </a:tr>
              <a:tr h="9142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43651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1D7C685-D343-C87C-9200-D06527325B69}"/>
              </a:ext>
            </a:extLst>
          </p:cNvPr>
          <p:cNvGraphicFramePr>
            <a:graphicFrameLocks noGrp="1"/>
          </p:cNvGraphicFramePr>
          <p:nvPr/>
        </p:nvGraphicFramePr>
        <p:xfrm>
          <a:off x="682729" y="3839073"/>
          <a:ext cx="452735" cy="229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735">
                  <a:extLst>
                    <a:ext uri="{9D8B030D-6E8A-4147-A177-3AD203B41FA5}">
                      <a16:colId xmlns:a16="http://schemas.microsoft.com/office/drawing/2014/main" val="3221586363"/>
                    </a:ext>
                  </a:extLst>
                </a:gridCol>
              </a:tblGrid>
              <a:tr h="4580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821435"/>
                  </a:ext>
                </a:extLst>
              </a:tr>
              <a:tr h="4580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262562"/>
                  </a:ext>
                </a:extLst>
              </a:tr>
              <a:tr h="4580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63611"/>
                  </a:ext>
                </a:extLst>
              </a:tr>
              <a:tr h="4580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748312"/>
                  </a:ext>
                </a:extLst>
              </a:tr>
              <a:tr h="4580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43651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ED139F5-DC11-62AB-C122-D076E09AD5D1}"/>
              </a:ext>
            </a:extLst>
          </p:cNvPr>
          <p:cNvSpPr txBox="1"/>
          <p:nvPr/>
        </p:nvSpPr>
        <p:spPr>
          <a:xfrm>
            <a:off x="1135464" y="3860898"/>
            <a:ext cx="211288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400"/>
              </a:spcAft>
            </a:pPr>
            <a:r>
              <a:rPr lang="en-US" dirty="0"/>
              <a:t>Home</a:t>
            </a:r>
          </a:p>
          <a:p>
            <a:pPr>
              <a:spcAft>
                <a:spcPts val="1400"/>
              </a:spcAft>
            </a:pPr>
            <a:r>
              <a:rPr lang="en-US" dirty="0"/>
              <a:t>Commercial building</a:t>
            </a:r>
          </a:p>
          <a:p>
            <a:pPr>
              <a:spcAft>
                <a:spcPts val="1400"/>
              </a:spcAft>
            </a:pPr>
            <a:r>
              <a:rPr lang="en-US" dirty="0"/>
              <a:t>Grass/field</a:t>
            </a:r>
          </a:p>
          <a:p>
            <a:pPr>
              <a:spcAft>
                <a:spcPts val="1400"/>
              </a:spcAft>
            </a:pPr>
            <a:r>
              <a:rPr lang="en-US" dirty="0"/>
              <a:t>Trees</a:t>
            </a:r>
          </a:p>
          <a:p>
            <a:pPr>
              <a:spcAft>
                <a:spcPts val="1400"/>
              </a:spcAft>
            </a:pPr>
            <a:r>
              <a:rPr lang="en-US" dirty="0"/>
              <a:t>Road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D6CEFCF-9638-8CEF-6D85-8364DC968CE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Level 2: Is this a…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42E96C7-D44F-A8A9-0BF5-C9E883FC9CB0}"/>
              </a:ext>
            </a:extLst>
          </p:cNvPr>
          <p:cNvSpPr txBox="1">
            <a:spLocks/>
          </p:cNvSpPr>
          <p:nvPr/>
        </p:nvSpPr>
        <p:spPr>
          <a:xfrm>
            <a:off x="1081284" y="1613866"/>
            <a:ext cx="3784042" cy="2083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Farm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Suburban cul-de-sac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City street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Forest</a:t>
            </a:r>
          </a:p>
        </p:txBody>
      </p:sp>
    </p:spTree>
    <p:extLst>
      <p:ext uri="{BB962C8B-B14F-4D97-AF65-F5344CB8AC3E}">
        <p14:creationId xmlns:p14="http://schemas.microsoft.com/office/powerpoint/2010/main" val="4186760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6A66124-0404-05CF-867C-F277E2A3D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406568"/>
              </p:ext>
            </p:extLst>
          </p:nvPr>
        </p:nvGraphicFramePr>
        <p:xfrm>
          <a:off x="6482301" y="1143302"/>
          <a:ext cx="4574235" cy="4571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847">
                  <a:extLst>
                    <a:ext uri="{9D8B030D-6E8A-4147-A177-3AD203B41FA5}">
                      <a16:colId xmlns:a16="http://schemas.microsoft.com/office/drawing/2014/main" val="3221586363"/>
                    </a:ext>
                  </a:extLst>
                </a:gridCol>
                <a:gridCol w="914847">
                  <a:extLst>
                    <a:ext uri="{9D8B030D-6E8A-4147-A177-3AD203B41FA5}">
                      <a16:colId xmlns:a16="http://schemas.microsoft.com/office/drawing/2014/main" val="130765278"/>
                    </a:ext>
                  </a:extLst>
                </a:gridCol>
                <a:gridCol w="914847">
                  <a:extLst>
                    <a:ext uri="{9D8B030D-6E8A-4147-A177-3AD203B41FA5}">
                      <a16:colId xmlns:a16="http://schemas.microsoft.com/office/drawing/2014/main" val="2513195699"/>
                    </a:ext>
                  </a:extLst>
                </a:gridCol>
                <a:gridCol w="914847">
                  <a:extLst>
                    <a:ext uri="{9D8B030D-6E8A-4147-A177-3AD203B41FA5}">
                      <a16:colId xmlns:a16="http://schemas.microsoft.com/office/drawing/2014/main" val="2218500032"/>
                    </a:ext>
                  </a:extLst>
                </a:gridCol>
                <a:gridCol w="914847">
                  <a:extLst>
                    <a:ext uri="{9D8B030D-6E8A-4147-A177-3AD203B41FA5}">
                      <a16:colId xmlns:a16="http://schemas.microsoft.com/office/drawing/2014/main" val="588888126"/>
                    </a:ext>
                  </a:extLst>
                </a:gridCol>
              </a:tblGrid>
              <a:tr h="91427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Farm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Farm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Farm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Farm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Farm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0821435"/>
                  </a:ext>
                </a:extLst>
              </a:tr>
              <a:tr h="91427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Farm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Farm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Farm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Farm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Farm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262562"/>
                  </a:ext>
                </a:extLst>
              </a:tr>
              <a:tr h="91427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Farm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Farm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Farm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Farm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Farm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063611"/>
                  </a:ext>
                </a:extLst>
              </a:tr>
              <a:tr h="91427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Farm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Farm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Farm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Farm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Farm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748312"/>
                  </a:ext>
                </a:extLst>
              </a:tr>
              <a:tr h="91427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Farm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Farm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Farm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Farm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Farm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1436516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6D6CEFCF-9638-8CEF-6D85-8364DC968CE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Level 3: Is this area…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42E96C7-D44F-A8A9-0BF5-C9E883FC9CB0}"/>
              </a:ext>
            </a:extLst>
          </p:cNvPr>
          <p:cNvSpPr txBox="1">
            <a:spLocks/>
          </p:cNvSpPr>
          <p:nvPr/>
        </p:nvSpPr>
        <p:spPr>
          <a:xfrm>
            <a:off x="1081284" y="1613866"/>
            <a:ext cx="3784042" cy="2083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Urban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Suburban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Agricultural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Undeveloped</a:t>
            </a:r>
          </a:p>
        </p:txBody>
      </p:sp>
    </p:spTree>
    <p:extLst>
      <p:ext uri="{BB962C8B-B14F-4D97-AF65-F5344CB8AC3E}">
        <p14:creationId xmlns:p14="http://schemas.microsoft.com/office/powerpoint/2010/main" val="925915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6A66124-0404-05CF-867C-F277E2A3D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952744"/>
              </p:ext>
            </p:extLst>
          </p:nvPr>
        </p:nvGraphicFramePr>
        <p:xfrm>
          <a:off x="6482301" y="1143302"/>
          <a:ext cx="4574235" cy="4571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847">
                  <a:extLst>
                    <a:ext uri="{9D8B030D-6E8A-4147-A177-3AD203B41FA5}">
                      <a16:colId xmlns:a16="http://schemas.microsoft.com/office/drawing/2014/main" val="3221586363"/>
                    </a:ext>
                  </a:extLst>
                </a:gridCol>
                <a:gridCol w="914847">
                  <a:extLst>
                    <a:ext uri="{9D8B030D-6E8A-4147-A177-3AD203B41FA5}">
                      <a16:colId xmlns:a16="http://schemas.microsoft.com/office/drawing/2014/main" val="130765278"/>
                    </a:ext>
                  </a:extLst>
                </a:gridCol>
                <a:gridCol w="914847">
                  <a:extLst>
                    <a:ext uri="{9D8B030D-6E8A-4147-A177-3AD203B41FA5}">
                      <a16:colId xmlns:a16="http://schemas.microsoft.com/office/drawing/2014/main" val="2513195699"/>
                    </a:ext>
                  </a:extLst>
                </a:gridCol>
                <a:gridCol w="914847">
                  <a:extLst>
                    <a:ext uri="{9D8B030D-6E8A-4147-A177-3AD203B41FA5}">
                      <a16:colId xmlns:a16="http://schemas.microsoft.com/office/drawing/2014/main" val="2218500032"/>
                    </a:ext>
                  </a:extLst>
                </a:gridCol>
                <a:gridCol w="914847">
                  <a:extLst>
                    <a:ext uri="{9D8B030D-6E8A-4147-A177-3AD203B41FA5}">
                      <a16:colId xmlns:a16="http://schemas.microsoft.com/office/drawing/2014/main" val="588888126"/>
                    </a:ext>
                  </a:extLst>
                </a:gridCol>
              </a:tblGrid>
              <a:tr h="91427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Cul-de-sac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Cul-de-sac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Cul-de-sac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Cul-de-sac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Forest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0821435"/>
                  </a:ext>
                </a:extLst>
              </a:tr>
              <a:tr h="91427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Forest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City street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City street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City street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Forest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262562"/>
                  </a:ext>
                </a:extLst>
              </a:tr>
              <a:tr h="91427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Cul-de-sac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Cul-de-sac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Cul-de-sac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Cul-de-sac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Farm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063611"/>
                  </a:ext>
                </a:extLst>
              </a:tr>
              <a:tr h="91427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Cul-de-sac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Cul-de-sac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Cul-de-sac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Cul-de-sac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City street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748312"/>
                  </a:ext>
                </a:extLst>
              </a:tr>
              <a:tr h="91427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Cul-de-sac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Cul-de-sac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Cul-de-sac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Cul-de-sac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City street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1436516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6D6CEFCF-9638-8CEF-6D85-8364DC968CE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Level 3: Is this area…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42E96C7-D44F-A8A9-0BF5-C9E883FC9CB0}"/>
              </a:ext>
            </a:extLst>
          </p:cNvPr>
          <p:cNvSpPr txBox="1">
            <a:spLocks/>
          </p:cNvSpPr>
          <p:nvPr/>
        </p:nvSpPr>
        <p:spPr>
          <a:xfrm>
            <a:off x="1081284" y="1613866"/>
            <a:ext cx="3784042" cy="2083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Urban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Suburban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Agricultural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Undeveloped</a:t>
            </a:r>
          </a:p>
        </p:txBody>
      </p:sp>
    </p:spTree>
    <p:extLst>
      <p:ext uri="{BB962C8B-B14F-4D97-AF65-F5344CB8AC3E}">
        <p14:creationId xmlns:p14="http://schemas.microsoft.com/office/powerpoint/2010/main" val="33664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182</Words>
  <Application>Microsoft Macintosh PowerPoint</Application>
  <PresentationFormat>Widescreen</PresentationFormat>
  <Paragraphs>109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CNN, in brief</vt:lpstr>
      <vt:lpstr>Level 1: Identify…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CNN, in brief</dc:title>
  <dc:creator>Matthew Engelhard, M.D., Ph.D.</dc:creator>
  <cp:lastModifiedBy>Matthew Engelhard, M.D., Ph.D.</cp:lastModifiedBy>
  <cp:revision>1</cp:revision>
  <dcterms:created xsi:type="dcterms:W3CDTF">2022-10-12T13:37:14Z</dcterms:created>
  <dcterms:modified xsi:type="dcterms:W3CDTF">2022-10-12T15:37:34Z</dcterms:modified>
</cp:coreProperties>
</file>