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17416-2E89-CC4C-A013-320042ACA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F2D145-D184-104E-A585-10F09113C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D03C8-33FF-9240-BC92-1376AC0A2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34AB-EA0A-B64A-B6F8-DA8AF2E29D60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9BF62-0672-194B-9F28-EBC97F173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BE37-2D3A-6048-8481-4A5F494FE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2A91-F2DB-F741-83D1-FDB14F138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49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9D929-4C0E-6F49-A976-00947D8E1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8BF7FA-73A1-5E4E-83C3-495C7000D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23CD1-8057-3348-85B7-320A7B636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34AB-EA0A-B64A-B6F8-DA8AF2E29D60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2F451-342E-1241-BE84-432AA6D42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5416B-FFD7-1E48-AF37-C58F03A4D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2A91-F2DB-F741-83D1-FDB14F138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66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9DCEC1-566F-E845-B589-366CB9B32C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72E875-C144-E54A-97D7-EED468D7E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E6B1B-8D1F-9544-8F8F-5F5B5074C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34AB-EA0A-B64A-B6F8-DA8AF2E29D60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C1BC2-B54B-0943-BD7C-B5F58F742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7352C-FEFE-B343-BCED-5B4A3DBD7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2A91-F2DB-F741-83D1-FDB14F138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92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24BF6-B470-284A-A98E-3323EB7E2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22DEB-B26A-D94B-905E-001D0462A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C6F0A-3EB7-154B-9CB8-2D0EE5ADD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34AB-EA0A-B64A-B6F8-DA8AF2E29D60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76846-7B5A-E64B-A84D-BAC34FB19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49359-1323-6841-88EB-AE4324ABF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2A91-F2DB-F741-83D1-FDB14F138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35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5DB43-8EDA-3A40-BD9D-500B06E8A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E7D0A-E83B-534A-BC49-4D5BFA78E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032E2-DE1B-8C42-BF6C-2AB286940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34AB-EA0A-B64A-B6F8-DA8AF2E29D60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C1B3D-3D66-1143-911F-E404F68A2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B7D71-6C1D-6A4E-9CD3-ACD9297D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2A91-F2DB-F741-83D1-FDB14F138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35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D5D3D-5007-2A43-B516-1ED39D572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FECDF-13F7-1C41-A06B-655C89E5A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89035-D19E-2740-AF06-B2EFE2D59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834B0-787E-B140-B857-952982D64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34AB-EA0A-B64A-B6F8-DA8AF2E29D60}" type="datetimeFigureOut">
              <a:rPr lang="en-US" smtClean="0"/>
              <a:t>9/28/21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2077F-7E3D-8249-B193-79C46A6BA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3F6E8-ED1F-6348-806A-B1F3E75B6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2A91-F2DB-F741-83D1-FDB14F138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8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E766A-01C4-8444-B8FA-CBF1177BF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770B6-7820-6F47-A34E-8827A5367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354B18-40E3-014E-A43C-F389B18A4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C948A5-BB43-0F47-A497-F6DD539FF4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CB1EE2-D981-8D4B-8002-BB6D1A228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527F54-8D4B-6841-8FA3-1B0892F8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34AB-EA0A-B64A-B6F8-DA8AF2E29D60}" type="datetimeFigureOut">
              <a:rPr lang="en-US" smtClean="0"/>
              <a:t>9/28/21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52A39E-0C7B-8246-8F8D-3D4801963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71CF29-46E8-2E45-83C8-1334F2255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2A91-F2DB-F741-83D1-FDB14F138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81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18ABB-D538-1C46-8900-2CFFD6EE4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C6193E-A44B-1B4A-822D-7E164DDC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34AB-EA0A-B64A-B6F8-DA8AF2E29D60}" type="datetimeFigureOut">
              <a:rPr lang="en-US" smtClean="0"/>
              <a:t>9/28/21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1CCD48-BA2B-D947-87C8-778AB59C7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658F0-3CC0-B345-988C-BA3BC54F1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2A91-F2DB-F741-83D1-FDB14F138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8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8ABC70-D384-DE41-B2FC-3474B460C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34AB-EA0A-B64A-B6F8-DA8AF2E29D60}" type="datetimeFigureOut">
              <a:rPr lang="en-US" smtClean="0"/>
              <a:t>9/28/21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C791E6-33E7-E841-B4F4-B18DB2E7C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A906F-E4AB-4C46-99CB-B87BC243A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2A91-F2DB-F741-83D1-FDB14F138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75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F9665-56E9-2A46-A2DA-FF76659D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9A33A-6CCA-7B47-9E33-95A89BC8B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17FD3-1EA9-274E-AEA0-4DFE06449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DAB5B-080E-BD4D-B187-D0E60400D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34AB-EA0A-B64A-B6F8-DA8AF2E29D60}" type="datetimeFigureOut">
              <a:rPr lang="en-US" smtClean="0"/>
              <a:t>9/28/21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A1514-F094-3C44-8647-84AE0E352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8A362-C910-6C4A-BCDA-520ACD7B9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2A91-F2DB-F741-83D1-FDB14F138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14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3F201-9F36-A246-9253-F6BDBDC0A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DF5389-6977-5E41-85DA-067CE65D0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FAB5A-B277-464B-9CE0-93A7A4579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6AB45-FF29-5A4E-8602-1EAFF7E68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34AB-EA0A-B64A-B6F8-DA8AF2E29D60}" type="datetimeFigureOut">
              <a:rPr lang="en-US" smtClean="0"/>
              <a:t>9/28/21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566C1-066A-A94C-ADB6-FE72C9143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90E01-EB6E-C046-8CE9-EF6220AF5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2A91-F2DB-F741-83D1-FDB14F138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99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A83941-AA37-1B48-B1FF-F474ACA60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7CC47-99C3-F646-A141-7B632D0F1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A3269-9722-6A43-AC16-C491454BD9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334AB-EA0A-B64A-B6F8-DA8AF2E29D60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79E0E-52B4-D045-8CA4-C2FC79D02A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B55B0-0371-CD44-97C1-89879055BC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42A91-F2DB-F741-83D1-FDB14F138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4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3CDA9-14A7-7F47-823E-4092618EB9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Gradient Descent Example</a:t>
            </a:r>
          </a:p>
        </p:txBody>
      </p:sp>
    </p:spTree>
    <p:extLst>
      <p:ext uri="{BB962C8B-B14F-4D97-AF65-F5344CB8AC3E}">
        <p14:creationId xmlns:p14="http://schemas.microsoft.com/office/powerpoint/2010/main" val="638501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E6F6D-6E05-2042-94D4-632324193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try following the gradient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EAA3C1-881A-374B-A092-23E3FF7695B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0229" y="1690688"/>
            <a:ext cx="9751541" cy="4875771"/>
          </a:xfrm>
          <a:prstGeom prst="rect">
            <a:avLst/>
          </a:prstGeom>
        </p:spPr>
      </p:pic>
      <p:pic>
        <p:nvPicPr>
          <p:cNvPr id="1030" name="Picture 6" descr="Stick People Images">
            <a:extLst>
              <a:ext uri="{FF2B5EF4-FFF2-40B4-BE49-F238E27FC236}">
                <a16:creationId xmlns:a16="http://schemas.microsoft.com/office/drawing/2014/main" id="{167E3652-3F78-7242-848B-70289962D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09" b="91001" l="4647" r="89963">
                        <a14:foregroundMark x1="20818" y1="16178" x2="20818" y2="16178"/>
                        <a14:foregroundMark x1="31413" y1="30131" x2="31413" y2="30131"/>
                        <a14:foregroundMark x1="31413" y1="37816" x2="31413" y2="37816"/>
                        <a14:foregroundMark x1="12454" y1="42568" x2="12454" y2="42568"/>
                        <a14:foregroundMark x1="4647" y1="43074" x2="4647" y2="43074"/>
                        <a14:foregroundMark x1="46097" y1="91001" x2="46097" y2="91001"/>
                        <a14:foregroundMark x1="66914" y1="90495" x2="66914" y2="904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404" y="2792896"/>
            <a:ext cx="571534" cy="105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284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E241D-7897-B649-906F-1EA085AEB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pic>
        <p:nvPicPr>
          <p:cNvPr id="2050" name="Picture 2" descr="Excitonic States and Photoluminescence Spectra of a Quantum Dot Molecule  Exposed to the External Static Electric Field - Schillak - 2018 - physica  status solidi (b) - Wiley Online Library">
            <a:extLst>
              <a:ext uri="{FF2B5EF4-FFF2-40B4-BE49-F238E27FC236}">
                <a16:creationId xmlns:a16="http://schemas.microsoft.com/office/drawing/2014/main" id="{00B3F108-0037-2044-BEDE-8C345EB90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568" y="163744"/>
            <a:ext cx="6103509" cy="632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3C9578-38B3-1745-9A6D-D3AA375FC35E}"/>
              </a:ext>
            </a:extLst>
          </p:cNvPr>
          <p:cNvSpPr txBox="1"/>
          <p:nvPr/>
        </p:nvSpPr>
        <p:spPr>
          <a:xfrm rot="1869668">
            <a:off x="4317432" y="4807514"/>
            <a:ext cx="3373395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Param 1</a:t>
            </a:r>
          </a:p>
          <a:p>
            <a:pPr algn="ctr"/>
            <a:endParaRPr lang="en-US" sz="3600" dirty="0"/>
          </a:p>
          <a:p>
            <a:pPr algn="ctr"/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3DEA7D-4E99-1A4E-B0AC-98E5382CAF12}"/>
              </a:ext>
            </a:extLst>
          </p:cNvPr>
          <p:cNvSpPr txBox="1"/>
          <p:nvPr/>
        </p:nvSpPr>
        <p:spPr>
          <a:xfrm rot="16200000">
            <a:off x="3381004" y="2266839"/>
            <a:ext cx="3373395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Loss</a:t>
            </a:r>
          </a:p>
          <a:p>
            <a:pPr algn="ctr"/>
            <a:endParaRPr 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E03770-9ADF-4A48-9E77-5784CDEDDAF6}"/>
              </a:ext>
            </a:extLst>
          </p:cNvPr>
          <p:cNvSpPr txBox="1"/>
          <p:nvPr/>
        </p:nvSpPr>
        <p:spPr>
          <a:xfrm rot="20336589">
            <a:off x="8217893" y="5146641"/>
            <a:ext cx="3373395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Param 2</a:t>
            </a:r>
          </a:p>
          <a:p>
            <a:pPr algn="ctr"/>
            <a:endParaRPr lang="en-US" sz="3600" dirty="0"/>
          </a:p>
          <a:p>
            <a:pPr algn="ctr"/>
            <a:endParaRPr lang="en-US" sz="3600" dirty="0"/>
          </a:p>
        </p:txBody>
      </p:sp>
      <p:pic>
        <p:nvPicPr>
          <p:cNvPr id="8" name="Picture 6" descr="Stick People Images">
            <a:extLst>
              <a:ext uri="{FF2B5EF4-FFF2-40B4-BE49-F238E27FC236}">
                <a16:creationId xmlns:a16="http://schemas.microsoft.com/office/drawing/2014/main" id="{E8B9E350-6B5B-E145-AC01-D3EA9540F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09" b="91001" l="4647" r="89963">
                        <a14:foregroundMark x1="20818" y1="16178" x2="20818" y2="16178"/>
                        <a14:foregroundMark x1="31413" y1="30131" x2="31413" y2="30131"/>
                        <a14:foregroundMark x1="31413" y1="37816" x2="31413" y2="37816"/>
                        <a14:foregroundMark x1="12454" y1="42568" x2="12454" y2="42568"/>
                        <a14:foregroundMark x1="4647" y1="43074" x2="4647" y2="43074"/>
                        <a14:foregroundMark x1="46097" y1="91001" x2="46097" y2="91001"/>
                        <a14:foregroundMark x1="66914" y1="90495" x2="66914" y2="904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056" y="1313762"/>
            <a:ext cx="571534" cy="105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169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16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Gradient Descent Example</vt:lpstr>
      <vt:lpstr>Let’s try following the gradient</vt:lpstr>
      <vt:lpstr>Another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Gradient Descent Example</dc:title>
  <dc:creator>Matthew Engelhard, M.D., Ph.D.</dc:creator>
  <cp:lastModifiedBy>Matthew Engelhard, M.D., Ph.D.</cp:lastModifiedBy>
  <cp:revision>1</cp:revision>
  <dcterms:created xsi:type="dcterms:W3CDTF">2021-09-29T02:40:05Z</dcterms:created>
  <dcterms:modified xsi:type="dcterms:W3CDTF">2021-09-29T02:50:05Z</dcterms:modified>
</cp:coreProperties>
</file>