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416-AAFD-EF4B-B17A-E407A2F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9A42-723A-E24D-9FB9-26169CB39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7711-9910-3042-A6C3-7AAD04B8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67E9-4015-2041-B523-DD358D1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DCA2-86C0-894B-867F-5ADAD2A9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4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D01D-0222-2744-A205-7EE2446A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67C1-223E-6B4D-AEC2-E915F991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07EC-DD4F-BB4A-8A6E-BD33C5C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ABB4-CE55-6844-95E0-B8BAE4C3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61AC-E81E-0A47-BFDB-A40010FB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00314-9263-1841-AFD3-DC920B6F1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C42-A5E7-F74D-A963-A2EA03F36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3317-F5E8-6041-B0A4-628C6AE8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EFF4-F88E-4D40-AF71-375528C7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FE5A-9E73-404A-93F5-39608B6E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D9D9-C8DE-2943-A728-13475724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9E5B-178C-944A-B5E7-727B6136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2E5D-D68B-A343-B10D-3521B7F4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A219-101A-3944-8DA8-9B7C73C4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BB38-6CE3-D043-A8CB-246DEE4F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0BD-29CE-BA47-B578-D681E9A7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73CA-4B84-964C-9611-5DDC13FC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A13B-B2D2-7647-8AF1-C98A0944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D69B-2DD5-D14F-B5F8-20BCC91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5831-A1DB-EB43-B96C-105C156E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8399-D4F1-724D-9554-EFAC1807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9F47-FDB5-0948-9046-84F3C742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2913A-5B6D-9644-AB75-E8DAD912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6A654-AD80-D747-BB70-DBF01FF9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392B-3EB7-4642-B17B-CCAD235E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099E-FDBD-C444-AA16-7B7B2C5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19C9-63DE-1643-88F0-095FD32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EFD2-C326-3C4D-9C98-66F565F0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DACD3-246A-524C-8225-8C05E395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E4F4A-57A4-0D40-AFF0-4D2FF18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764FC-438E-DB47-908E-5CCC3A16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A7B3E-67C3-BF4F-A84E-2C207943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58DAE-CD4C-6043-942B-5FA677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BEA56-4E89-8A4C-9B61-2EF35E01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CF98-0736-104E-971E-B32237F1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D87A1-1D40-8244-8B8B-86D54DA8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8DB0-28F9-0C4D-A84F-3CF38E69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CB23F-1DB9-4F4F-B296-4C950CEE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444F8-5CC6-A144-BA01-C7E120E0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3761F-434F-6043-AFD3-F81C83B7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0D54F-96FC-3344-9BC5-E60298E7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ACE-DFC0-9E4E-90EB-9ECC0957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587C-0F4F-0C47-939C-9E376EE58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5C35-5E91-0C4C-8952-2B1527BB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C6CB9-7963-0543-B43D-C2724B13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D3975-D850-ED47-84E3-9B42DD79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E0BA6-0B0C-9F46-BE72-BF41CB78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F356-2A17-5C4E-B25D-798A20E6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C6D34-C89F-EC43-8030-6A58E168B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993F-F92C-414C-861C-666EEF794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7133-B5D4-F64D-A3E2-B6CD4584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BA7C-20A0-894C-9D39-88E05F79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2F32-B0A0-CB40-A3AA-846AF7B7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84417-755F-9E44-B827-1AE91AB6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C6FD-F790-9442-BB0B-CF986195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69B5-30E9-FF4C-BCA9-6A9847F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5DD6-E954-7444-842C-8AC8E0D7444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6E3E-2426-294D-BE98-B943DD3B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3EA3-2423-434A-80AC-DB36F1C31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1121-20AF-4C46-822B-E5F9F7359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9:</a:t>
            </a:r>
            <a:br>
              <a:rPr lang="en-US" dirty="0"/>
            </a:br>
            <a:r>
              <a:rPr lang="en-US" dirty="0"/>
              <a:t>Building Text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2C810-1B1C-6943-AF17-2DE39B22A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9</a:t>
            </a:r>
          </a:p>
          <a:p>
            <a:endParaRPr lang="en-US" dirty="0"/>
          </a:p>
          <a:p>
            <a:r>
              <a:rPr lang="en-US" dirty="0"/>
              <a:t>ANSWER KEY</a:t>
            </a:r>
          </a:p>
        </p:txBody>
      </p:sp>
    </p:spTree>
    <p:extLst>
      <p:ext uri="{BB962C8B-B14F-4D97-AF65-F5344CB8AC3E}">
        <p14:creationId xmlns:p14="http://schemas.microsoft.com/office/powerpoint/2010/main" val="34673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(2021)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spicy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science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276DB2-DA1B-9A47-A984-30608FDD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6" y="1549237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987F01D-7396-864A-9CCA-5DF8103A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5" y="3429000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446D7CF-05DE-6041-A22A-71456DA7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2489118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tten Tomatoes/Other | Logopedia | Fandom">
            <a:extLst>
              <a:ext uri="{FF2B5EF4-FFF2-40B4-BE49-F238E27FC236}">
                <a16:creationId xmlns:a16="http://schemas.microsoft.com/office/drawing/2014/main" id="{DDBC8CF4-FF05-4D4D-8ADF-D021374F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4368881"/>
            <a:ext cx="671466" cy="6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otten Tomatoes/Other | Logopedia | Fandom">
            <a:extLst>
              <a:ext uri="{FF2B5EF4-FFF2-40B4-BE49-F238E27FC236}">
                <a16:creationId xmlns:a16="http://schemas.microsoft.com/office/drawing/2014/main" id="{6F960B65-B26F-FE4F-A6AB-1C5719C7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5308762"/>
            <a:ext cx="671466" cy="6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6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Define the vocabulary</a:t>
            </a:r>
            <a:br>
              <a:rPr lang="en-US" dirty="0"/>
            </a:br>
            <a:r>
              <a:rPr lang="en-US" sz="2400" dirty="0"/>
              <a:t>(feel free to discard common words like ‘a’ and ‘to’)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spicy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science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B9014-D54D-5E4F-85DA-5D31A8185AA8}"/>
              </a:ext>
            </a:extLst>
          </p:cNvPr>
          <p:cNvSpPr txBox="1"/>
          <p:nvPr/>
        </p:nvSpPr>
        <p:spPr>
          <a:xfrm>
            <a:off x="10176490" y="335845"/>
            <a:ext cx="117731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spicy</a:t>
            </a:r>
          </a:p>
          <a:p>
            <a:r>
              <a:rPr lang="en-US" dirty="0"/>
              <a:t>journey</a:t>
            </a:r>
          </a:p>
          <a:p>
            <a:r>
              <a:rPr lang="en-US" dirty="0"/>
              <a:t>amazing</a:t>
            </a:r>
          </a:p>
          <a:p>
            <a:r>
              <a:rPr lang="en-US" dirty="0"/>
              <a:t>future</a:t>
            </a:r>
          </a:p>
          <a:p>
            <a:r>
              <a:rPr lang="en-US" dirty="0"/>
              <a:t>unlike</a:t>
            </a:r>
          </a:p>
          <a:p>
            <a:r>
              <a:rPr lang="en-US" dirty="0"/>
              <a:t>anything</a:t>
            </a:r>
          </a:p>
          <a:p>
            <a:r>
              <a:rPr lang="en-US" dirty="0"/>
              <a:t>seen</a:t>
            </a:r>
          </a:p>
          <a:p>
            <a:r>
              <a:rPr lang="en-US" dirty="0"/>
              <a:t>science</a:t>
            </a:r>
          </a:p>
          <a:p>
            <a:r>
              <a:rPr lang="en-US" dirty="0"/>
              <a:t>fiction</a:t>
            </a:r>
          </a:p>
          <a:p>
            <a:r>
              <a:rPr lang="en-US" dirty="0"/>
              <a:t>before</a:t>
            </a:r>
          </a:p>
          <a:p>
            <a:r>
              <a:rPr lang="en-US" dirty="0"/>
              <a:t>smart</a:t>
            </a:r>
          </a:p>
          <a:p>
            <a:r>
              <a:rPr lang="en-US" dirty="0"/>
              <a:t>film</a:t>
            </a:r>
          </a:p>
          <a:p>
            <a:r>
              <a:rPr lang="en-US" dirty="0"/>
              <a:t>much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thing</a:t>
            </a:r>
          </a:p>
          <a:p>
            <a:r>
              <a:rPr lang="en-US" dirty="0"/>
              <a:t>effort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grand</a:t>
            </a:r>
          </a:p>
          <a:p>
            <a:r>
              <a:rPr lang="en-US" dirty="0"/>
              <a:t>epic</a:t>
            </a:r>
          </a:p>
          <a:p>
            <a:r>
              <a:rPr lang="en-US" dirty="0"/>
              <a:t>yielded</a:t>
            </a:r>
          </a:p>
          <a:p>
            <a:r>
              <a:rPr lang="en-US" dirty="0"/>
              <a:t>something</a:t>
            </a:r>
          </a:p>
          <a:p>
            <a:r>
              <a:rPr lang="en-US" dirty="0"/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400317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Use your vocabulary to create feature vectors for </a:t>
            </a:r>
            <a:r>
              <a:rPr lang="en-US" u="sng" dirty="0"/>
              <a:t>two</a:t>
            </a:r>
            <a:r>
              <a:rPr lang="en-US" dirty="0"/>
              <a:t> of the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34" y="2065228"/>
            <a:ext cx="5331933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1800" dirty="0"/>
              <a:t>A spicy journey to an amazing future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Unlike anything we've seen in science fiction before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A smart science fiction film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[We’ve] seen too much of this sort of thing before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An effort to create a grand science fiction epic has yielded something cold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A15D-7960-E047-93D7-9569DFEEE158}"/>
              </a:ext>
            </a:extLst>
          </p:cNvPr>
          <p:cNvSpPr txBox="1"/>
          <p:nvPr/>
        </p:nvSpPr>
        <p:spPr>
          <a:xfrm rot="16200000">
            <a:off x="8211056" y="2811065"/>
            <a:ext cx="117731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spicy</a:t>
            </a:r>
          </a:p>
          <a:p>
            <a:pPr algn="r"/>
            <a:r>
              <a:rPr lang="en-US" dirty="0"/>
              <a:t>journey</a:t>
            </a:r>
          </a:p>
          <a:p>
            <a:pPr algn="r"/>
            <a:r>
              <a:rPr lang="en-US" dirty="0"/>
              <a:t>amazing</a:t>
            </a:r>
          </a:p>
          <a:p>
            <a:pPr algn="r"/>
            <a:r>
              <a:rPr lang="en-US" dirty="0"/>
              <a:t>future</a:t>
            </a:r>
          </a:p>
          <a:p>
            <a:pPr algn="r"/>
            <a:r>
              <a:rPr lang="en-US" dirty="0"/>
              <a:t>unlike</a:t>
            </a:r>
          </a:p>
          <a:p>
            <a:pPr algn="r"/>
            <a:r>
              <a:rPr lang="en-US" dirty="0"/>
              <a:t>anything</a:t>
            </a:r>
          </a:p>
          <a:p>
            <a:pPr algn="r"/>
            <a:r>
              <a:rPr lang="en-US" dirty="0"/>
              <a:t>seen</a:t>
            </a:r>
          </a:p>
          <a:p>
            <a:pPr algn="r"/>
            <a:r>
              <a:rPr lang="en-US" dirty="0"/>
              <a:t>science</a:t>
            </a:r>
          </a:p>
          <a:p>
            <a:pPr algn="r"/>
            <a:r>
              <a:rPr lang="en-US" dirty="0"/>
              <a:t>fiction</a:t>
            </a:r>
          </a:p>
          <a:p>
            <a:pPr algn="r"/>
            <a:r>
              <a:rPr lang="en-US" dirty="0"/>
              <a:t>before</a:t>
            </a:r>
          </a:p>
          <a:p>
            <a:pPr algn="r"/>
            <a:r>
              <a:rPr lang="en-US" dirty="0"/>
              <a:t>smart</a:t>
            </a:r>
          </a:p>
          <a:p>
            <a:pPr algn="r"/>
            <a:r>
              <a:rPr lang="en-US" dirty="0"/>
              <a:t>film</a:t>
            </a:r>
          </a:p>
          <a:p>
            <a:pPr algn="r"/>
            <a:r>
              <a:rPr lang="en-US" dirty="0"/>
              <a:t>much</a:t>
            </a:r>
          </a:p>
          <a:p>
            <a:pPr algn="r"/>
            <a:r>
              <a:rPr lang="en-US" dirty="0"/>
              <a:t>sort</a:t>
            </a:r>
          </a:p>
          <a:p>
            <a:pPr algn="r"/>
            <a:r>
              <a:rPr lang="en-US" dirty="0"/>
              <a:t>thing</a:t>
            </a:r>
          </a:p>
          <a:p>
            <a:pPr algn="r"/>
            <a:r>
              <a:rPr lang="en-US" dirty="0"/>
              <a:t>effort</a:t>
            </a:r>
          </a:p>
          <a:p>
            <a:pPr algn="r"/>
            <a:r>
              <a:rPr lang="en-US" dirty="0"/>
              <a:t>create</a:t>
            </a:r>
          </a:p>
          <a:p>
            <a:pPr algn="r"/>
            <a:r>
              <a:rPr lang="en-US" dirty="0"/>
              <a:t>grand</a:t>
            </a:r>
          </a:p>
          <a:p>
            <a:pPr algn="r"/>
            <a:r>
              <a:rPr lang="en-US" dirty="0"/>
              <a:t>epic</a:t>
            </a:r>
          </a:p>
          <a:p>
            <a:pPr algn="r"/>
            <a:r>
              <a:rPr lang="en-US" dirty="0"/>
              <a:t>yielded</a:t>
            </a:r>
          </a:p>
          <a:p>
            <a:pPr algn="r"/>
            <a:r>
              <a:rPr lang="en-US" dirty="0"/>
              <a:t>something</a:t>
            </a:r>
          </a:p>
          <a:p>
            <a:pPr algn="r"/>
            <a:r>
              <a:rPr lang="en-US" dirty="0"/>
              <a:t>cold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2914E1-4912-BA42-82D7-BEF579A9B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69181"/>
              </p:ext>
            </p:extLst>
          </p:nvPr>
        </p:nvGraphicFramePr>
        <p:xfrm>
          <a:off x="5790639" y="4484184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BEA24C8-9FC5-C64A-8E73-FEB30AB7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69580"/>
              </p:ext>
            </p:extLst>
          </p:nvPr>
        </p:nvGraphicFramePr>
        <p:xfrm>
          <a:off x="5790639" y="3870057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EBED87E-0566-EB4B-B451-EF8564AA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68472"/>
              </p:ext>
            </p:extLst>
          </p:nvPr>
        </p:nvGraphicFramePr>
        <p:xfrm>
          <a:off x="5790639" y="3255930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862D95D-3ABF-CD46-A356-DF3C13DA4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23729"/>
              </p:ext>
            </p:extLst>
          </p:nvPr>
        </p:nvGraphicFramePr>
        <p:xfrm>
          <a:off x="5790639" y="2641803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9916D89-54E7-4544-86EC-10C9425D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401"/>
              </p:ext>
            </p:extLst>
          </p:nvPr>
        </p:nvGraphicFramePr>
        <p:xfrm>
          <a:off x="5790639" y="2027676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Calculate </a:t>
            </a:r>
            <a:r>
              <a:rPr lang="en-US" dirty="0" err="1"/>
              <a:t>tf-idf</a:t>
            </a:r>
            <a:r>
              <a:rPr lang="en-US" dirty="0"/>
              <a:t> features for </a:t>
            </a:r>
            <a:r>
              <a:rPr lang="en-US" u="sng" dirty="0"/>
              <a:t>two</a:t>
            </a:r>
            <a:r>
              <a:rPr lang="en-US" dirty="0"/>
              <a:t> words from different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u="sng" dirty="0"/>
              <a:t>spicy</a:t>
            </a:r>
            <a:r>
              <a:rPr lang="en-US" dirty="0"/>
              <a:t>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</a:t>
            </a:r>
            <a:r>
              <a:rPr lang="en-US" b="1" u="sng" dirty="0"/>
              <a:t>science</a:t>
            </a:r>
            <a:r>
              <a:rPr lang="en-US" dirty="0"/>
              <a:t>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1D71A-D2D4-0245-B17D-CFA47D3DF920}"/>
              </a:ext>
            </a:extLst>
          </p:cNvPr>
          <p:cNvSpPr txBox="1"/>
          <p:nvPr/>
        </p:nvSpPr>
        <p:spPr>
          <a:xfrm>
            <a:off x="9837295" y="1652648"/>
            <a:ext cx="15165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SPICY:</a:t>
            </a:r>
          </a:p>
          <a:p>
            <a:endParaRPr lang="en-US" sz="2400" dirty="0"/>
          </a:p>
          <a:p>
            <a:r>
              <a:rPr lang="en-US" sz="2400" dirty="0" err="1"/>
              <a:t>tf</a:t>
            </a:r>
            <a:r>
              <a:rPr lang="en-US" sz="2400" dirty="0"/>
              <a:t> = 1/7</a:t>
            </a:r>
          </a:p>
          <a:p>
            <a:r>
              <a:rPr lang="en-US" sz="2400" dirty="0"/>
              <a:t>df = 1/5</a:t>
            </a:r>
          </a:p>
          <a:p>
            <a:r>
              <a:rPr lang="en-US" sz="2400" dirty="0" err="1"/>
              <a:t>tf-idf</a:t>
            </a:r>
            <a:r>
              <a:rPr lang="en-US" sz="2400" dirty="0"/>
              <a:t> = 5/7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SCIENCE:</a:t>
            </a:r>
          </a:p>
          <a:p>
            <a:endParaRPr lang="en-US" sz="2400" dirty="0"/>
          </a:p>
          <a:p>
            <a:r>
              <a:rPr lang="en-US" sz="2400" dirty="0" err="1"/>
              <a:t>tf</a:t>
            </a:r>
            <a:r>
              <a:rPr lang="en-US" sz="2400" dirty="0"/>
              <a:t> = 1/5</a:t>
            </a:r>
          </a:p>
          <a:p>
            <a:r>
              <a:rPr lang="en-US" sz="2400" dirty="0"/>
              <a:t>df = 3/5</a:t>
            </a:r>
          </a:p>
          <a:p>
            <a:r>
              <a:rPr lang="en-US" sz="2400" dirty="0" err="1"/>
              <a:t>tf-idf</a:t>
            </a:r>
            <a:r>
              <a:rPr lang="en-US" sz="2400" dirty="0"/>
              <a:t> = 1/3</a:t>
            </a:r>
          </a:p>
        </p:txBody>
      </p:sp>
    </p:spTree>
    <p:extLst>
      <p:ext uri="{BB962C8B-B14F-4D97-AF65-F5344CB8AC3E}">
        <p14:creationId xmlns:p14="http://schemas.microsoft.com/office/powerpoint/2010/main" val="111866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425</Words>
  <Application>Microsoft Macintosh PowerPoint</Application>
  <PresentationFormat>Widescreen</PresentationFormat>
  <Paragraphs>206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Activity 9: Building Text Features</vt:lpstr>
      <vt:lpstr>Dune (2021) Reviews</vt:lpstr>
      <vt:lpstr>Part 1: Define the vocabulary (feel free to discard common words like ‘a’ and ‘to’)</vt:lpstr>
      <vt:lpstr>Part 2: Use your vocabulary to create feature vectors for two of the reviews</vt:lpstr>
      <vt:lpstr>Part 3: Calculate tf-idf features for two words from different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9: Building Text Features</dc:title>
  <dc:creator>Matthew Engelhard, M.D., Ph.D.</dc:creator>
  <cp:lastModifiedBy>Matthew Engelhard, M.D., Ph.D.</cp:lastModifiedBy>
  <cp:revision>5</cp:revision>
  <dcterms:created xsi:type="dcterms:W3CDTF">2021-10-27T01:44:38Z</dcterms:created>
  <dcterms:modified xsi:type="dcterms:W3CDTF">2021-10-27T02:17:12Z</dcterms:modified>
</cp:coreProperties>
</file>