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0088"/>
  </p:normalViewPr>
  <p:slideViewPr>
    <p:cSldViewPr snapToGrid="0" snapToObjects="1">
      <p:cViewPr varScale="1">
        <p:scale>
          <a:sx n="101" d="100"/>
          <a:sy n="101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Gradient boosting classifiers have misleading feature </a:t>
            </a:r>
            <a:r>
              <a:rPr lang="en-US" dirty="0" err="1"/>
              <a:t>importances</a:t>
            </a:r>
            <a:r>
              <a:rPr lang="en-US" dirty="0"/>
              <a:t> when categorical and numerical features are mixed. In this case, the numerical features are weighted more heavily</a:t>
            </a:r>
            <a:br>
              <a:rPr lang="en-US" dirty="0"/>
            </a:br>
            <a:r>
              <a:rPr lang="en-US" dirty="0"/>
              <a:t>even though all of the features were standardized. Feature </a:t>
            </a:r>
            <a:r>
              <a:rPr lang="en-US" dirty="0" err="1"/>
              <a:t>importances</a:t>
            </a:r>
            <a:r>
              <a:rPr lang="en-US" dirty="0"/>
              <a:t> have to be evaluated separately for the numerical and categorical features.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features that are highly correlated can also be used interchangeable, so need to be cautious when ascribing importance to features whose relative importance could be switched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30839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mailto:michael.engeling@gmail.com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hyperlink" Target="https://github.com/mengeling/Silvercar-Cancellation-Predictor" TargetMode="External"/><Relationship Id="rId4" Type="http://schemas.openxmlformats.org/officeDocument/2006/relationships/hyperlink" Target="https://www.linkedin.com/in/mengel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54.208.25.214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3150" y="1772750"/>
            <a:ext cx="8117700" cy="11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Rental Car </a:t>
            </a:r>
            <a:r>
              <a:rPr lang="en">
                <a:solidFill>
                  <a:srgbClr val="000000"/>
                </a:solidFill>
              </a:rPr>
              <a:t>Cancellation</a:t>
            </a:r>
            <a:r>
              <a:rPr lang="en"/>
              <a:t> Predictor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396451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Michael Engeling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1" name="Shape 61" descr="Image result for silverc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501" y="514575"/>
            <a:ext cx="5500999" cy="9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255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Contact Me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427725"/>
            <a:ext cx="8520600" cy="3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000000"/>
                </a:solidFill>
                <a:hlinkClick r:id="rId3"/>
              </a:rPr>
              <a:t>michael.engeling@gmail.com</a:t>
            </a:r>
            <a:endParaRPr sz="800">
              <a:solidFill>
                <a:srgbClr val="000000"/>
              </a:solidFill>
            </a:endParaRPr>
          </a:p>
          <a:p>
            <a:pPr marL="914400" lvl="0" indent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1371600" lvl="0" indent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000000"/>
                </a:solidFill>
                <a:hlinkClick r:id="rId4"/>
              </a:rPr>
              <a:t>linkedin.com/in/mengeling/</a:t>
            </a:r>
            <a:endParaRPr sz="600">
              <a:solidFill>
                <a:srgbClr val="000000"/>
              </a:solidFill>
            </a:endParaRPr>
          </a:p>
          <a:p>
            <a:pPr marL="1371600" lvl="0" indent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600">
              <a:solidFill>
                <a:srgbClr val="000000"/>
              </a:solidFill>
            </a:endParaRPr>
          </a:p>
          <a:p>
            <a:pPr marL="914400" lvl="0" indent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000000"/>
                </a:solidFill>
                <a:hlinkClick r:id="rId5"/>
              </a:rPr>
              <a:t>github.com/mengeling/Silvercar-Cancellation-Predictor</a:t>
            </a:r>
            <a:endParaRPr sz="2200">
              <a:solidFill>
                <a:srgbClr val="000000"/>
              </a:solidFill>
            </a:endParaRPr>
          </a:p>
          <a:p>
            <a:pPr marL="0" lvl="0" indent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rgbClr val="000000"/>
              </a:solidFill>
            </a:endParaRPr>
          </a:p>
        </p:txBody>
      </p:sp>
      <p:pic>
        <p:nvPicPr>
          <p:cNvPr id="136" name="Shape 136" descr="Image result for linkedin log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850" y="2593712"/>
            <a:ext cx="864825" cy="87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 descr="Image result for github log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800" y="3966575"/>
            <a:ext cx="815875" cy="8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 descr="Image result for gmail logo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598" y="1293050"/>
            <a:ext cx="864826" cy="86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261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579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Silvercar doesn’t charge customers for cancellations</a:t>
            </a:r>
            <a:endParaRPr sz="20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457200" lvl="0" indent="-355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Users can create reservations without creating an account or entering credit card info</a:t>
            </a:r>
            <a:endParaRPr sz="20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457200" lvl="0" indent="-355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Consequently, 41% of Silvercar’s reservations result in cancellations</a:t>
            </a:r>
            <a:endParaRPr sz="20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Shape 68" descr="Image result for silverc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312" y="1427588"/>
            <a:ext cx="4677689" cy="31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296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Predict when users will cancel reservations to help Silvercar: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Better manage their fleet of cars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Improve short-term revenue forecasts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Potentially identify opportunities to prevent cancellations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Results: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80% accuracy using a gradient boosting classifier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Technologies</a:t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80" name="Shape 80" descr="Image result for apache http serv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438" y="965825"/>
            <a:ext cx="1264000" cy="12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0925" y="2330337"/>
            <a:ext cx="1264012" cy="16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Image result for amazon ec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7700" y="4239230"/>
            <a:ext cx="2386300" cy="715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Image result for jquery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0088" y="3000837"/>
            <a:ext cx="2042424" cy="10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Image result for postgre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086036"/>
            <a:ext cx="1371550" cy="126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Image result for pandas python logo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5125" y="3909509"/>
            <a:ext cx="1624699" cy="127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Image result for xgboost logo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0300" y="1424312"/>
            <a:ext cx="2842301" cy="10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Image result for scikit learn logo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50188" y="3875888"/>
            <a:ext cx="1424550" cy="14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 descr="Image result for sqlalchemy logo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62700" y="4390209"/>
            <a:ext cx="2184050" cy="45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 descr="Image result for numpy logo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1699" y="2429225"/>
            <a:ext cx="1371550" cy="13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76388" y="3226998"/>
            <a:ext cx="238630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2159800" y="3831350"/>
            <a:ext cx="1123500" cy="51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359500" y="3831350"/>
            <a:ext cx="1123500" cy="51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5767700" y="3831350"/>
            <a:ext cx="754200" cy="51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894150" y="3831350"/>
            <a:ext cx="529200" cy="51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0" y="4568875"/>
            <a:ext cx="1360800" cy="40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596775" y="4568875"/>
            <a:ext cx="1360800" cy="40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6172350" y="449450"/>
            <a:ext cx="23103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0000"/>
                </a:solidFill>
              </a:rPr>
              <a:t>Data:</a:t>
            </a:r>
            <a:endParaRPr sz="2200" b="1">
              <a:solidFill>
                <a:srgbClr val="CC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Reservations</a:t>
            </a:r>
            <a:endParaRPr sz="1800">
              <a:solidFill>
                <a:srgbClr val="CC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Users</a:t>
            </a:r>
            <a:endParaRPr sz="1800">
              <a:solidFill>
                <a:srgbClr val="CC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Promotions</a:t>
            </a:r>
            <a:endParaRPr sz="1800">
              <a:solidFill>
                <a:srgbClr val="CC0000"/>
              </a:solidFill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 sz="1800">
                <a:solidFill>
                  <a:srgbClr val="CC0000"/>
                </a:solidFill>
              </a:rPr>
              <a:t>Locations</a:t>
            </a:r>
            <a:endParaRPr sz="18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575" y="886700"/>
            <a:ext cx="4285426" cy="385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26000" y="810500"/>
            <a:ext cx="4563900" cy="3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Initial model was 95% accurate</a:t>
            </a:r>
            <a:endParaRPr sz="220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Stripped out features that couldn’t be used in real model</a:t>
            </a:r>
            <a:endParaRPr sz="2200"/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Focused on features that would be available, such as distance travelled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Importances</a:t>
            </a: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732775"/>
            <a:ext cx="3193200" cy="44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Numerical:</a:t>
            </a:r>
            <a:endParaRPr sz="22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Days to pickup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Trip duration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Past Rides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Percent of past rides cancelled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Char char="●"/>
            </a:pPr>
            <a:endParaRPr sz="1000">
              <a:solidFill>
                <a:srgbClr val="CCCCCC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Categorical:</a:t>
            </a:r>
            <a:endParaRPr sz="22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Used promo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Pickup day of week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Web booking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Insurance personal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Guest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250" y="560400"/>
            <a:ext cx="54537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Work with Silvercar to incorporate user data into the model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See if it’s possible to use historical user data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Look into different existing data sources</a:t>
            </a:r>
            <a:endParaRPr sz="2200">
              <a:solidFill>
                <a:srgbClr val="000000"/>
              </a:solidFill>
            </a:endParaRPr>
          </a:p>
          <a:p>
            <a:pPr marL="914400" lvl="1" indent="-3683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>
                <a:solidFill>
                  <a:srgbClr val="000000"/>
                </a:solidFill>
              </a:rPr>
              <a:t>Investigate new ways to acquire user data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27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 u="sng" dirty="0">
                <a:solidFill>
                  <a:sysClr val="windowText" lastClr="000000"/>
                </a:solidFill>
                <a:uFill>
                  <a:solidFill>
                    <a:schemeClr val="accent6">
                      <a:lumMod val="10000"/>
                    </a:schemeClr>
                  </a:solidFill>
                </a:uFill>
                <a:hlinkClick r:id="rId3"/>
              </a:rPr>
              <a:t>Live Demo</a:t>
            </a:r>
            <a:endParaRPr sz="4000" u="sng" dirty="0">
              <a:solidFill>
                <a:sysClr val="windowText" lastClr="000000"/>
              </a:solidFill>
              <a:uFill>
                <a:solidFill>
                  <a:schemeClr val="accent6">
                    <a:lumMod val="10000"/>
                  </a:schemeClr>
                </a:solidFill>
              </a:u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Custom 3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000000"/>
      </a:accent5>
      <a:accent6>
        <a:srgbClr val="F5F5F5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230</Words>
  <Application>Microsoft Macintosh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Average</vt:lpstr>
      <vt:lpstr>Oswald</vt:lpstr>
      <vt:lpstr>Slate</vt:lpstr>
      <vt:lpstr>Rental Car Cancellation Predictor</vt:lpstr>
      <vt:lpstr>Project Motivation</vt:lpstr>
      <vt:lpstr>Objective</vt:lpstr>
      <vt:lpstr>Technologies</vt:lpstr>
      <vt:lpstr>PowerPoint Presentation</vt:lpstr>
      <vt:lpstr>Challenges</vt:lpstr>
      <vt:lpstr>Feature Importances</vt:lpstr>
      <vt:lpstr>Future Improvements</vt:lpstr>
      <vt:lpstr>Web Application</vt:lpstr>
      <vt:lpstr>Questions? Contact Me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Car Cancellation Predictor</dc:title>
  <cp:lastModifiedBy>Michael Engeling</cp:lastModifiedBy>
  <cp:revision>3</cp:revision>
  <dcterms:modified xsi:type="dcterms:W3CDTF">2018-02-02T14:53:36Z</dcterms:modified>
</cp:coreProperties>
</file>